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35"/>
  </p:notesMasterIdLst>
  <p:sldIdLst>
    <p:sldId id="256" r:id="rId2"/>
    <p:sldId id="441" r:id="rId3"/>
    <p:sldId id="506" r:id="rId4"/>
    <p:sldId id="503" r:id="rId5"/>
    <p:sldId id="630" r:id="rId6"/>
    <p:sldId id="510" r:id="rId7"/>
    <p:sldId id="374" r:id="rId8"/>
    <p:sldId id="493" r:id="rId9"/>
    <p:sldId id="494" r:id="rId10"/>
    <p:sldId id="511" r:id="rId11"/>
    <p:sldId id="359" r:id="rId12"/>
    <p:sldId id="388" r:id="rId13"/>
    <p:sldId id="389" r:id="rId14"/>
    <p:sldId id="362" r:id="rId15"/>
    <p:sldId id="512" r:id="rId16"/>
    <p:sldId id="363" r:id="rId17"/>
    <p:sldId id="376" r:id="rId18"/>
    <p:sldId id="513" r:id="rId19"/>
    <p:sldId id="365" r:id="rId20"/>
    <p:sldId id="364" r:id="rId21"/>
    <p:sldId id="385" r:id="rId22"/>
    <p:sldId id="391" r:id="rId23"/>
    <p:sldId id="530" r:id="rId24"/>
    <p:sldId id="507" r:id="rId25"/>
    <p:sldId id="622" r:id="rId26"/>
    <p:sldId id="344" r:id="rId27"/>
    <p:sldId id="627" r:id="rId28"/>
    <p:sldId id="628" r:id="rId29"/>
    <p:sldId id="629" r:id="rId30"/>
    <p:sldId id="508" r:id="rId31"/>
    <p:sldId id="311" r:id="rId32"/>
    <p:sldId id="509" r:id="rId33"/>
    <p:sldId id="315" r:id="rId34"/>
    <p:sldId id="355" r:id="rId35"/>
    <p:sldId id="405" r:id="rId36"/>
    <p:sldId id="545" r:id="rId37"/>
    <p:sldId id="612" r:id="rId38"/>
    <p:sldId id="626" r:id="rId39"/>
    <p:sldId id="346" r:id="rId40"/>
    <p:sldId id="357" r:id="rId41"/>
    <p:sldId id="395" r:id="rId42"/>
    <p:sldId id="402" r:id="rId43"/>
    <p:sldId id="470" r:id="rId44"/>
    <p:sldId id="321" r:id="rId45"/>
    <p:sldId id="319" r:id="rId46"/>
    <p:sldId id="469" r:id="rId47"/>
    <p:sldId id="468" r:id="rId48"/>
    <p:sldId id="335" r:id="rId49"/>
    <p:sldId id="613" r:id="rId50"/>
    <p:sldId id="614" r:id="rId51"/>
    <p:sldId id="615" r:id="rId52"/>
    <p:sldId id="603" r:id="rId53"/>
    <p:sldId id="616" r:id="rId54"/>
    <p:sldId id="617" r:id="rId55"/>
    <p:sldId id="621" r:id="rId56"/>
    <p:sldId id="529" r:id="rId57"/>
    <p:sldId id="523" r:id="rId58"/>
    <p:sldId id="283" r:id="rId59"/>
    <p:sldId id="276" r:id="rId60"/>
    <p:sldId id="297" r:id="rId61"/>
    <p:sldId id="348" r:id="rId62"/>
    <p:sldId id="524" r:id="rId63"/>
    <p:sldId id="298" r:id="rId64"/>
    <p:sldId id="482" r:id="rId65"/>
    <p:sldId id="299" r:id="rId66"/>
    <p:sldId id="484" r:id="rId67"/>
    <p:sldId id="525" r:id="rId68"/>
    <p:sldId id="604" r:id="rId69"/>
    <p:sldId id="334" r:id="rId70"/>
    <p:sldId id="605" r:id="rId71"/>
    <p:sldId id="606" r:id="rId72"/>
    <p:sldId id="607" r:id="rId73"/>
    <p:sldId id="608" r:id="rId74"/>
    <p:sldId id="609" r:id="rId75"/>
    <p:sldId id="610" r:id="rId76"/>
    <p:sldId id="611" r:id="rId77"/>
    <p:sldId id="586" r:id="rId78"/>
    <p:sldId id="587" r:id="rId79"/>
    <p:sldId id="574" r:id="rId80"/>
    <p:sldId id="542" r:id="rId81"/>
    <p:sldId id="526" r:id="rId82"/>
    <p:sldId id="575" r:id="rId83"/>
    <p:sldId id="490" r:id="rId84"/>
    <p:sldId id="289" r:id="rId85"/>
    <p:sldId id="624" r:id="rId86"/>
    <p:sldId id="290" r:id="rId87"/>
    <p:sldId id="495" r:id="rId88"/>
    <p:sldId id="496" r:id="rId89"/>
    <p:sldId id="307" r:id="rId90"/>
    <p:sldId id="625" r:id="rId91"/>
    <p:sldId id="623" r:id="rId92"/>
    <p:sldId id="309" r:id="rId93"/>
    <p:sldId id="576" r:id="rId94"/>
    <p:sldId id="322" r:id="rId95"/>
    <p:sldId id="556" r:id="rId96"/>
    <p:sldId id="553" r:id="rId97"/>
    <p:sldId id="568" r:id="rId98"/>
    <p:sldId id="572" r:id="rId99"/>
    <p:sldId id="567" r:id="rId100"/>
    <p:sldId id="570" r:id="rId101"/>
    <p:sldId id="569" r:id="rId102"/>
    <p:sldId id="554" r:id="rId103"/>
    <p:sldId id="573" r:id="rId104"/>
    <p:sldId id="595" r:id="rId105"/>
    <p:sldId id="596" r:id="rId106"/>
    <p:sldId id="597" r:id="rId107"/>
    <p:sldId id="540" r:id="rId108"/>
    <p:sldId id="590" r:id="rId109"/>
    <p:sldId id="541" r:id="rId110"/>
    <p:sldId id="588" r:id="rId111"/>
    <p:sldId id="589" r:id="rId112"/>
    <p:sldId id="598" r:id="rId113"/>
    <p:sldId id="561" r:id="rId114"/>
    <p:sldId id="564" r:id="rId115"/>
    <p:sldId id="563" r:id="rId116"/>
    <p:sldId id="562" r:id="rId117"/>
    <p:sldId id="565" r:id="rId118"/>
    <p:sldId id="577" r:id="rId119"/>
    <p:sldId id="578" r:id="rId120"/>
    <p:sldId id="579" r:id="rId121"/>
    <p:sldId id="581" r:id="rId122"/>
    <p:sldId id="591" r:id="rId123"/>
    <p:sldId id="592" r:id="rId124"/>
    <p:sldId id="593" r:id="rId125"/>
    <p:sldId id="594" r:id="rId126"/>
    <p:sldId id="583" r:id="rId127"/>
    <p:sldId id="584" r:id="rId128"/>
    <p:sldId id="601" r:id="rId129"/>
    <p:sldId id="531" r:id="rId130"/>
    <p:sldId id="257" r:id="rId131"/>
    <p:sldId id="258" r:id="rId132"/>
    <p:sldId id="532" r:id="rId133"/>
    <p:sldId id="536" r:id="rId134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JS" id="{87BDEC63-D10D-4B42-8613-CE050F70B27E}">
          <p14:sldIdLst>
            <p14:sldId id="256"/>
            <p14:sldId id="441"/>
            <p14:sldId id="506"/>
            <p14:sldId id="503"/>
            <p14:sldId id="630"/>
            <p14:sldId id="510"/>
            <p14:sldId id="374"/>
            <p14:sldId id="493"/>
            <p14:sldId id="494"/>
            <p14:sldId id="511"/>
            <p14:sldId id="359"/>
            <p14:sldId id="388"/>
            <p14:sldId id="389"/>
            <p14:sldId id="362"/>
            <p14:sldId id="512"/>
            <p14:sldId id="363"/>
            <p14:sldId id="376"/>
            <p14:sldId id="513"/>
            <p14:sldId id="365"/>
            <p14:sldId id="364"/>
            <p14:sldId id="385"/>
            <p14:sldId id="391"/>
            <p14:sldId id="530"/>
          </p14:sldIdLst>
        </p14:section>
        <p14:section name="React" id="{08394309-84A9-4760-8E35-53AB98B429BA}">
          <p14:sldIdLst>
            <p14:sldId id="507"/>
            <p14:sldId id="622"/>
            <p14:sldId id="344"/>
            <p14:sldId id="627"/>
            <p14:sldId id="628"/>
            <p14:sldId id="629"/>
            <p14:sldId id="508"/>
            <p14:sldId id="311"/>
            <p14:sldId id="509"/>
            <p14:sldId id="315"/>
            <p14:sldId id="355"/>
            <p14:sldId id="405"/>
            <p14:sldId id="545"/>
            <p14:sldId id="612"/>
            <p14:sldId id="626"/>
            <p14:sldId id="346"/>
            <p14:sldId id="357"/>
            <p14:sldId id="395"/>
            <p14:sldId id="402"/>
            <p14:sldId id="470"/>
            <p14:sldId id="321"/>
            <p14:sldId id="319"/>
            <p14:sldId id="469"/>
            <p14:sldId id="468"/>
            <p14:sldId id="335"/>
            <p14:sldId id="613"/>
            <p14:sldId id="614"/>
            <p14:sldId id="615"/>
            <p14:sldId id="603"/>
            <p14:sldId id="616"/>
            <p14:sldId id="617"/>
            <p14:sldId id="621"/>
            <p14:sldId id="529"/>
          </p14:sldIdLst>
        </p14:section>
        <p14:section name="Redux" id="{0A3E2AE5-5673-472D-92FB-0F89CE9F8B7F}">
          <p14:sldIdLst>
            <p14:sldId id="523"/>
            <p14:sldId id="283"/>
            <p14:sldId id="276"/>
            <p14:sldId id="297"/>
            <p14:sldId id="348"/>
            <p14:sldId id="524"/>
            <p14:sldId id="298"/>
            <p14:sldId id="482"/>
            <p14:sldId id="299"/>
            <p14:sldId id="484"/>
            <p14:sldId id="525"/>
            <p14:sldId id="604"/>
            <p14:sldId id="334"/>
            <p14:sldId id="605"/>
            <p14:sldId id="606"/>
            <p14:sldId id="607"/>
            <p14:sldId id="608"/>
            <p14:sldId id="609"/>
            <p14:sldId id="610"/>
            <p14:sldId id="611"/>
            <p14:sldId id="586"/>
            <p14:sldId id="587"/>
            <p14:sldId id="574"/>
            <p14:sldId id="542"/>
            <p14:sldId id="526"/>
            <p14:sldId id="575"/>
            <p14:sldId id="490"/>
            <p14:sldId id="289"/>
            <p14:sldId id="624"/>
            <p14:sldId id="290"/>
            <p14:sldId id="495"/>
            <p14:sldId id="496"/>
            <p14:sldId id="307"/>
            <p14:sldId id="625"/>
            <p14:sldId id="623"/>
            <p14:sldId id="309"/>
            <p14:sldId id="576"/>
            <p14:sldId id="322"/>
            <p14:sldId id="556"/>
            <p14:sldId id="553"/>
            <p14:sldId id="568"/>
            <p14:sldId id="572"/>
            <p14:sldId id="567"/>
            <p14:sldId id="570"/>
            <p14:sldId id="569"/>
            <p14:sldId id="554"/>
            <p14:sldId id="573"/>
            <p14:sldId id="595"/>
            <p14:sldId id="596"/>
            <p14:sldId id="597"/>
            <p14:sldId id="540"/>
            <p14:sldId id="590"/>
            <p14:sldId id="541"/>
            <p14:sldId id="588"/>
            <p14:sldId id="589"/>
            <p14:sldId id="598"/>
            <p14:sldId id="561"/>
            <p14:sldId id="564"/>
            <p14:sldId id="563"/>
            <p14:sldId id="562"/>
            <p14:sldId id="565"/>
            <p14:sldId id="577"/>
            <p14:sldId id="578"/>
            <p14:sldId id="579"/>
            <p14:sldId id="581"/>
            <p14:sldId id="591"/>
            <p14:sldId id="592"/>
            <p14:sldId id="593"/>
            <p14:sldId id="594"/>
            <p14:sldId id="583"/>
            <p14:sldId id="584"/>
            <p14:sldId id="601"/>
            <p14:sldId id="531"/>
            <p14:sldId id="257"/>
            <p14:sldId id="258"/>
            <p14:sldId id="532"/>
            <p14:sldId id="5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BFD"/>
    <a:srgbClr val="E6D5F3"/>
    <a:srgbClr val="209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0000" autoAdjust="0"/>
  </p:normalViewPr>
  <p:slideViewPr>
    <p:cSldViewPr>
      <p:cViewPr varScale="1">
        <p:scale>
          <a:sx n="91" d="100"/>
          <a:sy n="91" d="100"/>
        </p:scale>
        <p:origin x="135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6F03E-2EC5-471B-ACBE-332AF2E88B83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0B2BFC20-CA82-4F81-B7A5-26E552516D9E}">
      <dgm:prSet phldrT="[Text]" custT="1"/>
      <dgm:spPr/>
      <dgm:t>
        <a:bodyPr/>
        <a:lstStyle/>
        <a:p>
          <a:r>
            <a:rPr lang="cs-CZ" sz="3600" dirty="0" err="1"/>
            <a:t>Event</a:t>
          </a:r>
          <a:r>
            <a:rPr lang="cs-CZ" sz="3600" dirty="0"/>
            <a:t> </a:t>
          </a:r>
          <a:r>
            <a:rPr lang="cs-CZ" sz="3600" dirty="0" err="1"/>
            <a:t>loop</a:t>
          </a:r>
          <a:r>
            <a:rPr lang="cs-CZ" sz="3600" dirty="0"/>
            <a:t> &amp; </a:t>
          </a:r>
          <a:r>
            <a:rPr lang="cs-CZ" sz="3600" dirty="0" err="1"/>
            <a:t>callbacky</a:t>
          </a:r>
          <a:endParaRPr lang="cs-CZ" sz="3600" dirty="0"/>
        </a:p>
      </dgm:t>
    </dgm:pt>
    <dgm:pt modelId="{24E78302-70C2-48D2-B9C6-33F128C28D26}" type="parTrans" cxnId="{78BA5F13-BECF-4128-990F-036BCF151BF9}">
      <dgm:prSet/>
      <dgm:spPr/>
      <dgm:t>
        <a:bodyPr/>
        <a:lstStyle/>
        <a:p>
          <a:endParaRPr lang="cs-CZ"/>
        </a:p>
      </dgm:t>
    </dgm:pt>
    <dgm:pt modelId="{ECC7B435-465C-4A1A-9A84-1BF384333523}" type="sibTrans" cxnId="{78BA5F13-BECF-4128-990F-036BCF151BF9}">
      <dgm:prSet/>
      <dgm:spPr/>
      <dgm:t>
        <a:bodyPr/>
        <a:lstStyle/>
        <a:p>
          <a:endParaRPr lang="cs-CZ"/>
        </a:p>
      </dgm:t>
    </dgm:pt>
    <dgm:pt modelId="{661B8A7F-6A72-4A09-95A8-672A145F2907}">
      <dgm:prSet phldrT="[Text]" custT="1"/>
      <dgm:spPr/>
      <dgm:t>
        <a:bodyPr/>
        <a:lstStyle/>
        <a:p>
          <a:r>
            <a:rPr lang="cs-CZ" sz="3600" dirty="0"/>
            <a:t>Arrow </a:t>
          </a:r>
          <a:r>
            <a:rPr lang="cs-CZ" sz="3600" dirty="0" err="1"/>
            <a:t>function</a:t>
          </a:r>
          <a:r>
            <a:rPr lang="cs-CZ" sz="3600" dirty="0"/>
            <a:t> &amp; </a:t>
          </a:r>
          <a:r>
            <a:rPr lang="cs-CZ" sz="3600" dirty="0" err="1"/>
            <a:t>this</a:t>
          </a:r>
          <a:endParaRPr lang="cs-CZ" sz="3600" dirty="0"/>
        </a:p>
      </dgm:t>
    </dgm:pt>
    <dgm:pt modelId="{4A7B890F-5B40-4EEE-A421-26BDF50BF347}" type="parTrans" cxnId="{3BD8C4B2-8316-4C0F-AD60-3566FDC093C8}">
      <dgm:prSet/>
      <dgm:spPr/>
      <dgm:t>
        <a:bodyPr/>
        <a:lstStyle/>
        <a:p>
          <a:endParaRPr lang="cs-CZ"/>
        </a:p>
      </dgm:t>
    </dgm:pt>
    <dgm:pt modelId="{63F303CB-BEE0-409D-BD51-32B176943767}" type="sibTrans" cxnId="{3BD8C4B2-8316-4C0F-AD60-3566FDC093C8}">
      <dgm:prSet/>
      <dgm:spPr/>
      <dgm:t>
        <a:bodyPr/>
        <a:lstStyle/>
        <a:p>
          <a:endParaRPr lang="cs-CZ"/>
        </a:p>
      </dgm:t>
    </dgm:pt>
    <dgm:pt modelId="{69D81CA2-955D-441C-9E51-A17160039FF8}">
      <dgm:prSet phldrT="[Text]" custT="1"/>
      <dgm:spPr/>
      <dgm:t>
        <a:bodyPr/>
        <a:lstStyle/>
        <a:p>
          <a:r>
            <a:rPr lang="cs-CZ" sz="3600" dirty="0"/>
            <a:t>Promise &amp; </a:t>
          </a:r>
          <a:r>
            <a:rPr lang="cs-CZ" sz="3600" dirty="0" err="1"/>
            <a:t>async</a:t>
          </a:r>
          <a:r>
            <a:rPr lang="cs-CZ" sz="3600" dirty="0"/>
            <a:t> </a:t>
          </a:r>
          <a:r>
            <a:rPr lang="cs-CZ" sz="3600" dirty="0" err="1"/>
            <a:t>await</a:t>
          </a:r>
          <a:endParaRPr lang="cs-CZ" sz="3600" dirty="0"/>
        </a:p>
      </dgm:t>
    </dgm:pt>
    <dgm:pt modelId="{32C07782-3CA6-4DF2-B9A7-F8261D5933F9}" type="parTrans" cxnId="{57A988E8-7379-42D8-A07B-5093C566AA8F}">
      <dgm:prSet/>
      <dgm:spPr/>
      <dgm:t>
        <a:bodyPr/>
        <a:lstStyle/>
        <a:p>
          <a:endParaRPr lang="cs-CZ"/>
        </a:p>
      </dgm:t>
    </dgm:pt>
    <dgm:pt modelId="{C63931D1-622E-448B-B5E5-2C7FD52BA19C}" type="sibTrans" cxnId="{57A988E8-7379-42D8-A07B-5093C566AA8F}">
      <dgm:prSet/>
      <dgm:spPr/>
      <dgm:t>
        <a:bodyPr/>
        <a:lstStyle/>
        <a:p>
          <a:endParaRPr lang="cs-CZ"/>
        </a:p>
      </dgm:t>
    </dgm:pt>
    <dgm:pt modelId="{95304964-640A-4973-8CC6-3918551C23C1}">
      <dgm:prSet phldrT="[Text]" custT="1"/>
      <dgm:spPr/>
      <dgm:t>
        <a:bodyPr/>
        <a:lstStyle/>
        <a:p>
          <a:r>
            <a:rPr lang="cs-CZ" sz="3600" dirty="0"/>
            <a:t>Class</a:t>
          </a:r>
        </a:p>
      </dgm:t>
    </dgm:pt>
    <dgm:pt modelId="{B038D27B-B38B-40D4-BBAD-E6C30559EFD2}" type="parTrans" cxnId="{161371E5-443F-4F28-9E5B-897D77356236}">
      <dgm:prSet/>
      <dgm:spPr/>
      <dgm:t>
        <a:bodyPr/>
        <a:lstStyle/>
        <a:p>
          <a:endParaRPr lang="cs-CZ"/>
        </a:p>
      </dgm:t>
    </dgm:pt>
    <dgm:pt modelId="{39802627-E433-4D87-84E7-E7F8094F346E}" type="sibTrans" cxnId="{161371E5-443F-4F28-9E5B-897D77356236}">
      <dgm:prSet/>
      <dgm:spPr/>
      <dgm:t>
        <a:bodyPr/>
        <a:lstStyle/>
        <a:p>
          <a:endParaRPr lang="cs-CZ"/>
        </a:p>
      </dgm:t>
    </dgm:pt>
    <dgm:pt modelId="{ECDD9D69-A63E-4028-B35A-4FFC5570A4A0}" type="pres">
      <dgm:prSet presAssocID="{F9B6F03E-2EC5-471B-ACBE-332AF2E88B83}" presName="Name0" presStyleCnt="0">
        <dgm:presLayoutVars>
          <dgm:chMax val="7"/>
          <dgm:chPref val="7"/>
          <dgm:dir/>
        </dgm:presLayoutVars>
      </dgm:prSet>
      <dgm:spPr/>
    </dgm:pt>
    <dgm:pt modelId="{F17BF155-1709-40C5-A712-EF51A0FE6AB4}" type="pres">
      <dgm:prSet presAssocID="{F9B6F03E-2EC5-471B-ACBE-332AF2E88B83}" presName="Name1" presStyleCnt="0"/>
      <dgm:spPr/>
    </dgm:pt>
    <dgm:pt modelId="{1E9B6DE0-2E44-4EB6-B824-8EBD72536430}" type="pres">
      <dgm:prSet presAssocID="{F9B6F03E-2EC5-471B-ACBE-332AF2E88B83}" presName="cycle" presStyleCnt="0"/>
      <dgm:spPr/>
    </dgm:pt>
    <dgm:pt modelId="{14573A15-1029-4667-B3C7-61E7FA1BDD43}" type="pres">
      <dgm:prSet presAssocID="{F9B6F03E-2EC5-471B-ACBE-332AF2E88B83}" presName="srcNode" presStyleLbl="node1" presStyleIdx="0" presStyleCnt="4"/>
      <dgm:spPr/>
    </dgm:pt>
    <dgm:pt modelId="{2892771B-01D4-445F-8A9F-F29AABA7982B}" type="pres">
      <dgm:prSet presAssocID="{F9B6F03E-2EC5-471B-ACBE-332AF2E88B83}" presName="conn" presStyleLbl="parChTrans1D2" presStyleIdx="0" presStyleCnt="1"/>
      <dgm:spPr/>
    </dgm:pt>
    <dgm:pt modelId="{E7AC1B0E-6F8F-423E-94B1-46AAAE9FB78D}" type="pres">
      <dgm:prSet presAssocID="{F9B6F03E-2EC5-471B-ACBE-332AF2E88B83}" presName="extraNode" presStyleLbl="node1" presStyleIdx="0" presStyleCnt="4"/>
      <dgm:spPr/>
    </dgm:pt>
    <dgm:pt modelId="{C1A05E6E-0A26-4773-B1CF-B01B05A086ED}" type="pres">
      <dgm:prSet presAssocID="{F9B6F03E-2EC5-471B-ACBE-332AF2E88B83}" presName="dstNode" presStyleLbl="node1" presStyleIdx="0" presStyleCnt="4"/>
      <dgm:spPr/>
    </dgm:pt>
    <dgm:pt modelId="{7225CD3C-72B5-499C-87F8-ABFED998A5A4}" type="pres">
      <dgm:prSet presAssocID="{0B2BFC20-CA82-4F81-B7A5-26E552516D9E}" presName="text_1" presStyleLbl="node1" presStyleIdx="0" presStyleCnt="4">
        <dgm:presLayoutVars>
          <dgm:bulletEnabled val="1"/>
        </dgm:presLayoutVars>
      </dgm:prSet>
      <dgm:spPr/>
    </dgm:pt>
    <dgm:pt modelId="{B7A93B45-0257-4D24-9A8A-3ED0BF58B83B}" type="pres">
      <dgm:prSet presAssocID="{0B2BFC20-CA82-4F81-B7A5-26E552516D9E}" presName="accent_1" presStyleCnt="0"/>
      <dgm:spPr/>
    </dgm:pt>
    <dgm:pt modelId="{8760D4B5-FD7E-49D1-AAC1-9635EADDA291}" type="pres">
      <dgm:prSet presAssocID="{0B2BFC20-CA82-4F81-B7A5-26E552516D9E}" presName="accentRepeatNode" presStyleLbl="solidFgAcc1" presStyleIdx="0" presStyleCnt="4"/>
      <dgm:spPr/>
    </dgm:pt>
    <dgm:pt modelId="{82C8AFBA-01E1-48F5-81FD-F8F7E9C09C2C}" type="pres">
      <dgm:prSet presAssocID="{69D81CA2-955D-441C-9E51-A17160039FF8}" presName="text_2" presStyleLbl="node1" presStyleIdx="1" presStyleCnt="4">
        <dgm:presLayoutVars>
          <dgm:bulletEnabled val="1"/>
        </dgm:presLayoutVars>
      </dgm:prSet>
      <dgm:spPr/>
    </dgm:pt>
    <dgm:pt modelId="{6ECAB179-B58A-444D-8BE4-DB4B4C73A93D}" type="pres">
      <dgm:prSet presAssocID="{69D81CA2-955D-441C-9E51-A17160039FF8}" presName="accent_2" presStyleCnt="0"/>
      <dgm:spPr/>
    </dgm:pt>
    <dgm:pt modelId="{52FD6F9B-9093-442F-8D9C-4F076CF1E6D0}" type="pres">
      <dgm:prSet presAssocID="{69D81CA2-955D-441C-9E51-A17160039FF8}" presName="accentRepeatNode" presStyleLbl="solidFgAcc1" presStyleIdx="1" presStyleCnt="4"/>
      <dgm:spPr/>
    </dgm:pt>
    <dgm:pt modelId="{32546F3E-A12F-47AE-A523-A1E9DE8C0C0D}" type="pres">
      <dgm:prSet presAssocID="{95304964-640A-4973-8CC6-3918551C23C1}" presName="text_3" presStyleLbl="node1" presStyleIdx="2" presStyleCnt="4">
        <dgm:presLayoutVars>
          <dgm:bulletEnabled val="1"/>
        </dgm:presLayoutVars>
      </dgm:prSet>
      <dgm:spPr/>
    </dgm:pt>
    <dgm:pt modelId="{5C2D39FA-A107-4284-9BD1-001B1519FF1E}" type="pres">
      <dgm:prSet presAssocID="{95304964-640A-4973-8CC6-3918551C23C1}" presName="accent_3" presStyleCnt="0"/>
      <dgm:spPr/>
    </dgm:pt>
    <dgm:pt modelId="{ADD0F9C8-948E-487E-9A88-72268B924E8F}" type="pres">
      <dgm:prSet presAssocID="{95304964-640A-4973-8CC6-3918551C23C1}" presName="accentRepeatNode" presStyleLbl="solidFgAcc1" presStyleIdx="2" presStyleCnt="4"/>
      <dgm:spPr/>
    </dgm:pt>
    <dgm:pt modelId="{80C86787-DEF7-406B-9546-D82CA870BB15}" type="pres">
      <dgm:prSet presAssocID="{661B8A7F-6A72-4A09-95A8-672A145F2907}" presName="text_4" presStyleLbl="node1" presStyleIdx="3" presStyleCnt="4">
        <dgm:presLayoutVars>
          <dgm:bulletEnabled val="1"/>
        </dgm:presLayoutVars>
      </dgm:prSet>
      <dgm:spPr/>
    </dgm:pt>
    <dgm:pt modelId="{7B70E130-6E86-46E9-A9CE-F4E82E56AD2E}" type="pres">
      <dgm:prSet presAssocID="{661B8A7F-6A72-4A09-95A8-672A145F2907}" presName="accent_4" presStyleCnt="0"/>
      <dgm:spPr/>
    </dgm:pt>
    <dgm:pt modelId="{F87F2C5A-B4B3-4997-B809-E00808EEB987}" type="pres">
      <dgm:prSet presAssocID="{661B8A7F-6A72-4A09-95A8-672A145F2907}" presName="accentRepeatNode" presStyleLbl="solidFgAcc1" presStyleIdx="3" presStyleCnt="4"/>
      <dgm:spPr/>
    </dgm:pt>
  </dgm:ptLst>
  <dgm:cxnLst>
    <dgm:cxn modelId="{A323FD0D-7A8A-4BE2-901D-ACF40F69FC99}" type="presOf" srcId="{F9B6F03E-2EC5-471B-ACBE-332AF2E88B83}" destId="{ECDD9D69-A63E-4028-B35A-4FFC5570A4A0}" srcOrd="0" destOrd="0" presId="urn:microsoft.com/office/officeart/2008/layout/VerticalCurvedList"/>
    <dgm:cxn modelId="{78BA5F13-BECF-4128-990F-036BCF151BF9}" srcId="{F9B6F03E-2EC5-471B-ACBE-332AF2E88B83}" destId="{0B2BFC20-CA82-4F81-B7A5-26E552516D9E}" srcOrd="0" destOrd="0" parTransId="{24E78302-70C2-48D2-B9C6-33F128C28D26}" sibTransId="{ECC7B435-465C-4A1A-9A84-1BF384333523}"/>
    <dgm:cxn modelId="{CF57A468-6E15-42DE-9DC1-40389C3A9941}" type="presOf" srcId="{0B2BFC20-CA82-4F81-B7A5-26E552516D9E}" destId="{7225CD3C-72B5-499C-87F8-ABFED998A5A4}" srcOrd="0" destOrd="0" presId="urn:microsoft.com/office/officeart/2008/layout/VerticalCurvedList"/>
    <dgm:cxn modelId="{8537648F-A017-4FF2-AD85-AABF881C386E}" type="presOf" srcId="{69D81CA2-955D-441C-9E51-A17160039FF8}" destId="{82C8AFBA-01E1-48F5-81FD-F8F7E9C09C2C}" srcOrd="0" destOrd="0" presId="urn:microsoft.com/office/officeart/2008/layout/VerticalCurvedList"/>
    <dgm:cxn modelId="{4EE18AA5-D638-4D86-AFE8-6CDE22DE06D5}" type="presOf" srcId="{ECC7B435-465C-4A1A-9A84-1BF384333523}" destId="{2892771B-01D4-445F-8A9F-F29AABA7982B}" srcOrd="0" destOrd="0" presId="urn:microsoft.com/office/officeart/2008/layout/VerticalCurvedList"/>
    <dgm:cxn modelId="{B72B7FB1-1B72-480D-9E18-77C93AAA8D47}" type="presOf" srcId="{95304964-640A-4973-8CC6-3918551C23C1}" destId="{32546F3E-A12F-47AE-A523-A1E9DE8C0C0D}" srcOrd="0" destOrd="0" presId="urn:microsoft.com/office/officeart/2008/layout/VerticalCurvedList"/>
    <dgm:cxn modelId="{3BD8C4B2-8316-4C0F-AD60-3566FDC093C8}" srcId="{F9B6F03E-2EC5-471B-ACBE-332AF2E88B83}" destId="{661B8A7F-6A72-4A09-95A8-672A145F2907}" srcOrd="3" destOrd="0" parTransId="{4A7B890F-5B40-4EEE-A421-26BDF50BF347}" sibTransId="{63F303CB-BEE0-409D-BD51-32B176943767}"/>
    <dgm:cxn modelId="{161371E5-443F-4F28-9E5B-897D77356236}" srcId="{F9B6F03E-2EC5-471B-ACBE-332AF2E88B83}" destId="{95304964-640A-4973-8CC6-3918551C23C1}" srcOrd="2" destOrd="0" parTransId="{B038D27B-B38B-40D4-BBAD-E6C30559EFD2}" sibTransId="{39802627-E433-4D87-84E7-E7F8094F346E}"/>
    <dgm:cxn modelId="{57A988E8-7379-42D8-A07B-5093C566AA8F}" srcId="{F9B6F03E-2EC5-471B-ACBE-332AF2E88B83}" destId="{69D81CA2-955D-441C-9E51-A17160039FF8}" srcOrd="1" destOrd="0" parTransId="{32C07782-3CA6-4DF2-B9A7-F8261D5933F9}" sibTransId="{C63931D1-622E-448B-B5E5-2C7FD52BA19C}"/>
    <dgm:cxn modelId="{80121AF2-4E68-4FF0-BECE-26C51889A933}" type="presOf" srcId="{661B8A7F-6A72-4A09-95A8-672A145F2907}" destId="{80C86787-DEF7-406B-9546-D82CA870BB15}" srcOrd="0" destOrd="0" presId="urn:microsoft.com/office/officeart/2008/layout/VerticalCurvedList"/>
    <dgm:cxn modelId="{BA0B80CD-3BCD-4CDB-882B-166D3E458C32}" type="presParOf" srcId="{ECDD9D69-A63E-4028-B35A-4FFC5570A4A0}" destId="{F17BF155-1709-40C5-A712-EF51A0FE6AB4}" srcOrd="0" destOrd="0" presId="urn:microsoft.com/office/officeart/2008/layout/VerticalCurvedList"/>
    <dgm:cxn modelId="{761BECCE-14AB-4F7A-B104-CA3425BE545D}" type="presParOf" srcId="{F17BF155-1709-40C5-A712-EF51A0FE6AB4}" destId="{1E9B6DE0-2E44-4EB6-B824-8EBD72536430}" srcOrd="0" destOrd="0" presId="urn:microsoft.com/office/officeart/2008/layout/VerticalCurvedList"/>
    <dgm:cxn modelId="{3BF1CA2C-2E4C-4561-BDAB-7EBE643CB58B}" type="presParOf" srcId="{1E9B6DE0-2E44-4EB6-B824-8EBD72536430}" destId="{14573A15-1029-4667-B3C7-61E7FA1BDD43}" srcOrd="0" destOrd="0" presId="urn:microsoft.com/office/officeart/2008/layout/VerticalCurvedList"/>
    <dgm:cxn modelId="{CFACEFCE-4B8F-4A6F-BA3B-7B9E83FE10B2}" type="presParOf" srcId="{1E9B6DE0-2E44-4EB6-B824-8EBD72536430}" destId="{2892771B-01D4-445F-8A9F-F29AABA7982B}" srcOrd="1" destOrd="0" presId="urn:microsoft.com/office/officeart/2008/layout/VerticalCurvedList"/>
    <dgm:cxn modelId="{142CE745-CE69-49F8-BC76-ACDCC7522807}" type="presParOf" srcId="{1E9B6DE0-2E44-4EB6-B824-8EBD72536430}" destId="{E7AC1B0E-6F8F-423E-94B1-46AAAE9FB78D}" srcOrd="2" destOrd="0" presId="urn:microsoft.com/office/officeart/2008/layout/VerticalCurvedList"/>
    <dgm:cxn modelId="{3E614602-9145-49BA-8FE9-ED87FE0F7004}" type="presParOf" srcId="{1E9B6DE0-2E44-4EB6-B824-8EBD72536430}" destId="{C1A05E6E-0A26-4773-B1CF-B01B05A086ED}" srcOrd="3" destOrd="0" presId="urn:microsoft.com/office/officeart/2008/layout/VerticalCurvedList"/>
    <dgm:cxn modelId="{62C3DD1B-F00A-4097-8212-C0D68BEA88F7}" type="presParOf" srcId="{F17BF155-1709-40C5-A712-EF51A0FE6AB4}" destId="{7225CD3C-72B5-499C-87F8-ABFED998A5A4}" srcOrd="1" destOrd="0" presId="urn:microsoft.com/office/officeart/2008/layout/VerticalCurvedList"/>
    <dgm:cxn modelId="{17410DA5-6F25-42B3-BEFE-21BBDE0FA0A5}" type="presParOf" srcId="{F17BF155-1709-40C5-A712-EF51A0FE6AB4}" destId="{B7A93B45-0257-4D24-9A8A-3ED0BF58B83B}" srcOrd="2" destOrd="0" presId="urn:microsoft.com/office/officeart/2008/layout/VerticalCurvedList"/>
    <dgm:cxn modelId="{9D8D4DE7-48D4-4345-BE3E-CEB42C40823F}" type="presParOf" srcId="{B7A93B45-0257-4D24-9A8A-3ED0BF58B83B}" destId="{8760D4B5-FD7E-49D1-AAC1-9635EADDA291}" srcOrd="0" destOrd="0" presId="urn:microsoft.com/office/officeart/2008/layout/VerticalCurvedList"/>
    <dgm:cxn modelId="{6D177C6B-FE17-4083-9038-44505668D4F4}" type="presParOf" srcId="{F17BF155-1709-40C5-A712-EF51A0FE6AB4}" destId="{82C8AFBA-01E1-48F5-81FD-F8F7E9C09C2C}" srcOrd="3" destOrd="0" presId="urn:microsoft.com/office/officeart/2008/layout/VerticalCurvedList"/>
    <dgm:cxn modelId="{46B6C060-211B-45FB-B4A1-C42DE2F61EDB}" type="presParOf" srcId="{F17BF155-1709-40C5-A712-EF51A0FE6AB4}" destId="{6ECAB179-B58A-444D-8BE4-DB4B4C73A93D}" srcOrd="4" destOrd="0" presId="urn:microsoft.com/office/officeart/2008/layout/VerticalCurvedList"/>
    <dgm:cxn modelId="{81F0B770-FFEE-474B-8F17-4613B90D08D7}" type="presParOf" srcId="{6ECAB179-B58A-444D-8BE4-DB4B4C73A93D}" destId="{52FD6F9B-9093-442F-8D9C-4F076CF1E6D0}" srcOrd="0" destOrd="0" presId="urn:microsoft.com/office/officeart/2008/layout/VerticalCurvedList"/>
    <dgm:cxn modelId="{BCED1E1D-F0D1-441D-9153-0D53CAB65A28}" type="presParOf" srcId="{F17BF155-1709-40C5-A712-EF51A0FE6AB4}" destId="{32546F3E-A12F-47AE-A523-A1E9DE8C0C0D}" srcOrd="5" destOrd="0" presId="urn:microsoft.com/office/officeart/2008/layout/VerticalCurvedList"/>
    <dgm:cxn modelId="{E960546A-0C51-40D4-9770-FF3FF8FE4B4B}" type="presParOf" srcId="{F17BF155-1709-40C5-A712-EF51A0FE6AB4}" destId="{5C2D39FA-A107-4284-9BD1-001B1519FF1E}" srcOrd="6" destOrd="0" presId="urn:microsoft.com/office/officeart/2008/layout/VerticalCurvedList"/>
    <dgm:cxn modelId="{84C5CDAC-7510-4751-91A3-630574B63DA6}" type="presParOf" srcId="{5C2D39FA-A107-4284-9BD1-001B1519FF1E}" destId="{ADD0F9C8-948E-487E-9A88-72268B924E8F}" srcOrd="0" destOrd="0" presId="urn:microsoft.com/office/officeart/2008/layout/VerticalCurvedList"/>
    <dgm:cxn modelId="{490FB8C1-EDED-462F-AF94-08A2A7D0A7D0}" type="presParOf" srcId="{F17BF155-1709-40C5-A712-EF51A0FE6AB4}" destId="{80C86787-DEF7-406B-9546-D82CA870BB15}" srcOrd="7" destOrd="0" presId="urn:microsoft.com/office/officeart/2008/layout/VerticalCurvedList"/>
    <dgm:cxn modelId="{B500FC31-0FBB-42C7-89E4-BDD06294ECC2}" type="presParOf" srcId="{F17BF155-1709-40C5-A712-EF51A0FE6AB4}" destId="{7B70E130-6E86-46E9-A9CE-F4E82E56AD2E}" srcOrd="8" destOrd="0" presId="urn:microsoft.com/office/officeart/2008/layout/VerticalCurvedList"/>
    <dgm:cxn modelId="{B3743492-8DB8-460F-AC27-D3404F2B48D9}" type="presParOf" srcId="{7B70E130-6E86-46E9-A9CE-F4E82E56AD2E}" destId="{F87F2C5A-B4B3-4997-B809-E00808EEB98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/>
      <dgm:spPr/>
      <dgm:t>
        <a:bodyPr/>
        <a:lstStyle/>
        <a:p>
          <a:r>
            <a:rPr lang="cs-CZ" dirty="0" err="1"/>
            <a:t>Life</a:t>
          </a:r>
          <a:r>
            <a:rPr lang="cs-CZ" dirty="0"/>
            <a:t> </a:t>
          </a:r>
          <a:r>
            <a:rPr lang="cs-CZ" dirty="0" err="1"/>
            <a:t>cycle</a:t>
          </a:r>
          <a:endParaRPr lang="cs-CZ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/>
      <dgm:spPr>
        <a:solidFill>
          <a:schemeClr val="tx1"/>
        </a:solidFill>
      </dgm:spPr>
      <dgm:t>
        <a:bodyPr/>
        <a:lstStyle/>
        <a:p>
          <a:r>
            <a:rPr lang="cs-CZ" dirty="0" err="1"/>
            <a:t>Code</a:t>
          </a:r>
          <a:r>
            <a:rPr lang="cs-CZ" dirty="0"/>
            <a:t> </a:t>
          </a:r>
          <a:r>
            <a:rPr lang="cs-CZ" dirty="0" err="1"/>
            <a:t>sharing</a:t>
          </a:r>
          <a:endParaRPr lang="cs-CZ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/>
      <dgm:spPr/>
      <dgm:t>
        <a:bodyPr/>
        <a:lstStyle/>
        <a:p>
          <a:r>
            <a:rPr lang="cs-CZ" dirty="0"/>
            <a:t>DI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6D7AAAD5-1F1A-4D75-96A9-76FCD7BFEF73}">
      <dgm:prSet phldrT="[Text]"/>
      <dgm:spPr/>
      <dgm:t>
        <a:bodyPr/>
        <a:lstStyle/>
        <a:p>
          <a:r>
            <a:rPr lang="cs-CZ" dirty="0"/>
            <a:t>Typy komponent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/>
      <dgm:spPr/>
      <dgm:t>
        <a:bodyPr/>
        <a:lstStyle/>
        <a:p>
          <a:r>
            <a:rPr lang="cs-CZ" dirty="0"/>
            <a:t>Virtuální DOM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B6F03E-2EC5-471B-ACBE-332AF2E88B83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0B2BFC20-CA82-4F81-B7A5-26E552516D9E}">
      <dgm:prSet phldrT="[Text]"/>
      <dgm:spPr/>
      <dgm:t>
        <a:bodyPr/>
        <a:lstStyle/>
        <a:p>
          <a:r>
            <a:rPr lang="cs-CZ" dirty="0"/>
            <a:t>Základní mechanismy</a:t>
          </a:r>
        </a:p>
      </dgm:t>
    </dgm:pt>
    <dgm:pt modelId="{24E78302-70C2-48D2-B9C6-33F128C28D26}" type="parTrans" cxnId="{78BA5F13-BECF-4128-990F-036BCF151BF9}">
      <dgm:prSet/>
      <dgm:spPr/>
      <dgm:t>
        <a:bodyPr/>
        <a:lstStyle/>
        <a:p>
          <a:endParaRPr lang="cs-CZ"/>
        </a:p>
      </dgm:t>
    </dgm:pt>
    <dgm:pt modelId="{ECC7B435-465C-4A1A-9A84-1BF384333523}" type="sibTrans" cxnId="{78BA5F13-BECF-4128-990F-036BCF151BF9}">
      <dgm:prSet/>
      <dgm:spPr/>
      <dgm:t>
        <a:bodyPr/>
        <a:lstStyle/>
        <a:p>
          <a:endParaRPr lang="cs-CZ"/>
        </a:p>
      </dgm:t>
    </dgm:pt>
    <dgm:pt modelId="{6C71C969-47A4-4F4C-93CB-469A75E0EB94}">
      <dgm:prSet phldrT="[Text]"/>
      <dgm:spPr/>
      <dgm:t>
        <a:bodyPr/>
        <a:lstStyle/>
        <a:p>
          <a:r>
            <a:rPr lang="cs-CZ" dirty="0" err="1"/>
            <a:t>Redux</a:t>
          </a:r>
          <a:r>
            <a:rPr lang="cs-CZ" dirty="0"/>
            <a:t> </a:t>
          </a:r>
          <a:r>
            <a:rPr lang="cs-CZ" dirty="0" err="1"/>
            <a:t>Store</a:t>
          </a:r>
          <a:r>
            <a:rPr lang="cs-CZ" dirty="0"/>
            <a:t> </a:t>
          </a:r>
        </a:p>
      </dgm:t>
    </dgm:pt>
    <dgm:pt modelId="{F582514A-830C-4E4C-A431-737FCDF594A7}" type="parTrans" cxnId="{CB4D17E0-477B-49EC-8755-C386ABF0AD20}">
      <dgm:prSet/>
      <dgm:spPr/>
      <dgm:t>
        <a:bodyPr/>
        <a:lstStyle/>
        <a:p>
          <a:endParaRPr lang="cs-CZ"/>
        </a:p>
      </dgm:t>
    </dgm:pt>
    <dgm:pt modelId="{6BFA4C43-24C5-4047-A65A-CADDC50D94A1}" type="sibTrans" cxnId="{CB4D17E0-477B-49EC-8755-C386ABF0AD20}">
      <dgm:prSet/>
      <dgm:spPr/>
      <dgm:t>
        <a:bodyPr/>
        <a:lstStyle/>
        <a:p>
          <a:endParaRPr lang="cs-CZ"/>
        </a:p>
      </dgm:t>
    </dgm:pt>
    <dgm:pt modelId="{661B8A7F-6A72-4A09-95A8-672A145F2907}">
      <dgm:prSet phldrT="[Text]"/>
      <dgm:spPr/>
      <dgm:t>
        <a:bodyPr/>
        <a:lstStyle/>
        <a:p>
          <a:r>
            <a:rPr lang="cs-CZ" dirty="0" err="1"/>
            <a:t>Redux</a:t>
          </a:r>
          <a:r>
            <a:rPr lang="cs-CZ" dirty="0"/>
            <a:t> </a:t>
          </a:r>
          <a:r>
            <a:rPr lang="cs-CZ" dirty="0" err="1"/>
            <a:t>Observable</a:t>
          </a:r>
          <a:endParaRPr lang="cs-CZ" dirty="0"/>
        </a:p>
      </dgm:t>
    </dgm:pt>
    <dgm:pt modelId="{4A7B890F-5B40-4EEE-A421-26BDF50BF347}" type="parTrans" cxnId="{3BD8C4B2-8316-4C0F-AD60-3566FDC093C8}">
      <dgm:prSet/>
      <dgm:spPr/>
      <dgm:t>
        <a:bodyPr/>
        <a:lstStyle/>
        <a:p>
          <a:endParaRPr lang="cs-CZ"/>
        </a:p>
      </dgm:t>
    </dgm:pt>
    <dgm:pt modelId="{63F303CB-BEE0-409D-BD51-32B176943767}" type="sibTrans" cxnId="{3BD8C4B2-8316-4C0F-AD60-3566FDC093C8}">
      <dgm:prSet/>
      <dgm:spPr/>
      <dgm:t>
        <a:bodyPr/>
        <a:lstStyle/>
        <a:p>
          <a:endParaRPr lang="cs-CZ"/>
        </a:p>
      </dgm:t>
    </dgm:pt>
    <dgm:pt modelId="{69D81CA2-955D-441C-9E51-A17160039FF8}">
      <dgm:prSet phldrT="[Text]"/>
      <dgm:spPr/>
      <dgm:t>
        <a:bodyPr/>
        <a:lstStyle/>
        <a:p>
          <a:r>
            <a:rPr lang="cs-CZ" dirty="0" err="1"/>
            <a:t>Middleware</a:t>
          </a:r>
          <a:endParaRPr lang="cs-CZ" dirty="0"/>
        </a:p>
      </dgm:t>
    </dgm:pt>
    <dgm:pt modelId="{32C07782-3CA6-4DF2-B9A7-F8261D5933F9}" type="parTrans" cxnId="{57A988E8-7379-42D8-A07B-5093C566AA8F}">
      <dgm:prSet/>
      <dgm:spPr/>
      <dgm:t>
        <a:bodyPr/>
        <a:lstStyle/>
        <a:p>
          <a:endParaRPr lang="cs-CZ"/>
        </a:p>
      </dgm:t>
    </dgm:pt>
    <dgm:pt modelId="{C63931D1-622E-448B-B5E5-2C7FD52BA19C}" type="sibTrans" cxnId="{57A988E8-7379-42D8-A07B-5093C566AA8F}">
      <dgm:prSet/>
      <dgm:spPr/>
      <dgm:t>
        <a:bodyPr/>
        <a:lstStyle/>
        <a:p>
          <a:endParaRPr lang="cs-CZ"/>
        </a:p>
      </dgm:t>
    </dgm:pt>
    <dgm:pt modelId="{95304964-640A-4973-8CC6-3918551C23C1}">
      <dgm:prSet phldrT="[Text]"/>
      <dgm:spPr/>
      <dgm:t>
        <a:bodyPr/>
        <a:lstStyle/>
        <a:p>
          <a:r>
            <a:rPr lang="cs-CZ" dirty="0" err="1"/>
            <a:t>Redux</a:t>
          </a:r>
          <a:r>
            <a:rPr lang="cs-CZ" dirty="0"/>
            <a:t> </a:t>
          </a:r>
          <a:r>
            <a:rPr lang="cs-CZ" dirty="0" err="1"/>
            <a:t>Thunk</a:t>
          </a:r>
          <a:endParaRPr lang="cs-CZ" dirty="0"/>
        </a:p>
      </dgm:t>
    </dgm:pt>
    <dgm:pt modelId="{B038D27B-B38B-40D4-BBAD-E6C30559EFD2}" type="parTrans" cxnId="{161371E5-443F-4F28-9E5B-897D77356236}">
      <dgm:prSet/>
      <dgm:spPr/>
      <dgm:t>
        <a:bodyPr/>
        <a:lstStyle/>
        <a:p>
          <a:endParaRPr lang="cs-CZ"/>
        </a:p>
      </dgm:t>
    </dgm:pt>
    <dgm:pt modelId="{39802627-E433-4D87-84E7-E7F8094F346E}" type="sibTrans" cxnId="{161371E5-443F-4F28-9E5B-897D77356236}">
      <dgm:prSet/>
      <dgm:spPr/>
      <dgm:t>
        <a:bodyPr/>
        <a:lstStyle/>
        <a:p>
          <a:endParaRPr lang="cs-CZ"/>
        </a:p>
      </dgm:t>
    </dgm:pt>
    <dgm:pt modelId="{AA3F4C59-5831-4B75-A086-EF6ECC924C78}">
      <dgm:prSet phldrT="[Text]"/>
      <dgm:spPr/>
      <dgm:t>
        <a:bodyPr/>
        <a:lstStyle/>
        <a:p>
          <a:r>
            <a:rPr lang="cs-CZ" dirty="0" err="1"/>
            <a:t>Redux</a:t>
          </a:r>
          <a:r>
            <a:rPr lang="cs-CZ" dirty="0"/>
            <a:t> </a:t>
          </a:r>
          <a:r>
            <a:rPr lang="cs-CZ" dirty="0" err="1"/>
            <a:t>Saga</a:t>
          </a:r>
          <a:endParaRPr lang="cs-CZ" dirty="0"/>
        </a:p>
      </dgm:t>
    </dgm:pt>
    <dgm:pt modelId="{415837E1-97D7-4BF0-B1F1-FBBAC16A1798}" type="parTrans" cxnId="{2A54F450-C393-4A01-93C4-713F68515F0E}">
      <dgm:prSet/>
      <dgm:spPr/>
    </dgm:pt>
    <dgm:pt modelId="{6ECFCEBA-EC49-419D-A2F2-CC2F8876C7D0}" type="sibTrans" cxnId="{2A54F450-C393-4A01-93C4-713F68515F0E}">
      <dgm:prSet/>
      <dgm:spPr/>
    </dgm:pt>
    <dgm:pt modelId="{ECDD9D69-A63E-4028-B35A-4FFC5570A4A0}" type="pres">
      <dgm:prSet presAssocID="{F9B6F03E-2EC5-471B-ACBE-332AF2E88B83}" presName="Name0" presStyleCnt="0">
        <dgm:presLayoutVars>
          <dgm:chMax val="7"/>
          <dgm:chPref val="7"/>
          <dgm:dir/>
        </dgm:presLayoutVars>
      </dgm:prSet>
      <dgm:spPr/>
    </dgm:pt>
    <dgm:pt modelId="{F17BF155-1709-40C5-A712-EF51A0FE6AB4}" type="pres">
      <dgm:prSet presAssocID="{F9B6F03E-2EC5-471B-ACBE-332AF2E88B83}" presName="Name1" presStyleCnt="0"/>
      <dgm:spPr/>
    </dgm:pt>
    <dgm:pt modelId="{1E9B6DE0-2E44-4EB6-B824-8EBD72536430}" type="pres">
      <dgm:prSet presAssocID="{F9B6F03E-2EC5-471B-ACBE-332AF2E88B83}" presName="cycle" presStyleCnt="0"/>
      <dgm:spPr/>
    </dgm:pt>
    <dgm:pt modelId="{14573A15-1029-4667-B3C7-61E7FA1BDD43}" type="pres">
      <dgm:prSet presAssocID="{F9B6F03E-2EC5-471B-ACBE-332AF2E88B83}" presName="srcNode" presStyleLbl="node1" presStyleIdx="0" presStyleCnt="6"/>
      <dgm:spPr/>
    </dgm:pt>
    <dgm:pt modelId="{2892771B-01D4-445F-8A9F-F29AABA7982B}" type="pres">
      <dgm:prSet presAssocID="{F9B6F03E-2EC5-471B-ACBE-332AF2E88B83}" presName="conn" presStyleLbl="parChTrans1D2" presStyleIdx="0" presStyleCnt="1"/>
      <dgm:spPr/>
    </dgm:pt>
    <dgm:pt modelId="{E7AC1B0E-6F8F-423E-94B1-46AAAE9FB78D}" type="pres">
      <dgm:prSet presAssocID="{F9B6F03E-2EC5-471B-ACBE-332AF2E88B83}" presName="extraNode" presStyleLbl="node1" presStyleIdx="0" presStyleCnt="6"/>
      <dgm:spPr/>
    </dgm:pt>
    <dgm:pt modelId="{C1A05E6E-0A26-4773-B1CF-B01B05A086ED}" type="pres">
      <dgm:prSet presAssocID="{F9B6F03E-2EC5-471B-ACBE-332AF2E88B83}" presName="dstNode" presStyleLbl="node1" presStyleIdx="0" presStyleCnt="6"/>
      <dgm:spPr/>
    </dgm:pt>
    <dgm:pt modelId="{7225CD3C-72B5-499C-87F8-ABFED998A5A4}" type="pres">
      <dgm:prSet presAssocID="{0B2BFC20-CA82-4F81-B7A5-26E552516D9E}" presName="text_1" presStyleLbl="node1" presStyleIdx="0" presStyleCnt="6">
        <dgm:presLayoutVars>
          <dgm:bulletEnabled val="1"/>
        </dgm:presLayoutVars>
      </dgm:prSet>
      <dgm:spPr/>
    </dgm:pt>
    <dgm:pt modelId="{B7A93B45-0257-4D24-9A8A-3ED0BF58B83B}" type="pres">
      <dgm:prSet presAssocID="{0B2BFC20-CA82-4F81-B7A5-26E552516D9E}" presName="accent_1" presStyleCnt="0"/>
      <dgm:spPr/>
    </dgm:pt>
    <dgm:pt modelId="{8760D4B5-FD7E-49D1-AAC1-9635EADDA291}" type="pres">
      <dgm:prSet presAssocID="{0B2BFC20-CA82-4F81-B7A5-26E552516D9E}" presName="accentRepeatNode" presStyleLbl="solidFgAcc1" presStyleIdx="0" presStyleCnt="6"/>
      <dgm:spPr/>
    </dgm:pt>
    <dgm:pt modelId="{6273B130-812E-4555-8AEE-DC6005351F8E}" type="pres">
      <dgm:prSet presAssocID="{6C71C969-47A4-4F4C-93CB-469A75E0EB94}" presName="text_2" presStyleLbl="node1" presStyleIdx="1" presStyleCnt="6">
        <dgm:presLayoutVars>
          <dgm:bulletEnabled val="1"/>
        </dgm:presLayoutVars>
      </dgm:prSet>
      <dgm:spPr/>
    </dgm:pt>
    <dgm:pt modelId="{82D51574-0650-4DDB-99A1-B8BB9DF67EF8}" type="pres">
      <dgm:prSet presAssocID="{6C71C969-47A4-4F4C-93CB-469A75E0EB94}" presName="accent_2" presStyleCnt="0"/>
      <dgm:spPr/>
    </dgm:pt>
    <dgm:pt modelId="{40C87794-81AB-49B4-8A6F-DE7648F243D1}" type="pres">
      <dgm:prSet presAssocID="{6C71C969-47A4-4F4C-93CB-469A75E0EB94}" presName="accentRepeatNode" presStyleLbl="solidFgAcc1" presStyleIdx="1" presStyleCnt="6"/>
      <dgm:spPr/>
    </dgm:pt>
    <dgm:pt modelId="{D7798E26-7794-489E-92B9-31411FC9C79D}" type="pres">
      <dgm:prSet presAssocID="{69D81CA2-955D-441C-9E51-A17160039FF8}" presName="text_3" presStyleLbl="node1" presStyleIdx="2" presStyleCnt="6">
        <dgm:presLayoutVars>
          <dgm:bulletEnabled val="1"/>
        </dgm:presLayoutVars>
      </dgm:prSet>
      <dgm:spPr/>
    </dgm:pt>
    <dgm:pt modelId="{8D6A18E5-E0CF-4A64-9AF1-D947411E96A0}" type="pres">
      <dgm:prSet presAssocID="{69D81CA2-955D-441C-9E51-A17160039FF8}" presName="accent_3" presStyleCnt="0"/>
      <dgm:spPr/>
    </dgm:pt>
    <dgm:pt modelId="{52FD6F9B-9093-442F-8D9C-4F076CF1E6D0}" type="pres">
      <dgm:prSet presAssocID="{69D81CA2-955D-441C-9E51-A17160039FF8}" presName="accentRepeatNode" presStyleLbl="solidFgAcc1" presStyleIdx="2" presStyleCnt="6"/>
      <dgm:spPr/>
    </dgm:pt>
    <dgm:pt modelId="{8513100F-89A7-45A4-9ABF-50C20659B725}" type="pres">
      <dgm:prSet presAssocID="{95304964-640A-4973-8CC6-3918551C23C1}" presName="text_4" presStyleLbl="node1" presStyleIdx="3" presStyleCnt="6">
        <dgm:presLayoutVars>
          <dgm:bulletEnabled val="1"/>
        </dgm:presLayoutVars>
      </dgm:prSet>
      <dgm:spPr/>
    </dgm:pt>
    <dgm:pt modelId="{15C15666-5BDD-4AEF-846A-9DF96F18D96F}" type="pres">
      <dgm:prSet presAssocID="{95304964-640A-4973-8CC6-3918551C23C1}" presName="accent_4" presStyleCnt="0"/>
      <dgm:spPr/>
    </dgm:pt>
    <dgm:pt modelId="{ADD0F9C8-948E-487E-9A88-72268B924E8F}" type="pres">
      <dgm:prSet presAssocID="{95304964-640A-4973-8CC6-3918551C23C1}" presName="accentRepeatNode" presStyleLbl="solidFgAcc1" presStyleIdx="3" presStyleCnt="6"/>
      <dgm:spPr/>
    </dgm:pt>
    <dgm:pt modelId="{88ABBBBD-A589-40E8-804A-B68BC3AD8CE0}" type="pres">
      <dgm:prSet presAssocID="{661B8A7F-6A72-4A09-95A8-672A145F2907}" presName="text_5" presStyleLbl="node1" presStyleIdx="4" presStyleCnt="6">
        <dgm:presLayoutVars>
          <dgm:bulletEnabled val="1"/>
        </dgm:presLayoutVars>
      </dgm:prSet>
      <dgm:spPr/>
    </dgm:pt>
    <dgm:pt modelId="{BC42C79E-CB0F-4921-A567-37D423748B67}" type="pres">
      <dgm:prSet presAssocID="{661B8A7F-6A72-4A09-95A8-672A145F2907}" presName="accent_5" presStyleCnt="0"/>
      <dgm:spPr/>
    </dgm:pt>
    <dgm:pt modelId="{F87F2C5A-B4B3-4997-B809-E00808EEB987}" type="pres">
      <dgm:prSet presAssocID="{661B8A7F-6A72-4A09-95A8-672A145F2907}" presName="accentRepeatNode" presStyleLbl="solidFgAcc1" presStyleIdx="4" presStyleCnt="6"/>
      <dgm:spPr/>
    </dgm:pt>
    <dgm:pt modelId="{C037DDDE-5EC2-420E-B95F-11BDDD185431}" type="pres">
      <dgm:prSet presAssocID="{AA3F4C59-5831-4B75-A086-EF6ECC924C78}" presName="text_6" presStyleLbl="node1" presStyleIdx="5" presStyleCnt="6">
        <dgm:presLayoutVars>
          <dgm:bulletEnabled val="1"/>
        </dgm:presLayoutVars>
      </dgm:prSet>
      <dgm:spPr/>
    </dgm:pt>
    <dgm:pt modelId="{C6E67C14-5BAB-45C5-B8D2-16D0AE2BBE50}" type="pres">
      <dgm:prSet presAssocID="{AA3F4C59-5831-4B75-A086-EF6ECC924C78}" presName="accent_6" presStyleCnt="0"/>
      <dgm:spPr/>
    </dgm:pt>
    <dgm:pt modelId="{8FA9C08F-CA26-4CFC-A24F-BACBF8B9FBCF}" type="pres">
      <dgm:prSet presAssocID="{AA3F4C59-5831-4B75-A086-EF6ECC924C78}" presName="accentRepeatNode" presStyleLbl="solidFgAcc1" presStyleIdx="5" presStyleCnt="6"/>
      <dgm:spPr/>
    </dgm:pt>
  </dgm:ptLst>
  <dgm:cxnLst>
    <dgm:cxn modelId="{A323FD0D-7A8A-4BE2-901D-ACF40F69FC99}" type="presOf" srcId="{F9B6F03E-2EC5-471B-ACBE-332AF2E88B83}" destId="{ECDD9D69-A63E-4028-B35A-4FFC5570A4A0}" srcOrd="0" destOrd="0" presId="urn:microsoft.com/office/officeart/2008/layout/VerticalCurvedList"/>
    <dgm:cxn modelId="{78BA5F13-BECF-4128-990F-036BCF151BF9}" srcId="{F9B6F03E-2EC5-471B-ACBE-332AF2E88B83}" destId="{0B2BFC20-CA82-4F81-B7A5-26E552516D9E}" srcOrd="0" destOrd="0" parTransId="{24E78302-70C2-48D2-B9C6-33F128C28D26}" sibTransId="{ECC7B435-465C-4A1A-9A84-1BF384333523}"/>
    <dgm:cxn modelId="{CF57A468-6E15-42DE-9DC1-40389C3A9941}" type="presOf" srcId="{0B2BFC20-CA82-4F81-B7A5-26E552516D9E}" destId="{7225CD3C-72B5-499C-87F8-ABFED998A5A4}" srcOrd="0" destOrd="0" presId="urn:microsoft.com/office/officeart/2008/layout/VerticalCurvedList"/>
    <dgm:cxn modelId="{2A54F450-C393-4A01-93C4-713F68515F0E}" srcId="{F9B6F03E-2EC5-471B-ACBE-332AF2E88B83}" destId="{AA3F4C59-5831-4B75-A086-EF6ECC924C78}" srcOrd="5" destOrd="0" parTransId="{415837E1-97D7-4BF0-B1F1-FBBAC16A1798}" sibTransId="{6ECFCEBA-EC49-419D-A2F2-CC2F8876C7D0}"/>
    <dgm:cxn modelId="{673F2E8D-AA6C-4CEC-8356-3D43D38109A0}" type="presOf" srcId="{AA3F4C59-5831-4B75-A086-EF6ECC924C78}" destId="{C037DDDE-5EC2-420E-B95F-11BDDD185431}" srcOrd="0" destOrd="0" presId="urn:microsoft.com/office/officeart/2008/layout/VerticalCurvedList"/>
    <dgm:cxn modelId="{4EE18AA5-D638-4D86-AFE8-6CDE22DE06D5}" type="presOf" srcId="{ECC7B435-465C-4A1A-9A84-1BF384333523}" destId="{2892771B-01D4-445F-8A9F-F29AABA7982B}" srcOrd="0" destOrd="0" presId="urn:microsoft.com/office/officeart/2008/layout/VerticalCurvedList"/>
    <dgm:cxn modelId="{3BD8C4B2-8316-4C0F-AD60-3566FDC093C8}" srcId="{F9B6F03E-2EC5-471B-ACBE-332AF2E88B83}" destId="{661B8A7F-6A72-4A09-95A8-672A145F2907}" srcOrd="4" destOrd="0" parTransId="{4A7B890F-5B40-4EEE-A421-26BDF50BF347}" sibTransId="{63F303CB-BEE0-409D-BD51-32B176943767}"/>
    <dgm:cxn modelId="{0B986AD1-ED0F-4F43-B537-8A87A4A8B74A}" type="presOf" srcId="{661B8A7F-6A72-4A09-95A8-672A145F2907}" destId="{88ABBBBD-A589-40E8-804A-B68BC3AD8CE0}" srcOrd="0" destOrd="0" presId="urn:microsoft.com/office/officeart/2008/layout/VerticalCurvedList"/>
    <dgm:cxn modelId="{BEFC44D3-2458-4421-8452-5ADBBED79964}" type="presOf" srcId="{69D81CA2-955D-441C-9E51-A17160039FF8}" destId="{D7798E26-7794-489E-92B9-31411FC9C79D}" srcOrd="0" destOrd="0" presId="urn:microsoft.com/office/officeart/2008/layout/VerticalCurvedList"/>
    <dgm:cxn modelId="{CB4D17E0-477B-49EC-8755-C386ABF0AD20}" srcId="{F9B6F03E-2EC5-471B-ACBE-332AF2E88B83}" destId="{6C71C969-47A4-4F4C-93CB-469A75E0EB94}" srcOrd="1" destOrd="0" parTransId="{F582514A-830C-4E4C-A431-737FCDF594A7}" sibTransId="{6BFA4C43-24C5-4047-A65A-CADDC50D94A1}"/>
    <dgm:cxn modelId="{161371E5-443F-4F28-9E5B-897D77356236}" srcId="{F9B6F03E-2EC5-471B-ACBE-332AF2E88B83}" destId="{95304964-640A-4973-8CC6-3918551C23C1}" srcOrd="3" destOrd="0" parTransId="{B038D27B-B38B-40D4-BBAD-E6C30559EFD2}" sibTransId="{39802627-E433-4D87-84E7-E7F8094F346E}"/>
    <dgm:cxn modelId="{F08892E5-ED1F-4A9B-90D9-6AF627A68C11}" type="presOf" srcId="{6C71C969-47A4-4F4C-93CB-469A75E0EB94}" destId="{6273B130-812E-4555-8AEE-DC6005351F8E}" srcOrd="0" destOrd="0" presId="urn:microsoft.com/office/officeart/2008/layout/VerticalCurvedList"/>
    <dgm:cxn modelId="{57A988E8-7379-42D8-A07B-5093C566AA8F}" srcId="{F9B6F03E-2EC5-471B-ACBE-332AF2E88B83}" destId="{69D81CA2-955D-441C-9E51-A17160039FF8}" srcOrd="2" destOrd="0" parTransId="{32C07782-3CA6-4DF2-B9A7-F8261D5933F9}" sibTransId="{C63931D1-622E-448B-B5E5-2C7FD52BA19C}"/>
    <dgm:cxn modelId="{CBA6C8F0-CE47-4CD2-BCBB-DE3172E66C57}" type="presOf" srcId="{95304964-640A-4973-8CC6-3918551C23C1}" destId="{8513100F-89A7-45A4-9ABF-50C20659B725}" srcOrd="0" destOrd="0" presId="urn:microsoft.com/office/officeart/2008/layout/VerticalCurvedList"/>
    <dgm:cxn modelId="{BA0B80CD-3BCD-4CDB-882B-166D3E458C32}" type="presParOf" srcId="{ECDD9D69-A63E-4028-B35A-4FFC5570A4A0}" destId="{F17BF155-1709-40C5-A712-EF51A0FE6AB4}" srcOrd="0" destOrd="0" presId="urn:microsoft.com/office/officeart/2008/layout/VerticalCurvedList"/>
    <dgm:cxn modelId="{761BECCE-14AB-4F7A-B104-CA3425BE545D}" type="presParOf" srcId="{F17BF155-1709-40C5-A712-EF51A0FE6AB4}" destId="{1E9B6DE0-2E44-4EB6-B824-8EBD72536430}" srcOrd="0" destOrd="0" presId="urn:microsoft.com/office/officeart/2008/layout/VerticalCurvedList"/>
    <dgm:cxn modelId="{3BF1CA2C-2E4C-4561-BDAB-7EBE643CB58B}" type="presParOf" srcId="{1E9B6DE0-2E44-4EB6-B824-8EBD72536430}" destId="{14573A15-1029-4667-B3C7-61E7FA1BDD43}" srcOrd="0" destOrd="0" presId="urn:microsoft.com/office/officeart/2008/layout/VerticalCurvedList"/>
    <dgm:cxn modelId="{CFACEFCE-4B8F-4A6F-BA3B-7B9E83FE10B2}" type="presParOf" srcId="{1E9B6DE0-2E44-4EB6-B824-8EBD72536430}" destId="{2892771B-01D4-445F-8A9F-F29AABA7982B}" srcOrd="1" destOrd="0" presId="urn:microsoft.com/office/officeart/2008/layout/VerticalCurvedList"/>
    <dgm:cxn modelId="{142CE745-CE69-49F8-BC76-ACDCC7522807}" type="presParOf" srcId="{1E9B6DE0-2E44-4EB6-B824-8EBD72536430}" destId="{E7AC1B0E-6F8F-423E-94B1-46AAAE9FB78D}" srcOrd="2" destOrd="0" presId="urn:microsoft.com/office/officeart/2008/layout/VerticalCurvedList"/>
    <dgm:cxn modelId="{3E614602-9145-49BA-8FE9-ED87FE0F7004}" type="presParOf" srcId="{1E9B6DE0-2E44-4EB6-B824-8EBD72536430}" destId="{C1A05E6E-0A26-4773-B1CF-B01B05A086ED}" srcOrd="3" destOrd="0" presId="urn:microsoft.com/office/officeart/2008/layout/VerticalCurvedList"/>
    <dgm:cxn modelId="{62C3DD1B-F00A-4097-8212-C0D68BEA88F7}" type="presParOf" srcId="{F17BF155-1709-40C5-A712-EF51A0FE6AB4}" destId="{7225CD3C-72B5-499C-87F8-ABFED998A5A4}" srcOrd="1" destOrd="0" presId="urn:microsoft.com/office/officeart/2008/layout/VerticalCurvedList"/>
    <dgm:cxn modelId="{17410DA5-6F25-42B3-BEFE-21BBDE0FA0A5}" type="presParOf" srcId="{F17BF155-1709-40C5-A712-EF51A0FE6AB4}" destId="{B7A93B45-0257-4D24-9A8A-3ED0BF58B83B}" srcOrd="2" destOrd="0" presId="urn:microsoft.com/office/officeart/2008/layout/VerticalCurvedList"/>
    <dgm:cxn modelId="{9D8D4DE7-48D4-4345-BE3E-CEB42C40823F}" type="presParOf" srcId="{B7A93B45-0257-4D24-9A8A-3ED0BF58B83B}" destId="{8760D4B5-FD7E-49D1-AAC1-9635EADDA291}" srcOrd="0" destOrd="0" presId="urn:microsoft.com/office/officeart/2008/layout/VerticalCurvedList"/>
    <dgm:cxn modelId="{459093C0-9F35-463C-B647-17546A296007}" type="presParOf" srcId="{F17BF155-1709-40C5-A712-EF51A0FE6AB4}" destId="{6273B130-812E-4555-8AEE-DC6005351F8E}" srcOrd="3" destOrd="0" presId="urn:microsoft.com/office/officeart/2008/layout/VerticalCurvedList"/>
    <dgm:cxn modelId="{438EE747-9FFA-41FB-88FF-EC99CB6D904C}" type="presParOf" srcId="{F17BF155-1709-40C5-A712-EF51A0FE6AB4}" destId="{82D51574-0650-4DDB-99A1-B8BB9DF67EF8}" srcOrd="4" destOrd="0" presId="urn:microsoft.com/office/officeart/2008/layout/VerticalCurvedList"/>
    <dgm:cxn modelId="{31694536-ACE5-429D-B1A2-6EBC420C2D6E}" type="presParOf" srcId="{82D51574-0650-4DDB-99A1-B8BB9DF67EF8}" destId="{40C87794-81AB-49B4-8A6F-DE7648F243D1}" srcOrd="0" destOrd="0" presId="urn:microsoft.com/office/officeart/2008/layout/VerticalCurvedList"/>
    <dgm:cxn modelId="{EA9E28FB-5AE4-458C-BF01-984849936FBD}" type="presParOf" srcId="{F17BF155-1709-40C5-A712-EF51A0FE6AB4}" destId="{D7798E26-7794-489E-92B9-31411FC9C79D}" srcOrd="5" destOrd="0" presId="urn:microsoft.com/office/officeart/2008/layout/VerticalCurvedList"/>
    <dgm:cxn modelId="{3B2AD614-E25B-4B76-AFA9-A01D3BC0354B}" type="presParOf" srcId="{F17BF155-1709-40C5-A712-EF51A0FE6AB4}" destId="{8D6A18E5-E0CF-4A64-9AF1-D947411E96A0}" srcOrd="6" destOrd="0" presId="urn:microsoft.com/office/officeart/2008/layout/VerticalCurvedList"/>
    <dgm:cxn modelId="{2456EDC4-63BE-4917-9F7F-5536E0ED8306}" type="presParOf" srcId="{8D6A18E5-E0CF-4A64-9AF1-D947411E96A0}" destId="{52FD6F9B-9093-442F-8D9C-4F076CF1E6D0}" srcOrd="0" destOrd="0" presId="urn:microsoft.com/office/officeart/2008/layout/VerticalCurvedList"/>
    <dgm:cxn modelId="{673ED046-D043-405A-9101-06D419293DEC}" type="presParOf" srcId="{F17BF155-1709-40C5-A712-EF51A0FE6AB4}" destId="{8513100F-89A7-45A4-9ABF-50C20659B725}" srcOrd="7" destOrd="0" presId="urn:microsoft.com/office/officeart/2008/layout/VerticalCurvedList"/>
    <dgm:cxn modelId="{25B2EFF7-E202-4B79-8990-7F796FBC853E}" type="presParOf" srcId="{F17BF155-1709-40C5-A712-EF51A0FE6AB4}" destId="{15C15666-5BDD-4AEF-846A-9DF96F18D96F}" srcOrd="8" destOrd="0" presId="urn:microsoft.com/office/officeart/2008/layout/VerticalCurvedList"/>
    <dgm:cxn modelId="{B4518378-E8B6-424C-8361-C1D37331B373}" type="presParOf" srcId="{15C15666-5BDD-4AEF-846A-9DF96F18D96F}" destId="{ADD0F9C8-948E-487E-9A88-72268B924E8F}" srcOrd="0" destOrd="0" presId="urn:microsoft.com/office/officeart/2008/layout/VerticalCurvedList"/>
    <dgm:cxn modelId="{7D3C8517-2D3F-466D-AE2B-E717E9972370}" type="presParOf" srcId="{F17BF155-1709-40C5-A712-EF51A0FE6AB4}" destId="{88ABBBBD-A589-40E8-804A-B68BC3AD8CE0}" srcOrd="9" destOrd="0" presId="urn:microsoft.com/office/officeart/2008/layout/VerticalCurvedList"/>
    <dgm:cxn modelId="{656EBFA3-831F-48CF-A971-D70F7E40B5D4}" type="presParOf" srcId="{F17BF155-1709-40C5-A712-EF51A0FE6AB4}" destId="{BC42C79E-CB0F-4921-A567-37D423748B67}" srcOrd="10" destOrd="0" presId="urn:microsoft.com/office/officeart/2008/layout/VerticalCurvedList"/>
    <dgm:cxn modelId="{1806D8A4-DEF4-4641-B3C0-077BA1F770A0}" type="presParOf" srcId="{BC42C79E-CB0F-4921-A567-37D423748B67}" destId="{F87F2C5A-B4B3-4997-B809-E00808EEB987}" srcOrd="0" destOrd="0" presId="urn:microsoft.com/office/officeart/2008/layout/VerticalCurvedList"/>
    <dgm:cxn modelId="{CA6B8E69-42E0-4522-80F3-61AA338A94ED}" type="presParOf" srcId="{F17BF155-1709-40C5-A712-EF51A0FE6AB4}" destId="{C037DDDE-5EC2-420E-B95F-11BDDD185431}" srcOrd="11" destOrd="0" presId="urn:microsoft.com/office/officeart/2008/layout/VerticalCurvedList"/>
    <dgm:cxn modelId="{2A227646-C510-45DA-A6CC-7BD887B55963}" type="presParOf" srcId="{F17BF155-1709-40C5-A712-EF51A0FE6AB4}" destId="{C6E67C14-5BAB-45C5-B8D2-16D0AE2BBE50}" srcOrd="12" destOrd="0" presId="urn:microsoft.com/office/officeart/2008/layout/VerticalCurvedList"/>
    <dgm:cxn modelId="{130F1F6E-0C4A-4383-B71B-82BD431880BB}" type="presParOf" srcId="{C6E67C14-5BAB-45C5-B8D2-16D0AE2BBE50}" destId="{8FA9C08F-CA26-4CFC-A24F-BACBF8B9FB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Middleware</a:t>
          </a:r>
          <a:endParaRPr lang="cs-CZ" sz="1600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 sz="2000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 sz="2000"/>
        </a:p>
      </dgm:t>
    </dgm:pt>
    <dgm:pt modelId="{E9EDBD27-DEC0-4518-9086-6EEFC11DB3F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Observable</a:t>
          </a:r>
          <a:endParaRPr lang="cs-CZ" sz="16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 sz="2000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 sz="2000"/>
        </a:p>
      </dgm:t>
    </dgm:pt>
    <dgm:pt modelId="{33CBEF2E-8EC0-4DBA-98D0-65E911FACAC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Thunk</a:t>
          </a:r>
          <a:endParaRPr lang="cs-CZ" sz="1800" dirty="0"/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 sz="2000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 sz="2000"/>
        </a:p>
      </dgm:t>
    </dgm:pt>
    <dgm:pt modelId="{6D7AAAD5-1F1A-4D75-96A9-76FCD7BFEF73}">
      <dgm:prSet phldrT="[Text]" custT="1"/>
      <dgm:spPr/>
      <dgm:t>
        <a:bodyPr/>
        <a:lstStyle/>
        <a:p>
          <a:r>
            <a:rPr lang="cs-CZ" sz="1800" dirty="0"/>
            <a:t>Základy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 sz="2000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 sz="2000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Store</a:t>
          </a:r>
          <a:r>
            <a:rPr lang="cs-CZ" sz="1800" dirty="0"/>
            <a:t> 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 sz="2000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 sz="2000"/>
        </a:p>
      </dgm:t>
    </dgm:pt>
    <dgm:pt modelId="{C2DC3E54-48D7-437D-A4EB-D474B7C78E9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Saga</a:t>
          </a:r>
          <a:endParaRPr lang="cs-CZ" sz="1600" dirty="0"/>
        </a:p>
      </dgm:t>
    </dgm:pt>
    <dgm:pt modelId="{F1BF5C84-9599-4753-8F42-ADD884AC149C}" type="parTrans" cxnId="{12E6E376-9A1E-489C-9776-A0E3FD228AE6}">
      <dgm:prSet/>
      <dgm:spPr/>
      <dgm:t>
        <a:bodyPr/>
        <a:lstStyle/>
        <a:p>
          <a:endParaRPr lang="cs-CZ"/>
        </a:p>
      </dgm:t>
    </dgm:pt>
    <dgm:pt modelId="{C0F547B9-8C35-44EF-9908-347F3F7D8E17}" type="sibTrans" cxnId="{12E6E376-9A1E-489C-9776-A0E3FD228AE6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B44B792-6AE0-40FE-A201-5907AB200E10}" type="pres">
      <dgm:prSet presAssocID="{36912265-7651-4432-93DB-AD498C959839}" presName="parTxOnlySpace" presStyleCnt="0"/>
      <dgm:spPr/>
    </dgm:pt>
    <dgm:pt modelId="{CBEDF9AE-4964-41A3-8625-0032ACC8CB63}" type="pres">
      <dgm:prSet presAssocID="{C2DC3E54-48D7-437D-A4EB-D474B7C78E9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8FF6808-C9A7-4D3B-8DED-B553B38CA68B}" type="presOf" srcId="{C2DC3E54-48D7-437D-A4EB-D474B7C78E9F}" destId="{CBEDF9AE-4964-41A3-8625-0032ACC8CB63}" srcOrd="0" destOrd="0" presId="urn:microsoft.com/office/officeart/2005/8/layout/chevron1"/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2E6E376-9A1E-489C-9776-A0E3FD228AE6}" srcId="{E8E79CD7-57DD-46F8-B814-CD4FEEA0E079}" destId="{C2DC3E54-48D7-437D-A4EB-D474B7C78E9F}" srcOrd="5" destOrd="0" parTransId="{F1BF5C84-9599-4753-8F42-ADD884AC149C}" sibTransId="{C0F547B9-8C35-44EF-9908-347F3F7D8E17}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  <dgm:cxn modelId="{7D61140B-496F-4CA6-8731-486F9B1DED1C}" type="presParOf" srcId="{56475E90-B0C4-4E58-9EC5-E38DE85B1481}" destId="{3B44B792-6AE0-40FE-A201-5907AB200E10}" srcOrd="9" destOrd="0" presId="urn:microsoft.com/office/officeart/2005/8/layout/chevron1"/>
    <dgm:cxn modelId="{6B1D4CDE-CC95-4F8A-B077-190E5E387636}" type="presParOf" srcId="{56475E90-B0C4-4E58-9EC5-E38DE85B1481}" destId="{CBEDF9AE-4964-41A3-8625-0032ACC8CB6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/>
      <dgm:t>
        <a:bodyPr/>
        <a:lstStyle/>
        <a:p>
          <a:r>
            <a:rPr lang="cs-CZ" sz="1600" dirty="0" err="1"/>
            <a:t>Middleware</a:t>
          </a:r>
          <a:endParaRPr lang="cs-CZ" sz="1600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 sz="2000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 sz="2000"/>
        </a:p>
      </dgm:t>
    </dgm:pt>
    <dgm:pt modelId="{E9EDBD27-DEC0-4518-9086-6EEFC11DB3F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Observable</a:t>
          </a:r>
          <a:endParaRPr lang="cs-CZ" sz="16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 sz="2000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 sz="2000"/>
        </a:p>
      </dgm:t>
    </dgm:pt>
    <dgm:pt modelId="{33CBEF2E-8EC0-4DBA-98D0-65E911FACAC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Thunk</a:t>
          </a:r>
          <a:endParaRPr lang="cs-CZ" sz="1800" dirty="0"/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 sz="2000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 sz="2000"/>
        </a:p>
      </dgm:t>
    </dgm:pt>
    <dgm:pt modelId="{6D7AAAD5-1F1A-4D75-96A9-76FCD7BFEF73}">
      <dgm:prSet phldrT="[Text]" custT="1"/>
      <dgm:spPr/>
      <dgm:t>
        <a:bodyPr/>
        <a:lstStyle/>
        <a:p>
          <a:r>
            <a:rPr lang="cs-CZ" sz="1800" dirty="0"/>
            <a:t>Základy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 sz="2000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 sz="2000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Store</a:t>
          </a:r>
          <a:r>
            <a:rPr lang="cs-CZ" sz="1800" dirty="0"/>
            <a:t> 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 sz="2000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 sz="2000"/>
        </a:p>
      </dgm:t>
    </dgm:pt>
    <dgm:pt modelId="{C2DC3E54-48D7-437D-A4EB-D474B7C78E9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Saga</a:t>
          </a:r>
          <a:endParaRPr lang="cs-CZ" sz="1600" dirty="0"/>
        </a:p>
      </dgm:t>
    </dgm:pt>
    <dgm:pt modelId="{F1BF5C84-9599-4753-8F42-ADD884AC149C}" type="parTrans" cxnId="{12E6E376-9A1E-489C-9776-A0E3FD228AE6}">
      <dgm:prSet/>
      <dgm:spPr/>
      <dgm:t>
        <a:bodyPr/>
        <a:lstStyle/>
        <a:p>
          <a:endParaRPr lang="cs-CZ"/>
        </a:p>
      </dgm:t>
    </dgm:pt>
    <dgm:pt modelId="{C0F547B9-8C35-44EF-9908-347F3F7D8E17}" type="sibTrans" cxnId="{12E6E376-9A1E-489C-9776-A0E3FD228AE6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B44B792-6AE0-40FE-A201-5907AB200E10}" type="pres">
      <dgm:prSet presAssocID="{36912265-7651-4432-93DB-AD498C959839}" presName="parTxOnlySpace" presStyleCnt="0"/>
      <dgm:spPr/>
    </dgm:pt>
    <dgm:pt modelId="{CBEDF9AE-4964-41A3-8625-0032ACC8CB63}" type="pres">
      <dgm:prSet presAssocID="{C2DC3E54-48D7-437D-A4EB-D474B7C78E9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8FF6808-C9A7-4D3B-8DED-B553B38CA68B}" type="presOf" srcId="{C2DC3E54-48D7-437D-A4EB-D474B7C78E9F}" destId="{CBEDF9AE-4964-41A3-8625-0032ACC8CB63}" srcOrd="0" destOrd="0" presId="urn:microsoft.com/office/officeart/2005/8/layout/chevron1"/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2E6E376-9A1E-489C-9776-A0E3FD228AE6}" srcId="{E8E79CD7-57DD-46F8-B814-CD4FEEA0E079}" destId="{C2DC3E54-48D7-437D-A4EB-D474B7C78E9F}" srcOrd="5" destOrd="0" parTransId="{F1BF5C84-9599-4753-8F42-ADD884AC149C}" sibTransId="{C0F547B9-8C35-44EF-9908-347F3F7D8E17}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  <dgm:cxn modelId="{7D61140B-496F-4CA6-8731-486F9B1DED1C}" type="presParOf" srcId="{56475E90-B0C4-4E58-9EC5-E38DE85B1481}" destId="{3B44B792-6AE0-40FE-A201-5907AB200E10}" srcOrd="9" destOrd="0" presId="urn:microsoft.com/office/officeart/2005/8/layout/chevron1"/>
    <dgm:cxn modelId="{6B1D4CDE-CC95-4F8A-B077-190E5E387636}" type="presParOf" srcId="{56475E90-B0C4-4E58-9EC5-E38DE85B1481}" destId="{CBEDF9AE-4964-41A3-8625-0032ACC8CB6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/>
      <dgm:t>
        <a:bodyPr/>
        <a:lstStyle/>
        <a:p>
          <a:r>
            <a:rPr lang="cs-CZ" sz="1600" dirty="0" err="1"/>
            <a:t>Middleware</a:t>
          </a:r>
          <a:endParaRPr lang="cs-CZ" sz="1600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 sz="2000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 sz="2000"/>
        </a:p>
      </dgm:t>
    </dgm:pt>
    <dgm:pt modelId="{E9EDBD27-DEC0-4518-9086-6EEFC11DB3F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Observable</a:t>
          </a:r>
          <a:endParaRPr lang="cs-CZ" sz="16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 sz="2000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 sz="2000"/>
        </a:p>
      </dgm:t>
    </dgm:pt>
    <dgm:pt modelId="{33CBEF2E-8EC0-4DBA-98D0-65E911FACAC8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Thunk</a:t>
          </a:r>
          <a:endParaRPr lang="cs-CZ" sz="1800" dirty="0"/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 sz="2000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 sz="2000"/>
        </a:p>
      </dgm:t>
    </dgm:pt>
    <dgm:pt modelId="{6D7AAAD5-1F1A-4D75-96A9-76FCD7BFEF73}">
      <dgm:prSet phldrT="[Text]" custT="1"/>
      <dgm:spPr/>
      <dgm:t>
        <a:bodyPr/>
        <a:lstStyle/>
        <a:p>
          <a:r>
            <a:rPr lang="cs-CZ" sz="1800" dirty="0"/>
            <a:t>Základy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 sz="2000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 sz="2000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Store</a:t>
          </a:r>
          <a:r>
            <a:rPr lang="cs-CZ" sz="1800" dirty="0"/>
            <a:t> 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 sz="2000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 sz="2000"/>
        </a:p>
      </dgm:t>
    </dgm:pt>
    <dgm:pt modelId="{C2DC3E54-48D7-437D-A4EB-D474B7C78E9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Saga</a:t>
          </a:r>
          <a:endParaRPr lang="cs-CZ" sz="1600" dirty="0"/>
        </a:p>
      </dgm:t>
    </dgm:pt>
    <dgm:pt modelId="{F1BF5C84-9599-4753-8F42-ADD884AC149C}" type="parTrans" cxnId="{12E6E376-9A1E-489C-9776-A0E3FD228AE6}">
      <dgm:prSet/>
      <dgm:spPr/>
      <dgm:t>
        <a:bodyPr/>
        <a:lstStyle/>
        <a:p>
          <a:endParaRPr lang="cs-CZ"/>
        </a:p>
      </dgm:t>
    </dgm:pt>
    <dgm:pt modelId="{C0F547B9-8C35-44EF-9908-347F3F7D8E17}" type="sibTrans" cxnId="{12E6E376-9A1E-489C-9776-A0E3FD228AE6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B44B792-6AE0-40FE-A201-5907AB200E10}" type="pres">
      <dgm:prSet presAssocID="{36912265-7651-4432-93DB-AD498C959839}" presName="parTxOnlySpace" presStyleCnt="0"/>
      <dgm:spPr/>
    </dgm:pt>
    <dgm:pt modelId="{CBEDF9AE-4964-41A3-8625-0032ACC8CB63}" type="pres">
      <dgm:prSet presAssocID="{C2DC3E54-48D7-437D-A4EB-D474B7C78E9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8FF6808-C9A7-4D3B-8DED-B553B38CA68B}" type="presOf" srcId="{C2DC3E54-48D7-437D-A4EB-D474B7C78E9F}" destId="{CBEDF9AE-4964-41A3-8625-0032ACC8CB63}" srcOrd="0" destOrd="0" presId="urn:microsoft.com/office/officeart/2005/8/layout/chevron1"/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2E6E376-9A1E-489C-9776-A0E3FD228AE6}" srcId="{E8E79CD7-57DD-46F8-B814-CD4FEEA0E079}" destId="{C2DC3E54-48D7-437D-A4EB-D474B7C78E9F}" srcOrd="5" destOrd="0" parTransId="{F1BF5C84-9599-4753-8F42-ADD884AC149C}" sibTransId="{C0F547B9-8C35-44EF-9908-347F3F7D8E17}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  <dgm:cxn modelId="{7D61140B-496F-4CA6-8731-486F9B1DED1C}" type="presParOf" srcId="{56475E90-B0C4-4E58-9EC5-E38DE85B1481}" destId="{3B44B792-6AE0-40FE-A201-5907AB200E10}" srcOrd="9" destOrd="0" presId="urn:microsoft.com/office/officeart/2005/8/layout/chevron1"/>
    <dgm:cxn modelId="{6B1D4CDE-CC95-4F8A-B077-190E5E387636}" type="presParOf" srcId="{56475E90-B0C4-4E58-9EC5-E38DE85B1481}" destId="{CBEDF9AE-4964-41A3-8625-0032ACC8CB6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/>
      <dgm:t>
        <a:bodyPr/>
        <a:lstStyle/>
        <a:p>
          <a:r>
            <a:rPr lang="cs-CZ" sz="1600" dirty="0" err="1"/>
            <a:t>Middleware</a:t>
          </a:r>
          <a:endParaRPr lang="cs-CZ" sz="1600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 sz="2000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 sz="2000"/>
        </a:p>
      </dgm:t>
    </dgm:pt>
    <dgm:pt modelId="{E9EDBD27-DEC0-4518-9086-6EEFC11DB3F6}">
      <dgm:prSet phldrT="[Text]" custT="1"/>
      <dgm:spPr>
        <a:solidFill>
          <a:schemeClr val="accent4">
            <a:hueOff val="-4059878"/>
            <a:satOff val="48337"/>
            <a:lumOff val="-4315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Observable</a:t>
          </a:r>
          <a:endParaRPr lang="cs-CZ" sz="16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 sz="2000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 sz="2000"/>
        </a:p>
      </dgm:t>
    </dgm:pt>
    <dgm:pt modelId="{33CBEF2E-8EC0-4DBA-98D0-65E911FACAC8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Thunk</a:t>
          </a:r>
          <a:endParaRPr lang="cs-CZ" sz="1800" dirty="0"/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 sz="2000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 sz="2000"/>
        </a:p>
      </dgm:t>
    </dgm:pt>
    <dgm:pt modelId="{6D7AAAD5-1F1A-4D75-96A9-76FCD7BFEF73}">
      <dgm:prSet phldrT="[Text]" custT="1"/>
      <dgm:spPr/>
      <dgm:t>
        <a:bodyPr/>
        <a:lstStyle/>
        <a:p>
          <a:r>
            <a:rPr lang="cs-CZ" sz="1800" dirty="0"/>
            <a:t>Základy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 sz="2000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 sz="2000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Store</a:t>
          </a:r>
          <a:r>
            <a:rPr lang="cs-CZ" sz="1800" dirty="0"/>
            <a:t> 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 sz="2000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 sz="2000"/>
        </a:p>
      </dgm:t>
    </dgm:pt>
    <dgm:pt modelId="{C2DC3E54-48D7-437D-A4EB-D474B7C78E9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Saga</a:t>
          </a:r>
          <a:endParaRPr lang="cs-CZ" sz="1600" dirty="0"/>
        </a:p>
      </dgm:t>
    </dgm:pt>
    <dgm:pt modelId="{F1BF5C84-9599-4753-8F42-ADD884AC149C}" type="parTrans" cxnId="{12E6E376-9A1E-489C-9776-A0E3FD228AE6}">
      <dgm:prSet/>
      <dgm:spPr/>
      <dgm:t>
        <a:bodyPr/>
        <a:lstStyle/>
        <a:p>
          <a:endParaRPr lang="cs-CZ"/>
        </a:p>
      </dgm:t>
    </dgm:pt>
    <dgm:pt modelId="{C0F547B9-8C35-44EF-9908-347F3F7D8E17}" type="sibTrans" cxnId="{12E6E376-9A1E-489C-9776-A0E3FD228AE6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B44B792-6AE0-40FE-A201-5907AB200E10}" type="pres">
      <dgm:prSet presAssocID="{36912265-7651-4432-93DB-AD498C959839}" presName="parTxOnlySpace" presStyleCnt="0"/>
      <dgm:spPr/>
    </dgm:pt>
    <dgm:pt modelId="{CBEDF9AE-4964-41A3-8625-0032ACC8CB63}" type="pres">
      <dgm:prSet presAssocID="{C2DC3E54-48D7-437D-A4EB-D474B7C78E9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8FF6808-C9A7-4D3B-8DED-B553B38CA68B}" type="presOf" srcId="{C2DC3E54-48D7-437D-A4EB-D474B7C78E9F}" destId="{CBEDF9AE-4964-41A3-8625-0032ACC8CB63}" srcOrd="0" destOrd="0" presId="urn:microsoft.com/office/officeart/2005/8/layout/chevron1"/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2E6E376-9A1E-489C-9776-A0E3FD228AE6}" srcId="{E8E79CD7-57DD-46F8-B814-CD4FEEA0E079}" destId="{C2DC3E54-48D7-437D-A4EB-D474B7C78E9F}" srcOrd="5" destOrd="0" parTransId="{F1BF5C84-9599-4753-8F42-ADD884AC149C}" sibTransId="{C0F547B9-8C35-44EF-9908-347F3F7D8E17}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  <dgm:cxn modelId="{7D61140B-496F-4CA6-8731-486F9B1DED1C}" type="presParOf" srcId="{56475E90-B0C4-4E58-9EC5-E38DE85B1481}" destId="{3B44B792-6AE0-40FE-A201-5907AB200E10}" srcOrd="9" destOrd="0" presId="urn:microsoft.com/office/officeart/2005/8/layout/chevron1"/>
    <dgm:cxn modelId="{6B1D4CDE-CC95-4F8A-B077-190E5E387636}" type="presParOf" srcId="{56475E90-B0C4-4E58-9EC5-E38DE85B1481}" destId="{CBEDF9AE-4964-41A3-8625-0032ACC8CB6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/>
      <dgm:t>
        <a:bodyPr/>
        <a:lstStyle/>
        <a:p>
          <a:r>
            <a:rPr lang="cs-CZ" sz="1600" dirty="0" err="1"/>
            <a:t>Middleware</a:t>
          </a:r>
          <a:endParaRPr lang="cs-CZ" sz="1600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 sz="2000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 sz="2000"/>
        </a:p>
      </dgm:t>
    </dgm:pt>
    <dgm:pt modelId="{E9EDBD27-DEC0-4518-9086-6EEFC11DB3F6}">
      <dgm:prSet phldrT="[Text]" custT="1"/>
      <dgm:spPr>
        <a:solidFill>
          <a:schemeClr val="accent4">
            <a:hueOff val="-4059878"/>
            <a:satOff val="48337"/>
            <a:lumOff val="-4315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Observable</a:t>
          </a:r>
          <a:endParaRPr lang="cs-CZ" sz="16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 sz="2000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 sz="2000"/>
        </a:p>
      </dgm:t>
    </dgm:pt>
    <dgm:pt modelId="{33CBEF2E-8EC0-4DBA-98D0-65E911FACAC8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Thunk</a:t>
          </a:r>
          <a:endParaRPr lang="cs-CZ" sz="1800" dirty="0"/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 sz="2000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 sz="2000"/>
        </a:p>
      </dgm:t>
    </dgm:pt>
    <dgm:pt modelId="{6D7AAAD5-1F1A-4D75-96A9-76FCD7BFEF73}">
      <dgm:prSet phldrT="[Text]" custT="1"/>
      <dgm:spPr/>
      <dgm:t>
        <a:bodyPr/>
        <a:lstStyle/>
        <a:p>
          <a:r>
            <a:rPr lang="cs-CZ" sz="1800" dirty="0"/>
            <a:t>Základy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 sz="2000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 sz="2000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 err="1"/>
            <a:t>Redux</a:t>
          </a:r>
          <a:r>
            <a:rPr lang="cs-CZ" sz="1800" dirty="0"/>
            <a:t> </a:t>
          </a:r>
          <a:r>
            <a:rPr lang="cs-CZ" sz="1800" dirty="0" err="1"/>
            <a:t>Store</a:t>
          </a:r>
          <a:r>
            <a:rPr lang="cs-CZ" sz="1800" dirty="0"/>
            <a:t> 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 sz="2000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 sz="2000"/>
        </a:p>
      </dgm:t>
    </dgm:pt>
    <dgm:pt modelId="{C2DC3E54-48D7-437D-A4EB-D474B7C78E9F}">
      <dgm:prSet phldrT="[Text]" custT="1"/>
      <dgm:spPr>
        <a:solidFill>
          <a:schemeClr val="accent4">
            <a:hueOff val="-4059878"/>
            <a:satOff val="48337"/>
            <a:lumOff val="-4315"/>
          </a:schemeClr>
        </a:solidFill>
      </dgm:spPr>
      <dgm:t>
        <a:bodyPr/>
        <a:lstStyle/>
        <a:p>
          <a:r>
            <a:rPr lang="cs-CZ" sz="1600" dirty="0" err="1"/>
            <a:t>Redux</a:t>
          </a:r>
          <a:r>
            <a:rPr lang="cs-CZ" sz="1600" dirty="0"/>
            <a:t> </a:t>
          </a:r>
          <a:r>
            <a:rPr lang="cs-CZ" sz="1600" dirty="0" err="1"/>
            <a:t>Saga</a:t>
          </a:r>
          <a:endParaRPr lang="cs-CZ" sz="1600" dirty="0"/>
        </a:p>
      </dgm:t>
    </dgm:pt>
    <dgm:pt modelId="{F1BF5C84-9599-4753-8F42-ADD884AC149C}" type="parTrans" cxnId="{12E6E376-9A1E-489C-9776-A0E3FD228AE6}">
      <dgm:prSet/>
      <dgm:spPr/>
      <dgm:t>
        <a:bodyPr/>
        <a:lstStyle/>
        <a:p>
          <a:endParaRPr lang="cs-CZ"/>
        </a:p>
      </dgm:t>
    </dgm:pt>
    <dgm:pt modelId="{C0F547B9-8C35-44EF-9908-347F3F7D8E17}" type="sibTrans" cxnId="{12E6E376-9A1E-489C-9776-A0E3FD228AE6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B44B792-6AE0-40FE-A201-5907AB200E10}" type="pres">
      <dgm:prSet presAssocID="{36912265-7651-4432-93DB-AD498C959839}" presName="parTxOnlySpace" presStyleCnt="0"/>
      <dgm:spPr/>
    </dgm:pt>
    <dgm:pt modelId="{CBEDF9AE-4964-41A3-8625-0032ACC8CB63}" type="pres">
      <dgm:prSet presAssocID="{C2DC3E54-48D7-437D-A4EB-D474B7C78E9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8FF6808-C9A7-4D3B-8DED-B553B38CA68B}" type="presOf" srcId="{C2DC3E54-48D7-437D-A4EB-D474B7C78E9F}" destId="{CBEDF9AE-4964-41A3-8625-0032ACC8CB63}" srcOrd="0" destOrd="0" presId="urn:microsoft.com/office/officeart/2005/8/layout/chevron1"/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2E6E376-9A1E-489C-9776-A0E3FD228AE6}" srcId="{E8E79CD7-57DD-46F8-B814-CD4FEEA0E079}" destId="{C2DC3E54-48D7-437D-A4EB-D474B7C78E9F}" srcOrd="5" destOrd="0" parTransId="{F1BF5C84-9599-4753-8F42-ADD884AC149C}" sibTransId="{C0F547B9-8C35-44EF-9908-347F3F7D8E17}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  <dgm:cxn modelId="{7D61140B-496F-4CA6-8731-486F9B1DED1C}" type="presParOf" srcId="{56475E90-B0C4-4E58-9EC5-E38DE85B1481}" destId="{3B44B792-6AE0-40FE-A201-5907AB200E10}" srcOrd="9" destOrd="0" presId="urn:microsoft.com/office/officeart/2005/8/layout/chevron1"/>
    <dgm:cxn modelId="{6B1D4CDE-CC95-4F8A-B077-190E5E387636}" type="presParOf" srcId="{56475E90-B0C4-4E58-9EC5-E38DE85B1481}" destId="{CBEDF9AE-4964-41A3-8625-0032ACC8CB6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/>
            <a:t>Promise</a:t>
          </a:r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/>
            <a:t>Arrow </a:t>
          </a:r>
          <a:r>
            <a:rPr lang="cs-CZ" sz="1800" dirty="0" err="1"/>
            <a:t>function</a:t>
          </a:r>
          <a:endParaRPr lang="cs-CZ" sz="18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/>
            <a:t>Class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/>
            <a:t>Event </a:t>
          </a:r>
          <a:r>
            <a:rPr lang="cs-CZ" sz="1800" dirty="0" err="1"/>
            <a:t>loop</a:t>
          </a:r>
          <a:endParaRPr lang="cs-CZ" sz="1800" dirty="0"/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1409986E-E2A7-48B7-B20D-753F47E6CC75}" type="pres">
      <dgm:prSet presAssocID="{C7FFE4B7-DBDC-4FDD-8110-B5AC646E94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1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0" destOrd="0" parTransId="{C032B9AD-F420-4B0D-8633-4E6F4C0FECAC}" sibTransId="{D5E2B036-024B-491E-887C-441912DA821E}"/>
    <dgm:cxn modelId="{94F68BAE-A7D5-4BE6-B93C-D83C3C53A663}" srcId="{E8E79CD7-57DD-46F8-B814-CD4FEEA0E079}" destId="{E9EDBD27-DEC0-4518-9086-6EEFC11DB3F6}" srcOrd="3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2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DDE045BB-F93E-4F09-9F2A-8DA1C093F3CC}" type="presParOf" srcId="{56475E90-B0C4-4E58-9EC5-E38DE85B1481}" destId="{1409986E-E2A7-48B7-B20D-753F47E6CC75}" srcOrd="0" destOrd="0" presId="urn:microsoft.com/office/officeart/2005/8/layout/chevron1"/>
    <dgm:cxn modelId="{2802BE15-C8F3-4BFD-8851-EC0524C19FC6}" type="presParOf" srcId="{56475E90-B0C4-4E58-9EC5-E38DE85B1481}" destId="{C2E61ABC-BB1D-48F3-9918-0397A2A6B67B}" srcOrd="1" destOrd="0" presId="urn:microsoft.com/office/officeart/2005/8/layout/chevron1"/>
    <dgm:cxn modelId="{C0B76EAC-AC51-4E51-8702-3B85A56D0E23}" type="presParOf" srcId="{56475E90-B0C4-4E58-9EC5-E38DE85B1481}" destId="{117380C3-0234-4509-8672-21C1C4E5E209}" srcOrd="2" destOrd="0" presId="urn:microsoft.com/office/officeart/2005/8/layout/chevron1"/>
    <dgm:cxn modelId="{3DDCF641-E77A-4F60-8A4B-985BC17DF9D0}" type="presParOf" srcId="{56475E90-B0C4-4E58-9EC5-E38DE85B1481}" destId="{0B4FFFF8-4EF6-4B46-ACC2-A2BFC81D9A1B}" srcOrd="3" destOrd="0" presId="urn:microsoft.com/office/officeart/2005/8/layout/chevron1"/>
    <dgm:cxn modelId="{9E8F4F55-D08D-4DEE-9B35-79CBA478BB13}" type="presParOf" srcId="{56475E90-B0C4-4E58-9EC5-E38DE85B1481}" destId="{3AE7FB95-D052-4C03-ABC6-16511CBC7A2F}" srcOrd="4" destOrd="0" presId="urn:microsoft.com/office/officeart/2005/8/layout/chevron1"/>
    <dgm:cxn modelId="{32E6900F-5688-4191-B13C-9DAE68CF7599}" type="presParOf" srcId="{56475E90-B0C4-4E58-9EC5-E38DE85B1481}" destId="{A18A25E6-A974-41C5-8B0A-AE4EFE13055F}" srcOrd="5" destOrd="0" presId="urn:microsoft.com/office/officeart/2005/8/layout/chevron1"/>
    <dgm:cxn modelId="{E39703E1-96B9-4865-9159-4D5073B727EA}" type="presParOf" srcId="{56475E90-B0C4-4E58-9EC5-E38DE85B1481}" destId="{378D97D9-3D7D-4A3D-916C-0622C0DEF3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/>
      <dgm:t>
        <a:bodyPr/>
        <a:lstStyle/>
        <a:p>
          <a:r>
            <a:rPr lang="cs-CZ" sz="1800" dirty="0"/>
            <a:t>Promise</a:t>
          </a:r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/>
            <a:t>Arrow </a:t>
          </a:r>
          <a:r>
            <a:rPr lang="cs-CZ" sz="1800" dirty="0" err="1"/>
            <a:t>function</a:t>
          </a:r>
          <a:endParaRPr lang="cs-CZ" sz="18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/>
            <a:t>Class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/>
            <a:t>Event </a:t>
          </a:r>
          <a:r>
            <a:rPr lang="cs-CZ" sz="1800" dirty="0" err="1"/>
            <a:t>loop</a:t>
          </a:r>
          <a:endParaRPr lang="cs-CZ" sz="1800" dirty="0"/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1409986E-E2A7-48B7-B20D-753F47E6CC75}" type="pres">
      <dgm:prSet presAssocID="{C7FFE4B7-DBDC-4FDD-8110-B5AC646E94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1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0" destOrd="0" parTransId="{C032B9AD-F420-4B0D-8633-4E6F4C0FECAC}" sibTransId="{D5E2B036-024B-491E-887C-441912DA821E}"/>
    <dgm:cxn modelId="{94F68BAE-A7D5-4BE6-B93C-D83C3C53A663}" srcId="{E8E79CD7-57DD-46F8-B814-CD4FEEA0E079}" destId="{E9EDBD27-DEC0-4518-9086-6EEFC11DB3F6}" srcOrd="3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2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DDE045BB-F93E-4F09-9F2A-8DA1C093F3CC}" type="presParOf" srcId="{56475E90-B0C4-4E58-9EC5-E38DE85B1481}" destId="{1409986E-E2A7-48B7-B20D-753F47E6CC75}" srcOrd="0" destOrd="0" presId="urn:microsoft.com/office/officeart/2005/8/layout/chevron1"/>
    <dgm:cxn modelId="{2802BE15-C8F3-4BFD-8851-EC0524C19FC6}" type="presParOf" srcId="{56475E90-B0C4-4E58-9EC5-E38DE85B1481}" destId="{C2E61ABC-BB1D-48F3-9918-0397A2A6B67B}" srcOrd="1" destOrd="0" presId="urn:microsoft.com/office/officeart/2005/8/layout/chevron1"/>
    <dgm:cxn modelId="{C0B76EAC-AC51-4E51-8702-3B85A56D0E23}" type="presParOf" srcId="{56475E90-B0C4-4E58-9EC5-E38DE85B1481}" destId="{117380C3-0234-4509-8672-21C1C4E5E209}" srcOrd="2" destOrd="0" presId="urn:microsoft.com/office/officeart/2005/8/layout/chevron1"/>
    <dgm:cxn modelId="{3DDCF641-E77A-4F60-8A4B-985BC17DF9D0}" type="presParOf" srcId="{56475E90-B0C4-4E58-9EC5-E38DE85B1481}" destId="{0B4FFFF8-4EF6-4B46-ACC2-A2BFC81D9A1B}" srcOrd="3" destOrd="0" presId="urn:microsoft.com/office/officeart/2005/8/layout/chevron1"/>
    <dgm:cxn modelId="{9E8F4F55-D08D-4DEE-9B35-79CBA478BB13}" type="presParOf" srcId="{56475E90-B0C4-4E58-9EC5-E38DE85B1481}" destId="{3AE7FB95-D052-4C03-ABC6-16511CBC7A2F}" srcOrd="4" destOrd="0" presId="urn:microsoft.com/office/officeart/2005/8/layout/chevron1"/>
    <dgm:cxn modelId="{32E6900F-5688-4191-B13C-9DAE68CF7599}" type="presParOf" srcId="{56475E90-B0C4-4E58-9EC5-E38DE85B1481}" destId="{A18A25E6-A974-41C5-8B0A-AE4EFE13055F}" srcOrd="5" destOrd="0" presId="urn:microsoft.com/office/officeart/2005/8/layout/chevron1"/>
    <dgm:cxn modelId="{E39703E1-96B9-4865-9159-4D5073B727EA}" type="presParOf" srcId="{56475E90-B0C4-4E58-9EC5-E38DE85B1481}" destId="{378D97D9-3D7D-4A3D-916C-0622C0DEF3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/>
      <dgm:t>
        <a:bodyPr/>
        <a:lstStyle/>
        <a:p>
          <a:r>
            <a:rPr lang="cs-CZ" sz="1800" dirty="0"/>
            <a:t>Promise</a:t>
          </a:r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1800" dirty="0"/>
            <a:t>Arrow </a:t>
          </a:r>
          <a:r>
            <a:rPr lang="cs-CZ" sz="1800" dirty="0" err="1"/>
            <a:t>function</a:t>
          </a:r>
          <a:endParaRPr lang="cs-CZ" sz="18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 custT="1"/>
      <dgm:spPr/>
      <dgm:t>
        <a:bodyPr/>
        <a:lstStyle/>
        <a:p>
          <a:r>
            <a:rPr lang="cs-CZ" sz="1800" dirty="0"/>
            <a:t>Class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/>
            <a:t>Event </a:t>
          </a:r>
          <a:r>
            <a:rPr lang="cs-CZ" sz="1800" dirty="0" err="1"/>
            <a:t>loop</a:t>
          </a:r>
          <a:endParaRPr lang="cs-CZ" sz="1800" dirty="0"/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1409986E-E2A7-48B7-B20D-753F47E6CC75}" type="pres">
      <dgm:prSet presAssocID="{C7FFE4B7-DBDC-4FDD-8110-B5AC646E94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1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0" destOrd="0" parTransId="{C032B9AD-F420-4B0D-8633-4E6F4C0FECAC}" sibTransId="{D5E2B036-024B-491E-887C-441912DA821E}"/>
    <dgm:cxn modelId="{94F68BAE-A7D5-4BE6-B93C-D83C3C53A663}" srcId="{E8E79CD7-57DD-46F8-B814-CD4FEEA0E079}" destId="{E9EDBD27-DEC0-4518-9086-6EEFC11DB3F6}" srcOrd="3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2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DDE045BB-F93E-4F09-9F2A-8DA1C093F3CC}" type="presParOf" srcId="{56475E90-B0C4-4E58-9EC5-E38DE85B1481}" destId="{1409986E-E2A7-48B7-B20D-753F47E6CC75}" srcOrd="0" destOrd="0" presId="urn:microsoft.com/office/officeart/2005/8/layout/chevron1"/>
    <dgm:cxn modelId="{2802BE15-C8F3-4BFD-8851-EC0524C19FC6}" type="presParOf" srcId="{56475E90-B0C4-4E58-9EC5-E38DE85B1481}" destId="{C2E61ABC-BB1D-48F3-9918-0397A2A6B67B}" srcOrd="1" destOrd="0" presId="urn:microsoft.com/office/officeart/2005/8/layout/chevron1"/>
    <dgm:cxn modelId="{C0B76EAC-AC51-4E51-8702-3B85A56D0E23}" type="presParOf" srcId="{56475E90-B0C4-4E58-9EC5-E38DE85B1481}" destId="{117380C3-0234-4509-8672-21C1C4E5E209}" srcOrd="2" destOrd="0" presId="urn:microsoft.com/office/officeart/2005/8/layout/chevron1"/>
    <dgm:cxn modelId="{3DDCF641-E77A-4F60-8A4B-985BC17DF9D0}" type="presParOf" srcId="{56475E90-B0C4-4E58-9EC5-E38DE85B1481}" destId="{0B4FFFF8-4EF6-4B46-ACC2-A2BFC81D9A1B}" srcOrd="3" destOrd="0" presId="urn:microsoft.com/office/officeart/2005/8/layout/chevron1"/>
    <dgm:cxn modelId="{9E8F4F55-D08D-4DEE-9B35-79CBA478BB13}" type="presParOf" srcId="{56475E90-B0C4-4E58-9EC5-E38DE85B1481}" destId="{3AE7FB95-D052-4C03-ABC6-16511CBC7A2F}" srcOrd="4" destOrd="0" presId="urn:microsoft.com/office/officeart/2005/8/layout/chevron1"/>
    <dgm:cxn modelId="{32E6900F-5688-4191-B13C-9DAE68CF7599}" type="presParOf" srcId="{56475E90-B0C4-4E58-9EC5-E38DE85B1481}" destId="{A18A25E6-A974-41C5-8B0A-AE4EFE13055F}" srcOrd="5" destOrd="0" presId="urn:microsoft.com/office/officeart/2005/8/layout/chevron1"/>
    <dgm:cxn modelId="{E39703E1-96B9-4865-9159-4D5073B727EA}" type="presParOf" srcId="{56475E90-B0C4-4E58-9EC5-E38DE85B1481}" destId="{378D97D9-3D7D-4A3D-916C-0622C0DEF3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 custT="1"/>
      <dgm:spPr/>
      <dgm:t>
        <a:bodyPr/>
        <a:lstStyle/>
        <a:p>
          <a:r>
            <a:rPr lang="cs-CZ" sz="1800" dirty="0"/>
            <a:t>Promise</a:t>
          </a:r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 custT="1"/>
      <dgm:spPr>
        <a:solidFill>
          <a:schemeClr val="accent4">
            <a:hueOff val="-4059878"/>
            <a:satOff val="48337"/>
            <a:lumOff val="-4315"/>
          </a:schemeClr>
        </a:solidFill>
      </dgm:spPr>
      <dgm:t>
        <a:bodyPr/>
        <a:lstStyle/>
        <a:p>
          <a:r>
            <a:rPr lang="cs-CZ" sz="1800" dirty="0"/>
            <a:t>Arrow </a:t>
          </a:r>
          <a:r>
            <a:rPr lang="cs-CZ" sz="1800" dirty="0" err="1"/>
            <a:t>function</a:t>
          </a:r>
          <a:endParaRPr lang="cs-CZ" sz="1800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 custT="1"/>
      <dgm:spPr/>
      <dgm:t>
        <a:bodyPr/>
        <a:lstStyle/>
        <a:p>
          <a:r>
            <a:rPr lang="cs-CZ" sz="1800" dirty="0"/>
            <a:t>Class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 custT="1"/>
      <dgm:spPr/>
      <dgm:t>
        <a:bodyPr/>
        <a:lstStyle/>
        <a:p>
          <a:r>
            <a:rPr lang="cs-CZ" sz="1800" dirty="0"/>
            <a:t>Event </a:t>
          </a:r>
          <a:r>
            <a:rPr lang="cs-CZ" sz="1800" dirty="0" err="1"/>
            <a:t>loop</a:t>
          </a:r>
          <a:endParaRPr lang="cs-CZ" sz="1800" dirty="0"/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1409986E-E2A7-48B7-B20D-753F47E6CC75}" type="pres">
      <dgm:prSet presAssocID="{C7FFE4B7-DBDC-4FDD-8110-B5AC646E94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1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0" destOrd="0" parTransId="{C032B9AD-F420-4B0D-8633-4E6F4C0FECAC}" sibTransId="{D5E2B036-024B-491E-887C-441912DA821E}"/>
    <dgm:cxn modelId="{94F68BAE-A7D5-4BE6-B93C-D83C3C53A663}" srcId="{E8E79CD7-57DD-46F8-B814-CD4FEEA0E079}" destId="{E9EDBD27-DEC0-4518-9086-6EEFC11DB3F6}" srcOrd="3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2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DDE045BB-F93E-4F09-9F2A-8DA1C093F3CC}" type="presParOf" srcId="{56475E90-B0C4-4E58-9EC5-E38DE85B1481}" destId="{1409986E-E2A7-48B7-B20D-753F47E6CC75}" srcOrd="0" destOrd="0" presId="urn:microsoft.com/office/officeart/2005/8/layout/chevron1"/>
    <dgm:cxn modelId="{2802BE15-C8F3-4BFD-8851-EC0524C19FC6}" type="presParOf" srcId="{56475E90-B0C4-4E58-9EC5-E38DE85B1481}" destId="{C2E61ABC-BB1D-48F3-9918-0397A2A6B67B}" srcOrd="1" destOrd="0" presId="urn:microsoft.com/office/officeart/2005/8/layout/chevron1"/>
    <dgm:cxn modelId="{C0B76EAC-AC51-4E51-8702-3B85A56D0E23}" type="presParOf" srcId="{56475E90-B0C4-4E58-9EC5-E38DE85B1481}" destId="{117380C3-0234-4509-8672-21C1C4E5E209}" srcOrd="2" destOrd="0" presId="urn:microsoft.com/office/officeart/2005/8/layout/chevron1"/>
    <dgm:cxn modelId="{3DDCF641-E77A-4F60-8A4B-985BC17DF9D0}" type="presParOf" srcId="{56475E90-B0C4-4E58-9EC5-E38DE85B1481}" destId="{0B4FFFF8-4EF6-4B46-ACC2-A2BFC81D9A1B}" srcOrd="3" destOrd="0" presId="urn:microsoft.com/office/officeart/2005/8/layout/chevron1"/>
    <dgm:cxn modelId="{9E8F4F55-D08D-4DEE-9B35-79CBA478BB13}" type="presParOf" srcId="{56475E90-B0C4-4E58-9EC5-E38DE85B1481}" destId="{3AE7FB95-D052-4C03-ABC6-16511CBC7A2F}" srcOrd="4" destOrd="0" presId="urn:microsoft.com/office/officeart/2005/8/layout/chevron1"/>
    <dgm:cxn modelId="{32E6900F-5688-4191-B13C-9DAE68CF7599}" type="presParOf" srcId="{56475E90-B0C4-4E58-9EC5-E38DE85B1481}" destId="{A18A25E6-A974-41C5-8B0A-AE4EFE13055F}" srcOrd="5" destOrd="0" presId="urn:microsoft.com/office/officeart/2005/8/layout/chevron1"/>
    <dgm:cxn modelId="{E39703E1-96B9-4865-9159-4D5073B727EA}" type="presParOf" srcId="{56475E90-B0C4-4E58-9EC5-E38DE85B1481}" destId="{378D97D9-3D7D-4A3D-916C-0622C0DEF3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B6F03E-2EC5-471B-ACBE-332AF2E88B83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0B2BFC20-CA82-4F81-B7A5-26E552516D9E}">
      <dgm:prSet phldrT="[Text]"/>
      <dgm:spPr/>
      <dgm:t>
        <a:bodyPr/>
        <a:lstStyle/>
        <a:p>
          <a:r>
            <a:rPr lang="cs-CZ" dirty="0"/>
            <a:t>Typy komponent</a:t>
          </a:r>
        </a:p>
      </dgm:t>
    </dgm:pt>
    <dgm:pt modelId="{24E78302-70C2-48D2-B9C6-33F128C28D26}" type="parTrans" cxnId="{78BA5F13-BECF-4128-990F-036BCF151BF9}">
      <dgm:prSet/>
      <dgm:spPr/>
      <dgm:t>
        <a:bodyPr/>
        <a:lstStyle/>
        <a:p>
          <a:endParaRPr lang="cs-CZ"/>
        </a:p>
      </dgm:t>
    </dgm:pt>
    <dgm:pt modelId="{ECC7B435-465C-4A1A-9A84-1BF384333523}" type="sibTrans" cxnId="{78BA5F13-BECF-4128-990F-036BCF151BF9}">
      <dgm:prSet/>
      <dgm:spPr/>
      <dgm:t>
        <a:bodyPr/>
        <a:lstStyle/>
        <a:p>
          <a:endParaRPr lang="cs-CZ"/>
        </a:p>
      </dgm:t>
    </dgm:pt>
    <dgm:pt modelId="{6C71C969-47A4-4F4C-93CB-469A75E0EB94}">
      <dgm:prSet phldrT="[Text]"/>
      <dgm:spPr/>
      <dgm:t>
        <a:bodyPr/>
        <a:lstStyle/>
        <a:p>
          <a:r>
            <a:rPr lang="cs-CZ" dirty="0"/>
            <a:t>Virtuální DOM</a:t>
          </a:r>
        </a:p>
      </dgm:t>
    </dgm:pt>
    <dgm:pt modelId="{F582514A-830C-4E4C-A431-737FCDF594A7}" type="parTrans" cxnId="{CB4D17E0-477B-49EC-8755-C386ABF0AD20}">
      <dgm:prSet/>
      <dgm:spPr/>
      <dgm:t>
        <a:bodyPr/>
        <a:lstStyle/>
        <a:p>
          <a:endParaRPr lang="cs-CZ"/>
        </a:p>
      </dgm:t>
    </dgm:pt>
    <dgm:pt modelId="{6BFA4C43-24C5-4047-A65A-CADDC50D94A1}" type="sibTrans" cxnId="{CB4D17E0-477B-49EC-8755-C386ABF0AD20}">
      <dgm:prSet/>
      <dgm:spPr/>
      <dgm:t>
        <a:bodyPr/>
        <a:lstStyle/>
        <a:p>
          <a:endParaRPr lang="cs-CZ"/>
        </a:p>
      </dgm:t>
    </dgm:pt>
    <dgm:pt modelId="{69D81CA2-955D-441C-9E51-A17160039FF8}">
      <dgm:prSet phldrT="[Text]"/>
      <dgm:spPr/>
      <dgm:t>
        <a:bodyPr/>
        <a:lstStyle/>
        <a:p>
          <a:r>
            <a:rPr lang="cs-CZ" dirty="0" err="1"/>
            <a:t>Life</a:t>
          </a:r>
          <a:r>
            <a:rPr lang="cs-CZ" dirty="0"/>
            <a:t> </a:t>
          </a:r>
          <a:r>
            <a:rPr lang="cs-CZ" dirty="0" err="1"/>
            <a:t>cycle</a:t>
          </a:r>
          <a:r>
            <a:rPr lang="cs-CZ" dirty="0"/>
            <a:t> komponent</a:t>
          </a:r>
        </a:p>
      </dgm:t>
    </dgm:pt>
    <dgm:pt modelId="{32C07782-3CA6-4DF2-B9A7-F8261D5933F9}" type="parTrans" cxnId="{57A988E8-7379-42D8-A07B-5093C566AA8F}">
      <dgm:prSet/>
      <dgm:spPr/>
      <dgm:t>
        <a:bodyPr/>
        <a:lstStyle/>
        <a:p>
          <a:endParaRPr lang="cs-CZ"/>
        </a:p>
      </dgm:t>
    </dgm:pt>
    <dgm:pt modelId="{C63931D1-622E-448B-B5E5-2C7FD52BA19C}" type="sibTrans" cxnId="{57A988E8-7379-42D8-A07B-5093C566AA8F}">
      <dgm:prSet/>
      <dgm:spPr/>
      <dgm:t>
        <a:bodyPr/>
        <a:lstStyle/>
        <a:p>
          <a:endParaRPr lang="cs-CZ"/>
        </a:p>
      </dgm:t>
    </dgm:pt>
    <dgm:pt modelId="{95304964-640A-4973-8CC6-3918551C23C1}">
      <dgm:prSet phldrT="[Text]"/>
      <dgm:spPr/>
      <dgm:t>
        <a:bodyPr/>
        <a:lstStyle/>
        <a:p>
          <a:r>
            <a:rPr lang="cs-CZ" dirty="0" err="1"/>
            <a:t>Code</a:t>
          </a:r>
          <a:r>
            <a:rPr lang="cs-CZ" dirty="0"/>
            <a:t> </a:t>
          </a:r>
          <a:r>
            <a:rPr lang="cs-CZ" dirty="0" err="1"/>
            <a:t>sharing</a:t>
          </a:r>
          <a:r>
            <a:rPr lang="cs-CZ" dirty="0"/>
            <a:t> – </a:t>
          </a:r>
          <a:r>
            <a:rPr lang="cs-CZ" dirty="0" err="1"/>
            <a:t>HoC</a:t>
          </a:r>
          <a:r>
            <a:rPr lang="cs-CZ" dirty="0"/>
            <a:t> &amp; </a:t>
          </a:r>
          <a:r>
            <a:rPr lang="cs-CZ" dirty="0" err="1"/>
            <a:t>Function</a:t>
          </a:r>
          <a:r>
            <a:rPr lang="cs-CZ" dirty="0"/>
            <a:t> as </a:t>
          </a:r>
          <a:r>
            <a:rPr lang="cs-CZ" dirty="0" err="1"/>
            <a:t>Child</a:t>
          </a:r>
          <a:endParaRPr lang="cs-CZ" dirty="0"/>
        </a:p>
      </dgm:t>
    </dgm:pt>
    <dgm:pt modelId="{B038D27B-B38B-40D4-BBAD-E6C30559EFD2}" type="parTrans" cxnId="{161371E5-443F-4F28-9E5B-897D77356236}">
      <dgm:prSet/>
      <dgm:spPr/>
      <dgm:t>
        <a:bodyPr/>
        <a:lstStyle/>
        <a:p>
          <a:endParaRPr lang="cs-CZ"/>
        </a:p>
      </dgm:t>
    </dgm:pt>
    <dgm:pt modelId="{39802627-E433-4D87-84E7-E7F8094F346E}" type="sibTrans" cxnId="{161371E5-443F-4F28-9E5B-897D77356236}">
      <dgm:prSet/>
      <dgm:spPr/>
      <dgm:t>
        <a:bodyPr/>
        <a:lstStyle/>
        <a:p>
          <a:endParaRPr lang="cs-CZ"/>
        </a:p>
      </dgm:t>
    </dgm:pt>
    <dgm:pt modelId="{D8929B73-F3B3-49F0-A73B-4F468B58ED8B}">
      <dgm:prSet phldrT="[Text]"/>
      <dgm:spPr/>
      <dgm:t>
        <a:bodyPr/>
        <a:lstStyle/>
        <a:p>
          <a:r>
            <a:rPr lang="cs-CZ"/>
            <a:t>DI – Provider pattern &amp; Context API</a:t>
          </a:r>
          <a:endParaRPr lang="cs-CZ" dirty="0"/>
        </a:p>
      </dgm:t>
    </dgm:pt>
    <dgm:pt modelId="{763A8B9A-30F4-472D-9193-40BBD2EB6884}" type="parTrans" cxnId="{3B09AC0D-CEBD-40AC-88B3-E6B2B139A306}">
      <dgm:prSet/>
      <dgm:spPr/>
      <dgm:t>
        <a:bodyPr/>
        <a:lstStyle/>
        <a:p>
          <a:endParaRPr lang="cs-CZ"/>
        </a:p>
      </dgm:t>
    </dgm:pt>
    <dgm:pt modelId="{3AA0C0FC-97B9-4E35-9B63-40A997849573}" type="sibTrans" cxnId="{3B09AC0D-CEBD-40AC-88B3-E6B2B139A306}">
      <dgm:prSet/>
      <dgm:spPr/>
      <dgm:t>
        <a:bodyPr/>
        <a:lstStyle/>
        <a:p>
          <a:endParaRPr lang="cs-CZ"/>
        </a:p>
      </dgm:t>
    </dgm:pt>
    <dgm:pt modelId="{ECDD9D69-A63E-4028-B35A-4FFC5570A4A0}" type="pres">
      <dgm:prSet presAssocID="{F9B6F03E-2EC5-471B-ACBE-332AF2E88B83}" presName="Name0" presStyleCnt="0">
        <dgm:presLayoutVars>
          <dgm:chMax val="7"/>
          <dgm:chPref val="7"/>
          <dgm:dir/>
        </dgm:presLayoutVars>
      </dgm:prSet>
      <dgm:spPr/>
    </dgm:pt>
    <dgm:pt modelId="{F17BF155-1709-40C5-A712-EF51A0FE6AB4}" type="pres">
      <dgm:prSet presAssocID="{F9B6F03E-2EC5-471B-ACBE-332AF2E88B83}" presName="Name1" presStyleCnt="0"/>
      <dgm:spPr/>
    </dgm:pt>
    <dgm:pt modelId="{1E9B6DE0-2E44-4EB6-B824-8EBD72536430}" type="pres">
      <dgm:prSet presAssocID="{F9B6F03E-2EC5-471B-ACBE-332AF2E88B83}" presName="cycle" presStyleCnt="0"/>
      <dgm:spPr/>
    </dgm:pt>
    <dgm:pt modelId="{14573A15-1029-4667-B3C7-61E7FA1BDD43}" type="pres">
      <dgm:prSet presAssocID="{F9B6F03E-2EC5-471B-ACBE-332AF2E88B83}" presName="srcNode" presStyleLbl="node1" presStyleIdx="0" presStyleCnt="5"/>
      <dgm:spPr/>
    </dgm:pt>
    <dgm:pt modelId="{2892771B-01D4-445F-8A9F-F29AABA7982B}" type="pres">
      <dgm:prSet presAssocID="{F9B6F03E-2EC5-471B-ACBE-332AF2E88B83}" presName="conn" presStyleLbl="parChTrans1D2" presStyleIdx="0" presStyleCnt="1"/>
      <dgm:spPr/>
    </dgm:pt>
    <dgm:pt modelId="{E7AC1B0E-6F8F-423E-94B1-46AAAE9FB78D}" type="pres">
      <dgm:prSet presAssocID="{F9B6F03E-2EC5-471B-ACBE-332AF2E88B83}" presName="extraNode" presStyleLbl="node1" presStyleIdx="0" presStyleCnt="5"/>
      <dgm:spPr/>
    </dgm:pt>
    <dgm:pt modelId="{C1A05E6E-0A26-4773-B1CF-B01B05A086ED}" type="pres">
      <dgm:prSet presAssocID="{F9B6F03E-2EC5-471B-ACBE-332AF2E88B83}" presName="dstNode" presStyleLbl="node1" presStyleIdx="0" presStyleCnt="5"/>
      <dgm:spPr/>
    </dgm:pt>
    <dgm:pt modelId="{7225CD3C-72B5-499C-87F8-ABFED998A5A4}" type="pres">
      <dgm:prSet presAssocID="{0B2BFC20-CA82-4F81-B7A5-26E552516D9E}" presName="text_1" presStyleLbl="node1" presStyleIdx="0" presStyleCnt="5">
        <dgm:presLayoutVars>
          <dgm:bulletEnabled val="1"/>
        </dgm:presLayoutVars>
      </dgm:prSet>
      <dgm:spPr/>
    </dgm:pt>
    <dgm:pt modelId="{B7A93B45-0257-4D24-9A8A-3ED0BF58B83B}" type="pres">
      <dgm:prSet presAssocID="{0B2BFC20-CA82-4F81-B7A5-26E552516D9E}" presName="accent_1" presStyleCnt="0"/>
      <dgm:spPr/>
    </dgm:pt>
    <dgm:pt modelId="{8760D4B5-FD7E-49D1-AAC1-9635EADDA291}" type="pres">
      <dgm:prSet presAssocID="{0B2BFC20-CA82-4F81-B7A5-26E552516D9E}" presName="accentRepeatNode" presStyleLbl="solidFgAcc1" presStyleIdx="0" presStyleCnt="5"/>
      <dgm:spPr/>
    </dgm:pt>
    <dgm:pt modelId="{6273B130-812E-4555-8AEE-DC6005351F8E}" type="pres">
      <dgm:prSet presAssocID="{6C71C969-47A4-4F4C-93CB-469A75E0EB94}" presName="text_2" presStyleLbl="node1" presStyleIdx="1" presStyleCnt="5">
        <dgm:presLayoutVars>
          <dgm:bulletEnabled val="1"/>
        </dgm:presLayoutVars>
      </dgm:prSet>
      <dgm:spPr/>
    </dgm:pt>
    <dgm:pt modelId="{82D51574-0650-4DDB-99A1-B8BB9DF67EF8}" type="pres">
      <dgm:prSet presAssocID="{6C71C969-47A4-4F4C-93CB-469A75E0EB94}" presName="accent_2" presStyleCnt="0"/>
      <dgm:spPr/>
    </dgm:pt>
    <dgm:pt modelId="{40C87794-81AB-49B4-8A6F-DE7648F243D1}" type="pres">
      <dgm:prSet presAssocID="{6C71C969-47A4-4F4C-93CB-469A75E0EB94}" presName="accentRepeatNode" presStyleLbl="solidFgAcc1" presStyleIdx="1" presStyleCnt="5"/>
      <dgm:spPr/>
    </dgm:pt>
    <dgm:pt modelId="{D7798E26-7794-489E-92B9-31411FC9C79D}" type="pres">
      <dgm:prSet presAssocID="{69D81CA2-955D-441C-9E51-A17160039FF8}" presName="text_3" presStyleLbl="node1" presStyleIdx="2" presStyleCnt="5">
        <dgm:presLayoutVars>
          <dgm:bulletEnabled val="1"/>
        </dgm:presLayoutVars>
      </dgm:prSet>
      <dgm:spPr/>
    </dgm:pt>
    <dgm:pt modelId="{8D6A18E5-E0CF-4A64-9AF1-D947411E96A0}" type="pres">
      <dgm:prSet presAssocID="{69D81CA2-955D-441C-9E51-A17160039FF8}" presName="accent_3" presStyleCnt="0"/>
      <dgm:spPr/>
    </dgm:pt>
    <dgm:pt modelId="{52FD6F9B-9093-442F-8D9C-4F076CF1E6D0}" type="pres">
      <dgm:prSet presAssocID="{69D81CA2-955D-441C-9E51-A17160039FF8}" presName="accentRepeatNode" presStyleLbl="solidFgAcc1" presStyleIdx="2" presStyleCnt="5"/>
      <dgm:spPr/>
    </dgm:pt>
    <dgm:pt modelId="{E5555FF8-0673-4252-A7C0-9740117B8227}" type="pres">
      <dgm:prSet presAssocID="{D8929B73-F3B3-49F0-A73B-4F468B58ED8B}" presName="text_4" presStyleLbl="node1" presStyleIdx="3" presStyleCnt="5">
        <dgm:presLayoutVars>
          <dgm:bulletEnabled val="1"/>
        </dgm:presLayoutVars>
      </dgm:prSet>
      <dgm:spPr/>
    </dgm:pt>
    <dgm:pt modelId="{F72BC67B-4401-4CC0-B722-180BA1EB4ED6}" type="pres">
      <dgm:prSet presAssocID="{D8929B73-F3B3-49F0-A73B-4F468B58ED8B}" presName="accent_4" presStyleCnt="0"/>
      <dgm:spPr/>
    </dgm:pt>
    <dgm:pt modelId="{AF5F86B0-9841-4E3E-8D45-069FAE625FF4}" type="pres">
      <dgm:prSet presAssocID="{D8929B73-F3B3-49F0-A73B-4F468B58ED8B}" presName="accentRepeatNode" presStyleLbl="solidFgAcc1" presStyleIdx="3" presStyleCnt="5"/>
      <dgm:spPr/>
    </dgm:pt>
    <dgm:pt modelId="{7132E17F-D245-4B5C-A13A-80A8691577C8}" type="pres">
      <dgm:prSet presAssocID="{95304964-640A-4973-8CC6-3918551C23C1}" presName="text_5" presStyleLbl="node1" presStyleIdx="4" presStyleCnt="5">
        <dgm:presLayoutVars>
          <dgm:bulletEnabled val="1"/>
        </dgm:presLayoutVars>
      </dgm:prSet>
      <dgm:spPr/>
    </dgm:pt>
    <dgm:pt modelId="{7A0C1658-C24E-4F91-B0C7-7EE7D87DF778}" type="pres">
      <dgm:prSet presAssocID="{95304964-640A-4973-8CC6-3918551C23C1}" presName="accent_5" presStyleCnt="0"/>
      <dgm:spPr/>
    </dgm:pt>
    <dgm:pt modelId="{ADD0F9C8-948E-487E-9A88-72268B924E8F}" type="pres">
      <dgm:prSet presAssocID="{95304964-640A-4973-8CC6-3918551C23C1}" presName="accentRepeatNode" presStyleLbl="solidFgAcc1" presStyleIdx="4" presStyleCnt="5"/>
      <dgm:spPr/>
    </dgm:pt>
  </dgm:ptLst>
  <dgm:cxnLst>
    <dgm:cxn modelId="{3B09AC0D-CEBD-40AC-88B3-E6B2B139A306}" srcId="{F9B6F03E-2EC5-471B-ACBE-332AF2E88B83}" destId="{D8929B73-F3B3-49F0-A73B-4F468B58ED8B}" srcOrd="3" destOrd="0" parTransId="{763A8B9A-30F4-472D-9193-40BBD2EB6884}" sibTransId="{3AA0C0FC-97B9-4E35-9B63-40A997849573}"/>
    <dgm:cxn modelId="{A323FD0D-7A8A-4BE2-901D-ACF40F69FC99}" type="presOf" srcId="{F9B6F03E-2EC5-471B-ACBE-332AF2E88B83}" destId="{ECDD9D69-A63E-4028-B35A-4FFC5570A4A0}" srcOrd="0" destOrd="0" presId="urn:microsoft.com/office/officeart/2008/layout/VerticalCurvedList"/>
    <dgm:cxn modelId="{78BA5F13-BECF-4128-990F-036BCF151BF9}" srcId="{F9B6F03E-2EC5-471B-ACBE-332AF2E88B83}" destId="{0B2BFC20-CA82-4F81-B7A5-26E552516D9E}" srcOrd="0" destOrd="0" parTransId="{24E78302-70C2-48D2-B9C6-33F128C28D26}" sibTransId="{ECC7B435-465C-4A1A-9A84-1BF384333523}"/>
    <dgm:cxn modelId="{CF57A468-6E15-42DE-9DC1-40389C3A9941}" type="presOf" srcId="{0B2BFC20-CA82-4F81-B7A5-26E552516D9E}" destId="{7225CD3C-72B5-499C-87F8-ABFED998A5A4}" srcOrd="0" destOrd="0" presId="urn:microsoft.com/office/officeart/2008/layout/VerticalCurvedList"/>
    <dgm:cxn modelId="{4EE18AA5-D638-4D86-AFE8-6CDE22DE06D5}" type="presOf" srcId="{ECC7B435-465C-4A1A-9A84-1BF384333523}" destId="{2892771B-01D4-445F-8A9F-F29AABA7982B}" srcOrd="0" destOrd="0" presId="urn:microsoft.com/office/officeart/2008/layout/VerticalCurvedList"/>
    <dgm:cxn modelId="{85E2B4AF-4B30-4571-9B20-EC23B86CA687}" type="presOf" srcId="{95304964-640A-4973-8CC6-3918551C23C1}" destId="{7132E17F-D245-4B5C-A13A-80A8691577C8}" srcOrd="0" destOrd="0" presId="urn:microsoft.com/office/officeart/2008/layout/VerticalCurvedList"/>
    <dgm:cxn modelId="{BEFC44D3-2458-4421-8452-5ADBBED79964}" type="presOf" srcId="{69D81CA2-955D-441C-9E51-A17160039FF8}" destId="{D7798E26-7794-489E-92B9-31411FC9C79D}" srcOrd="0" destOrd="0" presId="urn:microsoft.com/office/officeart/2008/layout/VerticalCurvedList"/>
    <dgm:cxn modelId="{CB4D17E0-477B-49EC-8755-C386ABF0AD20}" srcId="{F9B6F03E-2EC5-471B-ACBE-332AF2E88B83}" destId="{6C71C969-47A4-4F4C-93CB-469A75E0EB94}" srcOrd="1" destOrd="0" parTransId="{F582514A-830C-4E4C-A431-737FCDF594A7}" sibTransId="{6BFA4C43-24C5-4047-A65A-CADDC50D94A1}"/>
    <dgm:cxn modelId="{FD8A19E0-E66B-4A81-82A2-30DCA4E39E66}" type="presOf" srcId="{D8929B73-F3B3-49F0-A73B-4F468B58ED8B}" destId="{E5555FF8-0673-4252-A7C0-9740117B8227}" srcOrd="0" destOrd="0" presId="urn:microsoft.com/office/officeart/2008/layout/VerticalCurvedList"/>
    <dgm:cxn modelId="{161371E5-443F-4F28-9E5B-897D77356236}" srcId="{F9B6F03E-2EC5-471B-ACBE-332AF2E88B83}" destId="{95304964-640A-4973-8CC6-3918551C23C1}" srcOrd="4" destOrd="0" parTransId="{B038D27B-B38B-40D4-BBAD-E6C30559EFD2}" sibTransId="{39802627-E433-4D87-84E7-E7F8094F346E}"/>
    <dgm:cxn modelId="{F08892E5-ED1F-4A9B-90D9-6AF627A68C11}" type="presOf" srcId="{6C71C969-47A4-4F4C-93CB-469A75E0EB94}" destId="{6273B130-812E-4555-8AEE-DC6005351F8E}" srcOrd="0" destOrd="0" presId="urn:microsoft.com/office/officeart/2008/layout/VerticalCurvedList"/>
    <dgm:cxn modelId="{57A988E8-7379-42D8-A07B-5093C566AA8F}" srcId="{F9B6F03E-2EC5-471B-ACBE-332AF2E88B83}" destId="{69D81CA2-955D-441C-9E51-A17160039FF8}" srcOrd="2" destOrd="0" parTransId="{32C07782-3CA6-4DF2-B9A7-F8261D5933F9}" sibTransId="{C63931D1-622E-448B-B5E5-2C7FD52BA19C}"/>
    <dgm:cxn modelId="{BA0B80CD-3BCD-4CDB-882B-166D3E458C32}" type="presParOf" srcId="{ECDD9D69-A63E-4028-B35A-4FFC5570A4A0}" destId="{F17BF155-1709-40C5-A712-EF51A0FE6AB4}" srcOrd="0" destOrd="0" presId="urn:microsoft.com/office/officeart/2008/layout/VerticalCurvedList"/>
    <dgm:cxn modelId="{761BECCE-14AB-4F7A-B104-CA3425BE545D}" type="presParOf" srcId="{F17BF155-1709-40C5-A712-EF51A0FE6AB4}" destId="{1E9B6DE0-2E44-4EB6-B824-8EBD72536430}" srcOrd="0" destOrd="0" presId="urn:microsoft.com/office/officeart/2008/layout/VerticalCurvedList"/>
    <dgm:cxn modelId="{3BF1CA2C-2E4C-4561-BDAB-7EBE643CB58B}" type="presParOf" srcId="{1E9B6DE0-2E44-4EB6-B824-8EBD72536430}" destId="{14573A15-1029-4667-B3C7-61E7FA1BDD43}" srcOrd="0" destOrd="0" presId="urn:microsoft.com/office/officeart/2008/layout/VerticalCurvedList"/>
    <dgm:cxn modelId="{CFACEFCE-4B8F-4A6F-BA3B-7B9E83FE10B2}" type="presParOf" srcId="{1E9B6DE0-2E44-4EB6-B824-8EBD72536430}" destId="{2892771B-01D4-445F-8A9F-F29AABA7982B}" srcOrd="1" destOrd="0" presId="urn:microsoft.com/office/officeart/2008/layout/VerticalCurvedList"/>
    <dgm:cxn modelId="{142CE745-CE69-49F8-BC76-ACDCC7522807}" type="presParOf" srcId="{1E9B6DE0-2E44-4EB6-B824-8EBD72536430}" destId="{E7AC1B0E-6F8F-423E-94B1-46AAAE9FB78D}" srcOrd="2" destOrd="0" presId="urn:microsoft.com/office/officeart/2008/layout/VerticalCurvedList"/>
    <dgm:cxn modelId="{3E614602-9145-49BA-8FE9-ED87FE0F7004}" type="presParOf" srcId="{1E9B6DE0-2E44-4EB6-B824-8EBD72536430}" destId="{C1A05E6E-0A26-4773-B1CF-B01B05A086ED}" srcOrd="3" destOrd="0" presId="urn:microsoft.com/office/officeart/2008/layout/VerticalCurvedList"/>
    <dgm:cxn modelId="{62C3DD1B-F00A-4097-8212-C0D68BEA88F7}" type="presParOf" srcId="{F17BF155-1709-40C5-A712-EF51A0FE6AB4}" destId="{7225CD3C-72B5-499C-87F8-ABFED998A5A4}" srcOrd="1" destOrd="0" presId="urn:microsoft.com/office/officeart/2008/layout/VerticalCurvedList"/>
    <dgm:cxn modelId="{17410DA5-6F25-42B3-BEFE-21BBDE0FA0A5}" type="presParOf" srcId="{F17BF155-1709-40C5-A712-EF51A0FE6AB4}" destId="{B7A93B45-0257-4D24-9A8A-3ED0BF58B83B}" srcOrd="2" destOrd="0" presId="urn:microsoft.com/office/officeart/2008/layout/VerticalCurvedList"/>
    <dgm:cxn modelId="{9D8D4DE7-48D4-4345-BE3E-CEB42C40823F}" type="presParOf" srcId="{B7A93B45-0257-4D24-9A8A-3ED0BF58B83B}" destId="{8760D4B5-FD7E-49D1-AAC1-9635EADDA291}" srcOrd="0" destOrd="0" presId="urn:microsoft.com/office/officeart/2008/layout/VerticalCurvedList"/>
    <dgm:cxn modelId="{459093C0-9F35-463C-B647-17546A296007}" type="presParOf" srcId="{F17BF155-1709-40C5-A712-EF51A0FE6AB4}" destId="{6273B130-812E-4555-8AEE-DC6005351F8E}" srcOrd="3" destOrd="0" presId="urn:microsoft.com/office/officeart/2008/layout/VerticalCurvedList"/>
    <dgm:cxn modelId="{438EE747-9FFA-41FB-88FF-EC99CB6D904C}" type="presParOf" srcId="{F17BF155-1709-40C5-A712-EF51A0FE6AB4}" destId="{82D51574-0650-4DDB-99A1-B8BB9DF67EF8}" srcOrd="4" destOrd="0" presId="urn:microsoft.com/office/officeart/2008/layout/VerticalCurvedList"/>
    <dgm:cxn modelId="{31694536-ACE5-429D-B1A2-6EBC420C2D6E}" type="presParOf" srcId="{82D51574-0650-4DDB-99A1-B8BB9DF67EF8}" destId="{40C87794-81AB-49B4-8A6F-DE7648F243D1}" srcOrd="0" destOrd="0" presId="urn:microsoft.com/office/officeart/2008/layout/VerticalCurvedList"/>
    <dgm:cxn modelId="{EA9E28FB-5AE4-458C-BF01-984849936FBD}" type="presParOf" srcId="{F17BF155-1709-40C5-A712-EF51A0FE6AB4}" destId="{D7798E26-7794-489E-92B9-31411FC9C79D}" srcOrd="5" destOrd="0" presId="urn:microsoft.com/office/officeart/2008/layout/VerticalCurvedList"/>
    <dgm:cxn modelId="{3B2AD614-E25B-4B76-AFA9-A01D3BC0354B}" type="presParOf" srcId="{F17BF155-1709-40C5-A712-EF51A0FE6AB4}" destId="{8D6A18E5-E0CF-4A64-9AF1-D947411E96A0}" srcOrd="6" destOrd="0" presId="urn:microsoft.com/office/officeart/2008/layout/VerticalCurvedList"/>
    <dgm:cxn modelId="{2456EDC4-63BE-4917-9F7F-5536E0ED8306}" type="presParOf" srcId="{8D6A18E5-E0CF-4A64-9AF1-D947411E96A0}" destId="{52FD6F9B-9093-442F-8D9C-4F076CF1E6D0}" srcOrd="0" destOrd="0" presId="urn:microsoft.com/office/officeart/2008/layout/VerticalCurvedList"/>
    <dgm:cxn modelId="{6B3FAB40-E6F6-4404-95D2-D2501D70CE51}" type="presParOf" srcId="{F17BF155-1709-40C5-A712-EF51A0FE6AB4}" destId="{E5555FF8-0673-4252-A7C0-9740117B8227}" srcOrd="7" destOrd="0" presId="urn:microsoft.com/office/officeart/2008/layout/VerticalCurvedList"/>
    <dgm:cxn modelId="{3A72855A-9180-4571-9899-9357DB497FBB}" type="presParOf" srcId="{F17BF155-1709-40C5-A712-EF51A0FE6AB4}" destId="{F72BC67B-4401-4CC0-B722-180BA1EB4ED6}" srcOrd="8" destOrd="0" presId="urn:microsoft.com/office/officeart/2008/layout/VerticalCurvedList"/>
    <dgm:cxn modelId="{E49243E1-46A9-4D12-B2AD-1D6BEAE20CBE}" type="presParOf" srcId="{F72BC67B-4401-4CC0-B722-180BA1EB4ED6}" destId="{AF5F86B0-9841-4E3E-8D45-069FAE625FF4}" srcOrd="0" destOrd="0" presId="urn:microsoft.com/office/officeart/2008/layout/VerticalCurvedList"/>
    <dgm:cxn modelId="{744631AF-3D9A-4547-B3CE-26FF0A1AB59E}" type="presParOf" srcId="{F17BF155-1709-40C5-A712-EF51A0FE6AB4}" destId="{7132E17F-D245-4B5C-A13A-80A8691577C8}" srcOrd="9" destOrd="0" presId="urn:microsoft.com/office/officeart/2008/layout/VerticalCurvedList"/>
    <dgm:cxn modelId="{71CCA744-FB27-4098-8630-AC7C2EAF8FFA}" type="presParOf" srcId="{F17BF155-1709-40C5-A712-EF51A0FE6AB4}" destId="{7A0C1658-C24E-4F91-B0C7-7EE7D87DF778}" srcOrd="10" destOrd="0" presId="urn:microsoft.com/office/officeart/2008/layout/VerticalCurvedList"/>
    <dgm:cxn modelId="{F68A69E4-FC81-488D-8033-0F9116D4F87D}" type="presParOf" srcId="{7A0C1658-C24E-4F91-B0C7-7EE7D87DF778}" destId="{ADD0F9C8-948E-487E-9A88-72268B924E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 err="1"/>
            <a:t>Life</a:t>
          </a:r>
          <a:r>
            <a:rPr lang="cs-CZ" dirty="0"/>
            <a:t> </a:t>
          </a:r>
          <a:r>
            <a:rPr lang="cs-CZ" dirty="0" err="1"/>
            <a:t>cycle</a:t>
          </a:r>
          <a:endParaRPr lang="cs-CZ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 err="1"/>
            <a:t>Code</a:t>
          </a:r>
          <a:r>
            <a:rPr lang="cs-CZ" dirty="0"/>
            <a:t> </a:t>
          </a:r>
          <a:r>
            <a:rPr lang="cs-CZ" dirty="0" err="1"/>
            <a:t>sharing</a:t>
          </a:r>
          <a:endParaRPr lang="cs-CZ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DI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6D7AAAD5-1F1A-4D75-96A9-76FCD7BFEF73}">
      <dgm:prSet phldrT="[Text]"/>
      <dgm:spPr/>
      <dgm:t>
        <a:bodyPr/>
        <a:lstStyle/>
        <a:p>
          <a:r>
            <a:rPr lang="cs-CZ" dirty="0"/>
            <a:t>Typy komponent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/>
      <dgm:spPr/>
      <dgm:t>
        <a:bodyPr/>
        <a:lstStyle/>
        <a:p>
          <a:r>
            <a:rPr lang="cs-CZ" dirty="0"/>
            <a:t>Virtuální DOM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/>
      <dgm:spPr/>
      <dgm:t>
        <a:bodyPr/>
        <a:lstStyle/>
        <a:p>
          <a:r>
            <a:rPr lang="cs-CZ" dirty="0" err="1"/>
            <a:t>Life</a:t>
          </a:r>
          <a:r>
            <a:rPr lang="cs-CZ" dirty="0"/>
            <a:t> </a:t>
          </a:r>
          <a:r>
            <a:rPr lang="cs-CZ" dirty="0" err="1"/>
            <a:t>cycle</a:t>
          </a:r>
          <a:endParaRPr lang="cs-CZ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 err="1"/>
            <a:t>Code</a:t>
          </a:r>
          <a:r>
            <a:rPr lang="cs-CZ" dirty="0"/>
            <a:t> </a:t>
          </a:r>
          <a:r>
            <a:rPr lang="cs-CZ" dirty="0" err="1"/>
            <a:t>sharing</a:t>
          </a:r>
          <a:endParaRPr lang="cs-CZ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s-CZ" dirty="0"/>
            <a:t>DI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6D7AAAD5-1F1A-4D75-96A9-76FCD7BFEF73}">
      <dgm:prSet phldrT="[Text]"/>
      <dgm:spPr/>
      <dgm:t>
        <a:bodyPr/>
        <a:lstStyle/>
        <a:p>
          <a:r>
            <a:rPr lang="cs-CZ" dirty="0"/>
            <a:t>Typy komponent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/>
      <dgm:spPr/>
      <dgm:t>
        <a:bodyPr/>
        <a:lstStyle/>
        <a:p>
          <a:r>
            <a:rPr lang="cs-CZ" dirty="0"/>
            <a:t>Virtuální DOM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E79CD7-57DD-46F8-B814-CD4FEEA0E07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CB2594E-4AF3-4C5E-AF63-24E570EF845F}">
      <dgm:prSet phldrT="[Text]"/>
      <dgm:spPr/>
      <dgm:t>
        <a:bodyPr/>
        <a:lstStyle/>
        <a:p>
          <a:r>
            <a:rPr lang="cs-CZ" dirty="0" err="1"/>
            <a:t>Life</a:t>
          </a:r>
          <a:r>
            <a:rPr lang="cs-CZ" dirty="0"/>
            <a:t> </a:t>
          </a:r>
          <a:r>
            <a:rPr lang="cs-CZ" dirty="0" err="1"/>
            <a:t>cycle</a:t>
          </a:r>
          <a:endParaRPr lang="cs-CZ" dirty="0"/>
        </a:p>
      </dgm:t>
    </dgm:pt>
    <dgm:pt modelId="{D541E6D2-ADE9-45BC-956B-75AE50956AAF}" type="parTrans" cxnId="{96F2F18F-6768-46BA-B157-B5EE0CF7999B}">
      <dgm:prSet/>
      <dgm:spPr/>
      <dgm:t>
        <a:bodyPr/>
        <a:lstStyle/>
        <a:p>
          <a:endParaRPr lang="cs-CZ"/>
        </a:p>
      </dgm:t>
    </dgm:pt>
    <dgm:pt modelId="{D68D08DF-16D0-4B69-8941-F13FF4ACA9B4}" type="sibTrans" cxnId="{96F2F18F-6768-46BA-B157-B5EE0CF7999B}">
      <dgm:prSet/>
      <dgm:spPr/>
      <dgm:t>
        <a:bodyPr/>
        <a:lstStyle/>
        <a:p>
          <a:endParaRPr lang="cs-CZ"/>
        </a:p>
      </dgm:t>
    </dgm:pt>
    <dgm:pt modelId="{E9EDBD27-DEC0-4518-9086-6EEFC11DB3F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dirty="0" err="1"/>
            <a:t>Code</a:t>
          </a:r>
          <a:r>
            <a:rPr lang="cs-CZ" dirty="0"/>
            <a:t> </a:t>
          </a:r>
          <a:r>
            <a:rPr lang="cs-CZ" dirty="0" err="1"/>
            <a:t>sharing</a:t>
          </a:r>
          <a:endParaRPr lang="cs-CZ" dirty="0"/>
        </a:p>
      </dgm:t>
    </dgm:pt>
    <dgm:pt modelId="{B7269A93-16C8-473A-B96B-2099E003CC5D}" type="parTrans" cxnId="{94F68BAE-A7D5-4BE6-B93C-D83C3C53A663}">
      <dgm:prSet/>
      <dgm:spPr/>
      <dgm:t>
        <a:bodyPr/>
        <a:lstStyle/>
        <a:p>
          <a:endParaRPr lang="cs-CZ"/>
        </a:p>
      </dgm:t>
    </dgm:pt>
    <dgm:pt modelId="{36912265-7651-4432-93DB-AD498C959839}" type="sibTrans" cxnId="{94F68BAE-A7D5-4BE6-B93C-D83C3C53A663}">
      <dgm:prSet/>
      <dgm:spPr/>
      <dgm:t>
        <a:bodyPr/>
        <a:lstStyle/>
        <a:p>
          <a:endParaRPr lang="cs-CZ"/>
        </a:p>
      </dgm:t>
    </dgm:pt>
    <dgm:pt modelId="{33CBEF2E-8EC0-4DBA-98D0-65E911FACAC8}">
      <dgm:prSet phldrT="[Text]"/>
      <dgm:spPr/>
      <dgm:t>
        <a:bodyPr/>
        <a:lstStyle/>
        <a:p>
          <a:r>
            <a:rPr lang="cs-CZ" dirty="0"/>
            <a:t>DI</a:t>
          </a:r>
        </a:p>
      </dgm:t>
    </dgm:pt>
    <dgm:pt modelId="{FDBE12B7-3122-4F6D-9FA5-70B52BDD08CE}" type="parTrans" cxnId="{504DFEBA-1FA3-419E-B3E5-B89FD93078B9}">
      <dgm:prSet/>
      <dgm:spPr/>
      <dgm:t>
        <a:bodyPr/>
        <a:lstStyle/>
        <a:p>
          <a:endParaRPr lang="cs-CZ"/>
        </a:p>
      </dgm:t>
    </dgm:pt>
    <dgm:pt modelId="{266787A4-83B5-4046-9FED-957E925642AE}" type="sibTrans" cxnId="{504DFEBA-1FA3-419E-B3E5-B89FD93078B9}">
      <dgm:prSet/>
      <dgm:spPr/>
      <dgm:t>
        <a:bodyPr/>
        <a:lstStyle/>
        <a:p>
          <a:endParaRPr lang="cs-CZ"/>
        </a:p>
      </dgm:t>
    </dgm:pt>
    <dgm:pt modelId="{6D7AAAD5-1F1A-4D75-96A9-76FCD7BFEF73}">
      <dgm:prSet phldrT="[Text]"/>
      <dgm:spPr/>
      <dgm:t>
        <a:bodyPr/>
        <a:lstStyle/>
        <a:p>
          <a:r>
            <a:rPr lang="cs-CZ" dirty="0"/>
            <a:t>Typy komponent</a:t>
          </a:r>
        </a:p>
      </dgm:t>
    </dgm:pt>
    <dgm:pt modelId="{5E9FA393-3900-451C-B9C2-AF87FC2E12DD}" type="parTrans" cxnId="{1AB9B4AC-8F12-47FF-B636-178448CA7322}">
      <dgm:prSet/>
      <dgm:spPr/>
      <dgm:t>
        <a:bodyPr/>
        <a:lstStyle/>
        <a:p>
          <a:endParaRPr lang="cs-CZ"/>
        </a:p>
      </dgm:t>
    </dgm:pt>
    <dgm:pt modelId="{E92582A1-C962-47E0-BA09-DE9683C93B01}" type="sibTrans" cxnId="{1AB9B4AC-8F12-47FF-B636-178448CA7322}">
      <dgm:prSet/>
      <dgm:spPr/>
      <dgm:t>
        <a:bodyPr/>
        <a:lstStyle/>
        <a:p>
          <a:endParaRPr lang="cs-CZ"/>
        </a:p>
      </dgm:t>
    </dgm:pt>
    <dgm:pt modelId="{C7FFE4B7-DBDC-4FDD-8110-B5AC646E94A5}">
      <dgm:prSet phldrT="[Text]"/>
      <dgm:spPr/>
      <dgm:t>
        <a:bodyPr/>
        <a:lstStyle/>
        <a:p>
          <a:r>
            <a:rPr lang="cs-CZ" dirty="0"/>
            <a:t>Virtuální DOM</a:t>
          </a:r>
        </a:p>
      </dgm:t>
    </dgm:pt>
    <dgm:pt modelId="{C032B9AD-F420-4B0D-8633-4E6F4C0FECAC}" type="parTrans" cxnId="{BABE2CA2-5805-445C-8313-761A2E57AE61}">
      <dgm:prSet/>
      <dgm:spPr/>
      <dgm:t>
        <a:bodyPr/>
        <a:lstStyle/>
        <a:p>
          <a:endParaRPr lang="cs-CZ"/>
        </a:p>
      </dgm:t>
    </dgm:pt>
    <dgm:pt modelId="{D5E2B036-024B-491E-887C-441912DA821E}" type="sibTrans" cxnId="{BABE2CA2-5805-445C-8313-761A2E57AE61}">
      <dgm:prSet/>
      <dgm:spPr/>
      <dgm:t>
        <a:bodyPr/>
        <a:lstStyle/>
        <a:p>
          <a:endParaRPr lang="cs-CZ"/>
        </a:p>
      </dgm:t>
    </dgm:pt>
    <dgm:pt modelId="{56475E90-B0C4-4E58-9EC5-E38DE85B1481}" type="pres">
      <dgm:prSet presAssocID="{E8E79CD7-57DD-46F8-B814-CD4FEEA0E079}" presName="Name0" presStyleCnt="0">
        <dgm:presLayoutVars>
          <dgm:dir/>
          <dgm:animLvl val="lvl"/>
          <dgm:resizeHandles val="exact"/>
        </dgm:presLayoutVars>
      </dgm:prSet>
      <dgm:spPr/>
    </dgm:pt>
    <dgm:pt modelId="{42CBA0BF-B0A3-4AB9-B684-2C98298703A0}" type="pres">
      <dgm:prSet presAssocID="{6D7AAAD5-1F1A-4D75-96A9-76FCD7BFEF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4E6BAEC-4C0D-40E7-B2EA-A69811824661}" type="pres">
      <dgm:prSet presAssocID="{E92582A1-C962-47E0-BA09-DE9683C93B01}" presName="parTxOnlySpace" presStyleCnt="0"/>
      <dgm:spPr/>
    </dgm:pt>
    <dgm:pt modelId="{1409986E-E2A7-48B7-B20D-753F47E6CC75}" type="pres">
      <dgm:prSet presAssocID="{C7FFE4B7-DBDC-4FDD-8110-B5AC646E94A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2E61ABC-BB1D-48F3-9918-0397A2A6B67B}" type="pres">
      <dgm:prSet presAssocID="{D5E2B036-024B-491E-887C-441912DA821E}" presName="parTxOnlySpace" presStyleCnt="0"/>
      <dgm:spPr/>
    </dgm:pt>
    <dgm:pt modelId="{117380C3-0234-4509-8672-21C1C4E5E209}" type="pres">
      <dgm:prSet presAssocID="{DCB2594E-4AF3-4C5E-AF63-24E570EF845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B4FFFF8-4EF6-4B46-ACC2-A2BFC81D9A1B}" type="pres">
      <dgm:prSet presAssocID="{D68D08DF-16D0-4B69-8941-F13FF4ACA9B4}" presName="parTxOnlySpace" presStyleCnt="0"/>
      <dgm:spPr/>
    </dgm:pt>
    <dgm:pt modelId="{3AE7FB95-D052-4C03-ABC6-16511CBC7A2F}" type="pres">
      <dgm:prSet presAssocID="{33CBEF2E-8EC0-4DBA-98D0-65E911FACAC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18A25E6-A974-41C5-8B0A-AE4EFE13055F}" type="pres">
      <dgm:prSet presAssocID="{266787A4-83B5-4046-9FED-957E925642AE}" presName="parTxOnlySpace" presStyleCnt="0"/>
      <dgm:spPr/>
    </dgm:pt>
    <dgm:pt modelId="{378D97D9-3D7D-4A3D-916C-0622C0DEF3CB}" type="pres">
      <dgm:prSet presAssocID="{E9EDBD27-DEC0-4518-9086-6EEFC11DB3F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0FEB6C-9015-4B22-AC1D-4B8740EDC370}" type="presOf" srcId="{E9EDBD27-DEC0-4518-9086-6EEFC11DB3F6}" destId="{378D97D9-3D7D-4A3D-916C-0622C0DEF3CB}" srcOrd="0" destOrd="0" presId="urn:microsoft.com/office/officeart/2005/8/layout/chevron1"/>
    <dgm:cxn modelId="{7E84F271-1A6E-465F-9738-C7151DEC45E1}" type="presOf" srcId="{E8E79CD7-57DD-46F8-B814-CD4FEEA0E079}" destId="{56475E90-B0C4-4E58-9EC5-E38DE85B1481}" srcOrd="0" destOrd="0" presId="urn:microsoft.com/office/officeart/2005/8/layout/chevron1"/>
    <dgm:cxn modelId="{1EB3275A-9EEC-45F5-9E30-8895763F930A}" type="presOf" srcId="{DCB2594E-4AF3-4C5E-AF63-24E570EF845F}" destId="{117380C3-0234-4509-8672-21C1C4E5E209}" srcOrd="0" destOrd="0" presId="urn:microsoft.com/office/officeart/2005/8/layout/chevron1"/>
    <dgm:cxn modelId="{96F2F18F-6768-46BA-B157-B5EE0CF7999B}" srcId="{E8E79CD7-57DD-46F8-B814-CD4FEEA0E079}" destId="{DCB2594E-4AF3-4C5E-AF63-24E570EF845F}" srcOrd="2" destOrd="0" parTransId="{D541E6D2-ADE9-45BC-956B-75AE50956AAF}" sibTransId="{D68D08DF-16D0-4B69-8941-F13FF4ACA9B4}"/>
    <dgm:cxn modelId="{BABE2CA2-5805-445C-8313-761A2E57AE61}" srcId="{E8E79CD7-57DD-46F8-B814-CD4FEEA0E079}" destId="{C7FFE4B7-DBDC-4FDD-8110-B5AC646E94A5}" srcOrd="1" destOrd="0" parTransId="{C032B9AD-F420-4B0D-8633-4E6F4C0FECAC}" sibTransId="{D5E2B036-024B-491E-887C-441912DA821E}"/>
    <dgm:cxn modelId="{1AB9B4AC-8F12-47FF-B636-178448CA7322}" srcId="{E8E79CD7-57DD-46F8-B814-CD4FEEA0E079}" destId="{6D7AAAD5-1F1A-4D75-96A9-76FCD7BFEF73}" srcOrd="0" destOrd="0" parTransId="{5E9FA393-3900-451C-B9C2-AF87FC2E12DD}" sibTransId="{E92582A1-C962-47E0-BA09-DE9683C93B01}"/>
    <dgm:cxn modelId="{94F68BAE-A7D5-4BE6-B93C-D83C3C53A663}" srcId="{E8E79CD7-57DD-46F8-B814-CD4FEEA0E079}" destId="{E9EDBD27-DEC0-4518-9086-6EEFC11DB3F6}" srcOrd="4" destOrd="0" parTransId="{B7269A93-16C8-473A-B96B-2099E003CC5D}" sibTransId="{36912265-7651-4432-93DB-AD498C959839}"/>
    <dgm:cxn modelId="{504DFEBA-1FA3-419E-B3E5-B89FD93078B9}" srcId="{E8E79CD7-57DD-46F8-B814-CD4FEEA0E079}" destId="{33CBEF2E-8EC0-4DBA-98D0-65E911FACAC8}" srcOrd="3" destOrd="0" parTransId="{FDBE12B7-3122-4F6D-9FA5-70B52BDD08CE}" sibTransId="{266787A4-83B5-4046-9FED-957E925642AE}"/>
    <dgm:cxn modelId="{C18A26C5-709B-4B12-AF37-5A46C93264F7}" type="presOf" srcId="{C7FFE4B7-DBDC-4FDD-8110-B5AC646E94A5}" destId="{1409986E-E2A7-48B7-B20D-753F47E6CC75}" srcOrd="0" destOrd="0" presId="urn:microsoft.com/office/officeart/2005/8/layout/chevron1"/>
    <dgm:cxn modelId="{4AA20CE2-BACC-43E9-9C55-AF16839B4453}" type="presOf" srcId="{6D7AAAD5-1F1A-4D75-96A9-76FCD7BFEF73}" destId="{42CBA0BF-B0A3-4AB9-B684-2C98298703A0}" srcOrd="0" destOrd="0" presId="urn:microsoft.com/office/officeart/2005/8/layout/chevron1"/>
    <dgm:cxn modelId="{F29C61F1-C309-49FB-BF0D-F4D0362AB96D}" type="presOf" srcId="{33CBEF2E-8EC0-4DBA-98D0-65E911FACAC8}" destId="{3AE7FB95-D052-4C03-ABC6-16511CBC7A2F}" srcOrd="0" destOrd="0" presId="urn:microsoft.com/office/officeart/2005/8/layout/chevron1"/>
    <dgm:cxn modelId="{6975B459-9921-4790-9AA0-ECA8365074BA}" type="presParOf" srcId="{56475E90-B0C4-4E58-9EC5-E38DE85B1481}" destId="{42CBA0BF-B0A3-4AB9-B684-2C98298703A0}" srcOrd="0" destOrd="0" presId="urn:microsoft.com/office/officeart/2005/8/layout/chevron1"/>
    <dgm:cxn modelId="{018E258A-AE1E-4747-809D-B645643FD24F}" type="presParOf" srcId="{56475E90-B0C4-4E58-9EC5-E38DE85B1481}" destId="{64E6BAEC-4C0D-40E7-B2EA-A69811824661}" srcOrd="1" destOrd="0" presId="urn:microsoft.com/office/officeart/2005/8/layout/chevron1"/>
    <dgm:cxn modelId="{DDE045BB-F93E-4F09-9F2A-8DA1C093F3CC}" type="presParOf" srcId="{56475E90-B0C4-4E58-9EC5-E38DE85B1481}" destId="{1409986E-E2A7-48B7-B20D-753F47E6CC75}" srcOrd="2" destOrd="0" presId="urn:microsoft.com/office/officeart/2005/8/layout/chevron1"/>
    <dgm:cxn modelId="{2802BE15-C8F3-4BFD-8851-EC0524C19FC6}" type="presParOf" srcId="{56475E90-B0C4-4E58-9EC5-E38DE85B1481}" destId="{C2E61ABC-BB1D-48F3-9918-0397A2A6B67B}" srcOrd="3" destOrd="0" presId="urn:microsoft.com/office/officeart/2005/8/layout/chevron1"/>
    <dgm:cxn modelId="{C0B76EAC-AC51-4E51-8702-3B85A56D0E23}" type="presParOf" srcId="{56475E90-B0C4-4E58-9EC5-E38DE85B1481}" destId="{117380C3-0234-4509-8672-21C1C4E5E209}" srcOrd="4" destOrd="0" presId="urn:microsoft.com/office/officeart/2005/8/layout/chevron1"/>
    <dgm:cxn modelId="{3DDCF641-E77A-4F60-8A4B-985BC17DF9D0}" type="presParOf" srcId="{56475E90-B0C4-4E58-9EC5-E38DE85B1481}" destId="{0B4FFFF8-4EF6-4B46-ACC2-A2BFC81D9A1B}" srcOrd="5" destOrd="0" presId="urn:microsoft.com/office/officeart/2005/8/layout/chevron1"/>
    <dgm:cxn modelId="{9E8F4F55-D08D-4DEE-9B35-79CBA478BB13}" type="presParOf" srcId="{56475E90-B0C4-4E58-9EC5-E38DE85B1481}" destId="{3AE7FB95-D052-4C03-ABC6-16511CBC7A2F}" srcOrd="6" destOrd="0" presId="urn:microsoft.com/office/officeart/2005/8/layout/chevron1"/>
    <dgm:cxn modelId="{32E6900F-5688-4191-B13C-9DAE68CF7599}" type="presParOf" srcId="{56475E90-B0C4-4E58-9EC5-E38DE85B1481}" destId="{A18A25E6-A974-41C5-8B0A-AE4EFE13055F}" srcOrd="7" destOrd="0" presId="urn:microsoft.com/office/officeart/2005/8/layout/chevron1"/>
    <dgm:cxn modelId="{E39703E1-96B9-4865-9159-4D5073B727EA}" type="presParOf" srcId="{56475E90-B0C4-4E58-9EC5-E38DE85B1481}" destId="{378D97D9-3D7D-4A3D-916C-0622C0DEF3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771B-01D4-445F-8A9F-F29AABA7982B}">
      <dsp:nvSpPr>
        <dsp:cNvPr id="0" name=""/>
        <dsp:cNvSpPr/>
      </dsp:nvSpPr>
      <dsp:spPr>
        <a:xfrm>
          <a:off x="-5980788" y="-915185"/>
          <a:ext cx="7119822" cy="711982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5CD3C-72B5-499C-87F8-ABFED998A5A4}">
      <dsp:nvSpPr>
        <dsp:cNvPr id="0" name=""/>
        <dsp:cNvSpPr/>
      </dsp:nvSpPr>
      <dsp:spPr>
        <a:xfrm>
          <a:off x="596161" y="406652"/>
          <a:ext cx="7047945" cy="813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9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Event</a:t>
          </a:r>
          <a:r>
            <a:rPr lang="cs-CZ" sz="3600" kern="1200" dirty="0"/>
            <a:t> </a:t>
          </a:r>
          <a:r>
            <a:rPr lang="cs-CZ" sz="3600" kern="1200" dirty="0" err="1"/>
            <a:t>loop</a:t>
          </a:r>
          <a:r>
            <a:rPr lang="cs-CZ" sz="3600" kern="1200" dirty="0"/>
            <a:t> &amp; </a:t>
          </a:r>
          <a:r>
            <a:rPr lang="cs-CZ" sz="3600" kern="1200" dirty="0" err="1"/>
            <a:t>callbacky</a:t>
          </a:r>
          <a:endParaRPr lang="cs-CZ" sz="3600" kern="1200" dirty="0"/>
        </a:p>
      </dsp:txBody>
      <dsp:txXfrm>
        <a:off x="596161" y="406652"/>
        <a:ext cx="7047945" cy="813729"/>
      </dsp:txXfrm>
    </dsp:sp>
    <dsp:sp modelId="{8760D4B5-FD7E-49D1-AAC1-9635EADDA291}">
      <dsp:nvSpPr>
        <dsp:cNvPr id="0" name=""/>
        <dsp:cNvSpPr/>
      </dsp:nvSpPr>
      <dsp:spPr>
        <a:xfrm>
          <a:off x="87580" y="304936"/>
          <a:ext cx="1017161" cy="1017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AFBA-01E1-48F5-81FD-F8F7E9C09C2C}">
      <dsp:nvSpPr>
        <dsp:cNvPr id="0" name=""/>
        <dsp:cNvSpPr/>
      </dsp:nvSpPr>
      <dsp:spPr>
        <a:xfrm>
          <a:off x="1062690" y="1627458"/>
          <a:ext cx="6581416" cy="813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9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Promise &amp; </a:t>
          </a:r>
          <a:r>
            <a:rPr lang="cs-CZ" sz="3600" kern="1200" dirty="0" err="1"/>
            <a:t>async</a:t>
          </a:r>
          <a:r>
            <a:rPr lang="cs-CZ" sz="3600" kern="1200" dirty="0"/>
            <a:t> </a:t>
          </a:r>
          <a:r>
            <a:rPr lang="cs-CZ" sz="3600" kern="1200" dirty="0" err="1"/>
            <a:t>await</a:t>
          </a:r>
          <a:endParaRPr lang="cs-CZ" sz="3600" kern="1200" dirty="0"/>
        </a:p>
      </dsp:txBody>
      <dsp:txXfrm>
        <a:off x="1062690" y="1627458"/>
        <a:ext cx="6581416" cy="813729"/>
      </dsp:txXfrm>
    </dsp:sp>
    <dsp:sp modelId="{52FD6F9B-9093-442F-8D9C-4F076CF1E6D0}">
      <dsp:nvSpPr>
        <dsp:cNvPr id="0" name=""/>
        <dsp:cNvSpPr/>
      </dsp:nvSpPr>
      <dsp:spPr>
        <a:xfrm>
          <a:off x="554109" y="1525742"/>
          <a:ext cx="1017161" cy="1017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46F3E-A12F-47AE-A523-A1E9DE8C0C0D}">
      <dsp:nvSpPr>
        <dsp:cNvPr id="0" name=""/>
        <dsp:cNvSpPr/>
      </dsp:nvSpPr>
      <dsp:spPr>
        <a:xfrm>
          <a:off x="1062690" y="2848263"/>
          <a:ext cx="6581416" cy="813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9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Class</a:t>
          </a:r>
        </a:p>
      </dsp:txBody>
      <dsp:txXfrm>
        <a:off x="1062690" y="2848263"/>
        <a:ext cx="6581416" cy="813729"/>
      </dsp:txXfrm>
    </dsp:sp>
    <dsp:sp modelId="{ADD0F9C8-948E-487E-9A88-72268B924E8F}">
      <dsp:nvSpPr>
        <dsp:cNvPr id="0" name=""/>
        <dsp:cNvSpPr/>
      </dsp:nvSpPr>
      <dsp:spPr>
        <a:xfrm>
          <a:off x="554109" y="2746547"/>
          <a:ext cx="1017161" cy="1017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86787-DEF7-406B-9546-D82CA870BB15}">
      <dsp:nvSpPr>
        <dsp:cNvPr id="0" name=""/>
        <dsp:cNvSpPr/>
      </dsp:nvSpPr>
      <dsp:spPr>
        <a:xfrm>
          <a:off x="596161" y="4069068"/>
          <a:ext cx="7047945" cy="813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89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Arrow </a:t>
          </a:r>
          <a:r>
            <a:rPr lang="cs-CZ" sz="3600" kern="1200" dirty="0" err="1"/>
            <a:t>function</a:t>
          </a:r>
          <a:r>
            <a:rPr lang="cs-CZ" sz="3600" kern="1200" dirty="0"/>
            <a:t> &amp; </a:t>
          </a:r>
          <a:r>
            <a:rPr lang="cs-CZ" sz="3600" kern="1200" dirty="0" err="1"/>
            <a:t>this</a:t>
          </a:r>
          <a:endParaRPr lang="cs-CZ" sz="3600" kern="1200" dirty="0"/>
        </a:p>
      </dsp:txBody>
      <dsp:txXfrm>
        <a:off x="596161" y="4069068"/>
        <a:ext cx="7047945" cy="813729"/>
      </dsp:txXfrm>
    </dsp:sp>
    <dsp:sp modelId="{F87F2C5A-B4B3-4997-B809-E00808EEB987}">
      <dsp:nvSpPr>
        <dsp:cNvPr id="0" name=""/>
        <dsp:cNvSpPr/>
      </dsp:nvSpPr>
      <dsp:spPr>
        <a:xfrm>
          <a:off x="87580" y="3967352"/>
          <a:ext cx="1017161" cy="1017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1836" y="91748"/>
          <a:ext cx="1634067" cy="6536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Typy komponent</a:t>
          </a:r>
        </a:p>
      </dsp:txBody>
      <dsp:txXfrm>
        <a:off x="328650" y="91748"/>
        <a:ext cx="980440" cy="653627"/>
      </dsp:txXfrm>
    </dsp:sp>
    <dsp:sp modelId="{1409986E-E2A7-48B7-B20D-753F47E6CC75}">
      <dsp:nvSpPr>
        <dsp:cNvPr id="0" name=""/>
        <dsp:cNvSpPr/>
      </dsp:nvSpPr>
      <dsp:spPr>
        <a:xfrm>
          <a:off x="1472497" y="91748"/>
          <a:ext cx="1634067" cy="653627"/>
        </a:xfrm>
        <a:prstGeom prst="chevron">
          <a:avLst/>
        </a:prstGeom>
        <a:solidFill>
          <a:schemeClr val="accent4">
            <a:hueOff val="-1014969"/>
            <a:satOff val="12084"/>
            <a:lumOff val="-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Virtuální DOM</a:t>
          </a:r>
        </a:p>
      </dsp:txBody>
      <dsp:txXfrm>
        <a:off x="1799311" y="91748"/>
        <a:ext cx="980440" cy="653627"/>
      </dsp:txXfrm>
    </dsp:sp>
    <dsp:sp modelId="{117380C3-0234-4509-8672-21C1C4E5E209}">
      <dsp:nvSpPr>
        <dsp:cNvPr id="0" name=""/>
        <dsp:cNvSpPr/>
      </dsp:nvSpPr>
      <dsp:spPr>
        <a:xfrm>
          <a:off x="2943158" y="91748"/>
          <a:ext cx="1634067" cy="653627"/>
        </a:xfrm>
        <a:prstGeom prst="chevron">
          <a:avLst/>
        </a:prstGeom>
        <a:solidFill>
          <a:schemeClr val="accent4">
            <a:hueOff val="-2029939"/>
            <a:satOff val="24169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Life</a:t>
          </a:r>
          <a:r>
            <a:rPr lang="cs-CZ" sz="1500" kern="1200" dirty="0"/>
            <a:t> </a:t>
          </a:r>
          <a:r>
            <a:rPr lang="cs-CZ" sz="1500" kern="1200" dirty="0" err="1"/>
            <a:t>cycle</a:t>
          </a:r>
          <a:endParaRPr lang="cs-CZ" sz="1500" kern="1200" dirty="0"/>
        </a:p>
      </dsp:txBody>
      <dsp:txXfrm>
        <a:off x="3269972" y="91748"/>
        <a:ext cx="980440" cy="653627"/>
      </dsp:txXfrm>
    </dsp:sp>
    <dsp:sp modelId="{3AE7FB95-D052-4C03-ABC6-16511CBC7A2F}">
      <dsp:nvSpPr>
        <dsp:cNvPr id="0" name=""/>
        <dsp:cNvSpPr/>
      </dsp:nvSpPr>
      <dsp:spPr>
        <a:xfrm>
          <a:off x="4413819" y="91748"/>
          <a:ext cx="1634067" cy="653627"/>
        </a:xfrm>
        <a:prstGeom prst="chevron">
          <a:avLst/>
        </a:prstGeom>
        <a:solidFill>
          <a:schemeClr val="accent4">
            <a:hueOff val="-3044908"/>
            <a:satOff val="36253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DI</a:t>
          </a:r>
        </a:p>
      </dsp:txBody>
      <dsp:txXfrm>
        <a:off x="4740633" y="91748"/>
        <a:ext cx="980440" cy="653627"/>
      </dsp:txXfrm>
    </dsp:sp>
    <dsp:sp modelId="{378D97D9-3D7D-4A3D-916C-0622C0DEF3CB}">
      <dsp:nvSpPr>
        <dsp:cNvPr id="0" name=""/>
        <dsp:cNvSpPr/>
      </dsp:nvSpPr>
      <dsp:spPr>
        <a:xfrm>
          <a:off x="5884480" y="91748"/>
          <a:ext cx="1634067" cy="653627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Code</a:t>
          </a:r>
          <a:r>
            <a:rPr lang="cs-CZ" sz="1500" kern="1200" dirty="0"/>
            <a:t> </a:t>
          </a:r>
          <a:r>
            <a:rPr lang="cs-CZ" sz="1500" kern="1200" dirty="0" err="1"/>
            <a:t>sharing</a:t>
          </a:r>
          <a:endParaRPr lang="cs-CZ" sz="1500" kern="1200" dirty="0"/>
        </a:p>
      </dsp:txBody>
      <dsp:txXfrm>
        <a:off x="6211294" y="91748"/>
        <a:ext cx="980440" cy="6536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771B-01D4-445F-8A9F-F29AABA7982B}">
      <dsp:nvSpPr>
        <dsp:cNvPr id="0" name=""/>
        <dsp:cNvSpPr/>
      </dsp:nvSpPr>
      <dsp:spPr>
        <a:xfrm>
          <a:off x="-5980788" y="-915185"/>
          <a:ext cx="7119822" cy="711982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5CD3C-72B5-499C-87F8-ABFED998A5A4}">
      <dsp:nvSpPr>
        <dsp:cNvPr id="0" name=""/>
        <dsp:cNvSpPr/>
      </dsp:nvSpPr>
      <dsp:spPr>
        <a:xfrm>
          <a:off x="424253" y="278542"/>
          <a:ext cx="7219852" cy="5568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01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Základní mechanismy</a:t>
          </a:r>
        </a:p>
      </dsp:txBody>
      <dsp:txXfrm>
        <a:off x="424253" y="278542"/>
        <a:ext cx="7219852" cy="556873"/>
      </dsp:txXfrm>
    </dsp:sp>
    <dsp:sp modelId="{8760D4B5-FD7E-49D1-AAC1-9635EADDA291}">
      <dsp:nvSpPr>
        <dsp:cNvPr id="0" name=""/>
        <dsp:cNvSpPr/>
      </dsp:nvSpPr>
      <dsp:spPr>
        <a:xfrm>
          <a:off x="76208" y="208933"/>
          <a:ext cx="696091" cy="696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3B130-812E-4555-8AEE-DC6005351F8E}">
      <dsp:nvSpPr>
        <dsp:cNvPr id="0" name=""/>
        <dsp:cNvSpPr/>
      </dsp:nvSpPr>
      <dsp:spPr>
        <a:xfrm>
          <a:off x="882320" y="1113746"/>
          <a:ext cx="6761786" cy="5568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01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Redux</a:t>
          </a:r>
          <a:r>
            <a:rPr lang="cs-CZ" sz="2900" kern="1200" dirty="0"/>
            <a:t> </a:t>
          </a:r>
          <a:r>
            <a:rPr lang="cs-CZ" sz="2900" kern="1200" dirty="0" err="1"/>
            <a:t>Store</a:t>
          </a:r>
          <a:r>
            <a:rPr lang="cs-CZ" sz="2900" kern="1200" dirty="0"/>
            <a:t> </a:t>
          </a:r>
        </a:p>
      </dsp:txBody>
      <dsp:txXfrm>
        <a:off x="882320" y="1113746"/>
        <a:ext cx="6761786" cy="556873"/>
      </dsp:txXfrm>
    </dsp:sp>
    <dsp:sp modelId="{40C87794-81AB-49B4-8A6F-DE7648F243D1}">
      <dsp:nvSpPr>
        <dsp:cNvPr id="0" name=""/>
        <dsp:cNvSpPr/>
      </dsp:nvSpPr>
      <dsp:spPr>
        <a:xfrm>
          <a:off x="534274" y="1044137"/>
          <a:ext cx="696091" cy="696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98E26-7794-489E-92B9-31411FC9C79D}">
      <dsp:nvSpPr>
        <dsp:cNvPr id="0" name=""/>
        <dsp:cNvSpPr/>
      </dsp:nvSpPr>
      <dsp:spPr>
        <a:xfrm>
          <a:off x="1091782" y="1948951"/>
          <a:ext cx="6552324" cy="5568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01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Middleware</a:t>
          </a:r>
          <a:endParaRPr lang="cs-CZ" sz="2900" kern="1200" dirty="0"/>
        </a:p>
      </dsp:txBody>
      <dsp:txXfrm>
        <a:off x="1091782" y="1948951"/>
        <a:ext cx="6552324" cy="556873"/>
      </dsp:txXfrm>
    </dsp:sp>
    <dsp:sp modelId="{52FD6F9B-9093-442F-8D9C-4F076CF1E6D0}">
      <dsp:nvSpPr>
        <dsp:cNvPr id="0" name=""/>
        <dsp:cNvSpPr/>
      </dsp:nvSpPr>
      <dsp:spPr>
        <a:xfrm>
          <a:off x="743736" y="1879341"/>
          <a:ext cx="696091" cy="696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3100F-89A7-45A4-9ABF-50C20659B725}">
      <dsp:nvSpPr>
        <dsp:cNvPr id="0" name=""/>
        <dsp:cNvSpPr/>
      </dsp:nvSpPr>
      <dsp:spPr>
        <a:xfrm>
          <a:off x="1091782" y="2783626"/>
          <a:ext cx="6552324" cy="5568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01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Redux</a:t>
          </a:r>
          <a:r>
            <a:rPr lang="cs-CZ" sz="2900" kern="1200" dirty="0"/>
            <a:t> </a:t>
          </a:r>
          <a:r>
            <a:rPr lang="cs-CZ" sz="2900" kern="1200" dirty="0" err="1"/>
            <a:t>Thunk</a:t>
          </a:r>
          <a:endParaRPr lang="cs-CZ" sz="2900" kern="1200" dirty="0"/>
        </a:p>
      </dsp:txBody>
      <dsp:txXfrm>
        <a:off x="1091782" y="2783626"/>
        <a:ext cx="6552324" cy="556873"/>
      </dsp:txXfrm>
    </dsp:sp>
    <dsp:sp modelId="{ADD0F9C8-948E-487E-9A88-72268B924E8F}">
      <dsp:nvSpPr>
        <dsp:cNvPr id="0" name=""/>
        <dsp:cNvSpPr/>
      </dsp:nvSpPr>
      <dsp:spPr>
        <a:xfrm>
          <a:off x="743736" y="2714017"/>
          <a:ext cx="696091" cy="696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BBBD-A589-40E8-804A-B68BC3AD8CE0}">
      <dsp:nvSpPr>
        <dsp:cNvPr id="0" name=""/>
        <dsp:cNvSpPr/>
      </dsp:nvSpPr>
      <dsp:spPr>
        <a:xfrm>
          <a:off x="882320" y="3618830"/>
          <a:ext cx="6761786" cy="5568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01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Redux</a:t>
          </a:r>
          <a:r>
            <a:rPr lang="cs-CZ" sz="2900" kern="1200" dirty="0"/>
            <a:t> </a:t>
          </a:r>
          <a:r>
            <a:rPr lang="cs-CZ" sz="2900" kern="1200" dirty="0" err="1"/>
            <a:t>Observable</a:t>
          </a:r>
          <a:endParaRPr lang="cs-CZ" sz="2900" kern="1200" dirty="0"/>
        </a:p>
      </dsp:txBody>
      <dsp:txXfrm>
        <a:off x="882320" y="3618830"/>
        <a:ext cx="6761786" cy="556873"/>
      </dsp:txXfrm>
    </dsp:sp>
    <dsp:sp modelId="{F87F2C5A-B4B3-4997-B809-E00808EEB987}">
      <dsp:nvSpPr>
        <dsp:cNvPr id="0" name=""/>
        <dsp:cNvSpPr/>
      </dsp:nvSpPr>
      <dsp:spPr>
        <a:xfrm>
          <a:off x="534274" y="3549221"/>
          <a:ext cx="696091" cy="696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7DDDE-5EC2-420E-B95F-11BDDD185431}">
      <dsp:nvSpPr>
        <dsp:cNvPr id="0" name=""/>
        <dsp:cNvSpPr/>
      </dsp:nvSpPr>
      <dsp:spPr>
        <a:xfrm>
          <a:off x="424253" y="4454035"/>
          <a:ext cx="7219852" cy="5568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01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Redux</a:t>
          </a:r>
          <a:r>
            <a:rPr lang="cs-CZ" sz="2900" kern="1200" dirty="0"/>
            <a:t> </a:t>
          </a:r>
          <a:r>
            <a:rPr lang="cs-CZ" sz="2900" kern="1200" dirty="0" err="1"/>
            <a:t>Saga</a:t>
          </a:r>
          <a:endParaRPr lang="cs-CZ" sz="2900" kern="1200" dirty="0"/>
        </a:p>
      </dsp:txBody>
      <dsp:txXfrm>
        <a:off x="424253" y="4454035"/>
        <a:ext cx="7219852" cy="556873"/>
      </dsp:txXfrm>
    </dsp:sp>
    <dsp:sp modelId="{8FA9C08F-CA26-4CFC-A24F-BACBF8B9FBCF}">
      <dsp:nvSpPr>
        <dsp:cNvPr id="0" name=""/>
        <dsp:cNvSpPr/>
      </dsp:nvSpPr>
      <dsp:spPr>
        <a:xfrm>
          <a:off x="76208" y="4384425"/>
          <a:ext cx="696091" cy="696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4798" y="0"/>
          <a:ext cx="1784906" cy="6931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Základy</a:t>
          </a:r>
        </a:p>
      </dsp:txBody>
      <dsp:txXfrm>
        <a:off x="351352" y="0"/>
        <a:ext cx="1091798" cy="693108"/>
      </dsp:txXfrm>
    </dsp:sp>
    <dsp:sp modelId="{1409986E-E2A7-48B7-B20D-753F47E6CC75}">
      <dsp:nvSpPr>
        <dsp:cNvPr id="0" name=""/>
        <dsp:cNvSpPr/>
      </dsp:nvSpPr>
      <dsp:spPr>
        <a:xfrm>
          <a:off x="1611213" y="0"/>
          <a:ext cx="1784906" cy="693108"/>
        </a:xfrm>
        <a:prstGeom prst="chevron">
          <a:avLst/>
        </a:prstGeom>
        <a:solidFill>
          <a:schemeClr val="accent4">
            <a:hueOff val="-811976"/>
            <a:satOff val="9667"/>
            <a:lumOff val="-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Store</a:t>
          </a:r>
          <a:r>
            <a:rPr lang="cs-CZ" sz="1800" kern="1200" dirty="0"/>
            <a:t> </a:t>
          </a:r>
        </a:p>
      </dsp:txBody>
      <dsp:txXfrm>
        <a:off x="1957767" y="0"/>
        <a:ext cx="1091798" cy="693108"/>
      </dsp:txXfrm>
    </dsp:sp>
    <dsp:sp modelId="{117380C3-0234-4509-8672-21C1C4E5E209}">
      <dsp:nvSpPr>
        <dsp:cNvPr id="0" name=""/>
        <dsp:cNvSpPr/>
      </dsp:nvSpPr>
      <dsp:spPr>
        <a:xfrm>
          <a:off x="3217629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Middleware</a:t>
          </a:r>
          <a:endParaRPr lang="cs-CZ" sz="1600" kern="1200" dirty="0"/>
        </a:p>
      </dsp:txBody>
      <dsp:txXfrm>
        <a:off x="3564183" y="0"/>
        <a:ext cx="1091798" cy="693108"/>
      </dsp:txXfrm>
    </dsp:sp>
    <dsp:sp modelId="{3AE7FB95-D052-4C03-ABC6-16511CBC7A2F}">
      <dsp:nvSpPr>
        <dsp:cNvPr id="0" name=""/>
        <dsp:cNvSpPr/>
      </dsp:nvSpPr>
      <dsp:spPr>
        <a:xfrm>
          <a:off x="4824044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Thunk</a:t>
          </a:r>
          <a:endParaRPr lang="cs-CZ" sz="1800" kern="1200" dirty="0"/>
        </a:p>
      </dsp:txBody>
      <dsp:txXfrm>
        <a:off x="5170598" y="0"/>
        <a:ext cx="1091798" cy="693108"/>
      </dsp:txXfrm>
    </dsp:sp>
    <dsp:sp modelId="{378D97D9-3D7D-4A3D-916C-0622C0DEF3CB}">
      <dsp:nvSpPr>
        <dsp:cNvPr id="0" name=""/>
        <dsp:cNvSpPr/>
      </dsp:nvSpPr>
      <dsp:spPr>
        <a:xfrm>
          <a:off x="6430460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Observable</a:t>
          </a:r>
          <a:endParaRPr lang="cs-CZ" sz="1600" kern="1200" dirty="0"/>
        </a:p>
      </dsp:txBody>
      <dsp:txXfrm>
        <a:off x="6777014" y="0"/>
        <a:ext cx="1091798" cy="693108"/>
      </dsp:txXfrm>
    </dsp:sp>
    <dsp:sp modelId="{CBEDF9AE-4964-41A3-8625-0032ACC8CB63}">
      <dsp:nvSpPr>
        <dsp:cNvPr id="0" name=""/>
        <dsp:cNvSpPr/>
      </dsp:nvSpPr>
      <dsp:spPr>
        <a:xfrm>
          <a:off x="8036875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Saga</a:t>
          </a:r>
          <a:endParaRPr lang="cs-CZ" sz="1600" kern="1200" dirty="0"/>
        </a:p>
      </dsp:txBody>
      <dsp:txXfrm>
        <a:off x="8383429" y="0"/>
        <a:ext cx="1091798" cy="6931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4798" y="0"/>
          <a:ext cx="1784906" cy="6931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Základy</a:t>
          </a:r>
        </a:p>
      </dsp:txBody>
      <dsp:txXfrm>
        <a:off x="351352" y="0"/>
        <a:ext cx="1091798" cy="693108"/>
      </dsp:txXfrm>
    </dsp:sp>
    <dsp:sp modelId="{1409986E-E2A7-48B7-B20D-753F47E6CC75}">
      <dsp:nvSpPr>
        <dsp:cNvPr id="0" name=""/>
        <dsp:cNvSpPr/>
      </dsp:nvSpPr>
      <dsp:spPr>
        <a:xfrm>
          <a:off x="1611213" y="0"/>
          <a:ext cx="1784906" cy="693108"/>
        </a:xfrm>
        <a:prstGeom prst="chevron">
          <a:avLst/>
        </a:prstGeom>
        <a:solidFill>
          <a:schemeClr val="accent4">
            <a:hueOff val="-811976"/>
            <a:satOff val="9667"/>
            <a:lumOff val="-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Store</a:t>
          </a:r>
          <a:r>
            <a:rPr lang="cs-CZ" sz="1800" kern="1200" dirty="0"/>
            <a:t> </a:t>
          </a:r>
        </a:p>
      </dsp:txBody>
      <dsp:txXfrm>
        <a:off x="1957767" y="0"/>
        <a:ext cx="1091798" cy="693108"/>
      </dsp:txXfrm>
    </dsp:sp>
    <dsp:sp modelId="{117380C3-0234-4509-8672-21C1C4E5E209}">
      <dsp:nvSpPr>
        <dsp:cNvPr id="0" name=""/>
        <dsp:cNvSpPr/>
      </dsp:nvSpPr>
      <dsp:spPr>
        <a:xfrm>
          <a:off x="3217629" y="0"/>
          <a:ext cx="1784906" cy="693108"/>
        </a:xfrm>
        <a:prstGeom prst="chevron">
          <a:avLst/>
        </a:prstGeom>
        <a:solidFill>
          <a:schemeClr val="accent4">
            <a:hueOff val="-1623951"/>
            <a:satOff val="19335"/>
            <a:lumOff val="-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Middleware</a:t>
          </a:r>
          <a:endParaRPr lang="cs-CZ" sz="1600" kern="1200" dirty="0"/>
        </a:p>
      </dsp:txBody>
      <dsp:txXfrm>
        <a:off x="3564183" y="0"/>
        <a:ext cx="1091798" cy="693108"/>
      </dsp:txXfrm>
    </dsp:sp>
    <dsp:sp modelId="{3AE7FB95-D052-4C03-ABC6-16511CBC7A2F}">
      <dsp:nvSpPr>
        <dsp:cNvPr id="0" name=""/>
        <dsp:cNvSpPr/>
      </dsp:nvSpPr>
      <dsp:spPr>
        <a:xfrm>
          <a:off x="4824044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Thunk</a:t>
          </a:r>
          <a:endParaRPr lang="cs-CZ" sz="1800" kern="1200" dirty="0"/>
        </a:p>
      </dsp:txBody>
      <dsp:txXfrm>
        <a:off x="5170598" y="0"/>
        <a:ext cx="1091798" cy="693108"/>
      </dsp:txXfrm>
    </dsp:sp>
    <dsp:sp modelId="{378D97D9-3D7D-4A3D-916C-0622C0DEF3CB}">
      <dsp:nvSpPr>
        <dsp:cNvPr id="0" name=""/>
        <dsp:cNvSpPr/>
      </dsp:nvSpPr>
      <dsp:spPr>
        <a:xfrm>
          <a:off x="6430460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Observable</a:t>
          </a:r>
          <a:endParaRPr lang="cs-CZ" sz="1600" kern="1200" dirty="0"/>
        </a:p>
      </dsp:txBody>
      <dsp:txXfrm>
        <a:off x="6777014" y="0"/>
        <a:ext cx="1091798" cy="693108"/>
      </dsp:txXfrm>
    </dsp:sp>
    <dsp:sp modelId="{CBEDF9AE-4964-41A3-8625-0032ACC8CB63}">
      <dsp:nvSpPr>
        <dsp:cNvPr id="0" name=""/>
        <dsp:cNvSpPr/>
      </dsp:nvSpPr>
      <dsp:spPr>
        <a:xfrm>
          <a:off x="8036875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Saga</a:t>
          </a:r>
          <a:endParaRPr lang="cs-CZ" sz="1600" kern="1200" dirty="0"/>
        </a:p>
      </dsp:txBody>
      <dsp:txXfrm>
        <a:off x="8383429" y="0"/>
        <a:ext cx="1091798" cy="6931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4798" y="0"/>
          <a:ext cx="1784906" cy="6931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Základy</a:t>
          </a:r>
        </a:p>
      </dsp:txBody>
      <dsp:txXfrm>
        <a:off x="351352" y="0"/>
        <a:ext cx="1091798" cy="693108"/>
      </dsp:txXfrm>
    </dsp:sp>
    <dsp:sp modelId="{1409986E-E2A7-48B7-B20D-753F47E6CC75}">
      <dsp:nvSpPr>
        <dsp:cNvPr id="0" name=""/>
        <dsp:cNvSpPr/>
      </dsp:nvSpPr>
      <dsp:spPr>
        <a:xfrm>
          <a:off x="1611213" y="0"/>
          <a:ext cx="1784906" cy="693108"/>
        </a:xfrm>
        <a:prstGeom prst="chevron">
          <a:avLst/>
        </a:prstGeom>
        <a:solidFill>
          <a:schemeClr val="accent4">
            <a:hueOff val="-811976"/>
            <a:satOff val="9667"/>
            <a:lumOff val="-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Store</a:t>
          </a:r>
          <a:r>
            <a:rPr lang="cs-CZ" sz="1800" kern="1200" dirty="0"/>
            <a:t> </a:t>
          </a:r>
        </a:p>
      </dsp:txBody>
      <dsp:txXfrm>
        <a:off x="1957767" y="0"/>
        <a:ext cx="1091798" cy="693108"/>
      </dsp:txXfrm>
    </dsp:sp>
    <dsp:sp modelId="{117380C3-0234-4509-8672-21C1C4E5E209}">
      <dsp:nvSpPr>
        <dsp:cNvPr id="0" name=""/>
        <dsp:cNvSpPr/>
      </dsp:nvSpPr>
      <dsp:spPr>
        <a:xfrm>
          <a:off x="3217629" y="0"/>
          <a:ext cx="1784906" cy="693108"/>
        </a:xfrm>
        <a:prstGeom prst="chevron">
          <a:avLst/>
        </a:prstGeom>
        <a:solidFill>
          <a:schemeClr val="accent4">
            <a:hueOff val="-1623951"/>
            <a:satOff val="19335"/>
            <a:lumOff val="-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Middleware</a:t>
          </a:r>
          <a:endParaRPr lang="cs-CZ" sz="1600" kern="1200" dirty="0"/>
        </a:p>
      </dsp:txBody>
      <dsp:txXfrm>
        <a:off x="3564183" y="0"/>
        <a:ext cx="1091798" cy="693108"/>
      </dsp:txXfrm>
    </dsp:sp>
    <dsp:sp modelId="{3AE7FB95-D052-4C03-ABC6-16511CBC7A2F}">
      <dsp:nvSpPr>
        <dsp:cNvPr id="0" name=""/>
        <dsp:cNvSpPr/>
      </dsp:nvSpPr>
      <dsp:spPr>
        <a:xfrm>
          <a:off x="4824044" y="0"/>
          <a:ext cx="1784906" cy="693108"/>
        </a:xfrm>
        <a:prstGeom prst="chevron">
          <a:avLst/>
        </a:prstGeom>
        <a:solidFill>
          <a:schemeClr val="accent4">
            <a:hueOff val="-2435927"/>
            <a:satOff val="29002"/>
            <a:lumOff val="-2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Thunk</a:t>
          </a:r>
          <a:endParaRPr lang="cs-CZ" sz="1800" kern="1200" dirty="0"/>
        </a:p>
      </dsp:txBody>
      <dsp:txXfrm>
        <a:off x="5170598" y="0"/>
        <a:ext cx="1091798" cy="693108"/>
      </dsp:txXfrm>
    </dsp:sp>
    <dsp:sp modelId="{378D97D9-3D7D-4A3D-916C-0622C0DEF3CB}">
      <dsp:nvSpPr>
        <dsp:cNvPr id="0" name=""/>
        <dsp:cNvSpPr/>
      </dsp:nvSpPr>
      <dsp:spPr>
        <a:xfrm>
          <a:off x="6430460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Observable</a:t>
          </a:r>
          <a:endParaRPr lang="cs-CZ" sz="1600" kern="1200" dirty="0"/>
        </a:p>
      </dsp:txBody>
      <dsp:txXfrm>
        <a:off x="6777014" y="0"/>
        <a:ext cx="1091798" cy="693108"/>
      </dsp:txXfrm>
    </dsp:sp>
    <dsp:sp modelId="{CBEDF9AE-4964-41A3-8625-0032ACC8CB63}">
      <dsp:nvSpPr>
        <dsp:cNvPr id="0" name=""/>
        <dsp:cNvSpPr/>
      </dsp:nvSpPr>
      <dsp:spPr>
        <a:xfrm>
          <a:off x="8036875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Saga</a:t>
          </a:r>
          <a:endParaRPr lang="cs-CZ" sz="1600" kern="1200" dirty="0"/>
        </a:p>
      </dsp:txBody>
      <dsp:txXfrm>
        <a:off x="8383429" y="0"/>
        <a:ext cx="1091798" cy="6931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4798" y="0"/>
          <a:ext cx="1784906" cy="6931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Základy</a:t>
          </a:r>
        </a:p>
      </dsp:txBody>
      <dsp:txXfrm>
        <a:off x="351352" y="0"/>
        <a:ext cx="1091798" cy="693108"/>
      </dsp:txXfrm>
    </dsp:sp>
    <dsp:sp modelId="{1409986E-E2A7-48B7-B20D-753F47E6CC75}">
      <dsp:nvSpPr>
        <dsp:cNvPr id="0" name=""/>
        <dsp:cNvSpPr/>
      </dsp:nvSpPr>
      <dsp:spPr>
        <a:xfrm>
          <a:off x="1611213" y="0"/>
          <a:ext cx="1784906" cy="693108"/>
        </a:xfrm>
        <a:prstGeom prst="chevron">
          <a:avLst/>
        </a:prstGeom>
        <a:solidFill>
          <a:schemeClr val="accent4">
            <a:hueOff val="-811976"/>
            <a:satOff val="9667"/>
            <a:lumOff val="-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Store</a:t>
          </a:r>
          <a:r>
            <a:rPr lang="cs-CZ" sz="1800" kern="1200" dirty="0"/>
            <a:t> </a:t>
          </a:r>
        </a:p>
      </dsp:txBody>
      <dsp:txXfrm>
        <a:off x="1957767" y="0"/>
        <a:ext cx="1091798" cy="693108"/>
      </dsp:txXfrm>
    </dsp:sp>
    <dsp:sp modelId="{117380C3-0234-4509-8672-21C1C4E5E209}">
      <dsp:nvSpPr>
        <dsp:cNvPr id="0" name=""/>
        <dsp:cNvSpPr/>
      </dsp:nvSpPr>
      <dsp:spPr>
        <a:xfrm>
          <a:off x="3217629" y="0"/>
          <a:ext cx="1784906" cy="693108"/>
        </a:xfrm>
        <a:prstGeom prst="chevron">
          <a:avLst/>
        </a:prstGeom>
        <a:solidFill>
          <a:schemeClr val="accent4">
            <a:hueOff val="-1623951"/>
            <a:satOff val="19335"/>
            <a:lumOff val="-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Middleware</a:t>
          </a:r>
          <a:endParaRPr lang="cs-CZ" sz="1600" kern="1200" dirty="0"/>
        </a:p>
      </dsp:txBody>
      <dsp:txXfrm>
        <a:off x="3564183" y="0"/>
        <a:ext cx="1091798" cy="693108"/>
      </dsp:txXfrm>
    </dsp:sp>
    <dsp:sp modelId="{3AE7FB95-D052-4C03-ABC6-16511CBC7A2F}">
      <dsp:nvSpPr>
        <dsp:cNvPr id="0" name=""/>
        <dsp:cNvSpPr/>
      </dsp:nvSpPr>
      <dsp:spPr>
        <a:xfrm>
          <a:off x="4824044" y="0"/>
          <a:ext cx="1784906" cy="693108"/>
        </a:xfrm>
        <a:prstGeom prst="chevron">
          <a:avLst/>
        </a:prstGeom>
        <a:solidFill>
          <a:schemeClr val="accent4">
            <a:hueOff val="-2435927"/>
            <a:satOff val="29002"/>
            <a:lumOff val="-2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Thunk</a:t>
          </a:r>
          <a:endParaRPr lang="cs-CZ" sz="1800" kern="1200" dirty="0"/>
        </a:p>
      </dsp:txBody>
      <dsp:txXfrm>
        <a:off x="5170598" y="0"/>
        <a:ext cx="1091798" cy="693108"/>
      </dsp:txXfrm>
    </dsp:sp>
    <dsp:sp modelId="{378D97D9-3D7D-4A3D-916C-0622C0DEF3CB}">
      <dsp:nvSpPr>
        <dsp:cNvPr id="0" name=""/>
        <dsp:cNvSpPr/>
      </dsp:nvSpPr>
      <dsp:spPr>
        <a:xfrm>
          <a:off x="6430460" y="0"/>
          <a:ext cx="1784906" cy="693108"/>
        </a:xfrm>
        <a:prstGeom prst="chevron">
          <a:avLst/>
        </a:prstGeom>
        <a:solidFill>
          <a:schemeClr val="accent4">
            <a:hueOff val="-4059878"/>
            <a:satOff val="48337"/>
            <a:lumOff val="-431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Observable</a:t>
          </a:r>
          <a:endParaRPr lang="cs-CZ" sz="1600" kern="1200" dirty="0"/>
        </a:p>
      </dsp:txBody>
      <dsp:txXfrm>
        <a:off x="6777014" y="0"/>
        <a:ext cx="1091798" cy="693108"/>
      </dsp:txXfrm>
    </dsp:sp>
    <dsp:sp modelId="{CBEDF9AE-4964-41A3-8625-0032ACC8CB63}">
      <dsp:nvSpPr>
        <dsp:cNvPr id="0" name=""/>
        <dsp:cNvSpPr/>
      </dsp:nvSpPr>
      <dsp:spPr>
        <a:xfrm>
          <a:off x="8036875" y="0"/>
          <a:ext cx="1784906" cy="6931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Saga</a:t>
          </a:r>
          <a:endParaRPr lang="cs-CZ" sz="1600" kern="1200" dirty="0"/>
        </a:p>
      </dsp:txBody>
      <dsp:txXfrm>
        <a:off x="8383429" y="0"/>
        <a:ext cx="1091798" cy="6931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4798" y="0"/>
          <a:ext cx="1784906" cy="6931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Základy</a:t>
          </a:r>
        </a:p>
      </dsp:txBody>
      <dsp:txXfrm>
        <a:off x="351352" y="0"/>
        <a:ext cx="1091798" cy="693108"/>
      </dsp:txXfrm>
    </dsp:sp>
    <dsp:sp modelId="{1409986E-E2A7-48B7-B20D-753F47E6CC75}">
      <dsp:nvSpPr>
        <dsp:cNvPr id="0" name=""/>
        <dsp:cNvSpPr/>
      </dsp:nvSpPr>
      <dsp:spPr>
        <a:xfrm>
          <a:off x="1611213" y="0"/>
          <a:ext cx="1784906" cy="693108"/>
        </a:xfrm>
        <a:prstGeom prst="chevron">
          <a:avLst/>
        </a:prstGeom>
        <a:solidFill>
          <a:schemeClr val="accent4">
            <a:hueOff val="-811976"/>
            <a:satOff val="9667"/>
            <a:lumOff val="-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Store</a:t>
          </a:r>
          <a:r>
            <a:rPr lang="cs-CZ" sz="1800" kern="1200" dirty="0"/>
            <a:t> </a:t>
          </a:r>
        </a:p>
      </dsp:txBody>
      <dsp:txXfrm>
        <a:off x="1957767" y="0"/>
        <a:ext cx="1091798" cy="693108"/>
      </dsp:txXfrm>
    </dsp:sp>
    <dsp:sp modelId="{117380C3-0234-4509-8672-21C1C4E5E209}">
      <dsp:nvSpPr>
        <dsp:cNvPr id="0" name=""/>
        <dsp:cNvSpPr/>
      </dsp:nvSpPr>
      <dsp:spPr>
        <a:xfrm>
          <a:off x="3217629" y="0"/>
          <a:ext cx="1784906" cy="693108"/>
        </a:xfrm>
        <a:prstGeom prst="chevron">
          <a:avLst/>
        </a:prstGeom>
        <a:solidFill>
          <a:schemeClr val="accent4">
            <a:hueOff val="-1623951"/>
            <a:satOff val="19335"/>
            <a:lumOff val="-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Middleware</a:t>
          </a:r>
          <a:endParaRPr lang="cs-CZ" sz="1600" kern="1200" dirty="0"/>
        </a:p>
      </dsp:txBody>
      <dsp:txXfrm>
        <a:off x="3564183" y="0"/>
        <a:ext cx="1091798" cy="693108"/>
      </dsp:txXfrm>
    </dsp:sp>
    <dsp:sp modelId="{3AE7FB95-D052-4C03-ABC6-16511CBC7A2F}">
      <dsp:nvSpPr>
        <dsp:cNvPr id="0" name=""/>
        <dsp:cNvSpPr/>
      </dsp:nvSpPr>
      <dsp:spPr>
        <a:xfrm>
          <a:off x="4824044" y="0"/>
          <a:ext cx="1784906" cy="693108"/>
        </a:xfrm>
        <a:prstGeom prst="chevron">
          <a:avLst/>
        </a:prstGeom>
        <a:solidFill>
          <a:schemeClr val="accent4">
            <a:hueOff val="-2435927"/>
            <a:satOff val="29002"/>
            <a:lumOff val="-2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Redux</a:t>
          </a:r>
          <a:r>
            <a:rPr lang="cs-CZ" sz="1800" kern="1200" dirty="0"/>
            <a:t> </a:t>
          </a:r>
          <a:r>
            <a:rPr lang="cs-CZ" sz="1800" kern="1200" dirty="0" err="1"/>
            <a:t>Thunk</a:t>
          </a:r>
          <a:endParaRPr lang="cs-CZ" sz="1800" kern="1200" dirty="0"/>
        </a:p>
      </dsp:txBody>
      <dsp:txXfrm>
        <a:off x="5170598" y="0"/>
        <a:ext cx="1091798" cy="693108"/>
      </dsp:txXfrm>
    </dsp:sp>
    <dsp:sp modelId="{378D97D9-3D7D-4A3D-916C-0622C0DEF3CB}">
      <dsp:nvSpPr>
        <dsp:cNvPr id="0" name=""/>
        <dsp:cNvSpPr/>
      </dsp:nvSpPr>
      <dsp:spPr>
        <a:xfrm>
          <a:off x="6430460" y="0"/>
          <a:ext cx="1784906" cy="693108"/>
        </a:xfrm>
        <a:prstGeom prst="chevron">
          <a:avLst/>
        </a:prstGeom>
        <a:solidFill>
          <a:schemeClr val="accent4">
            <a:hueOff val="-4059878"/>
            <a:satOff val="48337"/>
            <a:lumOff val="-431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Observable</a:t>
          </a:r>
          <a:endParaRPr lang="cs-CZ" sz="1600" kern="1200" dirty="0"/>
        </a:p>
      </dsp:txBody>
      <dsp:txXfrm>
        <a:off x="6777014" y="0"/>
        <a:ext cx="1091798" cy="693108"/>
      </dsp:txXfrm>
    </dsp:sp>
    <dsp:sp modelId="{CBEDF9AE-4964-41A3-8625-0032ACC8CB63}">
      <dsp:nvSpPr>
        <dsp:cNvPr id="0" name=""/>
        <dsp:cNvSpPr/>
      </dsp:nvSpPr>
      <dsp:spPr>
        <a:xfrm>
          <a:off x="8036875" y="0"/>
          <a:ext cx="1784906" cy="693108"/>
        </a:xfrm>
        <a:prstGeom prst="chevron">
          <a:avLst/>
        </a:prstGeom>
        <a:solidFill>
          <a:schemeClr val="accent4">
            <a:hueOff val="-4059878"/>
            <a:satOff val="48337"/>
            <a:lumOff val="-431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Redux</a:t>
          </a:r>
          <a:r>
            <a:rPr lang="cs-CZ" sz="1600" kern="1200" dirty="0"/>
            <a:t> </a:t>
          </a:r>
          <a:r>
            <a:rPr lang="cs-CZ" sz="1600" kern="1200" dirty="0" err="1"/>
            <a:t>Saga</a:t>
          </a:r>
          <a:endParaRPr lang="cs-CZ" sz="1600" kern="1200" dirty="0"/>
        </a:p>
      </dsp:txBody>
      <dsp:txXfrm>
        <a:off x="8383429" y="0"/>
        <a:ext cx="1091798" cy="693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9986E-E2A7-48B7-B20D-753F47E6CC75}">
      <dsp:nvSpPr>
        <dsp:cNvPr id="0" name=""/>
        <dsp:cNvSpPr/>
      </dsp:nvSpPr>
      <dsp:spPr>
        <a:xfrm>
          <a:off x="3389" y="0"/>
          <a:ext cx="1972843" cy="7282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Event </a:t>
          </a:r>
          <a:r>
            <a:rPr lang="cs-CZ" sz="1800" kern="1200" dirty="0" err="1"/>
            <a:t>loop</a:t>
          </a:r>
          <a:endParaRPr lang="cs-CZ" sz="1800" kern="1200" dirty="0"/>
        </a:p>
      </dsp:txBody>
      <dsp:txXfrm>
        <a:off x="367528" y="0"/>
        <a:ext cx="1244565" cy="728278"/>
      </dsp:txXfrm>
    </dsp:sp>
    <dsp:sp modelId="{117380C3-0234-4509-8672-21C1C4E5E209}">
      <dsp:nvSpPr>
        <dsp:cNvPr id="0" name=""/>
        <dsp:cNvSpPr/>
      </dsp:nvSpPr>
      <dsp:spPr>
        <a:xfrm>
          <a:off x="1778948" y="0"/>
          <a:ext cx="1972843" cy="72827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Promise</a:t>
          </a:r>
        </a:p>
      </dsp:txBody>
      <dsp:txXfrm>
        <a:off x="2143087" y="0"/>
        <a:ext cx="1244565" cy="728278"/>
      </dsp:txXfrm>
    </dsp:sp>
    <dsp:sp modelId="{3AE7FB95-D052-4C03-ABC6-16511CBC7A2F}">
      <dsp:nvSpPr>
        <dsp:cNvPr id="0" name=""/>
        <dsp:cNvSpPr/>
      </dsp:nvSpPr>
      <dsp:spPr>
        <a:xfrm>
          <a:off x="3554507" y="0"/>
          <a:ext cx="1972843" cy="72827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Class</a:t>
          </a:r>
        </a:p>
      </dsp:txBody>
      <dsp:txXfrm>
        <a:off x="3918646" y="0"/>
        <a:ext cx="1244565" cy="728278"/>
      </dsp:txXfrm>
    </dsp:sp>
    <dsp:sp modelId="{378D97D9-3D7D-4A3D-916C-0622C0DEF3CB}">
      <dsp:nvSpPr>
        <dsp:cNvPr id="0" name=""/>
        <dsp:cNvSpPr/>
      </dsp:nvSpPr>
      <dsp:spPr>
        <a:xfrm>
          <a:off x="5330067" y="0"/>
          <a:ext cx="1972843" cy="72827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Arrow </a:t>
          </a:r>
          <a:r>
            <a:rPr lang="cs-CZ" sz="1800" kern="1200" dirty="0" err="1"/>
            <a:t>function</a:t>
          </a:r>
          <a:endParaRPr lang="cs-CZ" sz="1800" kern="1200" dirty="0"/>
        </a:p>
      </dsp:txBody>
      <dsp:txXfrm>
        <a:off x="5694206" y="0"/>
        <a:ext cx="1244565" cy="728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9986E-E2A7-48B7-B20D-753F47E6CC75}">
      <dsp:nvSpPr>
        <dsp:cNvPr id="0" name=""/>
        <dsp:cNvSpPr/>
      </dsp:nvSpPr>
      <dsp:spPr>
        <a:xfrm>
          <a:off x="3322" y="0"/>
          <a:ext cx="1933956" cy="7282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Event </a:t>
          </a:r>
          <a:r>
            <a:rPr lang="cs-CZ" sz="1800" kern="1200" dirty="0" err="1"/>
            <a:t>loop</a:t>
          </a:r>
          <a:endParaRPr lang="cs-CZ" sz="1800" kern="1200" dirty="0"/>
        </a:p>
      </dsp:txBody>
      <dsp:txXfrm>
        <a:off x="367461" y="0"/>
        <a:ext cx="1205678" cy="728278"/>
      </dsp:txXfrm>
    </dsp:sp>
    <dsp:sp modelId="{117380C3-0234-4509-8672-21C1C4E5E209}">
      <dsp:nvSpPr>
        <dsp:cNvPr id="0" name=""/>
        <dsp:cNvSpPr/>
      </dsp:nvSpPr>
      <dsp:spPr>
        <a:xfrm>
          <a:off x="1743883" y="0"/>
          <a:ext cx="1933956" cy="728278"/>
        </a:xfrm>
        <a:prstGeom prst="chevron">
          <a:avLst/>
        </a:prstGeom>
        <a:solidFill>
          <a:schemeClr val="accent4">
            <a:hueOff val="-1353293"/>
            <a:satOff val="16112"/>
            <a:lumOff val="-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Promise</a:t>
          </a:r>
        </a:p>
      </dsp:txBody>
      <dsp:txXfrm>
        <a:off x="2108022" y="0"/>
        <a:ext cx="1205678" cy="728278"/>
      </dsp:txXfrm>
    </dsp:sp>
    <dsp:sp modelId="{3AE7FB95-D052-4C03-ABC6-16511CBC7A2F}">
      <dsp:nvSpPr>
        <dsp:cNvPr id="0" name=""/>
        <dsp:cNvSpPr/>
      </dsp:nvSpPr>
      <dsp:spPr>
        <a:xfrm>
          <a:off x="3484444" y="0"/>
          <a:ext cx="1933956" cy="72827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Class</a:t>
          </a:r>
        </a:p>
      </dsp:txBody>
      <dsp:txXfrm>
        <a:off x="3848583" y="0"/>
        <a:ext cx="1205678" cy="728278"/>
      </dsp:txXfrm>
    </dsp:sp>
    <dsp:sp modelId="{378D97D9-3D7D-4A3D-916C-0622C0DEF3CB}">
      <dsp:nvSpPr>
        <dsp:cNvPr id="0" name=""/>
        <dsp:cNvSpPr/>
      </dsp:nvSpPr>
      <dsp:spPr>
        <a:xfrm>
          <a:off x="5225005" y="0"/>
          <a:ext cx="1933956" cy="72827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Arrow </a:t>
          </a:r>
          <a:r>
            <a:rPr lang="cs-CZ" sz="1800" kern="1200" dirty="0" err="1"/>
            <a:t>function</a:t>
          </a:r>
          <a:endParaRPr lang="cs-CZ" sz="1800" kern="1200" dirty="0"/>
        </a:p>
      </dsp:txBody>
      <dsp:txXfrm>
        <a:off x="5589144" y="0"/>
        <a:ext cx="1205678" cy="728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9986E-E2A7-48B7-B20D-753F47E6CC75}">
      <dsp:nvSpPr>
        <dsp:cNvPr id="0" name=""/>
        <dsp:cNvSpPr/>
      </dsp:nvSpPr>
      <dsp:spPr>
        <a:xfrm>
          <a:off x="3290" y="0"/>
          <a:ext cx="1915191" cy="7282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Event </a:t>
          </a:r>
          <a:r>
            <a:rPr lang="cs-CZ" sz="1800" kern="1200" dirty="0" err="1"/>
            <a:t>loop</a:t>
          </a:r>
          <a:endParaRPr lang="cs-CZ" sz="1800" kern="1200" dirty="0"/>
        </a:p>
      </dsp:txBody>
      <dsp:txXfrm>
        <a:off x="367429" y="0"/>
        <a:ext cx="1186913" cy="728278"/>
      </dsp:txXfrm>
    </dsp:sp>
    <dsp:sp modelId="{117380C3-0234-4509-8672-21C1C4E5E209}">
      <dsp:nvSpPr>
        <dsp:cNvPr id="0" name=""/>
        <dsp:cNvSpPr/>
      </dsp:nvSpPr>
      <dsp:spPr>
        <a:xfrm>
          <a:off x="1726962" y="0"/>
          <a:ext cx="1915191" cy="728278"/>
        </a:xfrm>
        <a:prstGeom prst="chevron">
          <a:avLst/>
        </a:prstGeom>
        <a:solidFill>
          <a:schemeClr val="accent4">
            <a:hueOff val="-1353293"/>
            <a:satOff val="16112"/>
            <a:lumOff val="-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Promise</a:t>
          </a:r>
        </a:p>
      </dsp:txBody>
      <dsp:txXfrm>
        <a:off x="2091101" y="0"/>
        <a:ext cx="1186913" cy="728278"/>
      </dsp:txXfrm>
    </dsp:sp>
    <dsp:sp modelId="{3AE7FB95-D052-4C03-ABC6-16511CBC7A2F}">
      <dsp:nvSpPr>
        <dsp:cNvPr id="0" name=""/>
        <dsp:cNvSpPr/>
      </dsp:nvSpPr>
      <dsp:spPr>
        <a:xfrm>
          <a:off x="3450634" y="0"/>
          <a:ext cx="1915191" cy="728278"/>
        </a:xfrm>
        <a:prstGeom prst="chevron">
          <a:avLst/>
        </a:prstGeom>
        <a:solidFill>
          <a:schemeClr val="accent4">
            <a:hueOff val="-2706585"/>
            <a:satOff val="32225"/>
            <a:lumOff val="-28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Class</a:t>
          </a:r>
        </a:p>
      </dsp:txBody>
      <dsp:txXfrm>
        <a:off x="3814773" y="0"/>
        <a:ext cx="1186913" cy="728278"/>
      </dsp:txXfrm>
    </dsp:sp>
    <dsp:sp modelId="{378D97D9-3D7D-4A3D-916C-0622C0DEF3CB}">
      <dsp:nvSpPr>
        <dsp:cNvPr id="0" name=""/>
        <dsp:cNvSpPr/>
      </dsp:nvSpPr>
      <dsp:spPr>
        <a:xfrm>
          <a:off x="5174306" y="0"/>
          <a:ext cx="1915191" cy="72827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Arrow </a:t>
          </a:r>
          <a:r>
            <a:rPr lang="cs-CZ" sz="1800" kern="1200" dirty="0" err="1"/>
            <a:t>function</a:t>
          </a:r>
          <a:endParaRPr lang="cs-CZ" sz="1800" kern="1200" dirty="0"/>
        </a:p>
      </dsp:txBody>
      <dsp:txXfrm>
        <a:off x="5538445" y="0"/>
        <a:ext cx="1186913" cy="728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9986E-E2A7-48B7-B20D-753F47E6CC75}">
      <dsp:nvSpPr>
        <dsp:cNvPr id="0" name=""/>
        <dsp:cNvSpPr/>
      </dsp:nvSpPr>
      <dsp:spPr>
        <a:xfrm>
          <a:off x="3288" y="0"/>
          <a:ext cx="1914513" cy="7282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Event </a:t>
          </a:r>
          <a:r>
            <a:rPr lang="cs-CZ" sz="1800" kern="1200" dirty="0" err="1"/>
            <a:t>loop</a:t>
          </a:r>
          <a:endParaRPr lang="cs-CZ" sz="1800" kern="1200" dirty="0"/>
        </a:p>
      </dsp:txBody>
      <dsp:txXfrm>
        <a:off x="367427" y="0"/>
        <a:ext cx="1186235" cy="728278"/>
      </dsp:txXfrm>
    </dsp:sp>
    <dsp:sp modelId="{117380C3-0234-4509-8672-21C1C4E5E209}">
      <dsp:nvSpPr>
        <dsp:cNvPr id="0" name=""/>
        <dsp:cNvSpPr/>
      </dsp:nvSpPr>
      <dsp:spPr>
        <a:xfrm>
          <a:off x="1726350" y="0"/>
          <a:ext cx="1914513" cy="728278"/>
        </a:xfrm>
        <a:prstGeom prst="chevron">
          <a:avLst/>
        </a:prstGeom>
        <a:solidFill>
          <a:schemeClr val="accent4">
            <a:hueOff val="-1353293"/>
            <a:satOff val="16112"/>
            <a:lumOff val="-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Promise</a:t>
          </a:r>
        </a:p>
      </dsp:txBody>
      <dsp:txXfrm>
        <a:off x="2090489" y="0"/>
        <a:ext cx="1186235" cy="728278"/>
      </dsp:txXfrm>
    </dsp:sp>
    <dsp:sp modelId="{3AE7FB95-D052-4C03-ABC6-16511CBC7A2F}">
      <dsp:nvSpPr>
        <dsp:cNvPr id="0" name=""/>
        <dsp:cNvSpPr/>
      </dsp:nvSpPr>
      <dsp:spPr>
        <a:xfrm>
          <a:off x="3449412" y="0"/>
          <a:ext cx="1914513" cy="728278"/>
        </a:xfrm>
        <a:prstGeom prst="chevron">
          <a:avLst/>
        </a:prstGeom>
        <a:solidFill>
          <a:schemeClr val="accent4">
            <a:hueOff val="-2706585"/>
            <a:satOff val="32225"/>
            <a:lumOff val="-28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Class</a:t>
          </a:r>
        </a:p>
      </dsp:txBody>
      <dsp:txXfrm>
        <a:off x="3813551" y="0"/>
        <a:ext cx="1186235" cy="728278"/>
      </dsp:txXfrm>
    </dsp:sp>
    <dsp:sp modelId="{378D97D9-3D7D-4A3D-916C-0622C0DEF3CB}">
      <dsp:nvSpPr>
        <dsp:cNvPr id="0" name=""/>
        <dsp:cNvSpPr/>
      </dsp:nvSpPr>
      <dsp:spPr>
        <a:xfrm>
          <a:off x="5172474" y="0"/>
          <a:ext cx="1914513" cy="728278"/>
        </a:xfrm>
        <a:prstGeom prst="chevron">
          <a:avLst/>
        </a:prstGeom>
        <a:solidFill>
          <a:schemeClr val="accent4">
            <a:hueOff val="-4059878"/>
            <a:satOff val="48337"/>
            <a:lumOff val="-431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Arrow </a:t>
          </a:r>
          <a:r>
            <a:rPr lang="cs-CZ" sz="1800" kern="1200" dirty="0" err="1"/>
            <a:t>function</a:t>
          </a:r>
          <a:endParaRPr lang="cs-CZ" sz="1800" kern="1200" dirty="0"/>
        </a:p>
      </dsp:txBody>
      <dsp:txXfrm>
        <a:off x="5536613" y="0"/>
        <a:ext cx="1186235" cy="728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771B-01D4-445F-8A9F-F29AABA7982B}">
      <dsp:nvSpPr>
        <dsp:cNvPr id="0" name=""/>
        <dsp:cNvSpPr/>
      </dsp:nvSpPr>
      <dsp:spPr>
        <a:xfrm>
          <a:off x="-5980788" y="-915185"/>
          <a:ext cx="7119822" cy="711982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5CD3C-72B5-499C-87F8-ABFED998A5A4}">
      <dsp:nvSpPr>
        <dsp:cNvPr id="0" name=""/>
        <dsp:cNvSpPr/>
      </dsp:nvSpPr>
      <dsp:spPr>
        <a:xfrm>
          <a:off x="497777" y="330484"/>
          <a:ext cx="7146329" cy="6613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49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Typy komponent</a:t>
          </a:r>
        </a:p>
      </dsp:txBody>
      <dsp:txXfrm>
        <a:off x="497777" y="330484"/>
        <a:ext cx="7146329" cy="661392"/>
      </dsp:txXfrm>
    </dsp:sp>
    <dsp:sp modelId="{8760D4B5-FD7E-49D1-AAC1-9635EADDA291}">
      <dsp:nvSpPr>
        <dsp:cNvPr id="0" name=""/>
        <dsp:cNvSpPr/>
      </dsp:nvSpPr>
      <dsp:spPr>
        <a:xfrm>
          <a:off x="84406" y="247810"/>
          <a:ext cx="826741" cy="826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3B130-812E-4555-8AEE-DC6005351F8E}">
      <dsp:nvSpPr>
        <dsp:cNvPr id="0" name=""/>
        <dsp:cNvSpPr/>
      </dsp:nvSpPr>
      <dsp:spPr>
        <a:xfrm>
          <a:off x="971712" y="1322256"/>
          <a:ext cx="6672394" cy="6613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49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Virtuální DOM</a:t>
          </a:r>
        </a:p>
      </dsp:txBody>
      <dsp:txXfrm>
        <a:off x="971712" y="1322256"/>
        <a:ext cx="6672394" cy="661392"/>
      </dsp:txXfrm>
    </dsp:sp>
    <dsp:sp modelId="{40C87794-81AB-49B4-8A6F-DE7648F243D1}">
      <dsp:nvSpPr>
        <dsp:cNvPr id="0" name=""/>
        <dsp:cNvSpPr/>
      </dsp:nvSpPr>
      <dsp:spPr>
        <a:xfrm>
          <a:off x="558341" y="1239582"/>
          <a:ext cx="826741" cy="826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98E26-7794-489E-92B9-31411FC9C79D}">
      <dsp:nvSpPr>
        <dsp:cNvPr id="0" name=""/>
        <dsp:cNvSpPr/>
      </dsp:nvSpPr>
      <dsp:spPr>
        <a:xfrm>
          <a:off x="1117172" y="2314029"/>
          <a:ext cx="6526934" cy="6613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49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Life</a:t>
          </a:r>
          <a:r>
            <a:rPr lang="cs-CZ" sz="3200" kern="1200" dirty="0"/>
            <a:t> </a:t>
          </a:r>
          <a:r>
            <a:rPr lang="cs-CZ" sz="3200" kern="1200" dirty="0" err="1"/>
            <a:t>cycle</a:t>
          </a:r>
          <a:r>
            <a:rPr lang="cs-CZ" sz="3200" kern="1200" dirty="0"/>
            <a:t> komponent</a:t>
          </a:r>
        </a:p>
      </dsp:txBody>
      <dsp:txXfrm>
        <a:off x="1117172" y="2314029"/>
        <a:ext cx="6526934" cy="661392"/>
      </dsp:txXfrm>
    </dsp:sp>
    <dsp:sp modelId="{52FD6F9B-9093-442F-8D9C-4F076CF1E6D0}">
      <dsp:nvSpPr>
        <dsp:cNvPr id="0" name=""/>
        <dsp:cNvSpPr/>
      </dsp:nvSpPr>
      <dsp:spPr>
        <a:xfrm>
          <a:off x="703801" y="2231354"/>
          <a:ext cx="826741" cy="826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55FF8-0673-4252-A7C0-9740117B8227}">
      <dsp:nvSpPr>
        <dsp:cNvPr id="0" name=""/>
        <dsp:cNvSpPr/>
      </dsp:nvSpPr>
      <dsp:spPr>
        <a:xfrm>
          <a:off x="971712" y="3305801"/>
          <a:ext cx="6672394" cy="6613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49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DI – Provider pattern &amp; Context API</a:t>
          </a:r>
          <a:endParaRPr lang="cs-CZ" sz="3200" kern="1200" dirty="0"/>
        </a:p>
      </dsp:txBody>
      <dsp:txXfrm>
        <a:off x="971712" y="3305801"/>
        <a:ext cx="6672394" cy="661392"/>
      </dsp:txXfrm>
    </dsp:sp>
    <dsp:sp modelId="{AF5F86B0-9841-4E3E-8D45-069FAE625FF4}">
      <dsp:nvSpPr>
        <dsp:cNvPr id="0" name=""/>
        <dsp:cNvSpPr/>
      </dsp:nvSpPr>
      <dsp:spPr>
        <a:xfrm>
          <a:off x="558341" y="3223126"/>
          <a:ext cx="826741" cy="826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2E17F-D245-4B5C-A13A-80A8691577C8}">
      <dsp:nvSpPr>
        <dsp:cNvPr id="0" name=""/>
        <dsp:cNvSpPr/>
      </dsp:nvSpPr>
      <dsp:spPr>
        <a:xfrm>
          <a:off x="497777" y="4297573"/>
          <a:ext cx="7146329" cy="6613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49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Code</a:t>
          </a:r>
          <a:r>
            <a:rPr lang="cs-CZ" sz="3200" kern="1200" dirty="0"/>
            <a:t> </a:t>
          </a:r>
          <a:r>
            <a:rPr lang="cs-CZ" sz="3200" kern="1200" dirty="0" err="1"/>
            <a:t>sharing</a:t>
          </a:r>
          <a:r>
            <a:rPr lang="cs-CZ" sz="3200" kern="1200" dirty="0"/>
            <a:t> – </a:t>
          </a:r>
          <a:r>
            <a:rPr lang="cs-CZ" sz="3200" kern="1200" dirty="0" err="1"/>
            <a:t>HoC</a:t>
          </a:r>
          <a:r>
            <a:rPr lang="cs-CZ" sz="3200" kern="1200" dirty="0"/>
            <a:t> &amp; </a:t>
          </a:r>
          <a:r>
            <a:rPr lang="cs-CZ" sz="3200" kern="1200" dirty="0" err="1"/>
            <a:t>Function</a:t>
          </a:r>
          <a:r>
            <a:rPr lang="cs-CZ" sz="3200" kern="1200" dirty="0"/>
            <a:t> as </a:t>
          </a:r>
          <a:r>
            <a:rPr lang="cs-CZ" sz="3200" kern="1200" dirty="0" err="1"/>
            <a:t>Child</a:t>
          </a:r>
          <a:endParaRPr lang="cs-CZ" sz="3200" kern="1200" dirty="0"/>
        </a:p>
      </dsp:txBody>
      <dsp:txXfrm>
        <a:off x="497777" y="4297573"/>
        <a:ext cx="7146329" cy="661392"/>
      </dsp:txXfrm>
    </dsp:sp>
    <dsp:sp modelId="{ADD0F9C8-948E-487E-9A88-72268B924E8F}">
      <dsp:nvSpPr>
        <dsp:cNvPr id="0" name=""/>
        <dsp:cNvSpPr/>
      </dsp:nvSpPr>
      <dsp:spPr>
        <a:xfrm>
          <a:off x="84406" y="4214899"/>
          <a:ext cx="826741" cy="826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1836" y="91748"/>
          <a:ext cx="1634067" cy="6536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Typy komponent</a:t>
          </a:r>
        </a:p>
      </dsp:txBody>
      <dsp:txXfrm>
        <a:off x="328650" y="91748"/>
        <a:ext cx="980440" cy="653627"/>
      </dsp:txXfrm>
    </dsp:sp>
    <dsp:sp modelId="{1409986E-E2A7-48B7-B20D-753F47E6CC75}">
      <dsp:nvSpPr>
        <dsp:cNvPr id="0" name=""/>
        <dsp:cNvSpPr/>
      </dsp:nvSpPr>
      <dsp:spPr>
        <a:xfrm>
          <a:off x="1472497" y="91748"/>
          <a:ext cx="1634067" cy="653627"/>
        </a:xfrm>
        <a:prstGeom prst="chevron">
          <a:avLst/>
        </a:prstGeom>
        <a:solidFill>
          <a:schemeClr val="accent4">
            <a:hueOff val="-1014969"/>
            <a:satOff val="12084"/>
            <a:lumOff val="-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Virtuální DOM</a:t>
          </a:r>
        </a:p>
      </dsp:txBody>
      <dsp:txXfrm>
        <a:off x="1799311" y="91748"/>
        <a:ext cx="980440" cy="653627"/>
      </dsp:txXfrm>
    </dsp:sp>
    <dsp:sp modelId="{117380C3-0234-4509-8672-21C1C4E5E209}">
      <dsp:nvSpPr>
        <dsp:cNvPr id="0" name=""/>
        <dsp:cNvSpPr/>
      </dsp:nvSpPr>
      <dsp:spPr>
        <a:xfrm>
          <a:off x="2943158" y="91748"/>
          <a:ext cx="1634067" cy="65362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Life</a:t>
          </a:r>
          <a:r>
            <a:rPr lang="cs-CZ" sz="1500" kern="1200" dirty="0"/>
            <a:t> </a:t>
          </a:r>
          <a:r>
            <a:rPr lang="cs-CZ" sz="1500" kern="1200" dirty="0" err="1"/>
            <a:t>cycle</a:t>
          </a:r>
          <a:endParaRPr lang="cs-CZ" sz="1500" kern="1200" dirty="0"/>
        </a:p>
      </dsp:txBody>
      <dsp:txXfrm>
        <a:off x="3269972" y="91748"/>
        <a:ext cx="980440" cy="653627"/>
      </dsp:txXfrm>
    </dsp:sp>
    <dsp:sp modelId="{3AE7FB95-D052-4C03-ABC6-16511CBC7A2F}">
      <dsp:nvSpPr>
        <dsp:cNvPr id="0" name=""/>
        <dsp:cNvSpPr/>
      </dsp:nvSpPr>
      <dsp:spPr>
        <a:xfrm>
          <a:off x="4413819" y="91748"/>
          <a:ext cx="1634067" cy="65362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DI</a:t>
          </a:r>
        </a:p>
      </dsp:txBody>
      <dsp:txXfrm>
        <a:off x="4740633" y="91748"/>
        <a:ext cx="980440" cy="653627"/>
      </dsp:txXfrm>
    </dsp:sp>
    <dsp:sp modelId="{378D97D9-3D7D-4A3D-916C-0622C0DEF3CB}">
      <dsp:nvSpPr>
        <dsp:cNvPr id="0" name=""/>
        <dsp:cNvSpPr/>
      </dsp:nvSpPr>
      <dsp:spPr>
        <a:xfrm>
          <a:off x="5884480" y="91748"/>
          <a:ext cx="1634067" cy="65362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Code</a:t>
          </a:r>
          <a:r>
            <a:rPr lang="cs-CZ" sz="1500" kern="1200" dirty="0"/>
            <a:t> </a:t>
          </a:r>
          <a:r>
            <a:rPr lang="cs-CZ" sz="1500" kern="1200" dirty="0" err="1"/>
            <a:t>sharing</a:t>
          </a:r>
          <a:endParaRPr lang="cs-CZ" sz="1500" kern="1200" dirty="0"/>
        </a:p>
      </dsp:txBody>
      <dsp:txXfrm>
        <a:off x="6211294" y="91748"/>
        <a:ext cx="980440" cy="653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1836" y="91748"/>
          <a:ext cx="1634067" cy="6536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Typy komponent</a:t>
          </a:r>
        </a:p>
      </dsp:txBody>
      <dsp:txXfrm>
        <a:off x="328650" y="91748"/>
        <a:ext cx="980440" cy="653627"/>
      </dsp:txXfrm>
    </dsp:sp>
    <dsp:sp modelId="{1409986E-E2A7-48B7-B20D-753F47E6CC75}">
      <dsp:nvSpPr>
        <dsp:cNvPr id="0" name=""/>
        <dsp:cNvSpPr/>
      </dsp:nvSpPr>
      <dsp:spPr>
        <a:xfrm>
          <a:off x="1472497" y="91748"/>
          <a:ext cx="1634067" cy="653627"/>
        </a:xfrm>
        <a:prstGeom prst="chevron">
          <a:avLst/>
        </a:prstGeom>
        <a:solidFill>
          <a:schemeClr val="accent4">
            <a:hueOff val="-1014969"/>
            <a:satOff val="12084"/>
            <a:lumOff val="-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Virtuální DOM</a:t>
          </a:r>
        </a:p>
      </dsp:txBody>
      <dsp:txXfrm>
        <a:off x="1799311" y="91748"/>
        <a:ext cx="980440" cy="653627"/>
      </dsp:txXfrm>
    </dsp:sp>
    <dsp:sp modelId="{117380C3-0234-4509-8672-21C1C4E5E209}">
      <dsp:nvSpPr>
        <dsp:cNvPr id="0" name=""/>
        <dsp:cNvSpPr/>
      </dsp:nvSpPr>
      <dsp:spPr>
        <a:xfrm>
          <a:off x="2943158" y="91748"/>
          <a:ext cx="1634067" cy="653627"/>
        </a:xfrm>
        <a:prstGeom prst="chevron">
          <a:avLst/>
        </a:prstGeom>
        <a:solidFill>
          <a:schemeClr val="accent4">
            <a:hueOff val="-2029939"/>
            <a:satOff val="24169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Life</a:t>
          </a:r>
          <a:r>
            <a:rPr lang="cs-CZ" sz="1500" kern="1200" dirty="0"/>
            <a:t> </a:t>
          </a:r>
          <a:r>
            <a:rPr lang="cs-CZ" sz="1500" kern="1200" dirty="0" err="1"/>
            <a:t>cycle</a:t>
          </a:r>
          <a:endParaRPr lang="cs-CZ" sz="1500" kern="1200" dirty="0"/>
        </a:p>
      </dsp:txBody>
      <dsp:txXfrm>
        <a:off x="3269972" y="91748"/>
        <a:ext cx="980440" cy="653627"/>
      </dsp:txXfrm>
    </dsp:sp>
    <dsp:sp modelId="{3AE7FB95-D052-4C03-ABC6-16511CBC7A2F}">
      <dsp:nvSpPr>
        <dsp:cNvPr id="0" name=""/>
        <dsp:cNvSpPr/>
      </dsp:nvSpPr>
      <dsp:spPr>
        <a:xfrm>
          <a:off x="4413819" y="91748"/>
          <a:ext cx="1634067" cy="65362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DI</a:t>
          </a:r>
        </a:p>
      </dsp:txBody>
      <dsp:txXfrm>
        <a:off x="4740633" y="91748"/>
        <a:ext cx="980440" cy="653627"/>
      </dsp:txXfrm>
    </dsp:sp>
    <dsp:sp modelId="{378D97D9-3D7D-4A3D-916C-0622C0DEF3CB}">
      <dsp:nvSpPr>
        <dsp:cNvPr id="0" name=""/>
        <dsp:cNvSpPr/>
      </dsp:nvSpPr>
      <dsp:spPr>
        <a:xfrm>
          <a:off x="5884480" y="91748"/>
          <a:ext cx="1634067" cy="65362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Code</a:t>
          </a:r>
          <a:r>
            <a:rPr lang="cs-CZ" sz="1500" kern="1200" dirty="0"/>
            <a:t> </a:t>
          </a:r>
          <a:r>
            <a:rPr lang="cs-CZ" sz="1500" kern="1200" dirty="0" err="1"/>
            <a:t>sharing</a:t>
          </a:r>
          <a:endParaRPr lang="cs-CZ" sz="1500" kern="1200" dirty="0"/>
        </a:p>
      </dsp:txBody>
      <dsp:txXfrm>
        <a:off x="6211294" y="91748"/>
        <a:ext cx="980440" cy="653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A0BF-B0A3-4AB9-B684-2C98298703A0}">
      <dsp:nvSpPr>
        <dsp:cNvPr id="0" name=""/>
        <dsp:cNvSpPr/>
      </dsp:nvSpPr>
      <dsp:spPr>
        <a:xfrm>
          <a:off x="1836" y="91748"/>
          <a:ext cx="1634067" cy="6536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Typy komponent</a:t>
          </a:r>
        </a:p>
      </dsp:txBody>
      <dsp:txXfrm>
        <a:off x="328650" y="91748"/>
        <a:ext cx="980440" cy="653627"/>
      </dsp:txXfrm>
    </dsp:sp>
    <dsp:sp modelId="{1409986E-E2A7-48B7-B20D-753F47E6CC75}">
      <dsp:nvSpPr>
        <dsp:cNvPr id="0" name=""/>
        <dsp:cNvSpPr/>
      </dsp:nvSpPr>
      <dsp:spPr>
        <a:xfrm>
          <a:off x="1472497" y="91748"/>
          <a:ext cx="1634067" cy="653627"/>
        </a:xfrm>
        <a:prstGeom prst="chevron">
          <a:avLst/>
        </a:prstGeom>
        <a:solidFill>
          <a:schemeClr val="accent4">
            <a:hueOff val="-1014969"/>
            <a:satOff val="12084"/>
            <a:lumOff val="-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Virtuální DOM</a:t>
          </a:r>
        </a:p>
      </dsp:txBody>
      <dsp:txXfrm>
        <a:off x="1799311" y="91748"/>
        <a:ext cx="980440" cy="653627"/>
      </dsp:txXfrm>
    </dsp:sp>
    <dsp:sp modelId="{117380C3-0234-4509-8672-21C1C4E5E209}">
      <dsp:nvSpPr>
        <dsp:cNvPr id="0" name=""/>
        <dsp:cNvSpPr/>
      </dsp:nvSpPr>
      <dsp:spPr>
        <a:xfrm>
          <a:off x="2943158" y="91748"/>
          <a:ext cx="1634067" cy="653627"/>
        </a:xfrm>
        <a:prstGeom prst="chevron">
          <a:avLst/>
        </a:prstGeom>
        <a:solidFill>
          <a:schemeClr val="accent4">
            <a:hueOff val="-2029939"/>
            <a:satOff val="24169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Life</a:t>
          </a:r>
          <a:r>
            <a:rPr lang="cs-CZ" sz="1500" kern="1200" dirty="0"/>
            <a:t> </a:t>
          </a:r>
          <a:r>
            <a:rPr lang="cs-CZ" sz="1500" kern="1200" dirty="0" err="1"/>
            <a:t>cycle</a:t>
          </a:r>
          <a:endParaRPr lang="cs-CZ" sz="1500" kern="1200" dirty="0"/>
        </a:p>
      </dsp:txBody>
      <dsp:txXfrm>
        <a:off x="3269972" y="91748"/>
        <a:ext cx="980440" cy="653627"/>
      </dsp:txXfrm>
    </dsp:sp>
    <dsp:sp modelId="{3AE7FB95-D052-4C03-ABC6-16511CBC7A2F}">
      <dsp:nvSpPr>
        <dsp:cNvPr id="0" name=""/>
        <dsp:cNvSpPr/>
      </dsp:nvSpPr>
      <dsp:spPr>
        <a:xfrm>
          <a:off x="4413819" y="91748"/>
          <a:ext cx="1634067" cy="653627"/>
        </a:xfrm>
        <a:prstGeom prst="chevron">
          <a:avLst/>
        </a:prstGeom>
        <a:solidFill>
          <a:schemeClr val="accent4">
            <a:hueOff val="-3044908"/>
            <a:satOff val="36253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DI</a:t>
          </a:r>
        </a:p>
      </dsp:txBody>
      <dsp:txXfrm>
        <a:off x="4740633" y="91748"/>
        <a:ext cx="980440" cy="653627"/>
      </dsp:txXfrm>
    </dsp:sp>
    <dsp:sp modelId="{378D97D9-3D7D-4A3D-916C-0622C0DEF3CB}">
      <dsp:nvSpPr>
        <dsp:cNvPr id="0" name=""/>
        <dsp:cNvSpPr/>
      </dsp:nvSpPr>
      <dsp:spPr>
        <a:xfrm>
          <a:off x="5884480" y="91748"/>
          <a:ext cx="1634067" cy="65362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Code</a:t>
          </a:r>
          <a:r>
            <a:rPr lang="cs-CZ" sz="1500" kern="1200" dirty="0"/>
            <a:t> </a:t>
          </a:r>
          <a:r>
            <a:rPr lang="cs-CZ" sz="1500" kern="1200" dirty="0" err="1"/>
            <a:t>sharing</a:t>
          </a:r>
          <a:endParaRPr lang="cs-CZ" sz="1500" kern="1200" dirty="0"/>
        </a:p>
      </dsp:txBody>
      <dsp:txXfrm>
        <a:off x="6211294" y="91748"/>
        <a:ext cx="980440" cy="653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3DD1-6B4C-423E-A696-BD4124EC33BC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764F6-20DF-4459-862B-64827B1A39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8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51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7600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84784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1912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60682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9707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34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93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673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089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055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3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89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20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52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02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146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64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40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36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69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42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8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07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047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400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81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843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90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443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302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31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351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090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516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749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465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418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84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1684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4709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8427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178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959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797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0425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7425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6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3771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1248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2448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2826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896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5392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874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900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7500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0807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17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3375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7913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781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0193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1484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381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3079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643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6461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2791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10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4466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1561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4154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2802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66229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98255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49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845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295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1284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6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82074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3389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72756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1175-06DE-4DB6-83CA-FE8BACEBEA53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2743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9222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6929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081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566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72734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5234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29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527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87413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53388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46866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1824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0265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20414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98921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85252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0438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2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435" y="3886200"/>
            <a:ext cx="935576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A6D-7C26-409F-865D-F80CF4063B2C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4C97-BF21-4B9B-9A7B-50473031A298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61D-BF6B-4124-AB7F-FB68BE9C0664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4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17B3-44E8-4DA3-9988-E3F60985A13F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056980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66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556793"/>
            <a:ext cx="10363200" cy="136815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spc="-13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A14-32EE-4850-A05A-7067E9E598FF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CAE8-68FD-4FAE-B8DB-5588ECD7FC8E}" type="datetime1">
              <a:rPr lang="cs-CZ" smtClean="0"/>
              <a:t>19.11.2018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7A1-2EAB-467A-8734-81BF62B1A3B7}" type="datetime1">
              <a:rPr lang="cs-CZ" smtClean="0"/>
              <a:t>19.11.2018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268-3DB0-4932-B76F-F42E5F796104}" type="datetime1">
              <a:rPr lang="cs-CZ" smtClean="0"/>
              <a:t>19.11.2018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06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932A-4BED-4D27-A61E-E2EBF6778521}" type="datetime1">
              <a:rPr lang="cs-CZ" smtClean="0"/>
              <a:t>19.11.2018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8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A066-E28A-4F01-BA5E-87628BB19218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2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A5DE-3CBE-4ECC-B2DB-1D94F62407F0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939CA1-1C32-41FC-8226-238AA43A91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8048" y="3861048"/>
            <a:ext cx="5486400" cy="28289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1D478-685B-4369-816B-325C6BC4DA21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8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-300" baseline="0">
          <a:solidFill>
            <a:srgbClr val="2097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spc="-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spc="-19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pc="-18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spc="-17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spc="-13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2.gif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3.png"/><Relationship Id="rId9" Type="http://schemas.microsoft.com/office/2007/relationships/diagramDrawing" Target="../diagrams/drawing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2.gif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3.png"/><Relationship Id="rId9" Type="http://schemas.microsoft.com/office/2007/relationships/diagramDrawing" Target="../diagrams/drawing1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403" y="1909925"/>
            <a:ext cx="8782744" cy="2028206"/>
          </a:xfrm>
        </p:spPr>
        <p:txBody>
          <a:bodyPr>
            <a:normAutofit/>
          </a:bodyPr>
          <a:lstStyle/>
          <a:p>
            <a:r>
              <a:rPr lang="cs-CZ" dirty="0" err="1"/>
              <a:t>React</a:t>
            </a:r>
            <a:r>
              <a:rPr lang="cs-CZ" dirty="0"/>
              <a:t> a </a:t>
            </a:r>
            <a:r>
              <a:rPr lang="cs-CZ" dirty="0" err="1"/>
              <a:t>Redux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63351" y="203498"/>
            <a:ext cx="11665297" cy="11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8BB69109-70FF-46F4-BACE-580830AF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16" y="3904181"/>
            <a:ext cx="4536504" cy="151216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2800" dirty="0"/>
              <a:t>Pavel Kříž</a:t>
            </a:r>
            <a:endParaRPr lang="cs-CZ" dirty="0"/>
          </a:p>
          <a:p>
            <a:r>
              <a:rPr lang="cs-CZ" dirty="0"/>
              <a:t>software </a:t>
            </a:r>
            <a:r>
              <a:rPr lang="cs-CZ" dirty="0" err="1"/>
              <a:t>engineer</a:t>
            </a:r>
            <a:r>
              <a:rPr lang="cs-CZ" dirty="0"/>
              <a:t>, HAVIT, s.r.o.</a:t>
            </a:r>
          </a:p>
          <a:p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        kriz@havit.cz  |         @</a:t>
            </a:r>
            <a:r>
              <a:rPr lang="cs-CZ" sz="2000" dirty="0" err="1"/>
              <a:t>krizmaister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7B9FA94-8D6D-411D-A3AC-E7F857870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1" y="5049738"/>
            <a:ext cx="349149" cy="3491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C607712-F70A-49F7-9BBF-9D9C51091D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5131903"/>
            <a:ext cx="250177" cy="203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1700808"/>
            <a:ext cx="5796644" cy="1362075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Promise  </a:t>
            </a:r>
            <a:r>
              <a:rPr lang="cs-CZ" sz="5300" dirty="0">
                <a:solidFill>
                  <a:srgbClr val="000000"/>
                </a:solidFill>
              </a:rPr>
              <a:t>a</a:t>
            </a:r>
            <a:r>
              <a:rPr lang="cs-CZ" sz="6000" b="1" dirty="0"/>
              <a:t> </a:t>
            </a:r>
            <a:r>
              <a:rPr lang="cs-CZ" sz="5300" dirty="0">
                <a:solidFill>
                  <a:srgbClr val="000000"/>
                </a:solidFill>
              </a:rPr>
              <a:t>			   </a:t>
            </a:r>
            <a:br>
              <a:rPr lang="cs-CZ" sz="5300" dirty="0">
                <a:solidFill>
                  <a:srgbClr val="000000"/>
                </a:solidFill>
              </a:rPr>
            </a:br>
            <a:r>
              <a:rPr lang="cs-CZ" sz="5300" dirty="0">
                <a:solidFill>
                  <a:srgbClr val="000000"/>
                </a:solidFill>
              </a:rPr>
              <a:t>		</a:t>
            </a:r>
            <a:r>
              <a:rPr lang="cs-CZ" sz="6000" b="1" dirty="0" err="1">
                <a:solidFill>
                  <a:srgbClr val="7030A0"/>
                </a:solidFill>
              </a:rPr>
              <a:t>async</a:t>
            </a:r>
            <a:r>
              <a:rPr lang="cs-CZ" sz="6000" b="1" dirty="0">
                <a:solidFill>
                  <a:srgbClr val="7030A0"/>
                </a:solidFill>
              </a:rPr>
              <a:t> </a:t>
            </a:r>
            <a:r>
              <a:rPr lang="cs-CZ" sz="6000" b="1" dirty="0" err="1">
                <a:solidFill>
                  <a:srgbClr val="7030A0"/>
                </a:solidFill>
              </a:rPr>
              <a:t>await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2F01B1-8902-4DAD-8F92-68E369106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159903"/>
              </p:ext>
            </p:extLst>
          </p:nvPr>
        </p:nvGraphicFramePr>
        <p:xfrm>
          <a:off x="13836" y="6174249"/>
          <a:ext cx="7162284" cy="72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3908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BBFF604-73D6-4F3F-8C6B-A077F5A30F4E}"/>
              </a:ext>
            </a:extLst>
          </p:cNvPr>
          <p:cNvSpPr txBox="1"/>
          <p:nvPr/>
        </p:nvSpPr>
        <p:spPr>
          <a:xfrm>
            <a:off x="2639616" y="77540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functionA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3C9CF0-5915-415F-8A75-C6F3E6DB9F02}"/>
              </a:ext>
            </a:extLst>
          </p:cNvPr>
          <p:cNvSpPr txBox="1"/>
          <p:nvPr/>
        </p:nvSpPr>
        <p:spPr>
          <a:xfrm>
            <a:off x="6120758" y="775400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7030A0"/>
                </a:solidFill>
              </a:rPr>
              <a:t>asyncFunctionB</a:t>
            </a:r>
            <a:endParaRPr lang="cs-CZ" b="1" dirty="0">
              <a:solidFill>
                <a:srgbClr val="7030A0"/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1F8D533-FCA4-4591-BD36-B69E67E32E44}"/>
              </a:ext>
            </a:extLst>
          </p:cNvPr>
          <p:cNvGrpSpPr/>
          <p:nvPr/>
        </p:nvGrpSpPr>
        <p:grpSpPr>
          <a:xfrm>
            <a:off x="7157705" y="1397155"/>
            <a:ext cx="504056" cy="1804392"/>
            <a:chOff x="7157705" y="1397155"/>
            <a:chExt cx="504056" cy="1804392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81861A70-35D4-4CB0-B7AC-8CFC847F9D6E}"/>
                </a:ext>
              </a:extLst>
            </p:cNvPr>
            <p:cNvSpPr/>
            <p:nvPr/>
          </p:nvSpPr>
          <p:spPr>
            <a:xfrm>
              <a:off x="7157705" y="1397155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F0A653A-C571-4E04-99AF-AA3D760555AA}"/>
                </a:ext>
              </a:extLst>
            </p:cNvPr>
            <p:cNvSpPr/>
            <p:nvPr/>
          </p:nvSpPr>
          <p:spPr>
            <a:xfrm>
              <a:off x="7157705" y="2045227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842365BD-7358-4878-B668-01D1FF99AE8C}"/>
                </a:ext>
              </a:extLst>
            </p:cNvPr>
            <p:cNvSpPr/>
            <p:nvPr/>
          </p:nvSpPr>
          <p:spPr>
            <a:xfrm>
              <a:off x="7157705" y="2697491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4E0EFD2-84FF-45C4-A19B-3A8B8B3168F9}"/>
              </a:ext>
            </a:extLst>
          </p:cNvPr>
          <p:cNvGrpSpPr/>
          <p:nvPr/>
        </p:nvGrpSpPr>
        <p:grpSpPr>
          <a:xfrm>
            <a:off x="3142509" y="1381081"/>
            <a:ext cx="505219" cy="2456656"/>
            <a:chOff x="3142509" y="1381081"/>
            <a:chExt cx="505219" cy="245665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6EF725-382C-4BA8-8685-22C4854BEE72}"/>
                </a:ext>
              </a:extLst>
            </p:cNvPr>
            <p:cNvGrpSpPr/>
            <p:nvPr/>
          </p:nvGrpSpPr>
          <p:grpSpPr>
            <a:xfrm>
              <a:off x="3143672" y="1381081"/>
              <a:ext cx="504056" cy="1152128"/>
              <a:chOff x="3143672" y="1381081"/>
              <a:chExt cx="504056" cy="1152128"/>
            </a:xfrm>
          </p:grpSpPr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A439C401-24D3-4515-BE89-8F50449203ED}"/>
                  </a:ext>
                </a:extLst>
              </p:cNvPr>
              <p:cNvSpPr/>
              <p:nvPr/>
            </p:nvSpPr>
            <p:spPr>
              <a:xfrm>
                <a:off x="3143672" y="1381081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57043DE9-4215-4CBC-BAA4-2265C9199DBE}"/>
                  </a:ext>
                </a:extLst>
              </p:cNvPr>
              <p:cNvSpPr/>
              <p:nvPr/>
            </p:nvSpPr>
            <p:spPr>
              <a:xfrm>
                <a:off x="3143672" y="2029153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46F67517-5016-42DE-9553-E643BB3240E2}"/>
                </a:ext>
              </a:extLst>
            </p:cNvPr>
            <p:cNvGrpSpPr/>
            <p:nvPr/>
          </p:nvGrpSpPr>
          <p:grpSpPr>
            <a:xfrm>
              <a:off x="3142509" y="2681417"/>
              <a:ext cx="505219" cy="1156320"/>
              <a:chOff x="3142509" y="2681417"/>
              <a:chExt cx="505219" cy="1156320"/>
            </a:xfrm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B3890A92-4AB9-46C8-B087-C70D58E38DCE}"/>
                  </a:ext>
                </a:extLst>
              </p:cNvPr>
              <p:cNvSpPr/>
              <p:nvPr/>
            </p:nvSpPr>
            <p:spPr>
              <a:xfrm>
                <a:off x="3143672" y="2681417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7469B611-50D8-457F-A4E9-B0FD90619AE6}"/>
                  </a:ext>
                </a:extLst>
              </p:cNvPr>
              <p:cNvSpPr/>
              <p:nvPr/>
            </p:nvSpPr>
            <p:spPr>
              <a:xfrm>
                <a:off x="3142509" y="3333681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0DAC7CB-185D-48BF-92FE-E7EE2E042287}"/>
              </a:ext>
            </a:extLst>
          </p:cNvPr>
          <p:cNvSpPr txBox="1"/>
          <p:nvPr/>
        </p:nvSpPr>
        <p:spPr>
          <a:xfrm>
            <a:off x="6883763" y="541503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2. iterace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FD6AB29-561F-48FC-98E3-D148C705A212}"/>
              </a:ext>
            </a:extLst>
          </p:cNvPr>
          <p:cNvSpPr/>
          <p:nvPr/>
        </p:nvSpPr>
        <p:spPr>
          <a:xfrm>
            <a:off x="2639616" y="17104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1. iterace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1639FFDB-248A-4919-894D-07C177367790}"/>
              </a:ext>
            </a:extLst>
          </p:cNvPr>
          <p:cNvGrpSpPr/>
          <p:nvPr/>
        </p:nvGrpSpPr>
        <p:grpSpPr>
          <a:xfrm>
            <a:off x="3719736" y="3597015"/>
            <a:ext cx="3277190" cy="648072"/>
            <a:chOff x="3215680" y="4221088"/>
            <a:chExt cx="3456384" cy="648072"/>
          </a:xfrm>
        </p:grpSpPr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7FDCFF09-6484-45C1-83C9-CFF061C3F352}"/>
                </a:ext>
              </a:extLst>
            </p:cNvPr>
            <p:cNvCxnSpPr/>
            <p:nvPr/>
          </p:nvCxnSpPr>
          <p:spPr>
            <a:xfrm>
              <a:off x="3215680" y="4221088"/>
              <a:ext cx="345638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E3435175-5D63-4CD4-9CA1-B23D894482D3}"/>
                </a:ext>
              </a:extLst>
            </p:cNvPr>
            <p:cNvCxnSpPr/>
            <p:nvPr/>
          </p:nvCxnSpPr>
          <p:spPr>
            <a:xfrm>
              <a:off x="3215680" y="4869160"/>
              <a:ext cx="345638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F423DE29-D387-4127-B474-AF3F8A7F7967}"/>
                </a:ext>
              </a:extLst>
            </p:cNvPr>
            <p:cNvSpPr/>
            <p:nvPr/>
          </p:nvSpPr>
          <p:spPr>
            <a:xfrm>
              <a:off x="4556585" y="4360458"/>
              <a:ext cx="7745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err="1">
                  <a:solidFill>
                    <a:srgbClr val="000000"/>
                  </a:solidFill>
                </a:rPr>
                <a:t>delay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10768 0.4798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239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09153 -0.1030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5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BBFF604-73D6-4F3F-8C6B-A077F5A30F4E}"/>
              </a:ext>
            </a:extLst>
          </p:cNvPr>
          <p:cNvSpPr txBox="1"/>
          <p:nvPr/>
        </p:nvSpPr>
        <p:spPr>
          <a:xfrm>
            <a:off x="2524747" y="775399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functionA</a:t>
            </a:r>
            <a:r>
              <a:rPr lang="cs-CZ" sz="2400" b="1" dirty="0"/>
              <a:t>*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3C9CF0-5915-415F-8A75-C6F3E6DB9F02}"/>
              </a:ext>
            </a:extLst>
          </p:cNvPr>
          <p:cNvSpPr txBox="1"/>
          <p:nvPr/>
        </p:nvSpPr>
        <p:spPr>
          <a:xfrm>
            <a:off x="6120758" y="775399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7030A0"/>
                </a:solidFill>
              </a:rPr>
              <a:t>asyncFunctionB</a:t>
            </a:r>
            <a:endParaRPr lang="cs-CZ" b="1" dirty="0">
              <a:solidFill>
                <a:srgbClr val="7030A0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56EF725-382C-4BA8-8685-22C4854BEE72}"/>
              </a:ext>
            </a:extLst>
          </p:cNvPr>
          <p:cNvGrpSpPr/>
          <p:nvPr/>
        </p:nvGrpSpPr>
        <p:grpSpPr>
          <a:xfrm>
            <a:off x="3143672" y="1381081"/>
            <a:ext cx="504056" cy="1152128"/>
            <a:chOff x="3143672" y="1381081"/>
            <a:chExt cx="504056" cy="1152128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A439C401-24D3-4515-BE89-8F50449203ED}"/>
                </a:ext>
              </a:extLst>
            </p:cNvPr>
            <p:cNvSpPr/>
            <p:nvPr/>
          </p:nvSpPr>
          <p:spPr>
            <a:xfrm>
              <a:off x="3143672" y="1381081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57043DE9-4215-4CBC-BAA4-2265C9199DBE}"/>
                </a:ext>
              </a:extLst>
            </p:cNvPr>
            <p:cNvSpPr/>
            <p:nvPr/>
          </p:nvSpPr>
          <p:spPr>
            <a:xfrm>
              <a:off x="3143672" y="2029153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1F8D533-FCA4-4591-BD36-B69E67E32E44}"/>
              </a:ext>
            </a:extLst>
          </p:cNvPr>
          <p:cNvGrpSpPr/>
          <p:nvPr/>
        </p:nvGrpSpPr>
        <p:grpSpPr>
          <a:xfrm>
            <a:off x="7157705" y="1397155"/>
            <a:ext cx="504056" cy="1804392"/>
            <a:chOff x="7157705" y="1397155"/>
            <a:chExt cx="504056" cy="1804392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81861A70-35D4-4CB0-B7AC-8CFC847F9D6E}"/>
                </a:ext>
              </a:extLst>
            </p:cNvPr>
            <p:cNvSpPr/>
            <p:nvPr/>
          </p:nvSpPr>
          <p:spPr>
            <a:xfrm>
              <a:off x="7157705" y="1397155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F0A653A-C571-4E04-99AF-AA3D760555AA}"/>
                </a:ext>
              </a:extLst>
            </p:cNvPr>
            <p:cNvSpPr/>
            <p:nvPr/>
          </p:nvSpPr>
          <p:spPr>
            <a:xfrm>
              <a:off x="7157705" y="2045227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842365BD-7358-4878-B668-01D1FF99AE8C}"/>
                </a:ext>
              </a:extLst>
            </p:cNvPr>
            <p:cNvSpPr/>
            <p:nvPr/>
          </p:nvSpPr>
          <p:spPr>
            <a:xfrm>
              <a:off x="7157705" y="2697491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46F67517-5016-42DE-9553-E643BB3240E2}"/>
              </a:ext>
            </a:extLst>
          </p:cNvPr>
          <p:cNvGrpSpPr/>
          <p:nvPr/>
        </p:nvGrpSpPr>
        <p:grpSpPr>
          <a:xfrm>
            <a:off x="3142509" y="2681417"/>
            <a:ext cx="505219" cy="1156320"/>
            <a:chOff x="3142509" y="2681417"/>
            <a:chExt cx="505219" cy="1156320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B3890A92-4AB9-46C8-B087-C70D58E38DCE}"/>
                </a:ext>
              </a:extLst>
            </p:cNvPr>
            <p:cNvSpPr/>
            <p:nvPr/>
          </p:nvSpPr>
          <p:spPr>
            <a:xfrm>
              <a:off x="3143672" y="2681417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469B611-50D8-457F-A4E9-B0FD90619AE6}"/>
                </a:ext>
              </a:extLst>
            </p:cNvPr>
            <p:cNvSpPr/>
            <p:nvPr/>
          </p:nvSpPr>
          <p:spPr>
            <a:xfrm>
              <a:off x="3142509" y="3333681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>
            <a:extLst>
              <a:ext uri="{FF2B5EF4-FFF2-40B4-BE49-F238E27FC236}">
                <a16:creationId xmlns:a16="http://schemas.microsoft.com/office/drawing/2014/main" id="{D9D6D0A5-97AF-4769-B5CA-8584E183FD2B}"/>
              </a:ext>
            </a:extLst>
          </p:cNvPr>
          <p:cNvSpPr/>
          <p:nvPr/>
        </p:nvSpPr>
        <p:spPr>
          <a:xfrm>
            <a:off x="3666459" y="362111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000000"/>
                </a:solidFill>
              </a:rPr>
              <a:t>async</a:t>
            </a:r>
            <a:endParaRPr lang="cs-CZ" b="1" dirty="0">
              <a:solidFill>
                <a:srgbClr val="000000"/>
              </a:solidFill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E620D30-77DA-4FF8-909C-046F5E43019B}"/>
              </a:ext>
            </a:extLst>
          </p:cNvPr>
          <p:cNvGrpSpPr/>
          <p:nvPr/>
        </p:nvGrpSpPr>
        <p:grpSpPr>
          <a:xfrm>
            <a:off x="3764121" y="2089684"/>
            <a:ext cx="3277190" cy="648072"/>
            <a:chOff x="3215680" y="4221088"/>
            <a:chExt cx="3456384" cy="648072"/>
          </a:xfrm>
        </p:grpSpPr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DD0E30D7-E2D3-4D43-BAE0-2B26E2C86BB6}"/>
                </a:ext>
              </a:extLst>
            </p:cNvPr>
            <p:cNvCxnSpPr/>
            <p:nvPr/>
          </p:nvCxnSpPr>
          <p:spPr>
            <a:xfrm>
              <a:off x="3215680" y="4221088"/>
              <a:ext cx="345638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4B7A6BDF-E10A-44B4-B0F9-9CD98C1C37AE}"/>
                </a:ext>
              </a:extLst>
            </p:cNvPr>
            <p:cNvCxnSpPr/>
            <p:nvPr/>
          </p:nvCxnSpPr>
          <p:spPr>
            <a:xfrm>
              <a:off x="3215680" y="4869160"/>
              <a:ext cx="345638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61C33E2-BAC3-44AE-A294-6F2583E75ADB}"/>
                </a:ext>
              </a:extLst>
            </p:cNvPr>
            <p:cNvSpPr/>
            <p:nvPr/>
          </p:nvSpPr>
          <p:spPr>
            <a:xfrm>
              <a:off x="4490393" y="4360458"/>
              <a:ext cx="7745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err="1">
                  <a:solidFill>
                    <a:srgbClr val="000000"/>
                  </a:solidFill>
                </a:rPr>
                <a:t>delay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5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6237 -0.0898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44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16679 0.2243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11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16237 0.32338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871A3-4BE3-477D-970B-C72D25D5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Generátory – asynchronní kód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4A457-9B53-4D29-A020-F5EE98C6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function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fetchUsers</a:t>
            </a:r>
            <a:r>
              <a:rPr lang="cs-CZ" dirty="0">
                <a:solidFill>
                  <a:srgbClr val="000000"/>
                </a:solidFill>
              </a:rPr>
              <a:t>()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return </a:t>
            </a:r>
            <a:r>
              <a:rPr lang="cs-CZ" dirty="0" err="1">
                <a:solidFill>
                  <a:schemeClr val="tx2"/>
                </a:solidFill>
              </a:rPr>
              <a:t>Promise</a:t>
            </a:r>
            <a:r>
              <a:rPr lang="cs-CZ" dirty="0" err="1">
                <a:solidFill>
                  <a:srgbClr val="000000"/>
                </a:solidFill>
              </a:rPr>
              <a:t>.resolve</a:t>
            </a:r>
            <a:r>
              <a:rPr lang="cs-CZ" dirty="0">
                <a:solidFill>
                  <a:srgbClr val="000000"/>
                </a:solidFill>
              </a:rPr>
              <a:t>({</a:t>
            </a:r>
            <a:r>
              <a:rPr lang="cs-CZ" dirty="0" err="1">
                <a:solidFill>
                  <a:srgbClr val="000000"/>
                </a:solidFill>
              </a:rPr>
              <a:t>users</a:t>
            </a:r>
            <a:r>
              <a:rPr lang="cs-CZ" dirty="0">
                <a:solidFill>
                  <a:srgbClr val="000000"/>
                </a:solidFill>
              </a:rPr>
              <a:t>: [{ id: 1, </a:t>
            </a:r>
            <a:r>
              <a:rPr lang="cs-CZ" dirty="0" err="1">
                <a:solidFill>
                  <a:srgbClr val="000000"/>
                </a:solidFill>
              </a:rPr>
              <a:t>name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dirty="0">
                <a:solidFill>
                  <a:srgbClr val="00B050"/>
                </a:solidFill>
              </a:rPr>
              <a:t>'test user' </a:t>
            </a:r>
            <a:r>
              <a:rPr lang="cs-CZ" dirty="0">
                <a:solidFill>
                  <a:srgbClr val="000000"/>
                </a:solidFill>
              </a:rPr>
              <a:t>}]})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function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fetchProducts</a:t>
            </a:r>
            <a:r>
              <a:rPr lang="cs-CZ" dirty="0">
                <a:solidFill>
                  <a:srgbClr val="000000"/>
                </a:solidFill>
              </a:rPr>
              <a:t>()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return </a:t>
            </a:r>
            <a:r>
              <a:rPr lang="cs-CZ" dirty="0" err="1">
                <a:solidFill>
                  <a:schemeClr val="tx2"/>
                </a:solidFill>
              </a:rPr>
              <a:t>Promise</a:t>
            </a:r>
            <a:r>
              <a:rPr lang="cs-CZ" dirty="0" err="1">
                <a:solidFill>
                  <a:srgbClr val="000000"/>
                </a:solidFill>
              </a:rPr>
              <a:t>.resolve</a:t>
            </a:r>
            <a:r>
              <a:rPr lang="cs-CZ" dirty="0">
                <a:solidFill>
                  <a:srgbClr val="000000"/>
                </a:solidFill>
              </a:rPr>
              <a:t>({</a:t>
            </a:r>
            <a:r>
              <a:rPr lang="cs-CZ" dirty="0" err="1">
                <a:solidFill>
                  <a:srgbClr val="000000"/>
                </a:solidFill>
              </a:rPr>
              <a:t>products</a:t>
            </a:r>
            <a:r>
              <a:rPr lang="cs-CZ" dirty="0">
                <a:solidFill>
                  <a:srgbClr val="000000"/>
                </a:solidFill>
              </a:rPr>
              <a:t>: [{ id: 2, </a:t>
            </a:r>
            <a:r>
              <a:rPr lang="cs-CZ" dirty="0" err="1">
                <a:solidFill>
                  <a:srgbClr val="000000"/>
                </a:solidFill>
              </a:rPr>
              <a:t>name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dirty="0">
                <a:solidFill>
                  <a:srgbClr val="00B050"/>
                </a:solidFill>
              </a:rPr>
              <a:t>' test </a:t>
            </a:r>
            <a:r>
              <a:rPr lang="cs-CZ" dirty="0" err="1">
                <a:solidFill>
                  <a:srgbClr val="00B050"/>
                </a:solidFill>
              </a:rPr>
              <a:t>product</a:t>
            </a:r>
            <a:r>
              <a:rPr lang="cs-CZ" dirty="0">
                <a:solidFill>
                  <a:srgbClr val="00B050"/>
                </a:solidFill>
              </a:rPr>
              <a:t>' </a:t>
            </a:r>
            <a:r>
              <a:rPr lang="cs-CZ" dirty="0">
                <a:solidFill>
                  <a:srgbClr val="000000"/>
                </a:solidFill>
              </a:rPr>
              <a:t>}]})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runGenerator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 </a:t>
            </a:r>
            <a:r>
              <a:rPr lang="cs-CZ" dirty="0">
                <a:solidFill>
                  <a:srgbClr val="000000"/>
                </a:solidFill>
              </a:rPr>
              <a:t>()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products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fetchProducts</a:t>
            </a:r>
            <a:r>
              <a:rPr lang="cs-CZ" dirty="0">
                <a:solidFill>
                  <a:srgbClr val="000000"/>
                </a:solidFill>
              </a:rPr>
              <a:t>()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>
                <a:solidFill>
                  <a:srgbClr val="000000"/>
                </a:solidFill>
              </a:rPr>
              <a:t>.log(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 err="1">
                <a:solidFill>
                  <a:srgbClr val="00B050"/>
                </a:solidFill>
              </a:rPr>
              <a:t>fetched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products</a:t>
            </a:r>
            <a:r>
              <a:rPr lang="cs-CZ" dirty="0">
                <a:solidFill>
                  <a:srgbClr val="00B050"/>
                </a:solidFill>
              </a:rPr>
              <a:t>:'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products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users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fetchUsers</a:t>
            </a:r>
            <a:r>
              <a:rPr lang="cs-CZ" dirty="0">
                <a:solidFill>
                  <a:srgbClr val="000000"/>
                </a:solidFill>
              </a:rPr>
              <a:t>()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>
                <a:solidFill>
                  <a:srgbClr val="000000"/>
                </a:solidFill>
              </a:rPr>
              <a:t>.log(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 err="1">
                <a:solidFill>
                  <a:srgbClr val="00B050"/>
                </a:solidFill>
              </a:rPr>
              <a:t>fetched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users</a:t>
            </a:r>
            <a:r>
              <a:rPr lang="cs-CZ" dirty="0">
                <a:solidFill>
                  <a:srgbClr val="00B050"/>
                </a:solidFill>
              </a:rPr>
              <a:t>: '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users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34033271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871A3-4BE3-477D-970B-C72D25D5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Generátory – asynchronní kód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4A457-9B53-4D29-A020-F5EE98C6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function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runGenerator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gen</a:t>
            </a:r>
            <a:r>
              <a:rPr lang="cs-CZ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chemeClr val="accent6"/>
                </a:solidFill>
              </a:rPr>
              <a:t>iterator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cs-CZ" dirty="0">
                <a:solidFill>
                  <a:schemeClr val="tx1"/>
                </a:solidFill>
              </a:rPr>
              <a:t>gen</a:t>
            </a:r>
            <a:r>
              <a:rPr lang="cs-CZ" dirty="0">
                <a:solidFill>
                  <a:srgbClr val="000000"/>
                </a:solidFill>
              </a:rPr>
              <a:t>()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chemeClr val="accent4"/>
                </a:solidFill>
              </a:rPr>
              <a:t>run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cs-CZ" dirty="0" err="1">
                <a:solidFill>
                  <a:srgbClr val="000000"/>
                </a:solidFill>
              </a:rPr>
              <a:t>result</a:t>
            </a:r>
            <a:r>
              <a:rPr lang="cs-CZ" dirty="0">
                <a:solidFill>
                  <a:srgbClr val="000000"/>
                </a:solidFill>
              </a:rPr>
              <a:t> =&gt;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{ </a:t>
            </a:r>
            <a:r>
              <a:rPr lang="cs-CZ" dirty="0" err="1">
                <a:solidFill>
                  <a:srgbClr val="000000"/>
                </a:solidFill>
              </a:rPr>
              <a:t>value</a:t>
            </a:r>
            <a:r>
              <a:rPr lang="cs-CZ" dirty="0">
                <a:solidFill>
                  <a:srgbClr val="000000"/>
                </a:solidFill>
              </a:rPr>
              <a:t>, done } = </a:t>
            </a:r>
            <a:r>
              <a:rPr lang="cs-CZ" dirty="0" err="1">
                <a:solidFill>
                  <a:schemeClr val="accent6"/>
                </a:solidFill>
              </a:rPr>
              <a:t>iterator</a:t>
            </a:r>
            <a:r>
              <a:rPr lang="cs-CZ" dirty="0" err="1">
                <a:solidFill>
                  <a:srgbClr val="000000"/>
                </a:solidFill>
              </a:rPr>
              <a:t>.next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result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    </a:t>
            </a:r>
            <a:r>
              <a:rPr lang="cs-CZ" dirty="0" err="1">
                <a:solidFill>
                  <a:srgbClr val="000000"/>
                </a:solidFill>
              </a:rPr>
              <a:t>if</a:t>
            </a:r>
            <a:r>
              <a:rPr lang="cs-CZ" dirty="0">
                <a:solidFill>
                  <a:srgbClr val="000000"/>
                </a:solidFill>
              </a:rPr>
              <a:t>(done) 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          return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    </a:t>
            </a:r>
            <a:r>
              <a:rPr lang="cs-CZ" dirty="0" err="1">
                <a:solidFill>
                  <a:srgbClr val="000000"/>
                </a:solidFill>
              </a:rPr>
              <a:t>value.then</a:t>
            </a:r>
            <a:r>
              <a:rPr lang="cs-CZ" dirty="0">
                <a:solidFill>
                  <a:srgbClr val="000000"/>
                </a:solidFill>
              </a:rPr>
              <a:t>(res =&gt; </a:t>
            </a:r>
            <a:r>
              <a:rPr lang="cs-CZ" dirty="0">
                <a:solidFill>
                  <a:schemeClr val="accent4"/>
                </a:solidFill>
              </a:rPr>
              <a:t>run</a:t>
            </a:r>
            <a:r>
              <a:rPr lang="cs-CZ" dirty="0">
                <a:solidFill>
                  <a:srgbClr val="000000"/>
                </a:solidFill>
              </a:rPr>
              <a:t>(res))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   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chemeClr val="accent4"/>
                </a:solidFill>
              </a:rPr>
              <a:t>run</a:t>
            </a:r>
            <a:r>
              <a:rPr lang="cs-CZ" dirty="0">
                <a:solidFill>
                  <a:srgbClr val="000000"/>
                </a:solidFill>
              </a:rPr>
              <a:t>()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01104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7DD51-6AC4-49CD-81DA-AB8CA8D4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412776"/>
            <a:ext cx="8784976" cy="1800200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generátory </a:t>
            </a:r>
            <a:r>
              <a:rPr lang="cs-CZ" sz="4800" dirty="0">
                <a:solidFill>
                  <a:srgbClr val="000000"/>
                </a:solidFill>
              </a:rPr>
              <a:t>versus</a:t>
            </a:r>
            <a:r>
              <a:rPr lang="cs-CZ" sz="5400" b="1" dirty="0"/>
              <a:t> </a:t>
            </a:r>
            <a:r>
              <a:rPr lang="cs-CZ" sz="5400" b="1" dirty="0" err="1">
                <a:solidFill>
                  <a:srgbClr val="7030A0"/>
                </a:solidFill>
              </a:rPr>
              <a:t>async</a:t>
            </a:r>
            <a:r>
              <a:rPr lang="cs-CZ" sz="5400" b="1" dirty="0">
                <a:solidFill>
                  <a:srgbClr val="7030A0"/>
                </a:solidFill>
              </a:rPr>
              <a:t>/</a:t>
            </a:r>
            <a:r>
              <a:rPr lang="cs-CZ" sz="5400" b="1" dirty="0" err="1">
                <a:solidFill>
                  <a:srgbClr val="7030A0"/>
                </a:solidFill>
              </a:rPr>
              <a:t>await</a:t>
            </a:r>
            <a:endParaRPr lang="cs-CZ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2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F16D7-E787-46B9-A3FB-C08CF979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generátory				</a:t>
            </a:r>
            <a:r>
              <a:rPr lang="cs-CZ" b="1" dirty="0" err="1">
                <a:solidFill>
                  <a:srgbClr val="7030A0"/>
                </a:solidFill>
              </a:rPr>
              <a:t>async</a:t>
            </a:r>
            <a:r>
              <a:rPr lang="cs-CZ" b="1" dirty="0">
                <a:solidFill>
                  <a:srgbClr val="7030A0"/>
                </a:solidFill>
              </a:rPr>
              <a:t>/</a:t>
            </a:r>
            <a:r>
              <a:rPr lang="cs-CZ" b="1" dirty="0" err="1">
                <a:solidFill>
                  <a:srgbClr val="7030A0"/>
                </a:solidFill>
              </a:rPr>
              <a:t>await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21308F-952F-493F-B460-D6EC1B74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superset</a:t>
            </a:r>
            <a:r>
              <a:rPr lang="cs-CZ" dirty="0"/>
              <a:t> </a:t>
            </a:r>
            <a:r>
              <a:rPr lang="cs-CZ" dirty="0" err="1"/>
              <a:t>async</a:t>
            </a:r>
            <a:r>
              <a:rPr lang="cs-CZ" dirty="0"/>
              <a:t>/</a:t>
            </a:r>
            <a:r>
              <a:rPr lang="cs-CZ" dirty="0" err="1"/>
              <a:t>await</a:t>
            </a:r>
            <a:r>
              <a:rPr lang="cs-CZ" dirty="0"/>
              <a:t>				slabší ale, pokrývá většinu běžných případů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 err="1"/>
              <a:t>function</a:t>
            </a:r>
            <a:r>
              <a:rPr lang="cs-CZ" dirty="0"/>
              <a:t>*  /  </a:t>
            </a:r>
            <a:r>
              <a:rPr lang="cs-CZ" dirty="0" err="1"/>
              <a:t>yield</a:t>
            </a:r>
            <a:r>
              <a:rPr lang="cs-CZ" dirty="0"/>
              <a:t>				</a:t>
            </a:r>
            <a:r>
              <a:rPr lang="cs-CZ" dirty="0" err="1"/>
              <a:t>async</a:t>
            </a:r>
            <a:r>
              <a:rPr lang="cs-CZ" dirty="0"/>
              <a:t>  /  </a:t>
            </a:r>
            <a:r>
              <a:rPr lang="cs-CZ" dirty="0" err="1"/>
              <a:t>await</a:t>
            </a:r>
            <a:endParaRPr lang="cs-CZ" dirty="0"/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generátor vrací </a:t>
            </a:r>
            <a:r>
              <a:rPr lang="cs-CZ" dirty="0" err="1"/>
              <a:t>iterátor</a:t>
            </a:r>
            <a:r>
              <a:rPr lang="cs-CZ" dirty="0"/>
              <a:t> 			</a:t>
            </a:r>
            <a:r>
              <a:rPr lang="cs-CZ" dirty="0" err="1"/>
              <a:t>async</a:t>
            </a:r>
            <a:r>
              <a:rPr lang="cs-CZ" dirty="0"/>
              <a:t> funkce vrací vždy </a:t>
            </a:r>
            <a:r>
              <a:rPr lang="cs-CZ" dirty="0" err="1"/>
              <a:t>promise</a:t>
            </a:r>
            <a:endParaRPr lang="cs-CZ" dirty="0"/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k řízení </a:t>
            </a:r>
            <a:r>
              <a:rPr lang="cs-CZ" dirty="0" err="1"/>
              <a:t>async</a:t>
            </a:r>
            <a:r>
              <a:rPr lang="cs-CZ" dirty="0"/>
              <a:t> jsou nutné knihovny		minimální </a:t>
            </a:r>
            <a:r>
              <a:rPr lang="cs-CZ" dirty="0" err="1"/>
              <a:t>boilerplate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095C50F-FC83-47F4-AA94-00AFA9A129AA}"/>
              </a:ext>
            </a:extLst>
          </p:cNvPr>
          <p:cNvCxnSpPr>
            <a:cxnSpLocks/>
          </p:cNvCxnSpPr>
          <p:nvPr/>
        </p:nvCxnSpPr>
        <p:spPr>
          <a:xfrm>
            <a:off x="4799856" y="548680"/>
            <a:ext cx="0" cy="49685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4714 -0.0050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7DD51-6AC4-49CD-81DA-AB8CA8D4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196752"/>
            <a:ext cx="9793088" cy="2520280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err="1">
                <a:solidFill>
                  <a:srgbClr val="7030A0"/>
                </a:solidFill>
              </a:rPr>
              <a:t>async</a:t>
            </a:r>
            <a:r>
              <a:rPr lang="cs-CZ" sz="5400" b="1" dirty="0">
                <a:solidFill>
                  <a:srgbClr val="7030A0"/>
                </a:solidFill>
              </a:rPr>
              <a:t>/</a:t>
            </a:r>
            <a:r>
              <a:rPr lang="cs-CZ" sz="5400" b="1" dirty="0" err="1">
                <a:solidFill>
                  <a:srgbClr val="7030A0"/>
                </a:solidFill>
              </a:rPr>
              <a:t>await</a:t>
            </a:r>
            <a:r>
              <a:rPr lang="cs-CZ" sz="5400" b="1" dirty="0">
                <a:solidFill>
                  <a:srgbClr val="7030A0"/>
                </a:solidFill>
              </a:rPr>
              <a:t>  </a:t>
            </a:r>
            <a:r>
              <a:rPr lang="cs-CZ" dirty="0">
                <a:solidFill>
                  <a:srgbClr val="000000"/>
                </a:solidFill>
              </a:rPr>
              <a:t>lze implementovat 				pomocí </a:t>
            </a:r>
            <a:r>
              <a:rPr lang="cs-CZ" sz="4800" dirty="0">
                <a:solidFill>
                  <a:srgbClr val="000000"/>
                </a:solidFill>
              </a:rPr>
              <a:t> </a:t>
            </a:r>
            <a:r>
              <a:rPr lang="cs-CZ" sz="5400" b="1" dirty="0"/>
              <a:t>generátorů a </a:t>
            </a:r>
            <a:r>
              <a:rPr lang="cs-CZ" sz="5400" b="1" dirty="0" err="1"/>
              <a:t>promisů</a:t>
            </a:r>
            <a:endParaRPr lang="cs-CZ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62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990661B-AD9B-44EB-A931-FA8385F7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56" y="1484784"/>
            <a:ext cx="4968552" cy="1362075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7030A0"/>
                </a:solidFill>
              </a:rPr>
              <a:t>Root Saga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8E26E8B-8DB2-4711-9460-86A56191087D}"/>
              </a:ext>
            </a:extLst>
          </p:cNvPr>
          <p:cNvSpPr txBox="1">
            <a:spLocks/>
          </p:cNvSpPr>
          <p:nvPr/>
        </p:nvSpPr>
        <p:spPr>
          <a:xfrm>
            <a:off x="2063552" y="2528900"/>
            <a:ext cx="709278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</a:rPr>
              <a:t>Stejné jako </a:t>
            </a:r>
            <a:r>
              <a:rPr lang="cs-CZ" b="1" dirty="0">
                <a:solidFill>
                  <a:schemeClr val="tx1"/>
                </a:solidFill>
              </a:rPr>
              <a:t>Root </a:t>
            </a:r>
            <a:r>
              <a:rPr lang="cs-CZ" b="1" dirty="0" err="1">
                <a:solidFill>
                  <a:schemeClr val="tx1"/>
                </a:solidFill>
              </a:rPr>
              <a:t>Reducer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7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990661B-AD9B-44EB-A931-FA8385F7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980728"/>
            <a:ext cx="7092788" cy="1362075"/>
          </a:xfrm>
        </p:spPr>
        <p:txBody>
          <a:bodyPr>
            <a:normAutofit/>
          </a:bodyPr>
          <a:lstStyle/>
          <a:p>
            <a:r>
              <a:rPr lang="cs-CZ" sz="6000" b="1" dirty="0" err="1"/>
              <a:t>Watcher</a:t>
            </a:r>
            <a:r>
              <a:rPr lang="cs-CZ" sz="6000" b="1" dirty="0"/>
              <a:t> Saga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8E26E8B-8DB2-4711-9460-86A56191087D}"/>
              </a:ext>
            </a:extLst>
          </p:cNvPr>
          <p:cNvSpPr txBox="1">
            <a:spLocks/>
          </p:cNvSpPr>
          <p:nvPr/>
        </p:nvSpPr>
        <p:spPr>
          <a:xfrm>
            <a:off x="2999656" y="2528900"/>
            <a:ext cx="709278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</a:rPr>
              <a:t>Sledují akce a spouští příslušné 		</a:t>
            </a:r>
            <a:r>
              <a:rPr lang="cs-CZ" b="1" dirty="0" err="1">
                <a:solidFill>
                  <a:srgbClr val="7030A0"/>
                </a:solidFill>
              </a:rPr>
              <a:t>Worker</a:t>
            </a:r>
            <a:r>
              <a:rPr lang="cs-CZ" b="1" dirty="0">
                <a:solidFill>
                  <a:srgbClr val="7030A0"/>
                </a:solidFill>
              </a:rPr>
              <a:t> Ságy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990661B-AD9B-44EB-A931-FA8385F7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340768"/>
            <a:ext cx="7092788" cy="1362075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7030A0"/>
                </a:solidFill>
              </a:rPr>
              <a:t>			</a:t>
            </a:r>
            <a:r>
              <a:rPr lang="cs-CZ" sz="6000" b="1" dirty="0" err="1">
                <a:solidFill>
                  <a:srgbClr val="7030A0"/>
                </a:solidFill>
              </a:rPr>
              <a:t>Worker</a:t>
            </a:r>
            <a:r>
              <a:rPr lang="cs-CZ" sz="6000" b="1" dirty="0">
                <a:solidFill>
                  <a:srgbClr val="7030A0"/>
                </a:solidFill>
              </a:rPr>
              <a:t> Saga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8E26E8B-8DB2-4711-9460-86A56191087D}"/>
              </a:ext>
            </a:extLst>
          </p:cNvPr>
          <p:cNvSpPr txBox="1">
            <a:spLocks/>
          </p:cNvSpPr>
          <p:nvPr/>
        </p:nvSpPr>
        <p:spPr>
          <a:xfrm>
            <a:off x="2063552" y="2702843"/>
            <a:ext cx="7092788" cy="93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</a:rPr>
              <a:t>Obsahují logiku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0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70F33-9EC0-4A06-86E4-EF6129D0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Promise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73C105-2418-4C1E-8DBD-B35755429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myPromise</a:t>
            </a:r>
            <a:r>
              <a:rPr lang="cs-CZ" dirty="0"/>
              <a:t> = 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fetch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'https://catappapi.herokuapp.com/</a:t>
            </a:r>
            <a:r>
              <a:rPr lang="cs-CZ" dirty="0" err="1">
                <a:solidFill>
                  <a:srgbClr val="00B050"/>
                </a:solidFill>
              </a:rPr>
              <a:t>users</a:t>
            </a:r>
            <a:r>
              <a:rPr lang="cs-CZ" dirty="0">
                <a:solidFill>
                  <a:srgbClr val="00B050"/>
                </a:solidFill>
              </a:rPr>
              <a:t>/123'</a:t>
            </a:r>
            <a:r>
              <a:rPr lang="cs-CZ" dirty="0"/>
              <a:t>);</a:t>
            </a:r>
            <a:br>
              <a:rPr lang="cs-CZ" dirty="0"/>
            </a:br>
            <a:br>
              <a:rPr lang="cs-CZ" sz="3200" dirty="0"/>
            </a:br>
            <a:r>
              <a:rPr lang="cs-CZ" dirty="0" err="1"/>
              <a:t>myPromise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.then</a:t>
            </a:r>
            <a:r>
              <a:rPr lang="cs-CZ" dirty="0"/>
              <a:t>(response =&gt; </a:t>
            </a:r>
            <a:r>
              <a:rPr lang="cs-CZ" dirty="0" err="1"/>
              <a:t>response.json</a:t>
            </a:r>
            <a:r>
              <a:rPr lang="cs-CZ" dirty="0"/>
              <a:t>())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then</a:t>
            </a:r>
            <a:r>
              <a:rPr lang="cs-CZ" dirty="0"/>
              <a:t>(</a:t>
            </a:r>
            <a:r>
              <a:rPr lang="cs-CZ" dirty="0" err="1"/>
              <a:t>jsonData</a:t>
            </a:r>
            <a:r>
              <a:rPr lang="cs-CZ" dirty="0"/>
              <a:t> =&gt;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console</a:t>
            </a:r>
            <a:r>
              <a:rPr lang="cs-CZ" dirty="0"/>
              <a:t>.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log</a:t>
            </a:r>
            <a:r>
              <a:rPr lang="cs-CZ" dirty="0"/>
              <a:t>(</a:t>
            </a:r>
            <a:r>
              <a:rPr lang="cs-CZ" dirty="0" err="1"/>
              <a:t>jsonData.imageUrl</a:t>
            </a:r>
            <a:r>
              <a:rPr lang="cs-CZ" dirty="0"/>
              <a:t>))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catch</a:t>
            </a:r>
            <a:r>
              <a:rPr lang="cs-CZ" dirty="0"/>
              <a:t>(</a:t>
            </a:r>
            <a:r>
              <a:rPr lang="cs-CZ" dirty="0" err="1"/>
              <a:t>err</a:t>
            </a:r>
            <a:r>
              <a:rPr lang="cs-CZ" dirty="0"/>
              <a:t> =&gt;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console</a:t>
            </a:r>
            <a:r>
              <a:rPr lang="cs-CZ" dirty="0"/>
              <a:t>.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log</a:t>
            </a:r>
            <a:r>
              <a:rPr lang="cs-CZ" dirty="0"/>
              <a:t>(</a:t>
            </a:r>
            <a:r>
              <a:rPr lang="cs-CZ" dirty="0" err="1"/>
              <a:t>err</a:t>
            </a:r>
            <a:r>
              <a:rPr lang="cs-CZ" dirty="0"/>
              <a:t>))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325438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481DB1-B932-4022-87BF-2CF56059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266" y="1621185"/>
            <a:ext cx="1368152" cy="57606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root saga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18F00D9-87E2-4036-A51A-714369704C3E}"/>
              </a:ext>
            </a:extLst>
          </p:cNvPr>
          <p:cNvSpPr/>
          <p:nvPr/>
        </p:nvSpPr>
        <p:spPr>
          <a:xfrm>
            <a:off x="3791744" y="2322215"/>
            <a:ext cx="2707196" cy="2688654"/>
          </a:xfrm>
          <a:prstGeom prst="ellipse">
            <a:avLst/>
          </a:prstGeom>
          <a:noFill/>
          <a:ln w="228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672953A3-9A02-4679-BAD6-00E9BB7D3D70}"/>
              </a:ext>
            </a:extLst>
          </p:cNvPr>
          <p:cNvSpPr/>
          <p:nvPr/>
        </p:nvSpPr>
        <p:spPr>
          <a:xfrm>
            <a:off x="628725" y="2852936"/>
            <a:ext cx="864096" cy="86409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1D4B900-B070-426D-9F94-D8D0CC52EC13}"/>
              </a:ext>
            </a:extLst>
          </p:cNvPr>
          <p:cNvCxnSpPr>
            <a:cxnSpLocks/>
          </p:cNvCxnSpPr>
          <p:nvPr/>
        </p:nvCxnSpPr>
        <p:spPr>
          <a:xfrm>
            <a:off x="1876103" y="3284984"/>
            <a:ext cx="1008112" cy="0"/>
          </a:xfrm>
          <a:prstGeom prst="straightConnector1">
            <a:avLst/>
          </a:prstGeom>
          <a:ln w="63500"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C11ECF8-ED70-4371-8670-C245F74661CA}"/>
              </a:ext>
            </a:extLst>
          </p:cNvPr>
          <p:cNvSpPr txBox="1">
            <a:spLocks/>
          </p:cNvSpPr>
          <p:nvPr/>
        </p:nvSpPr>
        <p:spPr>
          <a:xfrm>
            <a:off x="628725" y="2420888"/>
            <a:ext cx="86409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400" dirty="0"/>
              <a:t>action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9547CF7-7E74-4FFF-9C9C-54393A5883DE}"/>
              </a:ext>
            </a:extLst>
          </p:cNvPr>
          <p:cNvSpPr/>
          <p:nvPr/>
        </p:nvSpPr>
        <p:spPr>
          <a:xfrm>
            <a:off x="4605282" y="2790267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Watcher1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AD491E9-057E-41B7-AC10-6D2E1E7AC52B}"/>
              </a:ext>
            </a:extLst>
          </p:cNvPr>
          <p:cNvSpPr/>
          <p:nvPr/>
        </p:nvSpPr>
        <p:spPr>
          <a:xfrm>
            <a:off x="4605282" y="3438339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Watcher2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DFCA14E-A83C-4064-86FF-CF6686A4484E}"/>
              </a:ext>
            </a:extLst>
          </p:cNvPr>
          <p:cNvSpPr/>
          <p:nvPr/>
        </p:nvSpPr>
        <p:spPr>
          <a:xfrm>
            <a:off x="4605282" y="4086411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Watcher3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D1C89A6A-D7CC-417A-82B4-3025D24FF988}"/>
              </a:ext>
            </a:extLst>
          </p:cNvPr>
          <p:cNvCxnSpPr>
            <a:cxnSpLocks/>
          </p:cNvCxnSpPr>
          <p:nvPr/>
        </p:nvCxnSpPr>
        <p:spPr>
          <a:xfrm>
            <a:off x="7477869" y="3284984"/>
            <a:ext cx="1008112" cy="0"/>
          </a:xfrm>
          <a:prstGeom prst="straightConnector1">
            <a:avLst/>
          </a:prstGeom>
          <a:ln w="63500"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204F809-F411-4E23-9F65-868AE2277F1E}"/>
              </a:ext>
            </a:extLst>
          </p:cNvPr>
          <p:cNvSpPr txBox="1"/>
          <p:nvPr/>
        </p:nvSpPr>
        <p:spPr>
          <a:xfrm>
            <a:off x="8817399" y="3064894"/>
            <a:ext cx="185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rootReducer</a:t>
            </a:r>
            <a:endParaRPr lang="cs-CZ" sz="2000" b="1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AE05F18E-DA34-42E0-8128-F9F318890EA8}"/>
              </a:ext>
            </a:extLst>
          </p:cNvPr>
          <p:cNvSpPr/>
          <p:nvPr/>
        </p:nvSpPr>
        <p:spPr>
          <a:xfrm>
            <a:off x="3287688" y="1242095"/>
            <a:ext cx="3722966" cy="4272829"/>
          </a:xfrm>
          <a:prstGeom prst="roundRect">
            <a:avLst/>
          </a:prstGeom>
          <a:noFill/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B133A29-8425-4195-927A-913A23D0DEC7}"/>
              </a:ext>
            </a:extLst>
          </p:cNvPr>
          <p:cNvSpPr txBox="1">
            <a:spLocks/>
          </p:cNvSpPr>
          <p:nvPr/>
        </p:nvSpPr>
        <p:spPr>
          <a:xfrm>
            <a:off x="4126505" y="674837"/>
            <a:ext cx="203767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/>
              <a:t>Middleware</a:t>
            </a:r>
          </a:p>
        </p:txBody>
      </p:sp>
      <p:pic>
        <p:nvPicPr>
          <p:cNvPr id="17" name="Picture 2" descr="VÃ½sledek obrÃ¡zku pro redux saga">
            <a:extLst>
              <a:ext uri="{FF2B5EF4-FFF2-40B4-BE49-F238E27FC236}">
                <a16:creationId xmlns:a16="http://schemas.microsoft.com/office/drawing/2014/main" id="{644F250B-6A38-4D3D-9C2B-B0FF78B7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9" y="1431081"/>
            <a:ext cx="829157" cy="6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964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9547CF7-7E74-4FFF-9C9C-54393A5883DE}"/>
              </a:ext>
            </a:extLst>
          </p:cNvPr>
          <p:cNvSpPr/>
          <p:nvPr/>
        </p:nvSpPr>
        <p:spPr>
          <a:xfrm>
            <a:off x="4605282" y="2790267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Watcher1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AD491E9-057E-41B7-AC10-6D2E1E7AC52B}"/>
              </a:ext>
            </a:extLst>
          </p:cNvPr>
          <p:cNvSpPr/>
          <p:nvPr/>
        </p:nvSpPr>
        <p:spPr>
          <a:xfrm>
            <a:off x="4605282" y="3438339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Watcher2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DFCA14E-A83C-4064-86FF-CF6686A4484E}"/>
              </a:ext>
            </a:extLst>
          </p:cNvPr>
          <p:cNvSpPr/>
          <p:nvPr/>
        </p:nvSpPr>
        <p:spPr>
          <a:xfrm>
            <a:off x="4605282" y="4086411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Watcher3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3AABE62-BA3D-4619-B2B1-BD9BB159FD56}"/>
              </a:ext>
            </a:extLst>
          </p:cNvPr>
          <p:cNvSpPr/>
          <p:nvPr/>
        </p:nvSpPr>
        <p:spPr>
          <a:xfrm>
            <a:off x="6308543" y="1933701"/>
            <a:ext cx="108012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Worker</a:t>
            </a:r>
            <a:endParaRPr lang="cs-CZ" sz="16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67684A4-61E5-4E9C-ADD2-8AFB9D609A0B}"/>
              </a:ext>
            </a:extLst>
          </p:cNvPr>
          <p:cNvSpPr/>
          <p:nvPr/>
        </p:nvSpPr>
        <p:spPr>
          <a:xfrm>
            <a:off x="6303809" y="1385156"/>
            <a:ext cx="108012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Worker</a:t>
            </a:r>
            <a:endParaRPr lang="cs-CZ" sz="1600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8EDB006-9DEF-400C-A244-D93755948BAF}"/>
              </a:ext>
            </a:extLst>
          </p:cNvPr>
          <p:cNvSpPr/>
          <p:nvPr/>
        </p:nvSpPr>
        <p:spPr>
          <a:xfrm>
            <a:off x="6320239" y="2878528"/>
            <a:ext cx="108012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Worker</a:t>
            </a:r>
            <a:endParaRPr lang="cs-CZ" sz="16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5319E4F-98F4-40D0-A33F-0405D4B9A7A3}"/>
              </a:ext>
            </a:extLst>
          </p:cNvPr>
          <p:cNvSpPr/>
          <p:nvPr/>
        </p:nvSpPr>
        <p:spPr>
          <a:xfrm>
            <a:off x="6309692" y="836712"/>
            <a:ext cx="108012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Worker</a:t>
            </a:r>
            <a:endParaRPr lang="cs-CZ" sz="16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04CAAE3-5DDD-48EB-ADB6-0FC567B26329}"/>
              </a:ext>
            </a:extLst>
          </p:cNvPr>
          <p:cNvSpPr/>
          <p:nvPr/>
        </p:nvSpPr>
        <p:spPr>
          <a:xfrm>
            <a:off x="6312024" y="3427073"/>
            <a:ext cx="108012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Worker</a:t>
            </a:r>
            <a:endParaRPr lang="cs-CZ" sz="1600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85E86BA-7EB7-43B3-BCCE-8F5F137538E1}"/>
              </a:ext>
            </a:extLst>
          </p:cNvPr>
          <p:cNvSpPr/>
          <p:nvPr/>
        </p:nvSpPr>
        <p:spPr>
          <a:xfrm>
            <a:off x="6312024" y="4380386"/>
            <a:ext cx="108012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Worker</a:t>
            </a:r>
            <a:endParaRPr lang="cs-CZ" sz="16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3B28242-4E71-4A38-9732-36E9B533C7DF}"/>
              </a:ext>
            </a:extLst>
          </p:cNvPr>
          <p:cNvSpPr/>
          <p:nvPr/>
        </p:nvSpPr>
        <p:spPr>
          <a:xfrm>
            <a:off x="6312024" y="4928931"/>
            <a:ext cx="108012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Worker</a:t>
            </a:r>
            <a:endParaRPr lang="cs-CZ" sz="1600" dirty="0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5F0C99A-013A-43A6-8448-CBCEEB143974}"/>
              </a:ext>
            </a:extLst>
          </p:cNvPr>
          <p:cNvCxnSpPr>
            <a:cxnSpLocks/>
          </p:cNvCxnSpPr>
          <p:nvPr/>
        </p:nvCxnSpPr>
        <p:spPr>
          <a:xfrm flipV="1">
            <a:off x="4151784" y="1124747"/>
            <a:ext cx="1872208" cy="106098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8DD4D9D-421A-48E5-A9B8-6954089EB404}"/>
              </a:ext>
            </a:extLst>
          </p:cNvPr>
          <p:cNvCxnSpPr>
            <a:cxnSpLocks/>
          </p:cNvCxnSpPr>
          <p:nvPr/>
        </p:nvCxnSpPr>
        <p:spPr>
          <a:xfrm flipV="1">
            <a:off x="4151784" y="1565177"/>
            <a:ext cx="1872208" cy="62055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7C7F4885-E4F8-4C62-A083-2F6D6F1ECFDB}"/>
              </a:ext>
            </a:extLst>
          </p:cNvPr>
          <p:cNvCxnSpPr>
            <a:cxnSpLocks/>
          </p:cNvCxnSpPr>
          <p:nvPr/>
        </p:nvCxnSpPr>
        <p:spPr>
          <a:xfrm flipV="1">
            <a:off x="4151784" y="2113724"/>
            <a:ext cx="1872208" cy="7200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9DAABCBC-20B6-4AF4-AC77-51843179C810}"/>
              </a:ext>
            </a:extLst>
          </p:cNvPr>
          <p:cNvCxnSpPr>
            <a:cxnSpLocks/>
          </p:cNvCxnSpPr>
          <p:nvPr/>
        </p:nvCxnSpPr>
        <p:spPr>
          <a:xfrm flipV="1">
            <a:off x="4151784" y="3150308"/>
            <a:ext cx="1870585" cy="10801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EF33E28E-D639-471B-A588-FAF22FB7E7A2}"/>
              </a:ext>
            </a:extLst>
          </p:cNvPr>
          <p:cNvCxnSpPr>
            <a:cxnSpLocks/>
          </p:cNvCxnSpPr>
          <p:nvPr/>
        </p:nvCxnSpPr>
        <p:spPr>
          <a:xfrm>
            <a:off x="4151784" y="3258321"/>
            <a:ext cx="1870585" cy="34877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448E43FE-2E38-4535-BBF1-D36871459040}"/>
              </a:ext>
            </a:extLst>
          </p:cNvPr>
          <p:cNvCxnSpPr>
            <a:cxnSpLocks/>
          </p:cNvCxnSpPr>
          <p:nvPr/>
        </p:nvCxnSpPr>
        <p:spPr>
          <a:xfrm>
            <a:off x="4151784" y="4380387"/>
            <a:ext cx="1870585" cy="180019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65704BD5-BE61-4101-8913-4CE7494603C6}"/>
              </a:ext>
            </a:extLst>
          </p:cNvPr>
          <p:cNvCxnSpPr>
            <a:cxnSpLocks/>
          </p:cNvCxnSpPr>
          <p:nvPr/>
        </p:nvCxnSpPr>
        <p:spPr>
          <a:xfrm>
            <a:off x="4151784" y="4380387"/>
            <a:ext cx="1870585" cy="728564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14649 -0.1115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-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14649 -0.05255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-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14649 0.0166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14DF3-EFDE-4FF8-8091-B03ACC66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</a:t>
            </a:r>
            <a:r>
              <a:rPr lang="cs-CZ" dirty="0"/>
              <a:t> </a:t>
            </a:r>
            <a:r>
              <a:rPr lang="cs-CZ" dirty="0" err="1"/>
              <a:t>watchUsersWorkflow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/>
              <a:t> takeEvery(</a:t>
            </a:r>
            <a:r>
              <a:rPr lang="cs-CZ" dirty="0">
                <a:solidFill>
                  <a:srgbClr val="00B050"/>
                </a:solidFill>
              </a:rPr>
              <a:t>'REQUEST_USERS'</a:t>
            </a:r>
            <a:r>
              <a:rPr lang="cs-CZ" dirty="0"/>
              <a:t>, </a:t>
            </a:r>
            <a:r>
              <a:rPr lang="cs-CZ" dirty="0" err="1"/>
              <a:t>fetchUsers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/>
              <a:t> takeEvery(</a:t>
            </a:r>
            <a:r>
              <a:rPr lang="cs-CZ" dirty="0">
                <a:solidFill>
                  <a:srgbClr val="00B050"/>
                </a:solidFill>
              </a:rPr>
              <a:t>'SELECT_USER'</a:t>
            </a:r>
            <a:r>
              <a:rPr lang="cs-CZ" dirty="0"/>
              <a:t>, </a:t>
            </a:r>
            <a:r>
              <a:rPr lang="cs-CZ" dirty="0" err="1"/>
              <a:t>selectUser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</a:t>
            </a:r>
            <a:r>
              <a:rPr lang="cs-CZ" dirty="0"/>
              <a:t> </a:t>
            </a:r>
            <a:r>
              <a:rPr lang="cs-CZ" dirty="0" err="1"/>
              <a:t>fetchUsers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…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</a:t>
            </a:r>
            <a:r>
              <a:rPr lang="cs-CZ" dirty="0"/>
              <a:t> </a:t>
            </a:r>
            <a:r>
              <a:rPr lang="cs-CZ" dirty="0" err="1"/>
              <a:t>selectUser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…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6399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14DF3-EFDE-4FF8-8091-B03ACC66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6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</a:t>
            </a:r>
            <a:r>
              <a:rPr lang="cs-CZ" dirty="0"/>
              <a:t> </a:t>
            </a:r>
            <a:r>
              <a:rPr lang="cs-CZ" dirty="0" err="1"/>
              <a:t>watchFetchUsers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/>
              <a:t> </a:t>
            </a:r>
            <a:r>
              <a:rPr lang="cs-CZ" dirty="0" err="1"/>
              <a:t>takeLatest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'REQUESTED_USERS'</a:t>
            </a:r>
            <a:r>
              <a:rPr lang="cs-CZ" dirty="0"/>
              <a:t>, </a:t>
            </a:r>
            <a:r>
              <a:rPr lang="cs-CZ" dirty="0" err="1"/>
              <a:t>fetchUsers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</a:t>
            </a:r>
            <a:r>
              <a:rPr lang="cs-CZ" dirty="0"/>
              <a:t> </a:t>
            </a:r>
            <a:r>
              <a:rPr lang="cs-CZ" dirty="0" err="1"/>
              <a:t>fetchUsers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=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/>
              <a:t> </a:t>
            </a:r>
            <a:r>
              <a:rPr lang="cs-CZ" dirty="0" err="1"/>
              <a:t>fetch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'…/</a:t>
            </a:r>
            <a:r>
              <a:rPr lang="cs-CZ" dirty="0" err="1">
                <a:solidFill>
                  <a:srgbClr val="00B050"/>
                </a:solidFill>
              </a:rPr>
              <a:t>users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33709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14DF3-EFDE-4FF8-8091-B03ACC66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iterator = fetch</a:t>
            </a:r>
            <a:r>
              <a:rPr lang="cs-CZ" dirty="0" err="1">
                <a:solidFill>
                  <a:srgbClr val="000000"/>
                </a:solidFill>
              </a:rPr>
              <a:t>Users</a:t>
            </a:r>
            <a:r>
              <a:rPr lang="en-US" dirty="0">
                <a:solidFill>
                  <a:srgbClr val="000000"/>
                </a:solidFill>
              </a:rPr>
              <a:t>()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realValue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().value</a:t>
            </a:r>
            <a:r>
              <a:rPr lang="cs-CZ" dirty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expectedValue</a:t>
            </a:r>
            <a:r>
              <a:rPr lang="cs-CZ" dirty="0">
                <a:solidFill>
                  <a:srgbClr val="000000"/>
                </a:solidFill>
              </a:rPr>
              <a:t> =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expect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realValue</a:t>
            </a:r>
            <a:r>
              <a:rPr lang="cs-CZ" dirty="0">
                <a:solidFill>
                  <a:srgbClr val="000000"/>
                </a:solidFill>
              </a:rPr>
              <a:t>).</a:t>
            </a:r>
            <a:r>
              <a:rPr lang="cs-CZ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Equal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expectedValue</a:t>
            </a:r>
            <a:r>
              <a:rPr lang="cs-CZ" dirty="0">
                <a:solidFill>
                  <a:srgbClr val="000000"/>
                </a:solidFill>
              </a:rPr>
              <a:t>);</a:t>
            </a:r>
            <a:br>
              <a:rPr lang="cs-CZ" dirty="0">
                <a:solidFill>
                  <a:srgbClr val="000000"/>
                </a:solidFill>
              </a:rPr>
            </a:b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8" name="Picture 4" descr="VÃ½sledek obrÃ¡zku pro skull emoji">
            <a:extLst>
              <a:ext uri="{FF2B5EF4-FFF2-40B4-BE49-F238E27FC236}">
                <a16:creationId xmlns:a16="http://schemas.microsoft.com/office/drawing/2014/main" id="{4B96E07E-79D5-4B05-9863-D2A4732B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348880"/>
            <a:ext cx="481236" cy="4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14DF3-EFDE-4FF8-8091-B03ACC66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6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</a:t>
            </a:r>
            <a:r>
              <a:rPr lang="cs-CZ" dirty="0"/>
              <a:t> </a:t>
            </a:r>
            <a:r>
              <a:rPr lang="cs-CZ" dirty="0" err="1"/>
              <a:t>watchFetchUsers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/>
              <a:t> </a:t>
            </a:r>
            <a:r>
              <a:rPr lang="cs-CZ" dirty="0" err="1"/>
              <a:t>takeLatest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'REQUESTED_USERS'</a:t>
            </a:r>
            <a:r>
              <a:rPr lang="cs-CZ" dirty="0"/>
              <a:t>, </a:t>
            </a:r>
            <a:r>
              <a:rPr lang="cs-CZ" dirty="0" err="1"/>
              <a:t>fetchUsers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</a:t>
            </a:r>
            <a:r>
              <a:rPr lang="cs-CZ" dirty="0"/>
              <a:t> </a:t>
            </a:r>
            <a:r>
              <a:rPr lang="cs-CZ" dirty="0" err="1"/>
              <a:t>fetchUsers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=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call</a:t>
            </a:r>
            <a:r>
              <a:rPr lang="cs-CZ" dirty="0"/>
              <a:t>(</a:t>
            </a:r>
            <a:r>
              <a:rPr lang="cs-CZ" dirty="0" err="1"/>
              <a:t>fetch</a:t>
            </a:r>
            <a:r>
              <a:rPr lang="cs-CZ" dirty="0"/>
              <a:t>, </a:t>
            </a:r>
            <a:r>
              <a:rPr lang="cs-CZ" dirty="0">
                <a:solidFill>
                  <a:srgbClr val="00B050"/>
                </a:solidFill>
              </a:rPr>
              <a:t>'/</a:t>
            </a:r>
            <a:r>
              <a:rPr lang="cs-CZ" dirty="0" err="1">
                <a:solidFill>
                  <a:srgbClr val="00B050"/>
                </a:solidFill>
              </a:rPr>
              <a:t>users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8915094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14DF3-EFDE-4FF8-8091-B03ACC66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iterator = fetch</a:t>
            </a:r>
            <a:r>
              <a:rPr lang="cs-CZ" dirty="0" err="1">
                <a:solidFill>
                  <a:srgbClr val="000000"/>
                </a:solidFill>
              </a:rPr>
              <a:t>Users</a:t>
            </a:r>
            <a:r>
              <a:rPr lang="en-US" dirty="0">
                <a:solidFill>
                  <a:srgbClr val="000000"/>
                </a:solidFill>
              </a:rPr>
              <a:t>()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realValue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().value</a:t>
            </a:r>
            <a:r>
              <a:rPr lang="cs-CZ" dirty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expectedValue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</a:rPr>
              <a:t>call(fetch, </a:t>
            </a:r>
            <a:r>
              <a:rPr lang="cs-CZ" dirty="0">
                <a:solidFill>
                  <a:srgbClr val="00B050"/>
                </a:solidFill>
              </a:rPr>
              <a:t>'…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cs-CZ" dirty="0">
                <a:solidFill>
                  <a:srgbClr val="00B050"/>
                </a:solidFill>
              </a:rPr>
              <a:t>user</a:t>
            </a:r>
            <a:r>
              <a:rPr lang="en-US" dirty="0">
                <a:solidFill>
                  <a:srgbClr val="00B050"/>
                </a:solidFill>
              </a:rPr>
              <a:t>s'</a:t>
            </a:r>
            <a:r>
              <a:rPr lang="cs-CZ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expect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realValue</a:t>
            </a:r>
            <a:r>
              <a:rPr lang="cs-CZ" dirty="0">
                <a:solidFill>
                  <a:srgbClr val="000000"/>
                </a:solidFill>
              </a:rPr>
              <a:t>).</a:t>
            </a:r>
            <a:r>
              <a:rPr lang="cs-CZ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Equal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expectedValue</a:t>
            </a:r>
            <a:r>
              <a:rPr lang="cs-CZ" dirty="0">
                <a:solidFill>
                  <a:srgbClr val="000000"/>
                </a:solidFill>
              </a:rPr>
              <a:t>);</a:t>
            </a:r>
            <a:br>
              <a:rPr lang="cs-CZ" dirty="0">
                <a:solidFill>
                  <a:srgbClr val="000000"/>
                </a:solidFill>
              </a:rPr>
            </a:b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608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14DF3-EFDE-4FF8-8091-B03ACC66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792" y="1340768"/>
            <a:ext cx="2736304" cy="4660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</a:t>
            </a:r>
            <a:r>
              <a:rPr lang="cs-CZ" sz="3600" dirty="0">
                <a:solidFill>
                  <a:srgbClr val="000000"/>
                </a:solidFill>
              </a:rPr>
              <a:t>  </a:t>
            </a:r>
            <a:r>
              <a:rPr lang="en-US" sz="3600" dirty="0" err="1">
                <a:solidFill>
                  <a:srgbClr val="000000"/>
                </a:solidFill>
              </a:rPr>
              <a:t>fn</a:t>
            </a:r>
            <a:r>
              <a:rPr lang="en-US" sz="3600" dirty="0">
                <a:solidFill>
                  <a:srgbClr val="000000"/>
                </a:solidFill>
              </a:rPr>
              <a:t>: fetch,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</a:t>
            </a:r>
            <a:r>
              <a:rPr lang="cs-CZ" sz="3600" dirty="0">
                <a:solidFill>
                  <a:srgbClr val="000000"/>
                </a:solidFill>
              </a:rPr>
              <a:t>  </a:t>
            </a:r>
            <a:r>
              <a:rPr lang="en-US" sz="3600" dirty="0" err="1">
                <a:solidFill>
                  <a:srgbClr val="000000"/>
                </a:solidFill>
              </a:rPr>
              <a:t>args</a:t>
            </a:r>
            <a:r>
              <a:rPr lang="en-US" sz="3600" dirty="0">
                <a:solidFill>
                  <a:srgbClr val="000000"/>
                </a:solidFill>
              </a:rPr>
              <a:t>: [</a:t>
            </a:r>
            <a:r>
              <a:rPr lang="en-US" sz="3600" dirty="0">
                <a:solidFill>
                  <a:srgbClr val="00B050"/>
                </a:solidFill>
              </a:rPr>
              <a:t>'</a:t>
            </a:r>
            <a:r>
              <a:rPr lang="cs-CZ" sz="3600" dirty="0" err="1">
                <a:solidFill>
                  <a:srgbClr val="00B050"/>
                </a:solidFill>
              </a:rPr>
              <a:t>users</a:t>
            </a:r>
            <a:r>
              <a:rPr lang="en-US" sz="3600" dirty="0">
                <a:solidFill>
                  <a:srgbClr val="00B050"/>
                </a:solidFill>
              </a:rPr>
              <a:t>'</a:t>
            </a:r>
            <a:r>
              <a:rPr lang="en-US" sz="3600" dirty="0">
                <a:solidFill>
                  <a:srgbClr val="00000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}</a:t>
            </a:r>
            <a:endParaRPr lang="cs-CZ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141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990661B-AD9B-44EB-A931-FA8385F7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700808"/>
            <a:ext cx="7272808" cy="1362075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7030A0"/>
                </a:solidFill>
              </a:rPr>
              <a:t>Neblokující efekty</a:t>
            </a:r>
            <a:endParaRPr lang="cs-C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2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14DF3-EFDE-4FF8-8091-B03ACC66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1412776"/>
            <a:ext cx="806489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cs-CZ" sz="3600" dirty="0" err="1">
                <a:solidFill>
                  <a:schemeClr val="tx2"/>
                </a:solidFill>
              </a:rPr>
              <a:t>const</a:t>
            </a:r>
            <a:r>
              <a:rPr lang="cs-CZ" sz="3600" dirty="0"/>
              <a:t> </a:t>
            </a:r>
            <a:r>
              <a:rPr lang="cs-CZ" sz="3600" dirty="0" err="1"/>
              <a:t>users</a:t>
            </a:r>
            <a:r>
              <a:rPr lang="cs-CZ" sz="3600" dirty="0"/>
              <a:t> = </a:t>
            </a:r>
            <a:r>
              <a:rPr lang="cs-CZ" sz="3600" dirty="0" err="1">
                <a:solidFill>
                  <a:schemeClr val="accent6"/>
                </a:solidFill>
              </a:rPr>
              <a:t>yield</a:t>
            </a:r>
            <a:r>
              <a:rPr lang="cs-CZ" sz="3600" dirty="0"/>
              <a:t> </a:t>
            </a:r>
            <a:r>
              <a:rPr lang="cs-CZ" sz="3600" dirty="0">
                <a:solidFill>
                  <a:schemeClr val="tx1"/>
                </a:solidFill>
              </a:rPr>
              <a:t>call</a:t>
            </a:r>
            <a:r>
              <a:rPr lang="cs-CZ" sz="3600" dirty="0"/>
              <a:t>(</a:t>
            </a:r>
            <a:r>
              <a:rPr lang="cs-CZ" sz="3600" dirty="0" err="1"/>
              <a:t>fetch</a:t>
            </a:r>
            <a:r>
              <a:rPr lang="cs-CZ" sz="3600" dirty="0"/>
              <a:t>, </a:t>
            </a:r>
            <a:r>
              <a:rPr lang="cs-CZ" sz="3600" dirty="0">
                <a:solidFill>
                  <a:srgbClr val="00B050"/>
                </a:solidFill>
              </a:rPr>
              <a:t>'…/</a:t>
            </a:r>
            <a:r>
              <a:rPr lang="cs-CZ" sz="3600" dirty="0" err="1">
                <a:solidFill>
                  <a:srgbClr val="00B050"/>
                </a:solidFill>
              </a:rPr>
              <a:t>delete-users</a:t>
            </a:r>
            <a:r>
              <a:rPr lang="cs-CZ" sz="3600" dirty="0">
                <a:solidFill>
                  <a:srgbClr val="00B050"/>
                </a:solidFill>
              </a:rPr>
              <a:t>'</a:t>
            </a:r>
            <a:r>
              <a:rPr lang="cs-CZ" sz="3600" dirty="0"/>
              <a:t>);</a:t>
            </a:r>
            <a:br>
              <a:rPr lang="cs-CZ" sz="3600" dirty="0">
                <a:solidFill>
                  <a:srgbClr val="000000"/>
                </a:solidFill>
              </a:rPr>
            </a:br>
            <a:r>
              <a:rPr lang="cs-CZ" sz="3600" dirty="0">
                <a:solidFill>
                  <a:srgbClr val="000000"/>
                </a:solidFill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18330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E9D32-3163-43F2-BFD3-B3AB7AB0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Promise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FD786C-446A-4073-8433-A61B607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Promise.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resolve</a:t>
            </a:r>
            <a:r>
              <a:rPr lang="cs-CZ" dirty="0"/>
              <a:t>(</a:t>
            </a:r>
            <a:r>
              <a:rPr lang="cs-CZ" dirty="0" err="1"/>
              <a:t>value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Promise.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reject</a:t>
            </a:r>
            <a:r>
              <a:rPr lang="cs-CZ" dirty="0"/>
              <a:t>(</a:t>
            </a:r>
            <a:r>
              <a:rPr lang="cs-CZ" dirty="0" err="1"/>
              <a:t>errValue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Promise.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all</a:t>
            </a:r>
            <a:r>
              <a:rPr lang="cs-CZ" dirty="0"/>
              <a:t>([prom1, prom2, prom3])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Promise.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race</a:t>
            </a:r>
            <a:r>
              <a:rPr lang="cs-CZ" dirty="0"/>
              <a:t>([prom1, prom2, prom3])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5124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3CE0B737-21CA-4358-9E8D-EE533E8E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23499"/>
            <a:ext cx="2160240" cy="1080120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7030A0"/>
                </a:solidFill>
              </a:rPr>
              <a:t>fork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F2087C7-C4BC-47DF-966A-A8AEAD7457DD}"/>
              </a:ext>
            </a:extLst>
          </p:cNvPr>
          <p:cNvSpPr txBox="1">
            <a:spLocks/>
          </p:cNvSpPr>
          <p:nvPr/>
        </p:nvSpPr>
        <p:spPr>
          <a:xfrm>
            <a:off x="4583832" y="2783565"/>
            <a:ext cx="230425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6000" b="1" dirty="0">
                <a:solidFill>
                  <a:schemeClr val="tx1"/>
                </a:solidFill>
              </a:rPr>
              <a:t>spawn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1CBEEA7-B1E3-4150-8F6D-14683DB9C0FC}"/>
              </a:ext>
            </a:extLst>
          </p:cNvPr>
          <p:cNvCxnSpPr>
            <a:cxnSpLocks/>
          </p:cNvCxnSpPr>
          <p:nvPr/>
        </p:nvCxnSpPr>
        <p:spPr>
          <a:xfrm>
            <a:off x="1343472" y="2984790"/>
            <a:ext cx="6984776" cy="0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E678957-E134-41B6-8D43-D71510CF21CC}"/>
              </a:ext>
            </a:extLst>
          </p:cNvPr>
          <p:cNvCxnSpPr>
            <a:cxnSpLocks/>
          </p:cNvCxnSpPr>
          <p:nvPr/>
        </p:nvCxnSpPr>
        <p:spPr>
          <a:xfrm flipV="1">
            <a:off x="3935760" y="1835299"/>
            <a:ext cx="0" cy="2304256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F70E2DB-AF9A-4D58-90A6-F89FC9DCEB79}"/>
              </a:ext>
            </a:extLst>
          </p:cNvPr>
          <p:cNvSpPr txBox="1"/>
          <p:nvPr/>
        </p:nvSpPr>
        <p:spPr>
          <a:xfrm>
            <a:off x="4347008" y="2113151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000000"/>
                </a:solidFill>
              </a:rPr>
              <a:t>Attached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dirty="0" err="1">
                <a:solidFill>
                  <a:srgbClr val="000000"/>
                </a:solidFill>
              </a:rPr>
              <a:t>tasks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ED78A5-FFEF-4867-9F81-E80375C886D9}"/>
              </a:ext>
            </a:extLst>
          </p:cNvPr>
          <p:cNvSpPr txBox="1"/>
          <p:nvPr/>
        </p:nvSpPr>
        <p:spPr>
          <a:xfrm>
            <a:off x="4347008" y="3292154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000000"/>
                </a:solidFill>
              </a:rPr>
              <a:t>Detached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dirty="0" err="1">
                <a:solidFill>
                  <a:srgbClr val="000000"/>
                </a:solidFill>
              </a:rPr>
              <a:t>tasks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944 0.0018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24804 0.03125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15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>
            <a:extLst>
              <a:ext uri="{FF2B5EF4-FFF2-40B4-BE49-F238E27FC236}">
                <a16:creationId xmlns:a16="http://schemas.microsoft.com/office/drawing/2014/main" id="{3F70E2DB-AF9A-4D58-90A6-F89FC9DCEB79}"/>
              </a:ext>
            </a:extLst>
          </p:cNvPr>
          <p:cNvSpPr txBox="1"/>
          <p:nvPr/>
        </p:nvSpPr>
        <p:spPr>
          <a:xfrm>
            <a:off x="4347008" y="2113151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000000"/>
                </a:solidFill>
              </a:rPr>
              <a:t>Attached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dirty="0" err="1">
                <a:solidFill>
                  <a:srgbClr val="000000"/>
                </a:solidFill>
              </a:rPr>
              <a:t>tasks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70C0D55-C7B6-46D0-891A-C7A344984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cs-CZ" dirty="0" err="1"/>
              <a:t>Completion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Erorr</a:t>
            </a:r>
            <a:r>
              <a:rPr lang="cs-CZ" dirty="0"/>
              <a:t> </a:t>
            </a:r>
            <a:r>
              <a:rPr lang="cs-CZ" dirty="0" err="1"/>
              <a:t>propagation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Cancellation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8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91667E-6 3.7037E-6 L -0.2737 -0.22431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11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97D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0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C7AE3660-00FC-4656-B479-4E5D1399E1B1}"/>
              </a:ext>
            </a:extLst>
          </p:cNvPr>
          <p:cNvSpPr/>
          <p:nvPr/>
        </p:nvSpPr>
        <p:spPr>
          <a:xfrm>
            <a:off x="5173155" y="764704"/>
            <a:ext cx="864096" cy="86409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45027EEF-9026-450F-A876-7DB64985465D}"/>
              </a:ext>
            </a:extLst>
          </p:cNvPr>
          <p:cNvGrpSpPr/>
          <p:nvPr/>
        </p:nvGrpSpPr>
        <p:grpSpPr>
          <a:xfrm>
            <a:off x="4237051" y="2204864"/>
            <a:ext cx="2736304" cy="864096"/>
            <a:chOff x="4237051" y="2348880"/>
            <a:chExt cx="2736304" cy="864096"/>
          </a:xfrm>
        </p:grpSpPr>
        <p:sp>
          <p:nvSpPr>
            <p:cNvPr id="14" name="Vývojový diagram: spojnice 13">
              <a:extLst>
                <a:ext uri="{FF2B5EF4-FFF2-40B4-BE49-F238E27FC236}">
                  <a16:creationId xmlns:a16="http://schemas.microsoft.com/office/drawing/2014/main" id="{28EB2B1B-0365-4019-B229-D85AD16C3E31}"/>
                </a:ext>
              </a:extLst>
            </p:cNvPr>
            <p:cNvSpPr/>
            <p:nvPr/>
          </p:nvSpPr>
          <p:spPr>
            <a:xfrm>
              <a:off x="4237051" y="2348880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ývojový diagram: spojnice 19">
              <a:extLst>
                <a:ext uri="{FF2B5EF4-FFF2-40B4-BE49-F238E27FC236}">
                  <a16:creationId xmlns:a16="http://schemas.microsoft.com/office/drawing/2014/main" id="{6DF25A55-FE34-45F9-8B4D-12784267577F}"/>
                </a:ext>
              </a:extLst>
            </p:cNvPr>
            <p:cNvSpPr/>
            <p:nvPr/>
          </p:nvSpPr>
          <p:spPr>
            <a:xfrm>
              <a:off x="6109259" y="2348880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37F606AC-9F58-4FE4-902E-1294AE4A4362}"/>
              </a:ext>
            </a:extLst>
          </p:cNvPr>
          <p:cNvCxnSpPr>
            <a:cxnSpLocks/>
            <a:stCxn id="14" idx="0"/>
            <a:endCxn id="4" idx="3"/>
          </p:cNvCxnSpPr>
          <p:nvPr/>
        </p:nvCxnSpPr>
        <p:spPr>
          <a:xfrm flipV="1">
            <a:off x="4669099" y="1502256"/>
            <a:ext cx="630600" cy="70260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B584D47-15F0-4196-9A1F-61DD8D9914B4}"/>
              </a:ext>
            </a:extLst>
          </p:cNvPr>
          <p:cNvCxnSpPr>
            <a:cxnSpLocks/>
            <a:stCxn id="20" idx="0"/>
            <a:endCxn id="4" idx="5"/>
          </p:cNvCxnSpPr>
          <p:nvPr/>
        </p:nvCxnSpPr>
        <p:spPr>
          <a:xfrm flipH="1" flipV="1">
            <a:off x="5910707" y="1502256"/>
            <a:ext cx="630600" cy="70260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obsah 2">
            <a:extLst>
              <a:ext uri="{FF2B5EF4-FFF2-40B4-BE49-F238E27FC236}">
                <a16:creationId xmlns:a16="http://schemas.microsoft.com/office/drawing/2014/main" id="{D9279B9A-699E-4404-8939-60C5833DEE6F}"/>
              </a:ext>
            </a:extLst>
          </p:cNvPr>
          <p:cNvSpPr txBox="1">
            <a:spLocks/>
          </p:cNvSpPr>
          <p:nvPr/>
        </p:nvSpPr>
        <p:spPr>
          <a:xfrm>
            <a:off x="4237051" y="2421935"/>
            <a:ext cx="864096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37" name="Zástupný symbol pro obsah 2">
            <a:extLst>
              <a:ext uri="{FF2B5EF4-FFF2-40B4-BE49-F238E27FC236}">
                <a16:creationId xmlns:a16="http://schemas.microsoft.com/office/drawing/2014/main" id="{729D4C05-74BE-4D7C-BEE7-6C9C2AA5C687}"/>
              </a:ext>
            </a:extLst>
          </p:cNvPr>
          <p:cNvSpPr txBox="1">
            <a:spLocks/>
          </p:cNvSpPr>
          <p:nvPr/>
        </p:nvSpPr>
        <p:spPr>
          <a:xfrm>
            <a:off x="6116652" y="2420071"/>
            <a:ext cx="864096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39" name="Zástupný symbol pro obsah 2">
            <a:extLst>
              <a:ext uri="{FF2B5EF4-FFF2-40B4-BE49-F238E27FC236}">
                <a16:creationId xmlns:a16="http://schemas.microsoft.com/office/drawing/2014/main" id="{F5C84F27-6C2D-4059-96CB-23D3C6558897}"/>
              </a:ext>
            </a:extLst>
          </p:cNvPr>
          <p:cNvSpPr txBox="1">
            <a:spLocks/>
          </p:cNvSpPr>
          <p:nvPr/>
        </p:nvSpPr>
        <p:spPr>
          <a:xfrm>
            <a:off x="5173155" y="972509"/>
            <a:ext cx="864096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root</a:t>
            </a: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440CCFE9-76BA-426B-8B5C-8A4A2921B1F6}"/>
              </a:ext>
            </a:extLst>
          </p:cNvPr>
          <p:cNvGrpSpPr/>
          <p:nvPr/>
        </p:nvGrpSpPr>
        <p:grpSpPr>
          <a:xfrm>
            <a:off x="3212283" y="3767629"/>
            <a:ext cx="864096" cy="864096"/>
            <a:chOff x="1199456" y="4293096"/>
            <a:chExt cx="864096" cy="864096"/>
          </a:xfrm>
        </p:grpSpPr>
        <p:sp>
          <p:nvSpPr>
            <p:cNvPr id="40" name="Vývojový diagram: spojnice 39">
              <a:extLst>
                <a:ext uri="{FF2B5EF4-FFF2-40B4-BE49-F238E27FC236}">
                  <a16:creationId xmlns:a16="http://schemas.microsoft.com/office/drawing/2014/main" id="{375088A4-93CC-46E9-8BC0-23A37D370AA6}"/>
                </a:ext>
              </a:extLst>
            </p:cNvPr>
            <p:cNvSpPr/>
            <p:nvPr/>
          </p:nvSpPr>
          <p:spPr>
            <a:xfrm>
              <a:off x="1199456" y="4293096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Zástupný symbol pro obsah 2">
              <a:extLst>
                <a:ext uri="{FF2B5EF4-FFF2-40B4-BE49-F238E27FC236}">
                  <a16:creationId xmlns:a16="http://schemas.microsoft.com/office/drawing/2014/main" id="{E7B9165A-F10A-4683-9818-7A60AAB8412A}"/>
                </a:ext>
              </a:extLst>
            </p:cNvPr>
            <p:cNvSpPr txBox="1">
              <a:spLocks/>
            </p:cNvSpPr>
            <p:nvPr/>
          </p:nvSpPr>
          <p:spPr>
            <a:xfrm>
              <a:off x="1199456" y="4508304"/>
              <a:ext cx="86409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 err="1">
                  <a:solidFill>
                    <a:schemeClr val="bg1"/>
                  </a:solidFill>
                </a:rPr>
                <a:t>work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FDD0A509-D613-43BC-892A-3ACE7B7D3F2A}"/>
              </a:ext>
            </a:extLst>
          </p:cNvPr>
          <p:cNvGrpSpPr/>
          <p:nvPr/>
        </p:nvGrpSpPr>
        <p:grpSpPr>
          <a:xfrm>
            <a:off x="5286666" y="3767629"/>
            <a:ext cx="864096" cy="864096"/>
            <a:chOff x="2855640" y="4293096"/>
            <a:chExt cx="864096" cy="864096"/>
          </a:xfrm>
        </p:grpSpPr>
        <p:sp>
          <p:nvSpPr>
            <p:cNvPr id="42" name="Vývojový diagram: spojnice 41">
              <a:extLst>
                <a:ext uri="{FF2B5EF4-FFF2-40B4-BE49-F238E27FC236}">
                  <a16:creationId xmlns:a16="http://schemas.microsoft.com/office/drawing/2014/main" id="{0242445E-4B1F-46AD-8639-6F92BA034226}"/>
                </a:ext>
              </a:extLst>
            </p:cNvPr>
            <p:cNvSpPr/>
            <p:nvPr/>
          </p:nvSpPr>
          <p:spPr>
            <a:xfrm>
              <a:off x="2855640" y="4293096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Zástupný symbol pro obsah 2">
              <a:extLst>
                <a:ext uri="{FF2B5EF4-FFF2-40B4-BE49-F238E27FC236}">
                  <a16:creationId xmlns:a16="http://schemas.microsoft.com/office/drawing/2014/main" id="{4903E458-06AB-4D68-96E8-72C070693F72}"/>
                </a:ext>
              </a:extLst>
            </p:cNvPr>
            <p:cNvSpPr txBox="1">
              <a:spLocks/>
            </p:cNvSpPr>
            <p:nvPr/>
          </p:nvSpPr>
          <p:spPr>
            <a:xfrm>
              <a:off x="2855640" y="4508304"/>
              <a:ext cx="86409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 err="1">
                  <a:solidFill>
                    <a:schemeClr val="bg1"/>
                  </a:solidFill>
                </a:rPr>
                <a:t>work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D41EA68C-3DF9-44D2-B230-378A94507051}"/>
              </a:ext>
            </a:extLst>
          </p:cNvPr>
          <p:cNvGrpSpPr/>
          <p:nvPr/>
        </p:nvGrpSpPr>
        <p:grpSpPr>
          <a:xfrm>
            <a:off x="7161024" y="3767629"/>
            <a:ext cx="864096" cy="864096"/>
            <a:chOff x="2855640" y="4293096"/>
            <a:chExt cx="864096" cy="864096"/>
          </a:xfrm>
        </p:grpSpPr>
        <p:sp>
          <p:nvSpPr>
            <p:cNvPr id="47" name="Vývojový diagram: spojnice 46">
              <a:extLst>
                <a:ext uri="{FF2B5EF4-FFF2-40B4-BE49-F238E27FC236}">
                  <a16:creationId xmlns:a16="http://schemas.microsoft.com/office/drawing/2014/main" id="{86FA750F-FE2A-4669-AFC0-33C6487B3331}"/>
                </a:ext>
              </a:extLst>
            </p:cNvPr>
            <p:cNvSpPr/>
            <p:nvPr/>
          </p:nvSpPr>
          <p:spPr>
            <a:xfrm>
              <a:off x="2855640" y="4293096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Zástupný symbol pro obsah 2">
              <a:extLst>
                <a:ext uri="{FF2B5EF4-FFF2-40B4-BE49-F238E27FC236}">
                  <a16:creationId xmlns:a16="http://schemas.microsoft.com/office/drawing/2014/main" id="{C7FA17E8-41C3-42AC-BD23-89CB7866315E}"/>
                </a:ext>
              </a:extLst>
            </p:cNvPr>
            <p:cNvSpPr txBox="1">
              <a:spLocks/>
            </p:cNvSpPr>
            <p:nvPr/>
          </p:nvSpPr>
          <p:spPr>
            <a:xfrm>
              <a:off x="2855640" y="4508304"/>
              <a:ext cx="86409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 err="1">
                  <a:solidFill>
                    <a:schemeClr val="bg1"/>
                  </a:solidFill>
                </a:rPr>
                <a:t>work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526E506F-9249-43E3-AB22-4415EE16CB03}"/>
              </a:ext>
            </a:extLst>
          </p:cNvPr>
          <p:cNvCxnSpPr>
            <a:cxnSpLocks/>
            <a:stCxn id="40" idx="0"/>
            <a:endCxn id="14" idx="3"/>
          </p:cNvCxnSpPr>
          <p:nvPr/>
        </p:nvCxnSpPr>
        <p:spPr>
          <a:xfrm flipV="1">
            <a:off x="3644331" y="2942416"/>
            <a:ext cx="719264" cy="82521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6C1FB2A-53DF-498B-8907-B31949BF3573}"/>
              </a:ext>
            </a:extLst>
          </p:cNvPr>
          <p:cNvCxnSpPr>
            <a:cxnSpLocks/>
            <a:stCxn id="42" idx="0"/>
            <a:endCxn id="14" idx="5"/>
          </p:cNvCxnSpPr>
          <p:nvPr/>
        </p:nvCxnSpPr>
        <p:spPr>
          <a:xfrm flipH="1" flipV="1">
            <a:off x="4974603" y="2942416"/>
            <a:ext cx="744111" cy="82521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C0320FA4-8259-42FB-AD6D-7B6924FBB675}"/>
              </a:ext>
            </a:extLst>
          </p:cNvPr>
          <p:cNvCxnSpPr>
            <a:cxnSpLocks/>
            <a:stCxn id="47" idx="0"/>
            <a:endCxn id="20" idx="5"/>
          </p:cNvCxnSpPr>
          <p:nvPr/>
        </p:nvCxnSpPr>
        <p:spPr>
          <a:xfrm flipH="1" flipV="1">
            <a:off x="6846811" y="2942416"/>
            <a:ext cx="746261" cy="82521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1BD1582B-6DCB-42F7-92B2-F6621F5A7833}"/>
              </a:ext>
            </a:extLst>
          </p:cNvPr>
          <p:cNvCxnSpPr>
            <a:cxnSpLocks/>
            <a:stCxn id="62" idx="0"/>
            <a:endCxn id="40" idx="4"/>
          </p:cNvCxnSpPr>
          <p:nvPr/>
        </p:nvCxnSpPr>
        <p:spPr>
          <a:xfrm flipV="1">
            <a:off x="3644331" y="4631725"/>
            <a:ext cx="0" cy="39316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E67B332E-4D13-400E-8D6D-37B274AE3D7B}"/>
              </a:ext>
            </a:extLst>
          </p:cNvPr>
          <p:cNvGrpSpPr/>
          <p:nvPr/>
        </p:nvGrpSpPr>
        <p:grpSpPr>
          <a:xfrm>
            <a:off x="3212283" y="5024890"/>
            <a:ext cx="864096" cy="864096"/>
            <a:chOff x="1199456" y="4293096"/>
            <a:chExt cx="864096" cy="864096"/>
          </a:xfrm>
          <a:solidFill>
            <a:schemeClr val="accent4"/>
          </a:solidFill>
        </p:grpSpPr>
        <p:sp>
          <p:nvSpPr>
            <p:cNvPr id="62" name="Vývojový diagram: spojnice 61">
              <a:extLst>
                <a:ext uri="{FF2B5EF4-FFF2-40B4-BE49-F238E27FC236}">
                  <a16:creationId xmlns:a16="http://schemas.microsoft.com/office/drawing/2014/main" id="{BB026189-82E5-4230-83FE-F9A41C26DE54}"/>
                </a:ext>
              </a:extLst>
            </p:cNvPr>
            <p:cNvSpPr/>
            <p:nvPr/>
          </p:nvSpPr>
          <p:spPr>
            <a:xfrm>
              <a:off x="1199456" y="4293096"/>
              <a:ext cx="864096" cy="864096"/>
            </a:xfrm>
            <a:prstGeom prst="flowChartConnector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Zástupný symbol pro obsah 2">
              <a:extLst>
                <a:ext uri="{FF2B5EF4-FFF2-40B4-BE49-F238E27FC236}">
                  <a16:creationId xmlns:a16="http://schemas.microsoft.com/office/drawing/2014/main" id="{B64C373A-B5E8-43EB-B5FE-B223C123CDD8}"/>
                </a:ext>
              </a:extLst>
            </p:cNvPr>
            <p:cNvSpPr txBox="1">
              <a:spLocks/>
            </p:cNvSpPr>
            <p:nvPr/>
          </p:nvSpPr>
          <p:spPr>
            <a:xfrm>
              <a:off x="1199456" y="4517829"/>
              <a:ext cx="864096" cy="4320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>
                  <a:solidFill>
                    <a:schemeClr val="bg1"/>
                  </a:solidFill>
                </a:rPr>
                <a:t>fork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C7AE3660-00FC-4656-B479-4E5D1399E1B1}"/>
              </a:ext>
            </a:extLst>
          </p:cNvPr>
          <p:cNvSpPr/>
          <p:nvPr/>
        </p:nvSpPr>
        <p:spPr>
          <a:xfrm>
            <a:off x="5173155" y="764704"/>
            <a:ext cx="864096" cy="86409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45027EEF-9026-450F-A876-7DB64985465D}"/>
              </a:ext>
            </a:extLst>
          </p:cNvPr>
          <p:cNvGrpSpPr/>
          <p:nvPr/>
        </p:nvGrpSpPr>
        <p:grpSpPr>
          <a:xfrm>
            <a:off x="4237051" y="2204864"/>
            <a:ext cx="2736304" cy="864096"/>
            <a:chOff x="4237051" y="2348880"/>
            <a:chExt cx="2736304" cy="864096"/>
          </a:xfrm>
        </p:grpSpPr>
        <p:sp>
          <p:nvSpPr>
            <p:cNvPr id="14" name="Vývojový diagram: spojnice 13">
              <a:extLst>
                <a:ext uri="{FF2B5EF4-FFF2-40B4-BE49-F238E27FC236}">
                  <a16:creationId xmlns:a16="http://schemas.microsoft.com/office/drawing/2014/main" id="{28EB2B1B-0365-4019-B229-D85AD16C3E31}"/>
                </a:ext>
              </a:extLst>
            </p:cNvPr>
            <p:cNvSpPr/>
            <p:nvPr/>
          </p:nvSpPr>
          <p:spPr>
            <a:xfrm>
              <a:off x="4237051" y="2348880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ývojový diagram: spojnice 19">
              <a:extLst>
                <a:ext uri="{FF2B5EF4-FFF2-40B4-BE49-F238E27FC236}">
                  <a16:creationId xmlns:a16="http://schemas.microsoft.com/office/drawing/2014/main" id="{6DF25A55-FE34-45F9-8B4D-12784267577F}"/>
                </a:ext>
              </a:extLst>
            </p:cNvPr>
            <p:cNvSpPr/>
            <p:nvPr/>
          </p:nvSpPr>
          <p:spPr>
            <a:xfrm>
              <a:off x="6109259" y="2348880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37F606AC-9F58-4FE4-902E-1294AE4A4362}"/>
              </a:ext>
            </a:extLst>
          </p:cNvPr>
          <p:cNvCxnSpPr>
            <a:cxnSpLocks/>
            <a:stCxn id="14" idx="0"/>
            <a:endCxn id="4" idx="3"/>
          </p:cNvCxnSpPr>
          <p:nvPr/>
        </p:nvCxnSpPr>
        <p:spPr>
          <a:xfrm flipV="1">
            <a:off x="4669099" y="1502256"/>
            <a:ext cx="630600" cy="70260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B584D47-15F0-4196-9A1F-61DD8D9914B4}"/>
              </a:ext>
            </a:extLst>
          </p:cNvPr>
          <p:cNvCxnSpPr>
            <a:cxnSpLocks/>
            <a:stCxn id="20" idx="0"/>
            <a:endCxn id="4" idx="5"/>
          </p:cNvCxnSpPr>
          <p:nvPr/>
        </p:nvCxnSpPr>
        <p:spPr>
          <a:xfrm flipH="1" flipV="1">
            <a:off x="5910707" y="1502256"/>
            <a:ext cx="630600" cy="70260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obsah 2">
            <a:extLst>
              <a:ext uri="{FF2B5EF4-FFF2-40B4-BE49-F238E27FC236}">
                <a16:creationId xmlns:a16="http://schemas.microsoft.com/office/drawing/2014/main" id="{D9279B9A-699E-4404-8939-60C5833DEE6F}"/>
              </a:ext>
            </a:extLst>
          </p:cNvPr>
          <p:cNvSpPr txBox="1">
            <a:spLocks/>
          </p:cNvSpPr>
          <p:nvPr/>
        </p:nvSpPr>
        <p:spPr>
          <a:xfrm>
            <a:off x="4237051" y="2421935"/>
            <a:ext cx="864096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37" name="Zástupný symbol pro obsah 2">
            <a:extLst>
              <a:ext uri="{FF2B5EF4-FFF2-40B4-BE49-F238E27FC236}">
                <a16:creationId xmlns:a16="http://schemas.microsoft.com/office/drawing/2014/main" id="{729D4C05-74BE-4D7C-BEE7-6C9C2AA5C687}"/>
              </a:ext>
            </a:extLst>
          </p:cNvPr>
          <p:cNvSpPr txBox="1">
            <a:spLocks/>
          </p:cNvSpPr>
          <p:nvPr/>
        </p:nvSpPr>
        <p:spPr>
          <a:xfrm>
            <a:off x="6116652" y="2420071"/>
            <a:ext cx="864096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39" name="Zástupný symbol pro obsah 2">
            <a:extLst>
              <a:ext uri="{FF2B5EF4-FFF2-40B4-BE49-F238E27FC236}">
                <a16:creationId xmlns:a16="http://schemas.microsoft.com/office/drawing/2014/main" id="{F5C84F27-6C2D-4059-96CB-23D3C6558897}"/>
              </a:ext>
            </a:extLst>
          </p:cNvPr>
          <p:cNvSpPr txBox="1">
            <a:spLocks/>
          </p:cNvSpPr>
          <p:nvPr/>
        </p:nvSpPr>
        <p:spPr>
          <a:xfrm>
            <a:off x="5173155" y="972509"/>
            <a:ext cx="864096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root</a:t>
            </a: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440CCFE9-76BA-426B-8B5C-8A4A2921B1F6}"/>
              </a:ext>
            </a:extLst>
          </p:cNvPr>
          <p:cNvGrpSpPr/>
          <p:nvPr/>
        </p:nvGrpSpPr>
        <p:grpSpPr>
          <a:xfrm>
            <a:off x="3212283" y="3767629"/>
            <a:ext cx="864096" cy="864096"/>
            <a:chOff x="1199456" y="4293096"/>
            <a:chExt cx="864096" cy="864096"/>
          </a:xfrm>
        </p:grpSpPr>
        <p:sp>
          <p:nvSpPr>
            <p:cNvPr id="40" name="Vývojový diagram: spojnice 39">
              <a:extLst>
                <a:ext uri="{FF2B5EF4-FFF2-40B4-BE49-F238E27FC236}">
                  <a16:creationId xmlns:a16="http://schemas.microsoft.com/office/drawing/2014/main" id="{375088A4-93CC-46E9-8BC0-23A37D370AA6}"/>
                </a:ext>
              </a:extLst>
            </p:cNvPr>
            <p:cNvSpPr/>
            <p:nvPr/>
          </p:nvSpPr>
          <p:spPr>
            <a:xfrm>
              <a:off x="1199456" y="4293096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Zástupný symbol pro obsah 2">
              <a:extLst>
                <a:ext uri="{FF2B5EF4-FFF2-40B4-BE49-F238E27FC236}">
                  <a16:creationId xmlns:a16="http://schemas.microsoft.com/office/drawing/2014/main" id="{E7B9165A-F10A-4683-9818-7A60AAB8412A}"/>
                </a:ext>
              </a:extLst>
            </p:cNvPr>
            <p:cNvSpPr txBox="1">
              <a:spLocks/>
            </p:cNvSpPr>
            <p:nvPr/>
          </p:nvSpPr>
          <p:spPr>
            <a:xfrm>
              <a:off x="1199456" y="4508304"/>
              <a:ext cx="86409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 err="1">
                  <a:solidFill>
                    <a:schemeClr val="bg1"/>
                  </a:solidFill>
                </a:rPr>
                <a:t>work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FDD0A509-D613-43BC-892A-3ACE7B7D3F2A}"/>
              </a:ext>
            </a:extLst>
          </p:cNvPr>
          <p:cNvGrpSpPr/>
          <p:nvPr/>
        </p:nvGrpSpPr>
        <p:grpSpPr>
          <a:xfrm>
            <a:off x="5286666" y="3767629"/>
            <a:ext cx="864096" cy="864096"/>
            <a:chOff x="2855640" y="4293096"/>
            <a:chExt cx="864096" cy="864096"/>
          </a:xfrm>
        </p:grpSpPr>
        <p:sp>
          <p:nvSpPr>
            <p:cNvPr id="42" name="Vývojový diagram: spojnice 41">
              <a:extLst>
                <a:ext uri="{FF2B5EF4-FFF2-40B4-BE49-F238E27FC236}">
                  <a16:creationId xmlns:a16="http://schemas.microsoft.com/office/drawing/2014/main" id="{0242445E-4B1F-46AD-8639-6F92BA034226}"/>
                </a:ext>
              </a:extLst>
            </p:cNvPr>
            <p:cNvSpPr/>
            <p:nvPr/>
          </p:nvSpPr>
          <p:spPr>
            <a:xfrm>
              <a:off x="2855640" y="4293096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Zástupný symbol pro obsah 2">
              <a:extLst>
                <a:ext uri="{FF2B5EF4-FFF2-40B4-BE49-F238E27FC236}">
                  <a16:creationId xmlns:a16="http://schemas.microsoft.com/office/drawing/2014/main" id="{4903E458-06AB-4D68-96E8-72C070693F72}"/>
                </a:ext>
              </a:extLst>
            </p:cNvPr>
            <p:cNvSpPr txBox="1">
              <a:spLocks/>
            </p:cNvSpPr>
            <p:nvPr/>
          </p:nvSpPr>
          <p:spPr>
            <a:xfrm>
              <a:off x="2855640" y="4508304"/>
              <a:ext cx="86409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 err="1">
                  <a:solidFill>
                    <a:schemeClr val="bg1"/>
                  </a:solidFill>
                </a:rPr>
                <a:t>work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D41EA68C-3DF9-44D2-B230-378A94507051}"/>
              </a:ext>
            </a:extLst>
          </p:cNvPr>
          <p:cNvGrpSpPr/>
          <p:nvPr/>
        </p:nvGrpSpPr>
        <p:grpSpPr>
          <a:xfrm>
            <a:off x="7161024" y="3767629"/>
            <a:ext cx="864096" cy="864096"/>
            <a:chOff x="2855640" y="4293096"/>
            <a:chExt cx="864096" cy="864096"/>
          </a:xfrm>
        </p:grpSpPr>
        <p:sp>
          <p:nvSpPr>
            <p:cNvPr id="47" name="Vývojový diagram: spojnice 46">
              <a:extLst>
                <a:ext uri="{FF2B5EF4-FFF2-40B4-BE49-F238E27FC236}">
                  <a16:creationId xmlns:a16="http://schemas.microsoft.com/office/drawing/2014/main" id="{86FA750F-FE2A-4669-AFC0-33C6487B3331}"/>
                </a:ext>
              </a:extLst>
            </p:cNvPr>
            <p:cNvSpPr/>
            <p:nvPr/>
          </p:nvSpPr>
          <p:spPr>
            <a:xfrm>
              <a:off x="2855640" y="4293096"/>
              <a:ext cx="864096" cy="864096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Zástupný symbol pro obsah 2">
              <a:extLst>
                <a:ext uri="{FF2B5EF4-FFF2-40B4-BE49-F238E27FC236}">
                  <a16:creationId xmlns:a16="http://schemas.microsoft.com/office/drawing/2014/main" id="{C7FA17E8-41C3-42AC-BD23-89CB7866315E}"/>
                </a:ext>
              </a:extLst>
            </p:cNvPr>
            <p:cNvSpPr txBox="1">
              <a:spLocks/>
            </p:cNvSpPr>
            <p:nvPr/>
          </p:nvSpPr>
          <p:spPr>
            <a:xfrm>
              <a:off x="2855640" y="4508304"/>
              <a:ext cx="86409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 err="1">
                  <a:solidFill>
                    <a:schemeClr val="bg1"/>
                  </a:solidFill>
                </a:rPr>
                <a:t>work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526E506F-9249-43E3-AB22-4415EE16CB03}"/>
              </a:ext>
            </a:extLst>
          </p:cNvPr>
          <p:cNvCxnSpPr>
            <a:cxnSpLocks/>
            <a:stCxn id="40" idx="0"/>
            <a:endCxn id="14" idx="3"/>
          </p:cNvCxnSpPr>
          <p:nvPr/>
        </p:nvCxnSpPr>
        <p:spPr>
          <a:xfrm flipV="1">
            <a:off x="3644331" y="2942416"/>
            <a:ext cx="719264" cy="82521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6C1FB2A-53DF-498B-8907-B31949BF3573}"/>
              </a:ext>
            </a:extLst>
          </p:cNvPr>
          <p:cNvCxnSpPr>
            <a:cxnSpLocks/>
            <a:stCxn id="42" idx="0"/>
            <a:endCxn id="14" idx="5"/>
          </p:cNvCxnSpPr>
          <p:nvPr/>
        </p:nvCxnSpPr>
        <p:spPr>
          <a:xfrm flipH="1" flipV="1">
            <a:off x="4974603" y="2942416"/>
            <a:ext cx="744111" cy="82521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C0320FA4-8259-42FB-AD6D-7B6924FBB675}"/>
              </a:ext>
            </a:extLst>
          </p:cNvPr>
          <p:cNvCxnSpPr>
            <a:cxnSpLocks/>
            <a:stCxn id="47" idx="0"/>
            <a:endCxn id="20" idx="5"/>
          </p:cNvCxnSpPr>
          <p:nvPr/>
        </p:nvCxnSpPr>
        <p:spPr>
          <a:xfrm flipH="1" flipV="1">
            <a:off x="6846811" y="2942416"/>
            <a:ext cx="746261" cy="82521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E67B332E-4D13-400E-8D6D-37B274AE3D7B}"/>
              </a:ext>
            </a:extLst>
          </p:cNvPr>
          <p:cNvGrpSpPr/>
          <p:nvPr/>
        </p:nvGrpSpPr>
        <p:grpSpPr>
          <a:xfrm>
            <a:off x="2129432" y="768871"/>
            <a:ext cx="1004715" cy="864096"/>
            <a:chOff x="1121320" y="4293096"/>
            <a:chExt cx="1004715" cy="864096"/>
          </a:xfrm>
          <a:solidFill>
            <a:schemeClr val="accent4"/>
          </a:solidFill>
        </p:grpSpPr>
        <p:sp>
          <p:nvSpPr>
            <p:cNvPr id="62" name="Vývojový diagram: spojnice 61">
              <a:extLst>
                <a:ext uri="{FF2B5EF4-FFF2-40B4-BE49-F238E27FC236}">
                  <a16:creationId xmlns:a16="http://schemas.microsoft.com/office/drawing/2014/main" id="{BB026189-82E5-4230-83FE-F9A41C26DE54}"/>
                </a:ext>
              </a:extLst>
            </p:cNvPr>
            <p:cNvSpPr/>
            <p:nvPr/>
          </p:nvSpPr>
          <p:spPr>
            <a:xfrm>
              <a:off x="1199456" y="4293096"/>
              <a:ext cx="864096" cy="864096"/>
            </a:xfrm>
            <a:prstGeom prst="flowChartConnector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Zástupný symbol pro obsah 2">
              <a:extLst>
                <a:ext uri="{FF2B5EF4-FFF2-40B4-BE49-F238E27FC236}">
                  <a16:creationId xmlns:a16="http://schemas.microsoft.com/office/drawing/2014/main" id="{B64C373A-B5E8-43EB-B5FE-B223C123CDD8}"/>
                </a:ext>
              </a:extLst>
            </p:cNvPr>
            <p:cNvSpPr txBox="1">
              <a:spLocks/>
            </p:cNvSpPr>
            <p:nvPr/>
          </p:nvSpPr>
          <p:spPr>
            <a:xfrm>
              <a:off x="1121320" y="4517829"/>
              <a:ext cx="1004715" cy="4320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 spc="-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 spc="-19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 spc="-18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 spc="-17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 spc="-13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cs-CZ" dirty="0">
                  <a:solidFill>
                    <a:schemeClr val="bg1"/>
                  </a:solidFill>
                </a:rPr>
                <a:t>spawn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0E2C46-CC93-4B8C-AF1E-340BAE0A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217444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 </a:t>
            </a:r>
            <a:r>
              <a:rPr lang="cs-CZ" dirty="0" err="1"/>
              <a:t>rootSaga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/>
              <a:t> [</a:t>
            </a:r>
          </a:p>
          <a:p>
            <a:pPr marL="0" indent="0">
              <a:buNone/>
            </a:pPr>
            <a:r>
              <a:rPr lang="cs-CZ" dirty="0"/>
              <a:t>        watcherSaga1(),</a:t>
            </a:r>
          </a:p>
          <a:p>
            <a:pPr marL="0" indent="0">
              <a:buNone/>
            </a:pPr>
            <a:r>
              <a:rPr lang="cs-CZ" dirty="0"/>
              <a:t>        watcherSaga2(),</a:t>
            </a:r>
          </a:p>
          <a:p>
            <a:pPr marL="0" indent="0">
              <a:buNone/>
            </a:pPr>
            <a:r>
              <a:rPr lang="cs-CZ" dirty="0"/>
              <a:t>        watcherSaga3(),</a:t>
            </a:r>
          </a:p>
          <a:p>
            <a:pPr marL="0" indent="0">
              <a:buNone/>
            </a:pPr>
            <a:r>
              <a:rPr lang="cs-CZ" dirty="0"/>
              <a:t>    ]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45411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0E2C46-CC93-4B8C-AF1E-340BAE0A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8680"/>
            <a:ext cx="109728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err="1">
                <a:solidFill>
                  <a:schemeClr val="accent6"/>
                </a:solidFill>
              </a:rPr>
              <a:t>function</a:t>
            </a:r>
            <a:r>
              <a:rPr lang="cs-CZ" sz="2400" dirty="0">
                <a:solidFill>
                  <a:schemeClr val="accent6"/>
                </a:solidFill>
              </a:rPr>
              <a:t>* </a:t>
            </a:r>
            <a:r>
              <a:rPr lang="cs-CZ" sz="2400" dirty="0" err="1"/>
              <a:t>rootSaga</a:t>
            </a:r>
            <a:r>
              <a:rPr lang="cs-CZ" sz="2400" dirty="0"/>
              <a:t>() {</a:t>
            </a:r>
          </a:p>
          <a:p>
            <a:pPr marL="0" indent="0">
              <a:buNone/>
            </a:pPr>
            <a:r>
              <a:rPr lang="cs-CZ" sz="2400" dirty="0"/>
              <a:t>       </a:t>
            </a: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</a:t>
            </a:r>
            <a:r>
              <a:rPr lang="cs-CZ" sz="2400" dirty="0" err="1"/>
              <a:t>sagas</a:t>
            </a:r>
            <a:r>
              <a:rPr lang="cs-CZ" sz="2400" dirty="0"/>
              <a:t> = [ watcherSaga1, watcherSaga2, watcherSaga3 ];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</a:t>
            </a:r>
            <a:r>
              <a:rPr lang="cs-CZ" sz="2400" dirty="0" err="1">
                <a:solidFill>
                  <a:schemeClr val="accent6"/>
                </a:solidFill>
              </a:rPr>
              <a:t>yield</a:t>
            </a:r>
            <a:r>
              <a:rPr lang="cs-CZ" sz="2400" dirty="0"/>
              <a:t> </a:t>
            </a:r>
            <a:r>
              <a:rPr lang="cs-CZ" sz="2400" dirty="0" err="1"/>
              <a:t>sagas.map</a:t>
            </a:r>
            <a:r>
              <a:rPr lang="cs-CZ" sz="2400" dirty="0"/>
              <a:t>(</a:t>
            </a:r>
            <a:r>
              <a:rPr lang="cs-CZ" sz="2400" dirty="0" err="1"/>
              <a:t>saga</a:t>
            </a:r>
            <a:r>
              <a:rPr lang="cs-CZ" sz="2400" dirty="0"/>
              <a:t> =&gt;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>
                <a:solidFill>
                  <a:schemeClr val="tx1"/>
                </a:solidFill>
              </a:rPr>
              <a:t>spawn</a:t>
            </a:r>
            <a:r>
              <a:rPr lang="cs-CZ" sz="2400" dirty="0"/>
              <a:t>(</a:t>
            </a:r>
            <a:r>
              <a:rPr lang="cs-CZ" sz="2400" dirty="0" err="1">
                <a:solidFill>
                  <a:schemeClr val="accent6"/>
                </a:solidFill>
              </a:rPr>
              <a:t>function</a:t>
            </a:r>
            <a:r>
              <a:rPr lang="cs-CZ" sz="2400" dirty="0">
                <a:solidFill>
                  <a:schemeClr val="accent6"/>
                </a:solidFill>
              </a:rPr>
              <a:t>*</a:t>
            </a:r>
            <a:r>
              <a:rPr lang="cs-CZ" sz="2400" dirty="0"/>
              <a:t> () {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 err="1"/>
              <a:t>while</a:t>
            </a:r>
            <a:r>
              <a:rPr lang="cs-CZ" sz="2400" dirty="0"/>
              <a:t> (</a:t>
            </a:r>
            <a:r>
              <a:rPr lang="cs-CZ" sz="2400" dirty="0" err="1"/>
              <a:t>true</a:t>
            </a:r>
            <a:r>
              <a:rPr lang="cs-CZ" sz="2400" dirty="0"/>
              <a:t>) {</a:t>
            </a:r>
          </a:p>
          <a:p>
            <a:pPr marL="0" indent="0">
              <a:buNone/>
            </a:pPr>
            <a:r>
              <a:rPr lang="cs-CZ" sz="2400" dirty="0"/>
              <a:t>			</a:t>
            </a:r>
            <a:r>
              <a:rPr lang="cs-CZ" sz="2400" dirty="0" err="1"/>
              <a:t>try</a:t>
            </a:r>
            <a:r>
              <a:rPr lang="cs-CZ" sz="2400" dirty="0"/>
              <a:t> {</a:t>
            </a:r>
          </a:p>
          <a:p>
            <a:pPr marL="0" indent="0">
              <a:buNone/>
            </a:pPr>
            <a:r>
              <a:rPr lang="cs-CZ" sz="2400" dirty="0"/>
              <a:t>                     			         </a:t>
            </a:r>
            <a:r>
              <a:rPr lang="cs-CZ" sz="2400" dirty="0" err="1">
                <a:solidFill>
                  <a:schemeClr val="accent6"/>
                </a:solidFill>
              </a:rPr>
              <a:t>yield</a:t>
            </a:r>
            <a:r>
              <a:rPr lang="cs-CZ" sz="2400" dirty="0"/>
              <a:t> call(</a:t>
            </a:r>
            <a:r>
              <a:rPr lang="cs-CZ" sz="2400" dirty="0" err="1"/>
              <a:t>saga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                			} </a:t>
            </a:r>
            <a:r>
              <a:rPr lang="cs-CZ" sz="2400" dirty="0" err="1"/>
              <a:t>catch</a:t>
            </a:r>
            <a:r>
              <a:rPr lang="cs-CZ" sz="2400" dirty="0"/>
              <a:t> (e) {</a:t>
            </a:r>
          </a:p>
          <a:p>
            <a:pPr marL="0" indent="0">
              <a:buNone/>
            </a:pPr>
            <a:r>
              <a:rPr lang="cs-CZ" sz="2400" dirty="0"/>
              <a:t>                    			         </a:t>
            </a:r>
            <a:r>
              <a:rPr lang="cs-CZ" sz="2400" dirty="0">
                <a:solidFill>
                  <a:schemeClr val="tx2"/>
                </a:solidFill>
              </a:rPr>
              <a:t>console</a:t>
            </a:r>
            <a:r>
              <a:rPr lang="cs-CZ" sz="2400" dirty="0"/>
              <a:t>.log(e)</a:t>
            </a:r>
          </a:p>
          <a:p>
            <a:pPr marL="0" indent="0">
              <a:buNone/>
            </a:pPr>
            <a:r>
              <a:rPr lang="cs-CZ" sz="2400" dirty="0"/>
              <a:t>               			}</a:t>
            </a:r>
          </a:p>
          <a:p>
            <a:pPr marL="0" indent="0">
              <a:buNone/>
            </a:pPr>
            <a:r>
              <a:rPr lang="cs-CZ" sz="2400" dirty="0"/>
              <a:t>            		}</a:t>
            </a:r>
          </a:p>
          <a:p>
            <a:pPr marL="0" indent="0">
              <a:buNone/>
            </a:pPr>
            <a:r>
              <a:rPr lang="cs-CZ" sz="2400" dirty="0"/>
              <a:t>       	})</a:t>
            </a:r>
          </a:p>
          <a:p>
            <a:pPr marL="0" indent="0">
              <a:buNone/>
            </a:pPr>
            <a:r>
              <a:rPr lang="cs-CZ" sz="2400" dirty="0"/>
              <a:t>       )</a:t>
            </a:r>
          </a:p>
          <a:p>
            <a:pPr marL="0" indent="0">
              <a:buNone/>
            </a:pPr>
            <a:r>
              <a:rPr lang="cs-CZ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0997699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990661B-AD9B-44EB-A931-FA8385F7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700808"/>
            <a:ext cx="7272808" cy="1362075"/>
          </a:xfrm>
        </p:spPr>
        <p:txBody>
          <a:bodyPr>
            <a:normAutofit/>
          </a:bodyPr>
          <a:lstStyle/>
          <a:p>
            <a:r>
              <a:rPr lang="cs-CZ" sz="6000" b="1" dirty="0" err="1">
                <a:solidFill>
                  <a:schemeClr val="tx1"/>
                </a:solidFill>
              </a:rPr>
              <a:t>Concurrency</a:t>
            </a:r>
            <a:r>
              <a:rPr lang="cs-CZ" sz="6000" b="1" dirty="0">
                <a:solidFill>
                  <a:schemeClr val="tx1"/>
                </a:solidFill>
              </a:rPr>
              <a:t> </a:t>
            </a:r>
            <a:r>
              <a:rPr lang="cs-CZ" sz="6000" b="1" dirty="0" err="1">
                <a:solidFill>
                  <a:schemeClr val="tx1"/>
                </a:solidFill>
              </a:rPr>
              <a:t>flow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99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BC3E82-9233-4490-A97C-C0ACDBC5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87" y="1011966"/>
            <a:ext cx="1656182" cy="53552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takeEvery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7CD75C2-EBD8-459E-B09B-F2ABBA65C245}"/>
              </a:ext>
            </a:extLst>
          </p:cNvPr>
          <p:cNvCxnSpPr>
            <a:cxnSpLocks/>
          </p:cNvCxnSpPr>
          <p:nvPr/>
        </p:nvCxnSpPr>
        <p:spPr>
          <a:xfrm>
            <a:off x="1198501" y="1700808"/>
            <a:ext cx="9433048" cy="0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EBFB9E1-3762-49E5-AE4B-2FD16ECD8558}"/>
              </a:ext>
            </a:extLst>
          </p:cNvPr>
          <p:cNvCxnSpPr>
            <a:cxnSpLocks/>
          </p:cNvCxnSpPr>
          <p:nvPr/>
        </p:nvCxnSpPr>
        <p:spPr>
          <a:xfrm flipV="1">
            <a:off x="2962697" y="946820"/>
            <a:ext cx="0" cy="3456384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315B0AE-9A66-4E43-993D-573FF4A8CD20}"/>
              </a:ext>
            </a:extLst>
          </p:cNvPr>
          <p:cNvSpPr txBox="1">
            <a:spLocks/>
          </p:cNvSpPr>
          <p:nvPr/>
        </p:nvSpPr>
        <p:spPr>
          <a:xfrm>
            <a:off x="1275075" y="2890270"/>
            <a:ext cx="1634851" cy="504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 err="1"/>
              <a:t>all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DA45795-E508-4846-8DCE-7A394238D56E}"/>
              </a:ext>
            </a:extLst>
          </p:cNvPr>
          <p:cNvSpPr txBox="1">
            <a:spLocks/>
          </p:cNvSpPr>
          <p:nvPr/>
        </p:nvSpPr>
        <p:spPr>
          <a:xfrm>
            <a:off x="1275075" y="1910657"/>
            <a:ext cx="1634851" cy="504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 err="1"/>
              <a:t>takeLatest</a:t>
            </a: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CC9AD5F-34DE-46F8-AF9A-C90F1C8ACEC0}"/>
              </a:ext>
            </a:extLst>
          </p:cNvPr>
          <p:cNvSpPr txBox="1">
            <a:spLocks/>
          </p:cNvSpPr>
          <p:nvPr/>
        </p:nvSpPr>
        <p:spPr>
          <a:xfrm>
            <a:off x="1262499" y="3825047"/>
            <a:ext cx="1634851" cy="504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 err="1"/>
              <a:t>race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D997245-113F-4519-84FD-463A9A36D937}"/>
              </a:ext>
            </a:extLst>
          </p:cNvPr>
          <p:cNvCxnSpPr>
            <a:cxnSpLocks/>
          </p:cNvCxnSpPr>
          <p:nvPr/>
        </p:nvCxnSpPr>
        <p:spPr>
          <a:xfrm>
            <a:off x="1198501" y="2646851"/>
            <a:ext cx="9433048" cy="0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83E68EE-B5B2-475D-A7CB-E04F2E7A1E93}"/>
              </a:ext>
            </a:extLst>
          </p:cNvPr>
          <p:cNvCxnSpPr>
            <a:cxnSpLocks/>
          </p:cNvCxnSpPr>
          <p:nvPr/>
        </p:nvCxnSpPr>
        <p:spPr>
          <a:xfrm>
            <a:off x="1199456" y="3573016"/>
            <a:ext cx="9433048" cy="0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818B6C4-CFF7-4722-989A-05DEF13E5571}"/>
              </a:ext>
            </a:extLst>
          </p:cNvPr>
          <p:cNvSpPr txBox="1">
            <a:spLocks/>
          </p:cNvSpPr>
          <p:nvPr/>
        </p:nvSpPr>
        <p:spPr>
          <a:xfrm>
            <a:off x="3218477" y="1011966"/>
            <a:ext cx="6444716" cy="5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/>
              <a:t>Pro každou akci spustí novou ságu (</a:t>
            </a:r>
            <a:r>
              <a:rPr lang="cs-CZ" dirty="0" err="1"/>
              <a:t>task</a:t>
            </a:r>
            <a:r>
              <a:rPr lang="cs-CZ" dirty="0"/>
              <a:t>)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E0D62CF9-D12A-471B-A46F-D8B3EC30271E}"/>
              </a:ext>
            </a:extLst>
          </p:cNvPr>
          <p:cNvSpPr txBox="1">
            <a:spLocks/>
          </p:cNvSpPr>
          <p:nvPr/>
        </p:nvSpPr>
        <p:spPr>
          <a:xfrm>
            <a:off x="3218477" y="1896127"/>
            <a:ext cx="7558040" cy="5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/>
              <a:t>Pro každou akci spustí novou ságu (</a:t>
            </a:r>
            <a:r>
              <a:rPr lang="cs-CZ" dirty="0" err="1"/>
              <a:t>task</a:t>
            </a:r>
            <a:r>
              <a:rPr lang="cs-CZ" dirty="0"/>
              <a:t>) a předchozí stornuje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D33A0BC9-6AE3-4437-8B40-20158D44C98D}"/>
              </a:ext>
            </a:extLst>
          </p:cNvPr>
          <p:cNvSpPr txBox="1">
            <a:spLocks/>
          </p:cNvSpPr>
          <p:nvPr/>
        </p:nvSpPr>
        <p:spPr>
          <a:xfrm>
            <a:off x="3218476" y="2842170"/>
            <a:ext cx="7809115" cy="5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dirty="0"/>
              <a:t>Spouští </a:t>
            </a:r>
            <a:r>
              <a:rPr lang="cs-CZ" dirty="0" err="1"/>
              <a:t>tasky</a:t>
            </a:r>
            <a:r>
              <a:rPr lang="cs-CZ" dirty="0"/>
              <a:t> paralelně a blokuje, dokud všechny nedoběhnou</a:t>
            </a:r>
          </a:p>
        </p:txBody>
      </p: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F45BAC3A-79C6-4DC5-AEBB-1306746CD583}"/>
              </a:ext>
            </a:extLst>
          </p:cNvPr>
          <p:cNvSpPr txBox="1">
            <a:spLocks/>
          </p:cNvSpPr>
          <p:nvPr/>
        </p:nvSpPr>
        <p:spPr>
          <a:xfrm>
            <a:off x="3191363" y="3788213"/>
            <a:ext cx="8124260" cy="5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dirty="0"/>
              <a:t>Také paralelně a blokuje, dokud nedoběhne první (ostatní storno)</a:t>
            </a:r>
          </a:p>
        </p:txBody>
      </p:sp>
    </p:spTree>
    <p:extLst>
      <p:ext uri="{BB962C8B-B14F-4D97-AF65-F5344CB8AC3E}">
        <p14:creationId xmlns:p14="http://schemas.microsoft.com/office/powerpoint/2010/main" val="257044659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990661B-AD9B-44EB-A931-FA8385F7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1151632"/>
            <a:ext cx="4464496" cy="1362075"/>
          </a:xfrm>
        </p:spPr>
        <p:txBody>
          <a:bodyPr>
            <a:normAutofit/>
          </a:bodyPr>
          <a:lstStyle/>
          <a:p>
            <a:r>
              <a:rPr lang="cs-CZ" sz="5400" b="1" dirty="0" err="1">
                <a:solidFill>
                  <a:schemeClr val="tx1"/>
                </a:solidFill>
              </a:rPr>
              <a:t>throttling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69D2CC9-2B3F-4A44-8354-5DE1C23167F9}"/>
              </a:ext>
            </a:extLst>
          </p:cNvPr>
          <p:cNvSpPr txBox="1">
            <a:spLocks/>
          </p:cNvSpPr>
          <p:nvPr/>
        </p:nvSpPr>
        <p:spPr>
          <a:xfrm>
            <a:off x="2063552" y="2213883"/>
            <a:ext cx="446449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5400" b="1" dirty="0" err="1">
                <a:solidFill>
                  <a:srgbClr val="7030A0"/>
                </a:solidFill>
              </a:rPr>
              <a:t>debouncing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223F755-A01C-4CD6-83F7-89B3EA2A625E}"/>
              </a:ext>
            </a:extLst>
          </p:cNvPr>
          <p:cNvSpPr txBox="1">
            <a:spLocks/>
          </p:cNvSpPr>
          <p:nvPr/>
        </p:nvSpPr>
        <p:spPr>
          <a:xfrm>
            <a:off x="4511824" y="3717032"/>
            <a:ext cx="446449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6000" b="1" dirty="0">
                <a:solidFill>
                  <a:schemeClr val="accent6"/>
                </a:solidFill>
              </a:rPr>
              <a:t>retry</a:t>
            </a:r>
            <a:endParaRPr lang="cs-CZ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B36A0-F1EB-400F-92A5-6C4316FE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43720-F925-4ED6-8499-670572FA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     	</a:t>
            </a:r>
            <a:r>
              <a:rPr lang="cs-CZ" sz="2600" dirty="0"/>
              <a:t>Základní koncept</a:t>
            </a:r>
          </a:p>
          <a:p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	</a:t>
            </a:r>
            <a:r>
              <a:rPr lang="cs-CZ" sz="2600" dirty="0" err="1"/>
              <a:t>Redux</a:t>
            </a:r>
            <a:r>
              <a:rPr lang="cs-CZ" sz="2600" dirty="0"/>
              <a:t> </a:t>
            </a:r>
            <a:r>
              <a:rPr lang="cs-CZ" sz="2600" dirty="0" err="1"/>
              <a:t>store</a:t>
            </a:r>
            <a:r>
              <a:rPr lang="cs-CZ" sz="2600" dirty="0"/>
              <a:t> a </a:t>
            </a:r>
            <a:r>
              <a:rPr lang="cs-CZ" sz="2600" dirty="0" err="1"/>
              <a:t>Reducery</a:t>
            </a: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	</a:t>
            </a:r>
            <a:r>
              <a:rPr lang="cs-CZ" sz="2600" dirty="0" err="1"/>
              <a:t>Middleware</a:t>
            </a:r>
            <a:endParaRPr lang="cs-CZ" sz="2600" dirty="0"/>
          </a:p>
          <a:p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	</a:t>
            </a:r>
            <a:r>
              <a:rPr lang="cs-CZ" sz="2600" dirty="0" err="1"/>
              <a:t>Redux</a:t>
            </a:r>
            <a:r>
              <a:rPr lang="cs-CZ" sz="2600" dirty="0"/>
              <a:t> </a:t>
            </a:r>
            <a:r>
              <a:rPr lang="cs-CZ" sz="2600" dirty="0" err="1"/>
              <a:t>Thunk</a:t>
            </a:r>
            <a:endParaRPr lang="cs-CZ" sz="2600" dirty="0"/>
          </a:p>
          <a:p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	</a:t>
            </a:r>
            <a:r>
              <a:rPr lang="cs-CZ" sz="2600" dirty="0" err="1"/>
              <a:t>Redux</a:t>
            </a:r>
            <a:r>
              <a:rPr lang="cs-CZ" sz="2600" dirty="0"/>
              <a:t> </a:t>
            </a:r>
            <a:r>
              <a:rPr lang="cs-CZ" sz="2600" dirty="0" err="1"/>
              <a:t>Observable</a:t>
            </a:r>
            <a:endParaRPr lang="cs-CZ" sz="2600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600" dirty="0" err="1"/>
              <a:t>Redux</a:t>
            </a:r>
            <a:r>
              <a:rPr lang="cs-CZ" sz="2600" dirty="0"/>
              <a:t> </a:t>
            </a:r>
            <a:r>
              <a:rPr lang="cs-CZ" sz="2600" dirty="0" err="1"/>
              <a:t>Saga</a:t>
            </a: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endParaRPr lang="cs-CZ" dirty="0"/>
          </a:p>
        </p:txBody>
      </p:sp>
      <p:pic>
        <p:nvPicPr>
          <p:cNvPr id="5" name="Picture 2" descr="VÃ½sledek obrÃ¡zku pro check .png">
            <a:extLst>
              <a:ext uri="{FF2B5EF4-FFF2-40B4-BE49-F238E27FC236}">
                <a16:creationId xmlns:a16="http://schemas.microsoft.com/office/drawing/2014/main" id="{EA06E32B-6660-47A6-8FA8-0E230452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84784"/>
            <a:ext cx="576737" cy="5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check .png">
            <a:extLst>
              <a:ext uri="{FF2B5EF4-FFF2-40B4-BE49-F238E27FC236}">
                <a16:creationId xmlns:a16="http://schemas.microsoft.com/office/drawing/2014/main" id="{F32260A0-FC6E-4A69-9375-BD2F9DE6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357090"/>
            <a:ext cx="576737" cy="5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Ã½sledek obrÃ¡zku pro check .png">
            <a:extLst>
              <a:ext uri="{FF2B5EF4-FFF2-40B4-BE49-F238E27FC236}">
                <a16:creationId xmlns:a16="http://schemas.microsoft.com/office/drawing/2014/main" id="{3201FA25-B868-47FB-8926-5F71CAF1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" y="3229396"/>
            <a:ext cx="576737" cy="5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Ã½sledek obrÃ¡zku pro check .png">
            <a:extLst>
              <a:ext uri="{FF2B5EF4-FFF2-40B4-BE49-F238E27FC236}">
                <a16:creationId xmlns:a16="http://schemas.microsoft.com/office/drawing/2014/main" id="{76CBE8E9-5640-455B-9FBC-4609A4E7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103250"/>
            <a:ext cx="576737" cy="5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Ã½sledek obrÃ¡zku pro check .png">
            <a:extLst>
              <a:ext uri="{FF2B5EF4-FFF2-40B4-BE49-F238E27FC236}">
                <a16:creationId xmlns:a16="http://schemas.microsoft.com/office/drawing/2014/main" id="{921430AA-2C1B-4294-A5B8-F65BE053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974008"/>
            <a:ext cx="576737" cy="5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Ã½sledek obrÃ¡zku pro check .png">
            <a:extLst>
              <a:ext uri="{FF2B5EF4-FFF2-40B4-BE49-F238E27FC236}">
                <a16:creationId xmlns:a16="http://schemas.microsoft.com/office/drawing/2014/main" id="{C8B3232A-856F-44BA-9044-9C1BB880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6" y="5912470"/>
            <a:ext cx="576737" cy="5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1BC63-2022-4C95-8D0E-CB1C58EB6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9" y="1556793"/>
            <a:ext cx="8229600" cy="456937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/>
              <a:t>.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log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"</a:t>
            </a:r>
            <a:r>
              <a:rPr lang="cs-CZ" dirty="0" err="1">
                <a:solidFill>
                  <a:srgbClr val="00B050"/>
                </a:solidFill>
              </a:rPr>
              <a:t>Who‘s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gonna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win</a:t>
            </a:r>
            <a:r>
              <a:rPr lang="cs-CZ" dirty="0">
                <a:solidFill>
                  <a:srgbClr val="00B050"/>
                </a:solidFill>
              </a:rPr>
              <a:t>?"</a:t>
            </a:r>
            <a:r>
              <a:rPr lang="cs-CZ" dirty="0"/>
              <a:t>);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Promise</a:t>
            </a:r>
            <a:r>
              <a:rPr lang="cs-CZ" dirty="0" err="1"/>
              <a:t>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resolve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"Promise!"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	 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then</a:t>
            </a:r>
            <a:r>
              <a:rPr lang="cs-CZ" dirty="0"/>
              <a:t>(</a:t>
            </a:r>
            <a:r>
              <a:rPr lang="cs-CZ" dirty="0" err="1"/>
              <a:t>value</a:t>
            </a:r>
            <a:r>
              <a:rPr lang="cs-CZ" dirty="0"/>
              <a:t> =&gt; </a:t>
            </a: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/>
              <a:t>.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log</a:t>
            </a:r>
            <a:r>
              <a:rPr lang="cs-CZ" dirty="0"/>
              <a:t>(</a:t>
            </a:r>
            <a:r>
              <a:rPr lang="cs-CZ" dirty="0" err="1"/>
              <a:t>value</a:t>
            </a:r>
            <a:r>
              <a:rPr lang="cs-CZ" dirty="0"/>
              <a:t>));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/>
              <a:t>.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log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"</a:t>
            </a:r>
            <a:r>
              <a:rPr lang="cs-CZ" dirty="0" err="1">
                <a:solidFill>
                  <a:srgbClr val="00B050"/>
                </a:solidFill>
              </a:rPr>
              <a:t>Console</a:t>
            </a:r>
            <a:r>
              <a:rPr lang="cs-CZ" dirty="0">
                <a:solidFill>
                  <a:srgbClr val="00B050"/>
                </a:solidFill>
              </a:rPr>
              <a:t>!"</a:t>
            </a:r>
            <a:r>
              <a:rPr lang="cs-CZ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385015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5B99B5-E617-49EB-B0AA-2FF87B2EE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633196"/>
            <a:ext cx="5404809" cy="24549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B720225-C63E-4ADE-9622-1DEC9DCBD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545330"/>
            <a:ext cx="2537842" cy="25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39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2AF412C-995D-4B3D-B92C-2E3C18B7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700808"/>
            <a:ext cx="4933028" cy="20162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B720225-C63E-4ADE-9622-1DEC9DCBD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545330"/>
            <a:ext cx="2537842" cy="25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65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403" y="1909925"/>
            <a:ext cx="8782744" cy="2028206"/>
          </a:xfrm>
        </p:spPr>
        <p:txBody>
          <a:bodyPr>
            <a:normAutofit/>
          </a:bodyPr>
          <a:lstStyle/>
          <a:p>
            <a:r>
              <a:rPr lang="cs-CZ" dirty="0"/>
              <a:t>Diskuze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8BB69109-70FF-46F4-BACE-580830AF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16" y="3904181"/>
            <a:ext cx="4536504" cy="151216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2800" dirty="0"/>
              <a:t>Pavel Kříž</a:t>
            </a:r>
            <a:endParaRPr lang="cs-CZ" dirty="0"/>
          </a:p>
          <a:p>
            <a:r>
              <a:rPr lang="cs-CZ" dirty="0"/>
              <a:t>software </a:t>
            </a:r>
            <a:r>
              <a:rPr lang="cs-CZ" dirty="0" err="1"/>
              <a:t>engineer</a:t>
            </a:r>
            <a:r>
              <a:rPr lang="cs-CZ" dirty="0"/>
              <a:t>, HAVIT, s.r.o.</a:t>
            </a:r>
          </a:p>
          <a:p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        kriz@havit.cz  |         @</a:t>
            </a:r>
            <a:r>
              <a:rPr lang="cs-CZ" sz="2000" dirty="0" err="1"/>
              <a:t>krizmaister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7B9FA94-8D6D-411D-A3AC-E7F857870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1" y="5049738"/>
            <a:ext cx="349149" cy="3491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C607712-F70A-49F7-9BBF-9D9C51091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5131903"/>
            <a:ext cx="250177" cy="2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74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403" y="1909925"/>
            <a:ext cx="8782744" cy="2028206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8BB69109-70FF-46F4-BACE-580830AF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16" y="3904181"/>
            <a:ext cx="4536504" cy="151216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2800" dirty="0"/>
              <a:t>Pavel Kříž</a:t>
            </a:r>
            <a:endParaRPr lang="cs-CZ" dirty="0"/>
          </a:p>
          <a:p>
            <a:r>
              <a:rPr lang="cs-CZ" dirty="0"/>
              <a:t>software </a:t>
            </a:r>
            <a:r>
              <a:rPr lang="cs-CZ" dirty="0" err="1"/>
              <a:t>engineer</a:t>
            </a:r>
            <a:r>
              <a:rPr lang="cs-CZ" dirty="0"/>
              <a:t>, HAVIT, s.r.o.</a:t>
            </a:r>
          </a:p>
          <a:p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        kriz@havit.cz  |         @</a:t>
            </a:r>
            <a:r>
              <a:rPr lang="cs-CZ" sz="2000" dirty="0" err="1"/>
              <a:t>krizmaister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7B9FA94-8D6D-411D-A3AC-E7F857870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1" y="5049738"/>
            <a:ext cx="349149" cy="3491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C607712-F70A-49F7-9BBF-9D9C51091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5131903"/>
            <a:ext cx="250177" cy="2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95028-FCF9-4A3C-BCCE-F3D6EE8A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Async</a:t>
            </a:r>
            <a:r>
              <a:rPr lang="cs-CZ" dirty="0"/>
              <a:t> </a:t>
            </a:r>
            <a:r>
              <a:rPr lang="cs-CZ" dirty="0" err="1"/>
              <a:t>Await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2ABB8A-82FF-4A97-9002-C0D86CDEF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async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function</a:t>
            </a:r>
            <a:r>
              <a:rPr lang="cs-CZ" dirty="0"/>
              <a:t> </a:t>
            </a:r>
            <a:r>
              <a:rPr lang="cs-CZ" dirty="0" err="1"/>
              <a:t>sayJoke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	</a:t>
            </a:r>
            <a:r>
              <a:rPr lang="cs-CZ" dirty="0" err="1">
                <a:solidFill>
                  <a:schemeClr val="tx2"/>
                </a:solidFill>
              </a:rPr>
              <a:t>try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dirty="0"/>
              <a:t>    		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=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await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/>
              <a:t>fetch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"https://api.icndb.com/</a:t>
            </a:r>
            <a:r>
              <a:rPr lang="cs-CZ" dirty="0" err="1">
                <a:solidFill>
                  <a:srgbClr val="00B050"/>
                </a:solidFill>
              </a:rPr>
              <a:t>jokes</a:t>
            </a:r>
            <a:r>
              <a:rPr lang="cs-CZ" dirty="0">
                <a:solidFill>
                  <a:srgbClr val="00B050"/>
                </a:solidFill>
              </a:rPr>
              <a:t>/</a:t>
            </a:r>
            <a:r>
              <a:rPr lang="cs-CZ" dirty="0" err="1">
                <a:solidFill>
                  <a:srgbClr val="00B050"/>
                </a:solidFill>
              </a:rPr>
              <a:t>random</a:t>
            </a:r>
            <a:r>
              <a:rPr lang="cs-CZ" dirty="0">
                <a:solidFill>
                  <a:srgbClr val="00B050"/>
                </a:solidFill>
              </a:rPr>
              <a:t>"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  		</a:t>
            </a: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/>
              <a:t>.</a:t>
            </a:r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log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"</a:t>
            </a:r>
            <a:r>
              <a:rPr lang="cs-CZ" dirty="0" err="1">
                <a:solidFill>
                  <a:srgbClr val="00B050"/>
                </a:solidFill>
              </a:rPr>
              <a:t>Joke</a:t>
            </a:r>
            <a:r>
              <a:rPr lang="cs-CZ" dirty="0">
                <a:solidFill>
                  <a:srgbClr val="00B050"/>
                </a:solidFill>
              </a:rPr>
              <a:t>: "</a:t>
            </a:r>
            <a:r>
              <a:rPr lang="cs-CZ" dirty="0"/>
              <a:t>, </a:t>
            </a:r>
            <a:r>
              <a:rPr lang="cs-CZ" dirty="0" err="1"/>
              <a:t>result.data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	} </a:t>
            </a:r>
            <a:r>
              <a:rPr lang="cs-CZ" dirty="0" err="1">
                <a:solidFill>
                  <a:schemeClr val="tx2"/>
                </a:solidFill>
              </a:rPr>
              <a:t>catch</a:t>
            </a:r>
            <a:r>
              <a:rPr lang="cs-CZ" dirty="0"/>
              <a:t>( </a:t>
            </a:r>
            <a:r>
              <a:rPr lang="cs-CZ" dirty="0" err="1"/>
              <a:t>err</a:t>
            </a:r>
            <a:r>
              <a:rPr lang="cs-CZ" dirty="0"/>
              <a:t> ) {</a:t>
            </a:r>
          </a:p>
          <a:p>
            <a:pPr marL="0" indent="0">
              <a:buNone/>
            </a:pPr>
            <a:r>
              <a:rPr lang="cs-CZ" dirty="0"/>
              <a:t>    		</a:t>
            </a:r>
            <a:r>
              <a:rPr lang="cs-CZ" dirty="0" err="1">
                <a:solidFill>
                  <a:schemeClr val="tx2"/>
                </a:solidFill>
              </a:rPr>
              <a:t>console</a:t>
            </a:r>
            <a:r>
              <a:rPr lang="cs-CZ" dirty="0" err="1"/>
              <a:t>.</a:t>
            </a:r>
            <a:r>
              <a:rPr lang="cs-CZ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error</a:t>
            </a:r>
            <a:r>
              <a:rPr lang="cs-CZ" dirty="0"/>
              <a:t>(</a:t>
            </a:r>
            <a:r>
              <a:rPr lang="cs-CZ" dirty="0" err="1"/>
              <a:t>err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	}	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177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1493816"/>
            <a:ext cx="7092788" cy="2088232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Konečně máme</a:t>
            </a:r>
            <a:r>
              <a:rPr lang="cs-CZ" sz="6000" b="1" dirty="0"/>
              <a:t> </a:t>
            </a:r>
            <a:br>
              <a:rPr lang="cs-CZ" sz="6000" b="1" dirty="0"/>
            </a:br>
            <a:r>
              <a:rPr lang="cs-CZ" sz="6000" b="1" dirty="0"/>
              <a:t>			   </a:t>
            </a:r>
            <a:r>
              <a:rPr lang="cs-CZ" sz="6000" b="1" dirty="0" err="1"/>
              <a:t>class</a:t>
            </a:r>
            <a:r>
              <a:rPr lang="cs-CZ" sz="6000" b="1" dirty="0"/>
              <a:t>!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CD2B8C2-ED2C-44C9-A5BD-A374CA699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883842"/>
              </p:ext>
            </p:extLst>
          </p:nvPr>
        </p:nvGraphicFramePr>
        <p:xfrm>
          <a:off x="13836" y="6174249"/>
          <a:ext cx="7092788" cy="72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31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057AD1-C554-48AB-90CB-826474F8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err="1">
                <a:solidFill>
                  <a:srgbClr val="0070C0"/>
                </a:solidFill>
              </a:rPr>
              <a:t>class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/>
              <a:t>Child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extends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/>
              <a:t>Parent</a:t>
            </a:r>
            <a:r>
              <a:rPr lang="cs-CZ" sz="2400" dirty="0"/>
              <a:t>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	</a:t>
            </a:r>
            <a:r>
              <a:rPr lang="cs-CZ" sz="2400" dirty="0" err="1"/>
              <a:t>doStuff</a:t>
            </a:r>
            <a:r>
              <a:rPr lang="cs-CZ" sz="2400" dirty="0"/>
              <a:t>()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		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super</a:t>
            </a:r>
            <a:r>
              <a:rPr lang="cs-CZ" sz="2400" dirty="0" err="1"/>
              <a:t>.doStuff</a:t>
            </a:r>
            <a:r>
              <a:rPr lang="cs-CZ" sz="2400" dirty="0"/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	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10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057AD1-C554-48AB-90CB-826474F8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dirty="0" err="1">
                <a:solidFill>
                  <a:srgbClr val="0070C0"/>
                </a:solidFill>
              </a:rPr>
              <a:t>class</a:t>
            </a:r>
            <a:r>
              <a:rPr lang="cs-CZ" sz="3100" dirty="0"/>
              <a:t> </a:t>
            </a:r>
            <a:r>
              <a:rPr lang="cs-CZ" sz="3100" dirty="0" err="1"/>
              <a:t>Child</a:t>
            </a:r>
            <a:r>
              <a:rPr lang="cs-CZ" sz="3100" dirty="0"/>
              <a:t> </a:t>
            </a:r>
            <a:r>
              <a:rPr lang="cs-CZ" sz="3100" dirty="0" err="1">
                <a:solidFill>
                  <a:srgbClr val="0070C0"/>
                </a:solidFill>
              </a:rPr>
              <a:t>extends</a:t>
            </a:r>
            <a:r>
              <a:rPr lang="cs-CZ" sz="3100" dirty="0"/>
              <a:t> </a:t>
            </a:r>
            <a:r>
              <a:rPr lang="cs-CZ" sz="3100" dirty="0" err="1"/>
              <a:t>Parent</a:t>
            </a:r>
            <a:r>
              <a:rPr lang="cs-CZ" sz="3100" dirty="0"/>
              <a:t> {</a:t>
            </a:r>
          </a:p>
          <a:p>
            <a:pPr marL="0" indent="0">
              <a:buNone/>
            </a:pPr>
            <a:r>
              <a:rPr lang="cs-CZ" sz="3100" dirty="0"/>
              <a:t>	</a:t>
            </a:r>
            <a:r>
              <a:rPr lang="cs-CZ" sz="3100" dirty="0" err="1"/>
              <a:t>doStuff</a:t>
            </a:r>
            <a:r>
              <a:rPr lang="cs-CZ" sz="3100" dirty="0"/>
              <a:t>() {</a:t>
            </a:r>
          </a:p>
          <a:p>
            <a:pPr marL="0" indent="0">
              <a:buNone/>
            </a:pPr>
            <a:r>
              <a:rPr lang="cs-CZ" sz="3100" dirty="0"/>
              <a:t>		</a:t>
            </a:r>
            <a:r>
              <a:rPr lang="cs-CZ" sz="3100" dirty="0" err="1">
                <a:solidFill>
                  <a:schemeClr val="accent6">
                    <a:lumMod val="75000"/>
                  </a:schemeClr>
                </a:solidFill>
              </a:rPr>
              <a:t>super</a:t>
            </a:r>
            <a:r>
              <a:rPr lang="cs-CZ" sz="3100" dirty="0" err="1"/>
              <a:t>.doStuff</a:t>
            </a:r>
            <a:r>
              <a:rPr lang="cs-CZ" sz="3100" dirty="0"/>
              <a:t>();</a:t>
            </a:r>
          </a:p>
          <a:p>
            <a:pPr marL="0" indent="0">
              <a:buNone/>
            </a:pPr>
            <a:r>
              <a:rPr lang="cs-CZ" sz="3100" dirty="0"/>
              <a:t>	}</a:t>
            </a:r>
          </a:p>
          <a:p>
            <a:pPr marL="0" indent="0">
              <a:buNone/>
            </a:pPr>
            <a:r>
              <a:rPr lang="cs-CZ" sz="3100" dirty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100" dirty="0" err="1">
                <a:solidFill>
                  <a:srgbClr val="0070C0"/>
                </a:solidFill>
              </a:rPr>
              <a:t>function</a:t>
            </a:r>
            <a:r>
              <a:rPr lang="cs-CZ" sz="3100" dirty="0"/>
              <a:t> </a:t>
            </a:r>
            <a:r>
              <a:rPr lang="cs-CZ" sz="3100" dirty="0" err="1"/>
              <a:t>Child</a:t>
            </a:r>
            <a:r>
              <a:rPr lang="cs-CZ" sz="3100" dirty="0"/>
              <a:t> () {}</a:t>
            </a:r>
          </a:p>
          <a:p>
            <a:pPr marL="0" indent="0">
              <a:buNone/>
            </a:pPr>
            <a:r>
              <a:rPr lang="cs-CZ" sz="3100" dirty="0" err="1"/>
              <a:t>Child.</a:t>
            </a:r>
            <a:r>
              <a:rPr lang="cs-CZ" sz="31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prototype</a:t>
            </a:r>
            <a:r>
              <a:rPr lang="cs-CZ" sz="3100" dirty="0"/>
              <a:t> = </a:t>
            </a:r>
            <a:r>
              <a:rPr lang="cs-CZ" sz="3100" dirty="0" err="1"/>
              <a:t>Object.create</a:t>
            </a:r>
            <a:r>
              <a:rPr lang="cs-CZ" sz="3100" dirty="0"/>
              <a:t>(</a:t>
            </a:r>
            <a:r>
              <a:rPr lang="cs-CZ" sz="3100" dirty="0" err="1"/>
              <a:t>Parent.</a:t>
            </a:r>
            <a:r>
              <a:rPr lang="cs-CZ" sz="31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prototype</a:t>
            </a:r>
            <a:r>
              <a:rPr lang="cs-CZ" sz="3100" dirty="0"/>
              <a:t>);</a:t>
            </a:r>
          </a:p>
          <a:p>
            <a:pPr marL="0" indent="0">
              <a:buNone/>
            </a:pPr>
            <a:r>
              <a:rPr lang="cs-CZ" sz="3100" dirty="0" err="1"/>
              <a:t>Child.</a:t>
            </a:r>
            <a:r>
              <a:rPr lang="cs-CZ" sz="31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prototype</a:t>
            </a:r>
            <a:r>
              <a:rPr lang="cs-CZ" sz="3100" dirty="0" err="1"/>
              <a:t>.doStuff</a:t>
            </a:r>
            <a:r>
              <a:rPr lang="cs-CZ" sz="3100" dirty="0"/>
              <a:t> = </a:t>
            </a:r>
            <a:r>
              <a:rPr lang="cs-CZ" sz="3100" dirty="0" err="1">
                <a:solidFill>
                  <a:srgbClr val="0070C0"/>
                </a:solidFill>
              </a:rPr>
              <a:t>function</a:t>
            </a:r>
            <a:r>
              <a:rPr lang="cs-CZ" sz="3100" dirty="0"/>
              <a:t>() {</a:t>
            </a:r>
          </a:p>
          <a:p>
            <a:pPr marL="0" indent="0">
              <a:buNone/>
            </a:pPr>
            <a:r>
              <a:rPr lang="cs-CZ" sz="3100" dirty="0"/>
              <a:t>	</a:t>
            </a:r>
            <a:r>
              <a:rPr lang="cs-CZ" sz="3100" dirty="0" err="1"/>
              <a:t>Parent.</a:t>
            </a:r>
            <a:r>
              <a:rPr lang="cs-CZ" sz="31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prototype</a:t>
            </a:r>
            <a:r>
              <a:rPr lang="cs-CZ" sz="3100" dirty="0" err="1"/>
              <a:t>.doStuff</a:t>
            </a:r>
            <a:r>
              <a:rPr lang="cs-CZ" sz="3100" dirty="0"/>
              <a:t>();</a:t>
            </a:r>
          </a:p>
          <a:p>
            <a:pPr marL="0" indent="0">
              <a:buNone/>
            </a:pPr>
            <a:r>
              <a:rPr lang="cs-CZ" sz="3100" dirty="0"/>
              <a:t>}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49FF3912-09A7-404B-B127-5881FEA65616}"/>
              </a:ext>
            </a:extLst>
          </p:cNvPr>
          <p:cNvSpPr/>
          <p:nvPr/>
        </p:nvSpPr>
        <p:spPr>
          <a:xfrm>
            <a:off x="3431704" y="3270844"/>
            <a:ext cx="484632" cy="618368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84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700808"/>
            <a:ext cx="6372708" cy="1362075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Arrow </a:t>
            </a:r>
            <a:r>
              <a:rPr lang="cs-CZ" sz="6000" b="1" dirty="0" err="1"/>
              <a:t>Function</a:t>
            </a:r>
            <a:r>
              <a:rPr lang="cs-CZ" sz="6000" b="1" dirty="0"/>
              <a:t> </a:t>
            </a:r>
            <a:r>
              <a:rPr lang="cs-CZ" sz="5300" dirty="0">
                <a:solidFill>
                  <a:srgbClr val="000000"/>
                </a:solidFill>
              </a:rPr>
              <a:t>a</a:t>
            </a:r>
            <a:r>
              <a:rPr lang="cs-CZ" sz="6000" b="1" dirty="0"/>
              <a:t> </a:t>
            </a:r>
            <a:r>
              <a:rPr lang="cs-CZ" sz="5300" dirty="0">
                <a:solidFill>
                  <a:srgbClr val="000000"/>
                </a:solidFill>
              </a:rPr>
              <a:t>práce s	</a:t>
            </a:r>
            <a:r>
              <a:rPr lang="cs-CZ" sz="7300" b="1" dirty="0" err="1">
                <a:solidFill>
                  <a:srgbClr val="7030A0"/>
                </a:solidFill>
              </a:rPr>
              <a:t>this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189630-BE24-4EBB-A842-4DC7D3AC6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437534"/>
              </p:ext>
            </p:extLst>
          </p:nvPr>
        </p:nvGraphicFramePr>
        <p:xfrm>
          <a:off x="13836" y="6174249"/>
          <a:ext cx="7090276" cy="72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798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BAE7C5C-7C8C-4EBB-A85C-B7F4FDAFD667}"/>
              </a:ext>
            </a:extLst>
          </p:cNvPr>
          <p:cNvSpPr txBox="1">
            <a:spLocks/>
          </p:cNvSpPr>
          <p:nvPr/>
        </p:nvSpPr>
        <p:spPr>
          <a:xfrm>
            <a:off x="606766" y="161217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/>
              <a:t>myArrowFunction</a:t>
            </a:r>
            <a:r>
              <a:rPr lang="cs-CZ" dirty="0"/>
              <a:t> = (</a:t>
            </a:r>
            <a:r>
              <a:rPr lang="cs-CZ" dirty="0" err="1"/>
              <a:t>param</a:t>
            </a:r>
            <a:r>
              <a:rPr lang="cs-CZ" dirty="0"/>
              <a:t>) =&gt; {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/>
              <a:t>	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// do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fancy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stuff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dirty="0"/>
              <a:t>}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C16464-7E17-424E-B1E7-575FE289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Arrow </a:t>
            </a:r>
            <a:r>
              <a:rPr lang="cs-CZ" dirty="0" err="1"/>
              <a:t>function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27E80F-9F6A-4656-8DBF-0D994806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828799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function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/>
              <a:t>myOldFunction</a:t>
            </a:r>
            <a:r>
              <a:rPr lang="cs-CZ" dirty="0"/>
              <a:t>(</a:t>
            </a:r>
            <a:r>
              <a:rPr lang="cs-CZ" dirty="0" err="1"/>
              <a:t>param</a:t>
            </a:r>
            <a:r>
              <a:rPr lang="cs-CZ" dirty="0"/>
              <a:t>) {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	// do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fancy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stuff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35738754-2AF3-4EA9-BBE4-1FBC0814D5FE}"/>
              </a:ext>
            </a:extLst>
          </p:cNvPr>
          <p:cNvSpPr/>
          <p:nvPr/>
        </p:nvSpPr>
        <p:spPr>
          <a:xfrm>
            <a:off x="3431704" y="3277248"/>
            <a:ext cx="484632" cy="618368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4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E4E77-F7F5-4404-B471-9A6648D3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Agenda</a:t>
            </a:r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8C780D4A-51B0-4DDD-B149-6E97188E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ES6/7			[20]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dirty="0" err="1"/>
              <a:t>React</a:t>
            </a:r>
            <a:r>
              <a:rPr lang="cs-CZ" dirty="0"/>
              <a:t>			[45]         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dirty="0" err="1"/>
              <a:t>Redux</a:t>
            </a:r>
            <a:r>
              <a:rPr lang="cs-CZ" dirty="0"/>
              <a:t>			[70]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sz="2800" dirty="0"/>
              <a:t>Diskuze</a:t>
            </a:r>
            <a:endParaRPr lang="cs-CZ" dirty="0"/>
          </a:p>
        </p:txBody>
      </p:sp>
      <p:pic>
        <p:nvPicPr>
          <p:cNvPr id="21" name="Picture 4" descr="VÃ½sledek obrÃ¡zku pro js png">
            <a:extLst>
              <a:ext uri="{FF2B5EF4-FFF2-40B4-BE49-F238E27FC236}">
                <a16:creationId xmlns:a16="http://schemas.microsoft.com/office/drawing/2014/main" id="{5DC757AB-3740-4F41-B25A-3AD829EC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4" y="1627909"/>
            <a:ext cx="294058" cy="4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upload.wikimedia.org/wikipedia/commons/thumb/a/a7/React-icon.svg/1200px-React-icon.svg.png">
            <a:extLst>
              <a:ext uri="{FF2B5EF4-FFF2-40B4-BE49-F238E27FC236}">
                <a16:creationId xmlns:a16="http://schemas.microsoft.com/office/drawing/2014/main" id="{8CB69801-6C2C-48F0-85F7-76458658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153876"/>
            <a:ext cx="612248" cy="4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redux">
            <a:extLst>
              <a:ext uri="{FF2B5EF4-FFF2-40B4-BE49-F238E27FC236}">
                <a16:creationId xmlns:a16="http://schemas.microsoft.com/office/drawing/2014/main" id="{906389A8-5B94-440A-BFD9-AA3CAF35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1" y="2731990"/>
            <a:ext cx="368020" cy="3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VÃ½sledek obrÃ¡zku pro smile">
            <a:extLst>
              <a:ext uri="{FF2B5EF4-FFF2-40B4-BE49-F238E27FC236}">
                <a16:creationId xmlns:a16="http://schemas.microsoft.com/office/drawing/2014/main" id="{DBCD26D0-E5E8-4148-9E2D-6B17ED3A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3" y="3647617"/>
            <a:ext cx="379814" cy="3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0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20AC72-6E47-4CFA-81E2-670C1C36B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764705"/>
            <a:ext cx="8229600" cy="5361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function</a:t>
            </a:r>
            <a:r>
              <a:rPr lang="cs-CZ" dirty="0"/>
              <a:t> </a:t>
            </a:r>
            <a:r>
              <a:rPr lang="cs-CZ" dirty="0" err="1"/>
              <a:t>fun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console</a:t>
            </a:r>
            <a:r>
              <a:rPr lang="cs-CZ" dirty="0"/>
              <a:t>.log(</a:t>
            </a:r>
            <a:r>
              <a:rPr lang="cs-CZ" dirty="0" err="1">
                <a:solidFill>
                  <a:schemeClr val="tx2"/>
                </a:solidFill>
              </a:rPr>
              <a:t>this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fun</a:t>
            </a:r>
            <a:r>
              <a:rPr lang="cs-CZ" dirty="0"/>
              <a:t>();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obj</a:t>
            </a:r>
            <a:r>
              <a:rPr lang="cs-CZ" dirty="0"/>
              <a:t> = { </a:t>
            </a:r>
            <a:r>
              <a:rPr lang="cs-CZ" dirty="0" err="1"/>
              <a:t>fun</a:t>
            </a:r>
            <a:r>
              <a:rPr lang="cs-CZ" dirty="0"/>
              <a:t> };</a:t>
            </a:r>
          </a:p>
          <a:p>
            <a:pPr marL="0" indent="0">
              <a:buNone/>
            </a:pPr>
            <a:r>
              <a:rPr lang="cs-CZ" dirty="0" err="1"/>
              <a:t>obj.fun</a:t>
            </a:r>
            <a:r>
              <a:rPr lang="cs-CZ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32458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6DB6C7-8236-458F-8F4E-C7000A2E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04" y="620689"/>
            <a:ext cx="8229600" cy="55054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class</a:t>
            </a:r>
            <a:r>
              <a:rPr lang="cs-CZ" dirty="0"/>
              <a:t> </a:t>
            </a:r>
            <a:r>
              <a:rPr lang="cs-CZ" dirty="0" err="1"/>
              <a:t>MyComponent</a:t>
            </a:r>
            <a:r>
              <a:rPr lang="cs-CZ" dirty="0"/>
              <a:t> </a:t>
            </a:r>
            <a:r>
              <a:rPr lang="cs-CZ" dirty="0" err="1">
                <a:solidFill>
                  <a:srgbClr val="0070C0"/>
                </a:solidFill>
              </a:rPr>
              <a:t>extends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dirty="0"/>
              <a:t>    	</a:t>
            </a:r>
            <a:r>
              <a:rPr lang="cs-CZ" dirty="0" err="1"/>
              <a:t>sayHello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    		</a:t>
            </a:r>
            <a:r>
              <a:rPr lang="cs-CZ" dirty="0">
                <a:solidFill>
                  <a:srgbClr val="0070C0"/>
                </a:solidFill>
              </a:rPr>
              <a:t>console</a:t>
            </a:r>
            <a:r>
              <a:rPr lang="cs-CZ" dirty="0"/>
              <a:t>.log(</a:t>
            </a:r>
            <a:r>
              <a:rPr lang="cs-CZ" dirty="0">
                <a:solidFill>
                  <a:srgbClr val="00B050"/>
                </a:solidFill>
              </a:rPr>
              <a:t>"Hello!"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  	}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    	</a:t>
            </a:r>
            <a:r>
              <a:rPr lang="cs-CZ" dirty="0" err="1"/>
              <a:t>handleItemClick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    		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 err="1"/>
              <a:t>.sayHello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/>
              <a:t>   	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	</a:t>
            </a:r>
            <a:r>
              <a:rPr lang="cs-CZ" dirty="0" err="1"/>
              <a:t>render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dirty="0">
                <a:solidFill>
                  <a:srgbClr val="0070C0"/>
                </a:solidFill>
              </a:rPr>
              <a:t>return</a:t>
            </a:r>
            <a:r>
              <a:rPr lang="cs-CZ" dirty="0"/>
              <a:t> &lt;</a:t>
            </a:r>
            <a:r>
              <a:rPr lang="cs-CZ" dirty="0" err="1"/>
              <a:t>button</a:t>
            </a:r>
            <a:r>
              <a:rPr lang="cs-CZ" dirty="0"/>
              <a:t> </a:t>
            </a:r>
            <a:r>
              <a:rPr lang="cs-CZ" dirty="0" err="1"/>
              <a:t>onClick</a:t>
            </a:r>
            <a:r>
              <a:rPr lang="cs-CZ" dirty="0"/>
              <a:t>={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 err="1"/>
              <a:t>.handleItemClick</a:t>
            </a:r>
            <a:r>
              <a:rPr lang="cs-CZ" dirty="0"/>
              <a:t> }&gt;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 err="1">
                <a:solidFill>
                  <a:srgbClr val="00B050"/>
                </a:solidFill>
              </a:rPr>
              <a:t>Click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Me</a:t>
            </a:r>
            <a:r>
              <a:rPr lang="cs-CZ" dirty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cs-CZ" dirty="0"/>
              <a:t>		&lt;/</a:t>
            </a:r>
            <a:r>
              <a:rPr lang="cs-CZ" dirty="0" err="1"/>
              <a:t>button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}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253AC1-75E4-4FDA-83A8-6D7F0224E6DA}"/>
              </a:ext>
            </a:extLst>
          </p:cNvPr>
          <p:cNvSpPr/>
          <p:nvPr/>
        </p:nvSpPr>
        <p:spPr>
          <a:xfrm>
            <a:off x="119336" y="620689"/>
            <a:ext cx="6696744" cy="172819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92B4725-5CB3-408E-9439-2199295FEE20}"/>
              </a:ext>
            </a:extLst>
          </p:cNvPr>
          <p:cNvSpPr/>
          <p:nvPr/>
        </p:nvSpPr>
        <p:spPr>
          <a:xfrm>
            <a:off x="143334" y="5301811"/>
            <a:ext cx="6696744" cy="87248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A9ABDA-9038-492F-8931-2691514638C9}"/>
              </a:ext>
            </a:extLst>
          </p:cNvPr>
          <p:cNvSpPr/>
          <p:nvPr/>
        </p:nvSpPr>
        <p:spPr>
          <a:xfrm>
            <a:off x="335360" y="3769790"/>
            <a:ext cx="6696744" cy="5124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6DB6C7-8236-458F-8F4E-C7000A2E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02" y="620689"/>
            <a:ext cx="8229600" cy="55054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class</a:t>
            </a:r>
            <a:r>
              <a:rPr lang="cs-CZ" dirty="0"/>
              <a:t> </a:t>
            </a:r>
            <a:r>
              <a:rPr lang="cs-CZ" dirty="0" err="1"/>
              <a:t>MyComponent</a:t>
            </a:r>
            <a:r>
              <a:rPr lang="cs-CZ" dirty="0"/>
              <a:t> </a:t>
            </a:r>
            <a:r>
              <a:rPr lang="cs-CZ" dirty="0" err="1">
                <a:solidFill>
                  <a:srgbClr val="0070C0"/>
                </a:solidFill>
              </a:rPr>
              <a:t>extends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{</a:t>
            </a:r>
          </a:p>
          <a:p>
            <a:pPr marL="0" indent="0">
              <a:buNone/>
            </a:pPr>
            <a:r>
              <a:rPr lang="cs-CZ" dirty="0"/>
              <a:t>    	</a:t>
            </a:r>
            <a:r>
              <a:rPr lang="cs-CZ" dirty="0" err="1"/>
              <a:t>sayHello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        		</a:t>
            </a:r>
            <a:r>
              <a:rPr lang="cs-CZ" dirty="0">
                <a:solidFill>
                  <a:srgbClr val="0070C0"/>
                </a:solidFill>
              </a:rPr>
              <a:t>console</a:t>
            </a:r>
            <a:r>
              <a:rPr lang="cs-CZ" dirty="0"/>
              <a:t>.log(</a:t>
            </a:r>
            <a:r>
              <a:rPr lang="cs-CZ" dirty="0">
                <a:solidFill>
                  <a:srgbClr val="00B050"/>
                </a:solidFill>
              </a:rPr>
              <a:t>"Hello!"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    	}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    	</a:t>
            </a:r>
            <a:r>
              <a:rPr lang="cs-CZ" dirty="0" err="1"/>
              <a:t>handleItemClick</a:t>
            </a:r>
            <a:r>
              <a:rPr lang="cs-CZ" dirty="0"/>
              <a:t> = () =&gt; {</a:t>
            </a:r>
          </a:p>
          <a:p>
            <a:pPr marL="0" indent="0">
              <a:buNone/>
            </a:pPr>
            <a:r>
              <a:rPr lang="cs-CZ" dirty="0"/>
              <a:t>        		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 err="1"/>
              <a:t>.sayHello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/>
              <a:t>   	}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	</a:t>
            </a:r>
            <a:r>
              <a:rPr lang="cs-CZ" dirty="0" err="1"/>
              <a:t>render</a:t>
            </a:r>
            <a:r>
              <a:rPr lang="cs-CZ" dirty="0"/>
              <a:t>() {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dirty="0">
                <a:solidFill>
                  <a:srgbClr val="0070C0"/>
                </a:solidFill>
              </a:rPr>
              <a:t>return</a:t>
            </a:r>
            <a:r>
              <a:rPr lang="cs-CZ" dirty="0"/>
              <a:t> &lt;</a:t>
            </a:r>
            <a:r>
              <a:rPr lang="cs-CZ" dirty="0" err="1"/>
              <a:t>button</a:t>
            </a:r>
            <a:r>
              <a:rPr lang="cs-CZ" dirty="0"/>
              <a:t> </a:t>
            </a:r>
            <a:r>
              <a:rPr lang="cs-CZ" dirty="0" err="1"/>
              <a:t>onClick</a:t>
            </a:r>
            <a:r>
              <a:rPr lang="cs-CZ" dirty="0"/>
              <a:t>={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 err="1"/>
              <a:t>.handleItemClick</a:t>
            </a:r>
            <a:r>
              <a:rPr lang="cs-CZ" dirty="0"/>
              <a:t> }&gt;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 err="1">
                <a:solidFill>
                  <a:srgbClr val="00B050"/>
                </a:solidFill>
              </a:rPr>
              <a:t>Click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Me</a:t>
            </a:r>
            <a:r>
              <a:rPr lang="cs-CZ" dirty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cs-CZ" dirty="0"/>
              <a:t>		&lt;/</a:t>
            </a:r>
            <a:r>
              <a:rPr lang="cs-CZ" dirty="0" err="1"/>
              <a:t>button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}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D11B981-E362-4A79-87A9-98B105868687}"/>
              </a:ext>
            </a:extLst>
          </p:cNvPr>
          <p:cNvSpPr/>
          <p:nvPr/>
        </p:nvSpPr>
        <p:spPr>
          <a:xfrm>
            <a:off x="119336" y="620689"/>
            <a:ext cx="6696744" cy="165618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4790070-F895-4BF7-AD27-55EC2C808196}"/>
              </a:ext>
            </a:extLst>
          </p:cNvPr>
          <p:cNvSpPr/>
          <p:nvPr/>
        </p:nvSpPr>
        <p:spPr>
          <a:xfrm>
            <a:off x="143334" y="5318142"/>
            <a:ext cx="6696744" cy="87308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475531B-9E03-45A4-811D-6D0C514C4D65}"/>
              </a:ext>
            </a:extLst>
          </p:cNvPr>
          <p:cNvSpPr/>
          <p:nvPr/>
        </p:nvSpPr>
        <p:spPr>
          <a:xfrm>
            <a:off x="335360" y="3769790"/>
            <a:ext cx="6696744" cy="5124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29370D5C-BF60-43DE-802E-CE37D5EFDCD5}"/>
              </a:ext>
            </a:extLst>
          </p:cNvPr>
          <p:cNvSpPr/>
          <p:nvPr/>
        </p:nvSpPr>
        <p:spPr>
          <a:xfrm rot="3054105">
            <a:off x="3620085" y="1943320"/>
            <a:ext cx="284425" cy="4541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66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B36A0-F1EB-400F-92A5-6C4316FE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43720-F925-4ED6-8499-670572FA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890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	Event </a:t>
            </a:r>
            <a:r>
              <a:rPr lang="cs-CZ" dirty="0" err="1"/>
              <a:t>Loop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	Promise a </a:t>
            </a:r>
            <a:r>
              <a:rPr lang="cs-CZ" dirty="0" err="1"/>
              <a:t>Asynch</a:t>
            </a:r>
            <a:r>
              <a:rPr lang="cs-CZ" dirty="0"/>
              <a:t>/</a:t>
            </a:r>
            <a:r>
              <a:rPr lang="cs-CZ" dirty="0" err="1"/>
              <a:t>Await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	</a:t>
            </a:r>
            <a:r>
              <a:rPr lang="cs-CZ" dirty="0" err="1"/>
              <a:t>Class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	 </a:t>
            </a:r>
            <a:r>
              <a:rPr lang="cs-CZ" dirty="0" err="1"/>
              <a:t>Arrow</a:t>
            </a:r>
            <a:r>
              <a:rPr lang="cs-CZ" dirty="0"/>
              <a:t> </a:t>
            </a:r>
            <a:r>
              <a:rPr lang="cs-CZ" dirty="0" err="1"/>
              <a:t>function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	 </a:t>
            </a:r>
          </a:p>
          <a:p>
            <a:endParaRPr lang="cs-CZ" dirty="0"/>
          </a:p>
        </p:txBody>
      </p:sp>
      <p:pic>
        <p:nvPicPr>
          <p:cNvPr id="5" name="Picture 2" descr="VÃ½sledek obrÃ¡zku pro check .png">
            <a:extLst>
              <a:ext uri="{FF2B5EF4-FFF2-40B4-BE49-F238E27FC236}">
                <a16:creationId xmlns:a16="http://schemas.microsoft.com/office/drawing/2014/main" id="{EA06E32B-6660-47A6-8FA8-0E230452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28271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check .png">
            <a:extLst>
              <a:ext uri="{FF2B5EF4-FFF2-40B4-BE49-F238E27FC236}">
                <a16:creationId xmlns:a16="http://schemas.microsoft.com/office/drawing/2014/main" id="{F32260A0-FC6E-4A69-9375-BD2F9DE6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276872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Ã½sledek obrÃ¡zku pro check .png">
            <a:extLst>
              <a:ext uri="{FF2B5EF4-FFF2-40B4-BE49-F238E27FC236}">
                <a16:creationId xmlns:a16="http://schemas.microsoft.com/office/drawing/2014/main" id="{3201FA25-B868-47FB-8926-5F71CAF1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" y="3140968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Ã½sledek obrÃ¡zku pro check .png">
            <a:extLst>
              <a:ext uri="{FF2B5EF4-FFF2-40B4-BE49-F238E27FC236}">
                <a16:creationId xmlns:a16="http://schemas.microsoft.com/office/drawing/2014/main" id="{76CBE8E9-5640-455B-9FBC-4609A4E7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" y="4005064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E286BAF9-75C9-41AB-8F97-285643C22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297567"/>
              </p:ext>
            </p:extLst>
          </p:nvPr>
        </p:nvGraphicFramePr>
        <p:xfrm>
          <a:off x="3633936" y="836712"/>
          <a:ext cx="7718648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s://upload.wikimedia.org/wikipedia/commons/thumb/a/a7/React-icon.svg/1200px-React-icon.svg.png">
            <a:extLst>
              <a:ext uri="{FF2B5EF4-FFF2-40B4-BE49-F238E27FC236}">
                <a16:creationId xmlns:a16="http://schemas.microsoft.com/office/drawing/2014/main" id="{46F687B5-45B1-4748-B8A6-6D52F789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08" y="1571673"/>
            <a:ext cx="5256584" cy="37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888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92771B-01D4-445F-8A9F-F29AABA7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graphicEl>
                                              <a:dgm id="{2892771B-01D4-445F-8A9F-F29AABA7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60D4B5-FD7E-49D1-AAC1-9635EADD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760D4B5-FD7E-49D1-AAC1-9635EADD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5CD3C-72B5-499C-87F8-ABFED998A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225CD3C-72B5-499C-87F8-ABFED998A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C87794-81AB-49B4-8A6F-DE7648F24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0C87794-81AB-49B4-8A6F-DE7648F24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73B130-812E-4555-8AEE-DC600535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6273B130-812E-4555-8AEE-DC6005351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D6F9B-9093-442F-8D9C-4F076CF1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2FD6F9B-9093-442F-8D9C-4F076CF1E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98E26-7794-489E-92B9-31411FC9C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7798E26-7794-489E-92B9-31411FC9C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5F86B0-9841-4E3E-8D45-069FAE625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>
                                            <p:graphicEl>
                                              <a:dgm id="{AF5F86B0-9841-4E3E-8D45-069FAE625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55FF8-0673-4252-A7C0-9740117B8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graphicEl>
                                              <a:dgm id="{E5555FF8-0673-4252-A7C0-9740117B8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0F9C8-948E-487E-9A88-72268B924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ADD0F9C8-948E-487E-9A88-72268B924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32E17F-D245-4B5C-A13A-80A869157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">
                                            <p:graphicEl>
                                              <a:dgm id="{7132E17F-D245-4B5C-A13A-80A869157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B87888C-983F-43C9-8750-D1EF5E8A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980728"/>
            <a:ext cx="2160240" cy="1080120"/>
          </a:xfrm>
        </p:spPr>
        <p:txBody>
          <a:bodyPr>
            <a:normAutofit/>
          </a:bodyPr>
          <a:lstStyle/>
          <a:p>
            <a:r>
              <a:rPr lang="cs-CZ" sz="6000" b="1" dirty="0" err="1">
                <a:solidFill>
                  <a:srgbClr val="7030A0"/>
                </a:solidFill>
              </a:rPr>
              <a:t>class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B01EDDA-A1DA-46BA-AC6A-C85E3869F22E}"/>
              </a:ext>
            </a:extLst>
          </p:cNvPr>
          <p:cNvSpPr txBox="1">
            <a:spLocks/>
          </p:cNvSpPr>
          <p:nvPr/>
        </p:nvSpPr>
        <p:spPr>
          <a:xfrm>
            <a:off x="6240017" y="1016732"/>
            <a:ext cx="27363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6000" b="1" dirty="0" err="1">
                <a:solidFill>
                  <a:schemeClr val="tx1"/>
                </a:solidFill>
              </a:rPr>
              <a:t>function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875747D-A002-480D-99E7-3BBB489C62FE}"/>
              </a:ext>
            </a:extLst>
          </p:cNvPr>
          <p:cNvCxnSpPr>
            <a:cxnSpLocks/>
          </p:cNvCxnSpPr>
          <p:nvPr/>
        </p:nvCxnSpPr>
        <p:spPr>
          <a:xfrm flipV="1">
            <a:off x="5015880" y="764704"/>
            <a:ext cx="0" cy="5328592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>
            <a:extLst>
              <a:ext uri="{FF2B5EF4-FFF2-40B4-BE49-F238E27FC236}">
                <a16:creationId xmlns:a16="http://schemas.microsoft.com/office/drawing/2014/main" id="{C5D9BE8C-8012-40E8-890B-08F90780BD9C}"/>
              </a:ext>
            </a:extLst>
          </p:cNvPr>
          <p:cNvSpPr txBox="1">
            <a:spLocks/>
          </p:cNvSpPr>
          <p:nvPr/>
        </p:nvSpPr>
        <p:spPr>
          <a:xfrm>
            <a:off x="2279576" y="2276872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5800" b="1" dirty="0" err="1">
                <a:solidFill>
                  <a:srgbClr val="7030A0"/>
                </a:solidFill>
              </a:rPr>
              <a:t>state</a:t>
            </a:r>
            <a:endParaRPr lang="cs-CZ" sz="5800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b="1" dirty="0" err="1">
                <a:solidFill>
                  <a:srgbClr val="7030A0"/>
                </a:solidFill>
              </a:rPr>
              <a:t>lifecycle</a:t>
            </a:r>
            <a:endParaRPr lang="cs-CZ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4000" b="1" dirty="0" err="1">
                <a:solidFill>
                  <a:srgbClr val="7030A0"/>
                </a:solidFill>
              </a:rPr>
              <a:t>ref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C58E2F84-56ED-42C0-A463-4D71B0B379E6}"/>
              </a:ext>
            </a:extLst>
          </p:cNvPr>
          <p:cNvSpPr txBox="1">
            <a:spLocks/>
          </p:cNvSpPr>
          <p:nvPr/>
        </p:nvSpPr>
        <p:spPr>
          <a:xfrm>
            <a:off x="6240016" y="2276872"/>
            <a:ext cx="4320478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b="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5800" b="1" dirty="0">
                <a:solidFill>
                  <a:schemeClr val="tx1"/>
                </a:solidFill>
              </a:rPr>
              <a:t>jednoduché</a:t>
            </a:r>
          </a:p>
          <a:p>
            <a:pPr fontAlgn="auto"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</a:rPr>
              <a:t>snadno testovatelné</a:t>
            </a:r>
          </a:p>
          <a:p>
            <a:pPr fontAlgn="auto">
              <a:spcAft>
                <a:spcPts val="0"/>
              </a:spcAft>
            </a:pPr>
            <a:r>
              <a:rPr lang="cs-CZ" sz="4000" b="1" dirty="0">
                <a:solidFill>
                  <a:schemeClr val="tx1"/>
                </a:solidFill>
              </a:rPr>
              <a:t>defaultní volba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A60CA2B-A994-47F8-AE56-283BC2DB77ED}"/>
              </a:ext>
            </a:extLst>
          </p:cNvPr>
          <p:cNvCxnSpPr>
            <a:cxnSpLocks/>
          </p:cNvCxnSpPr>
          <p:nvPr/>
        </p:nvCxnSpPr>
        <p:spPr>
          <a:xfrm>
            <a:off x="1703512" y="2024844"/>
            <a:ext cx="8856984" cy="0"/>
          </a:xfrm>
          <a:prstGeom prst="line">
            <a:avLst/>
          </a:prstGeom>
          <a:ln w="190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6672"/>
            <a:ext cx="10972800" cy="5976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class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rgbClr val="0070C0"/>
                </a:solidFill>
              </a:rPr>
              <a:t>Counter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tx2"/>
                </a:solidFill>
              </a:rPr>
              <a:t>extends</a:t>
            </a:r>
            <a:r>
              <a:rPr lang="cs-CZ" spc="-150" dirty="0"/>
              <a:t> </a:t>
            </a:r>
            <a:r>
              <a:rPr lang="cs-CZ" spc="-150" dirty="0" err="1"/>
              <a:t>React.Component</a:t>
            </a:r>
            <a:r>
              <a:rPr lang="cs-CZ" spc="-150" dirty="0"/>
              <a:t> {</a:t>
            </a:r>
          </a:p>
          <a:p>
            <a:pPr marL="0" indent="0">
              <a:buNone/>
            </a:pPr>
            <a:r>
              <a:rPr lang="cs-CZ" spc="-150" dirty="0"/>
              <a:t>	</a:t>
            </a:r>
            <a:r>
              <a:rPr lang="cs-CZ" spc="-150" dirty="0" err="1"/>
              <a:t>state</a:t>
            </a:r>
            <a:r>
              <a:rPr lang="cs-CZ" spc="-150" dirty="0"/>
              <a:t> = { </a:t>
            </a:r>
            <a:r>
              <a:rPr lang="cs-CZ" spc="-150" dirty="0" err="1">
                <a:solidFill>
                  <a:srgbClr val="7030A0"/>
                </a:solidFill>
              </a:rPr>
              <a:t>count</a:t>
            </a:r>
            <a:r>
              <a:rPr lang="cs-CZ" spc="-150" dirty="0"/>
              <a:t>: 0 };</a:t>
            </a:r>
          </a:p>
          <a:p>
            <a:pPr marL="0" indent="0">
              <a:buNone/>
            </a:pPr>
            <a:r>
              <a:rPr lang="cs-CZ" spc="-150" dirty="0"/>
              <a:t>  </a:t>
            </a:r>
          </a:p>
          <a:p>
            <a:pPr marL="0" indent="0">
              <a:buNone/>
            </a:pPr>
            <a:r>
              <a:rPr lang="cs-CZ" spc="-150" dirty="0"/>
              <a:t>  	</a:t>
            </a:r>
            <a:r>
              <a:rPr lang="cs-CZ" spc="-150" dirty="0" err="1"/>
              <a:t>handleClick</a:t>
            </a:r>
            <a:r>
              <a:rPr lang="cs-CZ" spc="-150" dirty="0"/>
              <a:t> = () =&gt; </a:t>
            </a:r>
            <a:r>
              <a:rPr lang="cs-CZ" spc="-150" dirty="0" err="1">
                <a:solidFill>
                  <a:schemeClr val="tx2"/>
                </a:solidFill>
              </a:rPr>
              <a:t>this</a:t>
            </a:r>
            <a:r>
              <a:rPr lang="cs-CZ" spc="-150" dirty="0" err="1"/>
              <a:t>.setState</a:t>
            </a:r>
            <a:r>
              <a:rPr lang="cs-CZ" spc="-150" dirty="0"/>
              <a:t>(</a:t>
            </a:r>
            <a:r>
              <a:rPr lang="cs-CZ" spc="-150" dirty="0" err="1"/>
              <a:t>prevState</a:t>
            </a:r>
            <a:r>
              <a:rPr lang="cs-CZ" spc="-150" dirty="0"/>
              <a:t> =&gt; </a:t>
            </a:r>
          </a:p>
          <a:p>
            <a:pPr marL="0" indent="0">
              <a:buNone/>
            </a:pPr>
            <a:r>
              <a:rPr lang="cs-CZ" spc="-150" dirty="0"/>
              <a:t>		({ </a:t>
            </a:r>
            <a:r>
              <a:rPr lang="cs-CZ" spc="-150" dirty="0" err="1">
                <a:solidFill>
                  <a:srgbClr val="7030A0"/>
                </a:solidFill>
              </a:rPr>
              <a:t>count</a:t>
            </a:r>
            <a:r>
              <a:rPr lang="cs-CZ" spc="-150" dirty="0"/>
              <a:t>: </a:t>
            </a:r>
            <a:r>
              <a:rPr lang="cs-CZ" spc="-150" dirty="0" err="1"/>
              <a:t>prevState.</a:t>
            </a:r>
            <a:r>
              <a:rPr lang="cs-CZ" spc="-150" dirty="0" err="1">
                <a:solidFill>
                  <a:srgbClr val="7030A0"/>
                </a:solidFill>
              </a:rPr>
              <a:t>count</a:t>
            </a:r>
            <a:r>
              <a:rPr lang="cs-CZ" spc="-150" dirty="0"/>
              <a:t> + 1 })</a:t>
            </a:r>
          </a:p>
          <a:p>
            <a:pPr marL="0" indent="0">
              <a:buNone/>
            </a:pPr>
            <a:r>
              <a:rPr lang="cs-CZ" spc="-150" dirty="0"/>
              <a:t>	);</a:t>
            </a:r>
          </a:p>
          <a:p>
            <a:pPr marL="0" indent="0">
              <a:buNone/>
            </a:pPr>
            <a:endParaRPr lang="cs-CZ" spc="-150" dirty="0"/>
          </a:p>
          <a:p>
            <a:pPr marL="0" indent="0">
              <a:buNone/>
            </a:pPr>
            <a:r>
              <a:rPr lang="cs-CZ" spc="-150" dirty="0"/>
              <a:t>  	</a:t>
            </a:r>
            <a:r>
              <a:rPr lang="cs-CZ" spc="-150" dirty="0" err="1"/>
              <a:t>render</a:t>
            </a:r>
            <a:r>
              <a:rPr lang="cs-CZ" spc="-150" dirty="0"/>
              <a:t>() {</a:t>
            </a:r>
          </a:p>
          <a:p>
            <a:pPr marL="0" indent="0">
              <a:buNone/>
            </a:pPr>
            <a:r>
              <a:rPr lang="cs-CZ" spc="-150" dirty="0"/>
              <a:t>    		return </a:t>
            </a:r>
            <a:r>
              <a:rPr lang="cs-CZ" spc="-150" dirty="0">
                <a:solidFill>
                  <a:srgbClr val="00B050"/>
                </a:solidFill>
              </a:rPr>
              <a:t>&lt;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 </a:t>
            </a:r>
            <a:r>
              <a:rPr lang="cs-CZ" spc="-150" dirty="0" err="1"/>
              <a:t>onClick</a:t>
            </a:r>
            <a:r>
              <a:rPr lang="cs-CZ" spc="-150" dirty="0"/>
              <a:t>={</a:t>
            </a:r>
            <a:r>
              <a:rPr lang="cs-CZ" spc="-150" dirty="0" err="1">
                <a:solidFill>
                  <a:schemeClr val="tx2"/>
                </a:solidFill>
              </a:rPr>
              <a:t>this</a:t>
            </a:r>
            <a:r>
              <a:rPr lang="cs-CZ" spc="-150" dirty="0" err="1"/>
              <a:t>.handleClick</a:t>
            </a:r>
            <a:r>
              <a:rPr lang="cs-CZ" spc="-150" dirty="0"/>
              <a:t>}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			{ </a:t>
            </a:r>
            <a:r>
              <a:rPr lang="cs-CZ" spc="-150" dirty="0">
                <a:solidFill>
                  <a:srgbClr val="00B050"/>
                </a:solidFill>
              </a:rPr>
              <a:t>`</a:t>
            </a:r>
            <a:r>
              <a:rPr lang="cs-CZ" spc="-150" dirty="0">
                <a:solidFill>
                  <a:schemeClr val="tx2"/>
                </a:solidFill>
              </a:rPr>
              <a:t>$</a:t>
            </a:r>
            <a:r>
              <a:rPr lang="cs-CZ" spc="-150" dirty="0"/>
              <a:t>{</a:t>
            </a:r>
            <a:r>
              <a:rPr lang="cs-CZ" spc="-150" dirty="0" err="1">
                <a:solidFill>
                  <a:schemeClr val="tx2"/>
                </a:solidFill>
              </a:rPr>
              <a:t>this</a:t>
            </a:r>
            <a:r>
              <a:rPr lang="cs-CZ" spc="-150" dirty="0" err="1"/>
              <a:t>.state.</a:t>
            </a:r>
            <a:r>
              <a:rPr lang="cs-CZ" spc="-150" dirty="0" err="1">
                <a:solidFill>
                  <a:srgbClr val="7030A0"/>
                </a:solidFill>
              </a:rPr>
              <a:t>count</a:t>
            </a:r>
            <a:r>
              <a:rPr lang="cs-CZ" spc="-150" dirty="0"/>
              <a:t>} </a:t>
            </a:r>
            <a:r>
              <a:rPr lang="cs-CZ" spc="-150" dirty="0">
                <a:solidFill>
                  <a:schemeClr val="tx2"/>
                </a:solidFill>
              </a:rPr>
              <a:t>$</a:t>
            </a:r>
            <a:r>
              <a:rPr lang="cs-CZ" spc="-150" dirty="0"/>
              <a:t>{</a:t>
            </a:r>
            <a:r>
              <a:rPr lang="cs-CZ" spc="-150" dirty="0" err="1">
                <a:solidFill>
                  <a:schemeClr val="tx2"/>
                </a:solidFill>
              </a:rPr>
              <a:t>this</a:t>
            </a:r>
            <a:r>
              <a:rPr lang="cs-CZ" spc="-150" dirty="0" err="1"/>
              <a:t>.props.buttonName</a:t>
            </a:r>
            <a:r>
              <a:rPr lang="cs-CZ" spc="-150" dirty="0"/>
              <a:t>}</a:t>
            </a:r>
            <a:r>
              <a:rPr lang="cs-CZ" spc="-150" dirty="0">
                <a:solidFill>
                  <a:srgbClr val="00B050"/>
                </a:solidFill>
              </a:rPr>
              <a:t>` </a:t>
            </a:r>
            <a:r>
              <a:rPr lang="cs-CZ" spc="-150" dirty="0"/>
              <a:t>}</a:t>
            </a:r>
          </a:p>
          <a:p>
            <a:pPr marL="0" indent="0">
              <a:buNone/>
            </a:pPr>
            <a:r>
              <a:rPr lang="cs-CZ" spc="-150" dirty="0"/>
              <a:t>		</a:t>
            </a:r>
            <a:r>
              <a:rPr lang="cs-CZ" spc="-150" dirty="0">
                <a:solidFill>
                  <a:srgbClr val="00B050"/>
                </a:solidFill>
              </a:rPr>
              <a:t>&lt;/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  	}</a:t>
            </a:r>
          </a:p>
          <a:p>
            <a:pPr marL="0" indent="0">
              <a:buNone/>
            </a:pPr>
            <a:r>
              <a:rPr lang="cs-CZ" spc="-1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2933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6672"/>
            <a:ext cx="10972800" cy="5976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spc="-150" dirty="0"/>
          </a:p>
          <a:p>
            <a:pPr marL="0" indent="0">
              <a:buNone/>
            </a:pPr>
            <a:endParaRPr lang="cs-CZ" sz="3200" spc="-150" dirty="0"/>
          </a:p>
          <a:p>
            <a:pPr marL="0" indent="0">
              <a:buNone/>
            </a:pPr>
            <a:r>
              <a:rPr lang="cs-CZ" sz="3200" spc="-150" dirty="0"/>
              <a:t>…</a:t>
            </a:r>
          </a:p>
          <a:p>
            <a:pPr marL="0" indent="0">
              <a:buNone/>
            </a:pPr>
            <a:r>
              <a:rPr lang="cs-CZ" sz="3200" spc="-150" dirty="0">
                <a:solidFill>
                  <a:srgbClr val="00B050"/>
                </a:solidFill>
              </a:rPr>
              <a:t>&lt;</a:t>
            </a:r>
            <a:r>
              <a:rPr lang="cs-CZ" sz="3200" spc="-150" dirty="0" err="1">
                <a:solidFill>
                  <a:srgbClr val="00B050"/>
                </a:solidFill>
              </a:rPr>
              <a:t>Counter</a:t>
            </a:r>
            <a:r>
              <a:rPr lang="cs-CZ" sz="3200" spc="-150" dirty="0"/>
              <a:t> </a:t>
            </a:r>
            <a:r>
              <a:rPr lang="cs-CZ" sz="3200" spc="-150" dirty="0" err="1">
                <a:solidFill>
                  <a:srgbClr val="0070C0"/>
                </a:solidFill>
              </a:rPr>
              <a:t>buttonName</a:t>
            </a:r>
            <a:r>
              <a:rPr lang="cs-CZ" sz="3200" spc="-150" dirty="0"/>
              <a:t>=</a:t>
            </a:r>
            <a:r>
              <a:rPr lang="cs-CZ" sz="3200" spc="-150" dirty="0">
                <a:solidFill>
                  <a:srgbClr val="00B050"/>
                </a:solidFill>
              </a:rPr>
              <a:t>"</a:t>
            </a:r>
            <a:r>
              <a:rPr lang="cs-CZ" sz="3200" spc="-150" dirty="0" err="1">
                <a:solidFill>
                  <a:srgbClr val="00B050"/>
                </a:solidFill>
              </a:rPr>
              <a:t>Click</a:t>
            </a:r>
            <a:r>
              <a:rPr lang="cs-CZ" sz="3200" spc="-150" dirty="0">
                <a:solidFill>
                  <a:srgbClr val="00B050"/>
                </a:solidFill>
              </a:rPr>
              <a:t> </a:t>
            </a:r>
            <a:r>
              <a:rPr lang="cs-CZ" sz="3200" spc="-150" dirty="0" err="1">
                <a:solidFill>
                  <a:srgbClr val="00B050"/>
                </a:solidFill>
              </a:rPr>
              <a:t>Me</a:t>
            </a:r>
            <a:r>
              <a:rPr lang="cs-CZ" sz="3200" spc="-150" dirty="0">
                <a:solidFill>
                  <a:srgbClr val="00B050"/>
                </a:solidFill>
              </a:rPr>
              <a:t>!"</a:t>
            </a:r>
            <a:r>
              <a:rPr lang="cs-CZ" sz="3200" spc="-150" dirty="0"/>
              <a:t> </a:t>
            </a:r>
            <a:r>
              <a:rPr lang="cs-CZ" sz="3200" spc="-150" dirty="0">
                <a:solidFill>
                  <a:srgbClr val="00B050"/>
                </a:solidFill>
              </a:rPr>
              <a:t>/&gt;</a:t>
            </a:r>
          </a:p>
          <a:p>
            <a:pPr marL="0" indent="0">
              <a:buNone/>
            </a:pPr>
            <a:r>
              <a:rPr lang="cs-CZ" sz="3200" spc="-150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4716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6672"/>
            <a:ext cx="10972800" cy="597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>
                <a:solidFill>
                  <a:schemeClr val="tx2"/>
                </a:solidFill>
              </a:rPr>
              <a:t> </a:t>
            </a:r>
            <a:r>
              <a:rPr lang="cs-CZ" spc="-150" dirty="0" err="1">
                <a:solidFill>
                  <a:srgbClr val="0070C0"/>
                </a:solidFill>
              </a:rPr>
              <a:t>Logger</a:t>
            </a:r>
            <a:r>
              <a:rPr lang="cs-CZ" spc="-150" dirty="0">
                <a:solidFill>
                  <a:srgbClr val="000000"/>
                </a:solidFill>
              </a:rPr>
              <a:t> = (</a:t>
            </a:r>
            <a:r>
              <a:rPr lang="cs-CZ" spc="-150" dirty="0" err="1">
                <a:solidFill>
                  <a:srgbClr val="0070C0"/>
                </a:solidFill>
              </a:rPr>
              <a:t>props</a:t>
            </a:r>
            <a:r>
              <a:rPr lang="cs-CZ" spc="-150" dirty="0">
                <a:solidFill>
                  <a:srgbClr val="000000"/>
                </a:solidFill>
              </a:rPr>
              <a:t>) =&gt; {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0000"/>
                </a:solidFill>
              </a:rPr>
              <a:t>	</a:t>
            </a: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>
                <a:solidFill>
                  <a:srgbClr val="000000"/>
                </a:solidFill>
              </a:rPr>
              <a:t> </a:t>
            </a:r>
            <a:r>
              <a:rPr lang="cs-CZ" spc="-150" dirty="0" err="1">
                <a:solidFill>
                  <a:srgbClr val="000000"/>
                </a:solidFill>
              </a:rPr>
              <a:t>handleClick</a:t>
            </a:r>
            <a:r>
              <a:rPr lang="cs-CZ" spc="-150" dirty="0">
                <a:solidFill>
                  <a:srgbClr val="000000"/>
                </a:solidFill>
              </a:rPr>
              <a:t> = () =&gt; {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0000"/>
                </a:solidFill>
              </a:rPr>
              <a:t>  		</a:t>
            </a:r>
            <a:r>
              <a:rPr lang="cs-CZ" spc="-150" dirty="0">
                <a:solidFill>
                  <a:schemeClr val="tx2"/>
                </a:solidFill>
              </a:rPr>
              <a:t>console</a:t>
            </a:r>
            <a:r>
              <a:rPr lang="cs-CZ" spc="-150" dirty="0">
                <a:solidFill>
                  <a:srgbClr val="000000"/>
                </a:solidFill>
              </a:rPr>
              <a:t>.log(</a:t>
            </a:r>
            <a:r>
              <a:rPr lang="cs-CZ" spc="-150" dirty="0">
                <a:solidFill>
                  <a:srgbClr val="00B050"/>
                </a:solidFill>
              </a:rPr>
              <a:t>'</a:t>
            </a:r>
            <a:r>
              <a:rPr lang="cs-CZ" spc="-150" dirty="0" err="1">
                <a:solidFill>
                  <a:srgbClr val="00B050"/>
                </a:solidFill>
              </a:rPr>
              <a:t>Yeah</a:t>
            </a:r>
            <a:r>
              <a:rPr lang="cs-CZ" spc="-150" dirty="0">
                <a:solidFill>
                  <a:srgbClr val="00B050"/>
                </a:solidFill>
              </a:rPr>
              <a:t>!!!'</a:t>
            </a:r>
            <a:r>
              <a:rPr lang="cs-CZ" spc="-15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0000"/>
                </a:solidFill>
              </a:rPr>
              <a:t>  	}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0000"/>
                </a:solidFill>
              </a:rPr>
              <a:t>	return </a:t>
            </a:r>
            <a:r>
              <a:rPr lang="cs-CZ" spc="-150" dirty="0">
                <a:solidFill>
                  <a:srgbClr val="00B050"/>
                </a:solidFill>
              </a:rPr>
              <a:t>&lt;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 </a:t>
            </a:r>
            <a:r>
              <a:rPr lang="cs-CZ" spc="-150" dirty="0" err="1">
                <a:solidFill>
                  <a:srgbClr val="000000"/>
                </a:solidFill>
              </a:rPr>
              <a:t>onClick</a:t>
            </a:r>
            <a:r>
              <a:rPr lang="cs-CZ" spc="-150" dirty="0">
                <a:solidFill>
                  <a:srgbClr val="000000"/>
                </a:solidFill>
              </a:rPr>
              <a:t>={</a:t>
            </a:r>
            <a:r>
              <a:rPr lang="cs-CZ" spc="-150" dirty="0" err="1">
                <a:solidFill>
                  <a:srgbClr val="000000"/>
                </a:solidFill>
              </a:rPr>
              <a:t>handleClick</a:t>
            </a:r>
            <a:r>
              <a:rPr lang="cs-CZ" spc="-150" dirty="0">
                <a:solidFill>
                  <a:srgbClr val="000000"/>
                </a:solidFill>
              </a:rPr>
              <a:t>}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  <a:r>
              <a:rPr lang="cs-CZ" spc="-150" dirty="0">
                <a:solidFill>
                  <a:srgbClr val="000000"/>
                </a:solidFill>
              </a:rPr>
              <a:t>{ </a:t>
            </a:r>
            <a:r>
              <a:rPr lang="cs-CZ" spc="-150" dirty="0" err="1">
                <a:solidFill>
                  <a:srgbClr val="0070C0"/>
                </a:solidFill>
              </a:rPr>
              <a:t>props</a:t>
            </a:r>
            <a:r>
              <a:rPr lang="cs-CZ" spc="-150" dirty="0" err="1">
                <a:solidFill>
                  <a:srgbClr val="000000"/>
                </a:solidFill>
              </a:rPr>
              <a:t>.buttonName</a:t>
            </a:r>
            <a:r>
              <a:rPr lang="cs-CZ" spc="-150" dirty="0">
                <a:solidFill>
                  <a:srgbClr val="000000"/>
                </a:solidFill>
              </a:rPr>
              <a:t> }</a:t>
            </a:r>
            <a:r>
              <a:rPr lang="cs-CZ" spc="-150" dirty="0">
                <a:solidFill>
                  <a:srgbClr val="00B050"/>
                </a:solidFill>
              </a:rPr>
              <a:t>&lt;/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2114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6672"/>
            <a:ext cx="10972800" cy="5976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spc="-150" dirty="0"/>
          </a:p>
          <a:p>
            <a:pPr marL="0" indent="0">
              <a:buNone/>
            </a:pPr>
            <a:endParaRPr lang="cs-CZ" sz="3200" spc="-150" dirty="0"/>
          </a:p>
          <a:p>
            <a:pPr marL="0" indent="0">
              <a:buNone/>
            </a:pPr>
            <a:r>
              <a:rPr lang="cs-CZ" sz="3200" spc="-150" dirty="0"/>
              <a:t>…</a:t>
            </a:r>
          </a:p>
          <a:p>
            <a:pPr marL="0" indent="0">
              <a:buNone/>
            </a:pPr>
            <a:r>
              <a:rPr lang="cs-CZ" sz="3200" spc="-150" dirty="0">
                <a:solidFill>
                  <a:srgbClr val="00B050"/>
                </a:solidFill>
              </a:rPr>
              <a:t>&lt;</a:t>
            </a:r>
            <a:r>
              <a:rPr lang="cs-CZ" sz="3200" spc="-150" dirty="0" err="1">
                <a:solidFill>
                  <a:srgbClr val="00B050"/>
                </a:solidFill>
              </a:rPr>
              <a:t>Logger</a:t>
            </a:r>
            <a:r>
              <a:rPr lang="cs-CZ" sz="3200" spc="-150" dirty="0"/>
              <a:t> </a:t>
            </a:r>
            <a:r>
              <a:rPr lang="cs-CZ" sz="3200" spc="-150" dirty="0" err="1">
                <a:solidFill>
                  <a:srgbClr val="0070C0"/>
                </a:solidFill>
              </a:rPr>
              <a:t>buttonName</a:t>
            </a:r>
            <a:r>
              <a:rPr lang="cs-CZ" sz="3200" spc="-150" dirty="0"/>
              <a:t>=</a:t>
            </a:r>
            <a:r>
              <a:rPr lang="cs-CZ" sz="3200" spc="-150" dirty="0">
                <a:solidFill>
                  <a:srgbClr val="00B050"/>
                </a:solidFill>
              </a:rPr>
              <a:t>"</a:t>
            </a:r>
            <a:r>
              <a:rPr lang="cs-CZ" sz="3200" spc="-150" dirty="0" err="1">
                <a:solidFill>
                  <a:srgbClr val="00B050"/>
                </a:solidFill>
              </a:rPr>
              <a:t>Click</a:t>
            </a:r>
            <a:r>
              <a:rPr lang="cs-CZ" sz="3200" spc="-150" dirty="0">
                <a:solidFill>
                  <a:srgbClr val="00B050"/>
                </a:solidFill>
              </a:rPr>
              <a:t> </a:t>
            </a:r>
            <a:r>
              <a:rPr lang="cs-CZ" sz="3200" spc="-150" dirty="0" err="1">
                <a:solidFill>
                  <a:srgbClr val="00B050"/>
                </a:solidFill>
              </a:rPr>
              <a:t>Me</a:t>
            </a:r>
            <a:r>
              <a:rPr lang="cs-CZ" sz="3200" spc="-150" dirty="0">
                <a:solidFill>
                  <a:srgbClr val="00B050"/>
                </a:solidFill>
              </a:rPr>
              <a:t>!"</a:t>
            </a:r>
            <a:r>
              <a:rPr lang="cs-CZ" sz="3200" spc="-150" dirty="0"/>
              <a:t> </a:t>
            </a:r>
            <a:r>
              <a:rPr lang="cs-CZ" sz="3200" spc="-150" dirty="0">
                <a:solidFill>
                  <a:srgbClr val="00B050"/>
                </a:solidFill>
              </a:rPr>
              <a:t>/&gt;</a:t>
            </a:r>
          </a:p>
          <a:p>
            <a:pPr marL="0" indent="0">
              <a:buNone/>
            </a:pPr>
            <a:r>
              <a:rPr lang="cs-CZ" sz="3200" spc="-150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473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E286BAF9-75C9-41AB-8F97-285643C22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9391"/>
              </p:ext>
            </p:extLst>
          </p:nvPr>
        </p:nvGraphicFramePr>
        <p:xfrm>
          <a:off x="3633936" y="836712"/>
          <a:ext cx="7718648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VÃ½sledek obrÃ¡zku pro js png">
            <a:extLst>
              <a:ext uri="{FF2B5EF4-FFF2-40B4-BE49-F238E27FC236}">
                <a16:creationId xmlns:a16="http://schemas.microsoft.com/office/drawing/2014/main" id="{3CB1ED7F-3FCC-4074-92B2-799CB2D0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69074"/>
            <a:ext cx="2108782" cy="29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92771B-01D4-445F-8A9F-F29AABA7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892771B-01D4-445F-8A9F-F29AABA7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60D4B5-FD7E-49D1-AAC1-9635EADD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760D4B5-FD7E-49D1-AAC1-9635EADD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5CD3C-72B5-499C-87F8-ABFED998A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7225CD3C-72B5-499C-87F8-ABFED998A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D6F9B-9093-442F-8D9C-4F076CF1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52FD6F9B-9093-442F-8D9C-4F076CF1E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C8AFBA-01E1-48F5-81FD-F8F7E9C09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2C8AFBA-01E1-48F5-81FD-F8F7E9C09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0F9C8-948E-487E-9A88-72268B924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DD0F9C8-948E-487E-9A88-72268B924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46F3E-A12F-47AE-A523-A1E9DE8C0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32546F3E-A12F-47AE-A523-A1E9DE8C0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F2C5A-B4B3-4997-B809-E00808EEB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87F2C5A-B4B3-4997-B809-E00808EEB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C86787-DEF7-406B-9546-D82CA870B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80C86787-DEF7-406B-9546-D82CA870B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C768E0-21C5-4FC1-94EB-5AD8104DD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050781"/>
              </p:ext>
            </p:extLst>
          </p:nvPr>
        </p:nvGraphicFramePr>
        <p:xfrm>
          <a:off x="13837" y="6128466"/>
          <a:ext cx="7520384" cy="83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DCA12D6-41FE-4DCC-A3E0-830D8C416F92}"/>
              </a:ext>
            </a:extLst>
          </p:cNvPr>
          <p:cNvSpPr txBox="1">
            <a:spLocks/>
          </p:cNvSpPr>
          <p:nvPr/>
        </p:nvSpPr>
        <p:spPr>
          <a:xfrm>
            <a:off x="2423592" y="1772816"/>
            <a:ext cx="8424936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spc="-1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spc="-18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spc="-17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spc="-1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4800" b="1" dirty="0">
                <a:solidFill>
                  <a:schemeClr val="tx1"/>
                </a:solidFill>
              </a:rPr>
              <a:t>Jak to funguje? </a:t>
            </a:r>
          </a:p>
          <a:p>
            <a:pPr fontAlgn="auto">
              <a:spcAft>
                <a:spcPts val="0"/>
              </a:spcAft>
            </a:pPr>
            <a:r>
              <a:rPr lang="cs-CZ" sz="4800" b="1" dirty="0">
                <a:solidFill>
                  <a:schemeClr val="tx1"/>
                </a:solidFill>
              </a:rPr>
              <a:t>			</a:t>
            </a:r>
            <a:r>
              <a:rPr lang="cs-CZ" sz="6000" b="1" dirty="0">
                <a:solidFill>
                  <a:srgbClr val="7030A0"/>
                </a:solidFill>
              </a:rPr>
              <a:t>Virtuální DOM</a:t>
            </a:r>
            <a:endParaRPr lang="cs-CZ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84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C2AEF52-73C4-40F6-BA50-26F5ACC2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908721"/>
            <a:ext cx="4968552" cy="47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1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C768E0-21C5-4FC1-94EB-5AD8104DD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391540"/>
              </p:ext>
            </p:extLst>
          </p:nvPr>
        </p:nvGraphicFramePr>
        <p:xfrm>
          <a:off x="13837" y="6128466"/>
          <a:ext cx="7520384" cy="83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DCA12D6-41FE-4DCC-A3E0-830D8C416F92}"/>
              </a:ext>
            </a:extLst>
          </p:cNvPr>
          <p:cNvSpPr txBox="1">
            <a:spLocks/>
          </p:cNvSpPr>
          <p:nvPr/>
        </p:nvSpPr>
        <p:spPr>
          <a:xfrm>
            <a:off x="2423592" y="2132856"/>
            <a:ext cx="7344816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spc="-1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spc="-18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spc="-17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spc="-1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6600" b="1" dirty="0" err="1">
                <a:solidFill>
                  <a:schemeClr val="tx1"/>
                </a:solidFill>
              </a:rPr>
              <a:t>Life</a:t>
            </a:r>
            <a:r>
              <a:rPr lang="cs-CZ" sz="6600" b="1" dirty="0">
                <a:solidFill>
                  <a:schemeClr val="tx1"/>
                </a:solidFill>
              </a:rPr>
              <a:t> </a:t>
            </a:r>
            <a:r>
              <a:rPr lang="cs-CZ" sz="6600" b="1" dirty="0" err="1">
                <a:solidFill>
                  <a:schemeClr val="tx1"/>
                </a:solidFill>
              </a:rPr>
              <a:t>Cycle</a:t>
            </a:r>
            <a:r>
              <a:rPr lang="cs-CZ" sz="6600" b="1" dirty="0">
                <a:solidFill>
                  <a:schemeClr val="tx1"/>
                </a:solidFill>
              </a:rPr>
              <a:t> komponent</a:t>
            </a:r>
            <a:endParaRPr lang="cs-CZ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47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01147D18-FE04-4DE2-807D-C015F3BA4245}"/>
              </a:ext>
            </a:extLst>
          </p:cNvPr>
          <p:cNvSpPr/>
          <p:nvPr/>
        </p:nvSpPr>
        <p:spPr>
          <a:xfrm>
            <a:off x="4937084" y="116632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constructor</a:t>
            </a:r>
            <a:r>
              <a:rPr lang="cs-CZ" sz="16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props</a:t>
            </a:r>
            <a:r>
              <a:rPr lang="cs-CZ" sz="16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81BA6225-7AAE-4E25-82ED-ED55D5FF7DC9}"/>
              </a:ext>
            </a:extLst>
          </p:cNvPr>
          <p:cNvSpPr/>
          <p:nvPr/>
        </p:nvSpPr>
        <p:spPr>
          <a:xfrm>
            <a:off x="4937084" y="764704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componentWillMount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:a16="http://schemas.microsoft.com/office/drawing/2014/main" id="{AFFB431C-2847-4E75-A706-7A568B279CF1}"/>
              </a:ext>
            </a:extLst>
          </p:cNvPr>
          <p:cNvSpPr/>
          <p:nvPr/>
        </p:nvSpPr>
        <p:spPr>
          <a:xfrm>
            <a:off x="5311134" y="1412776"/>
            <a:ext cx="1512168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>
                    <a:lumMod val="95000"/>
                  </a:schemeClr>
                </a:solidFill>
              </a:rPr>
              <a:t>render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C7AD4CC6-6635-4D13-9E44-EA1732C20CDA}"/>
              </a:ext>
            </a:extLst>
          </p:cNvPr>
          <p:cNvSpPr/>
          <p:nvPr/>
        </p:nvSpPr>
        <p:spPr>
          <a:xfrm>
            <a:off x="6053208" y="554407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65361BF5-2311-490F-865F-4E7B72C1AB0B}"/>
              </a:ext>
            </a:extLst>
          </p:cNvPr>
          <p:cNvSpPr/>
          <p:nvPr/>
        </p:nvSpPr>
        <p:spPr>
          <a:xfrm>
            <a:off x="6053208" y="1204773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3" name="Vývojový diagram: alternativní postup 12">
            <a:extLst>
              <a:ext uri="{FF2B5EF4-FFF2-40B4-BE49-F238E27FC236}">
                <a16:creationId xmlns:a16="http://schemas.microsoft.com/office/drawing/2014/main" id="{37BA2BE5-F7F2-453B-A0DA-7425255E8E0D}"/>
              </a:ext>
            </a:extLst>
          </p:cNvPr>
          <p:cNvSpPr/>
          <p:nvPr/>
        </p:nvSpPr>
        <p:spPr>
          <a:xfrm>
            <a:off x="4937084" y="2060848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componentDidMount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2558FD15-FD3A-49C3-B2CA-85C9C85E8127}"/>
              </a:ext>
            </a:extLst>
          </p:cNvPr>
          <p:cNvSpPr/>
          <p:nvPr/>
        </p:nvSpPr>
        <p:spPr>
          <a:xfrm>
            <a:off x="6053208" y="1844824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C7ED11D-874F-42DC-AF20-3F6601ECFE8F}"/>
              </a:ext>
            </a:extLst>
          </p:cNvPr>
          <p:cNvSpPr/>
          <p:nvPr/>
        </p:nvSpPr>
        <p:spPr>
          <a:xfrm>
            <a:off x="5513148" y="2708920"/>
            <a:ext cx="1152128" cy="576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Running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008BD6C-E5B9-47DC-84E1-9C7ABD2D9A2C}"/>
              </a:ext>
            </a:extLst>
          </p:cNvPr>
          <p:cNvSpPr/>
          <p:nvPr/>
        </p:nvSpPr>
        <p:spPr>
          <a:xfrm>
            <a:off x="6053208" y="2492896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7" name="Šipka: dvojitá 16">
            <a:extLst>
              <a:ext uri="{FF2B5EF4-FFF2-40B4-BE49-F238E27FC236}">
                <a16:creationId xmlns:a16="http://schemas.microsoft.com/office/drawing/2014/main" id="{B9EC3BBA-EE70-455C-A904-1AC10F03526D}"/>
              </a:ext>
            </a:extLst>
          </p:cNvPr>
          <p:cNvSpPr/>
          <p:nvPr/>
        </p:nvSpPr>
        <p:spPr>
          <a:xfrm>
            <a:off x="1551656" y="2860957"/>
            <a:ext cx="1584176" cy="288032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</a:rPr>
              <a:t>props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2">
                    <a:lumMod val="10000"/>
                  </a:schemeClr>
                </a:solidFill>
              </a:rPr>
              <a:t>changed</a:t>
            </a:r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Šipka: dvojitá 18">
            <a:extLst>
              <a:ext uri="{FF2B5EF4-FFF2-40B4-BE49-F238E27FC236}">
                <a16:creationId xmlns:a16="http://schemas.microsoft.com/office/drawing/2014/main" id="{9168E73A-ABB3-4707-A732-C2C888A9E441}"/>
              </a:ext>
            </a:extLst>
          </p:cNvPr>
          <p:cNvSpPr/>
          <p:nvPr/>
        </p:nvSpPr>
        <p:spPr>
          <a:xfrm>
            <a:off x="5297124" y="3509029"/>
            <a:ext cx="1584176" cy="288032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</a:rPr>
              <a:t>state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2">
                    <a:lumMod val="10000"/>
                  </a:schemeClr>
                </a:solidFill>
              </a:rPr>
              <a:t>changed</a:t>
            </a:r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3F3491C2-FC8B-45E4-8890-9A810550D336}"/>
              </a:ext>
            </a:extLst>
          </p:cNvPr>
          <p:cNvSpPr/>
          <p:nvPr/>
        </p:nvSpPr>
        <p:spPr>
          <a:xfrm>
            <a:off x="6052446" y="3293003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22" name="Šipka: dvojitá 21">
            <a:extLst>
              <a:ext uri="{FF2B5EF4-FFF2-40B4-BE49-F238E27FC236}">
                <a16:creationId xmlns:a16="http://schemas.microsoft.com/office/drawing/2014/main" id="{BA603E41-F071-4A2F-ADB3-1119C994C7B9}"/>
              </a:ext>
            </a:extLst>
          </p:cNvPr>
          <p:cNvSpPr/>
          <p:nvPr/>
        </p:nvSpPr>
        <p:spPr>
          <a:xfrm flipH="1">
            <a:off x="9048328" y="2860957"/>
            <a:ext cx="1584176" cy="288032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bg2">
                    <a:lumMod val="10000"/>
                  </a:schemeClr>
                </a:solidFill>
              </a:rPr>
              <a:t>unmount</a:t>
            </a:r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98F026E1-EB9E-404E-8F81-F1D80A3F7729}"/>
              </a:ext>
            </a:extLst>
          </p:cNvPr>
          <p:cNvSpPr/>
          <p:nvPr/>
        </p:nvSpPr>
        <p:spPr>
          <a:xfrm rot="16200000">
            <a:off x="7829933" y="1822580"/>
            <a:ext cx="45719" cy="2375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26" name="Vývojový diagram: alternativní postup 25">
            <a:extLst>
              <a:ext uri="{FF2B5EF4-FFF2-40B4-BE49-F238E27FC236}">
                <a16:creationId xmlns:a16="http://schemas.microsoft.com/office/drawing/2014/main" id="{45FF8127-11DF-473E-8ACC-3DD9B2DF53B3}"/>
              </a:ext>
            </a:extLst>
          </p:cNvPr>
          <p:cNvSpPr/>
          <p:nvPr/>
        </p:nvSpPr>
        <p:spPr>
          <a:xfrm>
            <a:off x="4936322" y="4013085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shouldComponentUpdate</a:t>
            </a:r>
            <a:br>
              <a:rPr lang="cs-CZ" sz="1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nextProps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nextState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Vývojový diagram: alternativní postup 26">
            <a:extLst>
              <a:ext uri="{FF2B5EF4-FFF2-40B4-BE49-F238E27FC236}">
                <a16:creationId xmlns:a16="http://schemas.microsoft.com/office/drawing/2014/main" id="{879ACE65-66AE-4AF6-9DAD-9CAAB3CC9C26}"/>
              </a:ext>
            </a:extLst>
          </p:cNvPr>
          <p:cNvSpPr/>
          <p:nvPr/>
        </p:nvSpPr>
        <p:spPr>
          <a:xfrm>
            <a:off x="8688288" y="4013085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componentWillUnmount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Šipka: dolů 27">
            <a:extLst>
              <a:ext uri="{FF2B5EF4-FFF2-40B4-BE49-F238E27FC236}">
                <a16:creationId xmlns:a16="http://schemas.microsoft.com/office/drawing/2014/main" id="{46556035-60CE-4BFF-B5CF-F857027375E4}"/>
              </a:ext>
            </a:extLst>
          </p:cNvPr>
          <p:cNvSpPr/>
          <p:nvPr/>
        </p:nvSpPr>
        <p:spPr>
          <a:xfrm>
            <a:off x="6052446" y="3797061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B25B7F6C-2708-4FC1-8C5B-F165A05FC614}"/>
              </a:ext>
            </a:extLst>
          </p:cNvPr>
          <p:cNvSpPr/>
          <p:nvPr/>
        </p:nvSpPr>
        <p:spPr>
          <a:xfrm>
            <a:off x="9804412" y="3155760"/>
            <a:ext cx="45719" cy="86534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0" name="Šipka: dolů 29">
            <a:extLst>
              <a:ext uri="{FF2B5EF4-FFF2-40B4-BE49-F238E27FC236}">
                <a16:creationId xmlns:a16="http://schemas.microsoft.com/office/drawing/2014/main" id="{17B91243-01EA-4E04-BC68-F23EB4F688EB}"/>
              </a:ext>
            </a:extLst>
          </p:cNvPr>
          <p:cNvSpPr/>
          <p:nvPr/>
        </p:nvSpPr>
        <p:spPr>
          <a:xfrm rot="5400000">
            <a:off x="4293519" y="1822581"/>
            <a:ext cx="45719" cy="2375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4" name="Vývojový diagram: alternativní postup 33">
            <a:extLst>
              <a:ext uri="{FF2B5EF4-FFF2-40B4-BE49-F238E27FC236}">
                <a16:creationId xmlns:a16="http://schemas.microsoft.com/office/drawing/2014/main" id="{58659EA8-82D6-4268-8D4D-009105B62EA8}"/>
              </a:ext>
            </a:extLst>
          </p:cNvPr>
          <p:cNvSpPr/>
          <p:nvPr/>
        </p:nvSpPr>
        <p:spPr>
          <a:xfrm>
            <a:off x="5311134" y="5343825"/>
            <a:ext cx="1512168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>
                    <a:lumMod val="95000"/>
                  </a:schemeClr>
                </a:solidFill>
              </a:rPr>
              <a:t>render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7FB31ACD-58FB-4C77-BA74-1FE11B7B51C0}"/>
              </a:ext>
            </a:extLst>
          </p:cNvPr>
          <p:cNvSpPr/>
          <p:nvPr/>
        </p:nvSpPr>
        <p:spPr>
          <a:xfrm>
            <a:off x="6053208" y="5135822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7" name="Vývojový diagram: alternativní postup 36">
            <a:extLst>
              <a:ext uri="{FF2B5EF4-FFF2-40B4-BE49-F238E27FC236}">
                <a16:creationId xmlns:a16="http://schemas.microsoft.com/office/drawing/2014/main" id="{96757A8A-5665-4FD0-9DED-56BA0BCB8BC8}"/>
              </a:ext>
            </a:extLst>
          </p:cNvPr>
          <p:cNvSpPr/>
          <p:nvPr/>
        </p:nvSpPr>
        <p:spPr>
          <a:xfrm>
            <a:off x="4936322" y="6002012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componentDidUpdate</a:t>
            </a:r>
            <a:br>
              <a:rPr lang="cs-CZ" sz="1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prevProps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prevState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Šipka: dolů 35">
            <a:extLst>
              <a:ext uri="{FF2B5EF4-FFF2-40B4-BE49-F238E27FC236}">
                <a16:creationId xmlns:a16="http://schemas.microsoft.com/office/drawing/2014/main" id="{DFDBEC31-C0D8-4A4A-80F9-C86C52B2B11C}"/>
              </a:ext>
            </a:extLst>
          </p:cNvPr>
          <p:cNvSpPr/>
          <p:nvPr/>
        </p:nvSpPr>
        <p:spPr>
          <a:xfrm>
            <a:off x="6053208" y="5783894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8" name="Šipka: dolů 37">
            <a:extLst>
              <a:ext uri="{FF2B5EF4-FFF2-40B4-BE49-F238E27FC236}">
                <a16:creationId xmlns:a16="http://schemas.microsoft.com/office/drawing/2014/main" id="{638EB4C3-F7A3-4A6A-9F5E-9C8989AD43D9}"/>
              </a:ext>
            </a:extLst>
          </p:cNvPr>
          <p:cNvSpPr/>
          <p:nvPr/>
        </p:nvSpPr>
        <p:spPr>
          <a:xfrm rot="16200000" flipH="1">
            <a:off x="4017139" y="3338512"/>
            <a:ext cx="45719" cy="1792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4FCFE4F-4D8D-403D-9E5B-4B8641400496}"/>
              </a:ext>
            </a:extLst>
          </p:cNvPr>
          <p:cNvSpPr/>
          <p:nvPr/>
        </p:nvSpPr>
        <p:spPr>
          <a:xfrm>
            <a:off x="7993383" y="3110041"/>
            <a:ext cx="46800" cy="3081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038F9686-B2CB-4B0A-8E32-B5EBC5D7DF9B}"/>
              </a:ext>
            </a:extLst>
          </p:cNvPr>
          <p:cNvSpPr/>
          <p:nvPr/>
        </p:nvSpPr>
        <p:spPr>
          <a:xfrm rot="5400000">
            <a:off x="7616616" y="5815556"/>
            <a:ext cx="46800" cy="7988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: dolů 38">
            <a:extLst>
              <a:ext uri="{FF2B5EF4-FFF2-40B4-BE49-F238E27FC236}">
                <a16:creationId xmlns:a16="http://schemas.microsoft.com/office/drawing/2014/main" id="{55ADF17C-A1C1-4499-B098-4901C53B576D}"/>
              </a:ext>
            </a:extLst>
          </p:cNvPr>
          <p:cNvSpPr/>
          <p:nvPr/>
        </p:nvSpPr>
        <p:spPr>
          <a:xfrm rot="5400000">
            <a:off x="7303090" y="2435681"/>
            <a:ext cx="45719" cy="139444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2" name="Šipka: dolů 41">
            <a:extLst>
              <a:ext uri="{FF2B5EF4-FFF2-40B4-BE49-F238E27FC236}">
                <a16:creationId xmlns:a16="http://schemas.microsoft.com/office/drawing/2014/main" id="{84CCAB46-FF43-435C-B6DA-A007F72A7661}"/>
              </a:ext>
            </a:extLst>
          </p:cNvPr>
          <p:cNvSpPr/>
          <p:nvPr/>
        </p:nvSpPr>
        <p:spPr>
          <a:xfrm rot="16200000" flipH="1">
            <a:off x="7590490" y="3870084"/>
            <a:ext cx="45719" cy="72950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A32A4BF0-7A5F-42E0-ACB4-CC77FCBC3594}"/>
              </a:ext>
            </a:extLst>
          </p:cNvPr>
          <p:cNvSpPr txBox="1"/>
          <p:nvPr/>
        </p:nvSpPr>
        <p:spPr>
          <a:xfrm>
            <a:off x="6112513" y="4432078"/>
            <a:ext cx="57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true</a:t>
            </a:r>
            <a:endParaRPr lang="cs-CZ" sz="11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2" name="Vývojový diagram: alternativní postup 31">
            <a:extLst>
              <a:ext uri="{FF2B5EF4-FFF2-40B4-BE49-F238E27FC236}">
                <a16:creationId xmlns:a16="http://schemas.microsoft.com/office/drawing/2014/main" id="{9BD26DA8-12AF-4C20-BB35-F97FD3FB21CD}"/>
              </a:ext>
            </a:extLst>
          </p:cNvPr>
          <p:cNvSpPr/>
          <p:nvPr/>
        </p:nvSpPr>
        <p:spPr>
          <a:xfrm>
            <a:off x="4936322" y="4745774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componentWillUpdate</a:t>
            </a:r>
            <a:br>
              <a:rPr lang="cs-CZ" sz="1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nextProps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nextState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Šipka: dolů 32">
            <a:extLst>
              <a:ext uri="{FF2B5EF4-FFF2-40B4-BE49-F238E27FC236}">
                <a16:creationId xmlns:a16="http://schemas.microsoft.com/office/drawing/2014/main" id="{C8CBC930-CC9F-48AB-9123-5B7A5C0501BB}"/>
              </a:ext>
            </a:extLst>
          </p:cNvPr>
          <p:cNvSpPr/>
          <p:nvPr/>
        </p:nvSpPr>
        <p:spPr>
          <a:xfrm>
            <a:off x="6052446" y="4466495"/>
            <a:ext cx="72008" cy="273359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3816986-59DD-4FA2-8430-60A412E508A0}"/>
              </a:ext>
            </a:extLst>
          </p:cNvPr>
          <p:cNvSpPr txBox="1"/>
          <p:nvPr/>
        </p:nvSpPr>
        <p:spPr>
          <a:xfrm>
            <a:off x="7340283" y="3926828"/>
            <a:ext cx="57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false</a:t>
            </a:r>
            <a:endParaRPr lang="cs-CZ" sz="11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5" name="Vývojový diagram: alternativní postup 24">
            <a:extLst>
              <a:ext uri="{FF2B5EF4-FFF2-40B4-BE49-F238E27FC236}">
                <a16:creationId xmlns:a16="http://schemas.microsoft.com/office/drawing/2014/main" id="{D6F2AC1E-E4D4-4551-B9B5-5FA4457121B0}"/>
              </a:ext>
            </a:extLst>
          </p:cNvPr>
          <p:cNvSpPr/>
          <p:nvPr/>
        </p:nvSpPr>
        <p:spPr>
          <a:xfrm>
            <a:off x="1191616" y="4013085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componentWillReceiveProps</a:t>
            </a:r>
            <a:br>
              <a:rPr lang="cs-CZ" sz="1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nextProps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4144081D-0BBE-49F0-9AF7-3DDA0797E2DA}"/>
              </a:ext>
            </a:extLst>
          </p:cNvPr>
          <p:cNvSpPr/>
          <p:nvPr/>
        </p:nvSpPr>
        <p:spPr>
          <a:xfrm>
            <a:off x="2320884" y="3150761"/>
            <a:ext cx="45719" cy="86534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68DA7CEF-2EA3-4361-B4AA-1F0EED86733C}"/>
              </a:ext>
            </a:extLst>
          </p:cNvPr>
          <p:cNvSpPr/>
          <p:nvPr/>
        </p:nvSpPr>
        <p:spPr>
          <a:xfrm>
            <a:off x="3928210" y="80328"/>
            <a:ext cx="4248472" cy="262267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50F4E18-4863-4BE8-99EA-760AA2686DCD}"/>
              </a:ext>
            </a:extLst>
          </p:cNvPr>
          <p:cNvSpPr/>
          <p:nvPr/>
        </p:nvSpPr>
        <p:spPr>
          <a:xfrm>
            <a:off x="1195514" y="2706282"/>
            <a:ext cx="5494126" cy="388154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4C0BAB73-3329-4E4F-98F7-BFBC803E8E92}"/>
              </a:ext>
            </a:extLst>
          </p:cNvPr>
          <p:cNvSpPr/>
          <p:nvPr/>
        </p:nvSpPr>
        <p:spPr>
          <a:xfrm>
            <a:off x="6684413" y="3033103"/>
            <a:ext cx="1681723" cy="356107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59D90D72-43E6-4012-962A-76731D96F998}"/>
              </a:ext>
            </a:extLst>
          </p:cNvPr>
          <p:cNvSpPr/>
          <p:nvPr/>
        </p:nvSpPr>
        <p:spPr>
          <a:xfrm>
            <a:off x="8514704" y="3038859"/>
            <a:ext cx="2712824" cy="200228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0BB199A2-B628-458F-8763-D9FCF57E878A}"/>
              </a:ext>
            </a:extLst>
          </p:cNvPr>
          <p:cNvSpPr/>
          <p:nvPr/>
        </p:nvSpPr>
        <p:spPr>
          <a:xfrm>
            <a:off x="6688992" y="2620383"/>
            <a:ext cx="4226735" cy="41847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6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01147D18-FE04-4DE2-807D-C015F3BA4245}"/>
              </a:ext>
            </a:extLst>
          </p:cNvPr>
          <p:cNvSpPr/>
          <p:nvPr/>
        </p:nvSpPr>
        <p:spPr>
          <a:xfrm>
            <a:off x="4937084" y="116632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constructor</a:t>
            </a:r>
            <a:r>
              <a:rPr lang="cs-CZ" sz="16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props</a:t>
            </a:r>
            <a:r>
              <a:rPr lang="cs-CZ" sz="16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81BA6225-7AAE-4E25-82ED-ED55D5FF7DC9}"/>
              </a:ext>
            </a:extLst>
          </p:cNvPr>
          <p:cNvSpPr/>
          <p:nvPr/>
        </p:nvSpPr>
        <p:spPr>
          <a:xfrm>
            <a:off x="4937084" y="764704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getDerivedStateFromProps</a:t>
            </a:r>
            <a:br>
              <a:rPr lang="cs-CZ" sz="1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nextProps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prevState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:a16="http://schemas.microsoft.com/office/drawing/2014/main" id="{AFFB431C-2847-4E75-A706-7A568B279CF1}"/>
              </a:ext>
            </a:extLst>
          </p:cNvPr>
          <p:cNvSpPr/>
          <p:nvPr/>
        </p:nvSpPr>
        <p:spPr>
          <a:xfrm>
            <a:off x="5311134" y="1412776"/>
            <a:ext cx="1512168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render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C7AD4CC6-6635-4D13-9E44-EA1732C20CDA}"/>
              </a:ext>
            </a:extLst>
          </p:cNvPr>
          <p:cNvSpPr/>
          <p:nvPr/>
        </p:nvSpPr>
        <p:spPr>
          <a:xfrm>
            <a:off x="6053208" y="554407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65361BF5-2311-490F-865F-4E7B72C1AB0B}"/>
              </a:ext>
            </a:extLst>
          </p:cNvPr>
          <p:cNvSpPr/>
          <p:nvPr/>
        </p:nvSpPr>
        <p:spPr>
          <a:xfrm>
            <a:off x="6053208" y="1204773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3" name="Vývojový diagram: alternativní postup 12">
            <a:extLst>
              <a:ext uri="{FF2B5EF4-FFF2-40B4-BE49-F238E27FC236}">
                <a16:creationId xmlns:a16="http://schemas.microsoft.com/office/drawing/2014/main" id="{37BA2BE5-F7F2-453B-A0DA-7425255E8E0D}"/>
              </a:ext>
            </a:extLst>
          </p:cNvPr>
          <p:cNvSpPr/>
          <p:nvPr/>
        </p:nvSpPr>
        <p:spPr>
          <a:xfrm>
            <a:off x="4937084" y="2060848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componentDidMount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2558FD15-FD3A-49C3-B2CA-85C9C85E8127}"/>
              </a:ext>
            </a:extLst>
          </p:cNvPr>
          <p:cNvSpPr/>
          <p:nvPr/>
        </p:nvSpPr>
        <p:spPr>
          <a:xfrm>
            <a:off x="6053208" y="1844824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C7ED11D-874F-42DC-AF20-3F6601ECFE8F}"/>
              </a:ext>
            </a:extLst>
          </p:cNvPr>
          <p:cNvSpPr/>
          <p:nvPr/>
        </p:nvSpPr>
        <p:spPr>
          <a:xfrm>
            <a:off x="5513148" y="2708920"/>
            <a:ext cx="1152128" cy="576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Running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008BD6C-E5B9-47DC-84E1-9C7ABD2D9A2C}"/>
              </a:ext>
            </a:extLst>
          </p:cNvPr>
          <p:cNvSpPr/>
          <p:nvPr/>
        </p:nvSpPr>
        <p:spPr>
          <a:xfrm>
            <a:off x="6053208" y="2492896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17" name="Šipka: dvojitá 16">
            <a:extLst>
              <a:ext uri="{FF2B5EF4-FFF2-40B4-BE49-F238E27FC236}">
                <a16:creationId xmlns:a16="http://schemas.microsoft.com/office/drawing/2014/main" id="{B9EC3BBA-EE70-455C-A904-1AC10F03526D}"/>
              </a:ext>
            </a:extLst>
          </p:cNvPr>
          <p:cNvSpPr/>
          <p:nvPr/>
        </p:nvSpPr>
        <p:spPr>
          <a:xfrm>
            <a:off x="1551656" y="2860957"/>
            <a:ext cx="1584176" cy="288032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</a:rPr>
              <a:t>props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2">
                    <a:lumMod val="10000"/>
                  </a:schemeClr>
                </a:solidFill>
              </a:rPr>
              <a:t>changed</a:t>
            </a:r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Šipka: dvojitá 18">
            <a:extLst>
              <a:ext uri="{FF2B5EF4-FFF2-40B4-BE49-F238E27FC236}">
                <a16:creationId xmlns:a16="http://schemas.microsoft.com/office/drawing/2014/main" id="{9168E73A-ABB3-4707-A732-C2C888A9E441}"/>
              </a:ext>
            </a:extLst>
          </p:cNvPr>
          <p:cNvSpPr/>
          <p:nvPr/>
        </p:nvSpPr>
        <p:spPr>
          <a:xfrm>
            <a:off x="5297124" y="3509029"/>
            <a:ext cx="1584176" cy="288032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</a:rPr>
              <a:t>state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2">
                    <a:lumMod val="10000"/>
                  </a:schemeClr>
                </a:solidFill>
              </a:rPr>
              <a:t>changed</a:t>
            </a:r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3F3491C2-FC8B-45E4-8890-9A810550D336}"/>
              </a:ext>
            </a:extLst>
          </p:cNvPr>
          <p:cNvSpPr/>
          <p:nvPr/>
        </p:nvSpPr>
        <p:spPr>
          <a:xfrm>
            <a:off x="6052446" y="3293003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22" name="Šipka: dvojitá 21">
            <a:extLst>
              <a:ext uri="{FF2B5EF4-FFF2-40B4-BE49-F238E27FC236}">
                <a16:creationId xmlns:a16="http://schemas.microsoft.com/office/drawing/2014/main" id="{BA603E41-F071-4A2F-ADB3-1119C994C7B9}"/>
              </a:ext>
            </a:extLst>
          </p:cNvPr>
          <p:cNvSpPr/>
          <p:nvPr/>
        </p:nvSpPr>
        <p:spPr>
          <a:xfrm flipH="1">
            <a:off x="9048328" y="2860957"/>
            <a:ext cx="1584176" cy="288032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bg2">
                    <a:lumMod val="10000"/>
                  </a:schemeClr>
                </a:solidFill>
              </a:rPr>
              <a:t>unmount</a:t>
            </a:r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98F026E1-EB9E-404E-8F81-F1D80A3F7729}"/>
              </a:ext>
            </a:extLst>
          </p:cNvPr>
          <p:cNvSpPr/>
          <p:nvPr/>
        </p:nvSpPr>
        <p:spPr>
          <a:xfrm rot="16200000">
            <a:off x="7829933" y="1822580"/>
            <a:ext cx="45719" cy="2375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26" name="Vývojový diagram: alternativní postup 25">
            <a:extLst>
              <a:ext uri="{FF2B5EF4-FFF2-40B4-BE49-F238E27FC236}">
                <a16:creationId xmlns:a16="http://schemas.microsoft.com/office/drawing/2014/main" id="{45FF8127-11DF-473E-8ACC-3DD9B2DF53B3}"/>
              </a:ext>
            </a:extLst>
          </p:cNvPr>
          <p:cNvSpPr/>
          <p:nvPr/>
        </p:nvSpPr>
        <p:spPr>
          <a:xfrm>
            <a:off x="4936322" y="4013085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shouldComponentUpdate</a:t>
            </a:r>
            <a:br>
              <a:rPr lang="cs-CZ" sz="1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nextProps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nextState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Vývojový diagram: alternativní postup 26">
            <a:extLst>
              <a:ext uri="{FF2B5EF4-FFF2-40B4-BE49-F238E27FC236}">
                <a16:creationId xmlns:a16="http://schemas.microsoft.com/office/drawing/2014/main" id="{879ACE65-66AE-4AF6-9DAD-9CAAB3CC9C26}"/>
              </a:ext>
            </a:extLst>
          </p:cNvPr>
          <p:cNvSpPr/>
          <p:nvPr/>
        </p:nvSpPr>
        <p:spPr>
          <a:xfrm>
            <a:off x="8688288" y="4013085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2">
                    <a:lumMod val="10000"/>
                  </a:schemeClr>
                </a:solidFill>
              </a:rPr>
              <a:t>componentWillUnmount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Šipka: dolů 27">
            <a:extLst>
              <a:ext uri="{FF2B5EF4-FFF2-40B4-BE49-F238E27FC236}">
                <a16:creationId xmlns:a16="http://schemas.microsoft.com/office/drawing/2014/main" id="{46556035-60CE-4BFF-B5CF-F857027375E4}"/>
              </a:ext>
            </a:extLst>
          </p:cNvPr>
          <p:cNvSpPr/>
          <p:nvPr/>
        </p:nvSpPr>
        <p:spPr>
          <a:xfrm>
            <a:off x="6052446" y="3797061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B25B7F6C-2708-4FC1-8C5B-F165A05FC614}"/>
              </a:ext>
            </a:extLst>
          </p:cNvPr>
          <p:cNvSpPr/>
          <p:nvPr/>
        </p:nvSpPr>
        <p:spPr>
          <a:xfrm>
            <a:off x="9804412" y="3155760"/>
            <a:ext cx="45719" cy="86534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0" name="Šipka: dolů 29">
            <a:extLst>
              <a:ext uri="{FF2B5EF4-FFF2-40B4-BE49-F238E27FC236}">
                <a16:creationId xmlns:a16="http://schemas.microsoft.com/office/drawing/2014/main" id="{17B91243-01EA-4E04-BC68-F23EB4F688EB}"/>
              </a:ext>
            </a:extLst>
          </p:cNvPr>
          <p:cNvSpPr/>
          <p:nvPr/>
        </p:nvSpPr>
        <p:spPr>
          <a:xfrm rot="5400000">
            <a:off x="4293519" y="1822581"/>
            <a:ext cx="45719" cy="2375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4" name="Vývojový diagram: alternativní postup 33">
            <a:extLst>
              <a:ext uri="{FF2B5EF4-FFF2-40B4-BE49-F238E27FC236}">
                <a16:creationId xmlns:a16="http://schemas.microsoft.com/office/drawing/2014/main" id="{58659EA8-82D6-4268-8D4D-009105B62EA8}"/>
              </a:ext>
            </a:extLst>
          </p:cNvPr>
          <p:cNvSpPr/>
          <p:nvPr/>
        </p:nvSpPr>
        <p:spPr>
          <a:xfrm>
            <a:off x="5311134" y="4729551"/>
            <a:ext cx="1512168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render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7" name="Vývojový diagram: alternativní postup 36">
            <a:extLst>
              <a:ext uri="{FF2B5EF4-FFF2-40B4-BE49-F238E27FC236}">
                <a16:creationId xmlns:a16="http://schemas.microsoft.com/office/drawing/2014/main" id="{96757A8A-5665-4FD0-9DED-56BA0BCB8BC8}"/>
              </a:ext>
            </a:extLst>
          </p:cNvPr>
          <p:cNvSpPr/>
          <p:nvPr/>
        </p:nvSpPr>
        <p:spPr>
          <a:xfrm>
            <a:off x="4936322" y="6002012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componentDidUpdate</a:t>
            </a:r>
            <a:br>
              <a:rPr lang="cs-CZ" sz="1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prevProps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2">
                    <a:lumMod val="10000"/>
                  </a:schemeClr>
                </a:solidFill>
              </a:rPr>
              <a:t>prevState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200" b="1" dirty="0" err="1">
                <a:solidFill>
                  <a:srgbClr val="C00000"/>
                </a:solidFill>
              </a:rPr>
              <a:t>snapshot</a:t>
            </a:r>
            <a:r>
              <a:rPr lang="cs-CZ" sz="12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Šipka: dolů 35">
            <a:extLst>
              <a:ext uri="{FF2B5EF4-FFF2-40B4-BE49-F238E27FC236}">
                <a16:creationId xmlns:a16="http://schemas.microsoft.com/office/drawing/2014/main" id="{DFDBEC31-C0D8-4A4A-80F9-C86C52B2B11C}"/>
              </a:ext>
            </a:extLst>
          </p:cNvPr>
          <p:cNvSpPr/>
          <p:nvPr/>
        </p:nvSpPr>
        <p:spPr>
          <a:xfrm>
            <a:off x="6053208" y="5783894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8" name="Šipka: dolů 37">
            <a:extLst>
              <a:ext uri="{FF2B5EF4-FFF2-40B4-BE49-F238E27FC236}">
                <a16:creationId xmlns:a16="http://schemas.microsoft.com/office/drawing/2014/main" id="{638EB4C3-F7A3-4A6A-9F5E-9C8989AD43D9}"/>
              </a:ext>
            </a:extLst>
          </p:cNvPr>
          <p:cNvSpPr/>
          <p:nvPr/>
        </p:nvSpPr>
        <p:spPr>
          <a:xfrm rot="16200000" flipH="1">
            <a:off x="4017139" y="3338512"/>
            <a:ext cx="45719" cy="1792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4FCFE4F-4D8D-403D-9E5B-4B8641400496}"/>
              </a:ext>
            </a:extLst>
          </p:cNvPr>
          <p:cNvSpPr/>
          <p:nvPr/>
        </p:nvSpPr>
        <p:spPr>
          <a:xfrm>
            <a:off x="7993383" y="3110041"/>
            <a:ext cx="46800" cy="3081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038F9686-B2CB-4B0A-8E32-B5EBC5D7DF9B}"/>
              </a:ext>
            </a:extLst>
          </p:cNvPr>
          <p:cNvSpPr/>
          <p:nvPr/>
        </p:nvSpPr>
        <p:spPr>
          <a:xfrm rot="5400000">
            <a:off x="7616616" y="5815556"/>
            <a:ext cx="46800" cy="7988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: dolů 38">
            <a:extLst>
              <a:ext uri="{FF2B5EF4-FFF2-40B4-BE49-F238E27FC236}">
                <a16:creationId xmlns:a16="http://schemas.microsoft.com/office/drawing/2014/main" id="{55ADF17C-A1C1-4499-B098-4901C53B576D}"/>
              </a:ext>
            </a:extLst>
          </p:cNvPr>
          <p:cNvSpPr/>
          <p:nvPr/>
        </p:nvSpPr>
        <p:spPr>
          <a:xfrm rot="5400000">
            <a:off x="7303090" y="2435681"/>
            <a:ext cx="45719" cy="139444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2" name="Šipka: dolů 41">
            <a:extLst>
              <a:ext uri="{FF2B5EF4-FFF2-40B4-BE49-F238E27FC236}">
                <a16:creationId xmlns:a16="http://schemas.microsoft.com/office/drawing/2014/main" id="{84CCAB46-FF43-435C-B6DA-A007F72A7661}"/>
              </a:ext>
            </a:extLst>
          </p:cNvPr>
          <p:cNvSpPr/>
          <p:nvPr/>
        </p:nvSpPr>
        <p:spPr>
          <a:xfrm rot="16200000" flipH="1">
            <a:off x="7590490" y="3870084"/>
            <a:ext cx="45719" cy="72950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A32A4BF0-7A5F-42E0-ACB4-CC77FCBC3594}"/>
              </a:ext>
            </a:extLst>
          </p:cNvPr>
          <p:cNvSpPr txBox="1"/>
          <p:nvPr/>
        </p:nvSpPr>
        <p:spPr>
          <a:xfrm>
            <a:off x="6112513" y="4432078"/>
            <a:ext cx="57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true</a:t>
            </a:r>
            <a:endParaRPr lang="cs-CZ" sz="11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3" name="Šipka: dolů 32">
            <a:extLst>
              <a:ext uri="{FF2B5EF4-FFF2-40B4-BE49-F238E27FC236}">
                <a16:creationId xmlns:a16="http://schemas.microsoft.com/office/drawing/2014/main" id="{C8CBC930-CC9F-48AB-9123-5B7A5C0501BB}"/>
              </a:ext>
            </a:extLst>
          </p:cNvPr>
          <p:cNvSpPr/>
          <p:nvPr/>
        </p:nvSpPr>
        <p:spPr>
          <a:xfrm>
            <a:off x="6052446" y="4466495"/>
            <a:ext cx="72008" cy="273359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3816986-59DD-4FA2-8430-60A412E508A0}"/>
              </a:ext>
            </a:extLst>
          </p:cNvPr>
          <p:cNvSpPr txBox="1"/>
          <p:nvPr/>
        </p:nvSpPr>
        <p:spPr>
          <a:xfrm>
            <a:off x="7340283" y="3926828"/>
            <a:ext cx="57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false</a:t>
            </a:r>
            <a:endParaRPr lang="cs-CZ" sz="11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3" name="Vývojový diagram: alternativní postup 42">
            <a:extLst>
              <a:ext uri="{FF2B5EF4-FFF2-40B4-BE49-F238E27FC236}">
                <a16:creationId xmlns:a16="http://schemas.microsoft.com/office/drawing/2014/main" id="{9A0C16DD-2CA4-401B-96CE-65ABE219ECCF}"/>
              </a:ext>
            </a:extLst>
          </p:cNvPr>
          <p:cNvSpPr/>
          <p:nvPr/>
        </p:nvSpPr>
        <p:spPr>
          <a:xfrm>
            <a:off x="1189741" y="4014972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getDerivedStateFromProps</a:t>
            </a:r>
            <a:br>
              <a:rPr lang="cs-CZ" sz="1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nextProps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prevState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4144081D-0BBE-49F0-9AF7-3DDA0797E2DA}"/>
              </a:ext>
            </a:extLst>
          </p:cNvPr>
          <p:cNvSpPr/>
          <p:nvPr/>
        </p:nvSpPr>
        <p:spPr>
          <a:xfrm>
            <a:off x="2320884" y="3150761"/>
            <a:ext cx="45719" cy="86534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4" name="Vývojový diagram: alternativní postup 43">
            <a:extLst>
              <a:ext uri="{FF2B5EF4-FFF2-40B4-BE49-F238E27FC236}">
                <a16:creationId xmlns:a16="http://schemas.microsoft.com/office/drawing/2014/main" id="{7AD33A1D-7F40-427F-A40C-583F7E9CA90D}"/>
              </a:ext>
            </a:extLst>
          </p:cNvPr>
          <p:cNvSpPr/>
          <p:nvPr/>
        </p:nvSpPr>
        <p:spPr>
          <a:xfrm>
            <a:off x="4936321" y="5355083"/>
            <a:ext cx="2304256" cy="44350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getSnapshotBeforeUpdate</a:t>
            </a:r>
            <a:br>
              <a:rPr lang="cs-CZ" sz="1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prevProps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1">
                    <a:lumMod val="95000"/>
                  </a:schemeClr>
                </a:solidFill>
              </a:rPr>
              <a:t>prevState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7FB31ACD-58FB-4C77-BA74-1FE11B7B51C0}"/>
              </a:ext>
            </a:extLst>
          </p:cNvPr>
          <p:cNvSpPr/>
          <p:nvPr/>
        </p:nvSpPr>
        <p:spPr>
          <a:xfrm>
            <a:off x="6053208" y="5135822"/>
            <a:ext cx="72008" cy="21602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2923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564" y="1844824"/>
            <a:ext cx="7848872" cy="1362075"/>
          </a:xfrm>
        </p:spPr>
        <p:txBody>
          <a:bodyPr/>
          <a:lstStyle/>
          <a:p>
            <a:r>
              <a:rPr lang="cs-CZ" sz="5400" dirty="0">
                <a:solidFill>
                  <a:srgbClr val="000000"/>
                </a:solidFill>
              </a:rPr>
              <a:t>A co </a:t>
            </a:r>
            <a:r>
              <a:rPr lang="cs-CZ" sz="6000" b="1" dirty="0" err="1"/>
              <a:t>Dependency</a:t>
            </a:r>
            <a:r>
              <a:rPr lang="cs-CZ" sz="6000" b="1" dirty="0"/>
              <a:t> </a:t>
            </a:r>
            <a:r>
              <a:rPr lang="cs-CZ" sz="6000" b="1" dirty="0" err="1"/>
              <a:t>injection</a:t>
            </a:r>
            <a:r>
              <a:rPr lang="cs-CZ" sz="6000" b="1" dirty="0"/>
              <a:t>?</a:t>
            </a:r>
            <a:endParaRPr lang="cs-CZ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D66C2B-8528-429F-B12A-706CED6A0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945269"/>
              </p:ext>
            </p:extLst>
          </p:nvPr>
        </p:nvGraphicFramePr>
        <p:xfrm>
          <a:off x="13837" y="6128466"/>
          <a:ext cx="7520384" cy="83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337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C5AF6BA-C1C8-49E9-B83C-F61E41D550BE}"/>
              </a:ext>
            </a:extLst>
          </p:cNvPr>
          <p:cNvSpPr txBox="1"/>
          <p:nvPr/>
        </p:nvSpPr>
        <p:spPr>
          <a:xfrm>
            <a:off x="2835803" y="24144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props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07D55A-9983-4EB8-9C2E-5121A5240BE0}"/>
              </a:ext>
            </a:extLst>
          </p:cNvPr>
          <p:cNvSpPr txBox="1"/>
          <p:nvPr/>
        </p:nvSpPr>
        <p:spPr>
          <a:xfrm>
            <a:off x="4196916" y="114944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props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677D5C-95BB-4875-BACE-02C41FCC96BF}"/>
              </a:ext>
            </a:extLst>
          </p:cNvPr>
          <p:cNvSpPr txBox="1"/>
          <p:nvPr/>
        </p:nvSpPr>
        <p:spPr>
          <a:xfrm>
            <a:off x="6983596" y="114944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props</a:t>
            </a:r>
            <a:endParaRPr lang="cs-CZ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3F0112-2E2D-4CCC-BCC5-FBD103D36E8E}"/>
              </a:ext>
            </a:extLst>
          </p:cNvPr>
          <p:cNvSpPr txBox="1"/>
          <p:nvPr/>
        </p:nvSpPr>
        <p:spPr>
          <a:xfrm>
            <a:off x="4104451" y="37090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props</a:t>
            </a:r>
            <a:endParaRPr lang="cs-CZ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83CB63-00EC-4CE3-8406-CF9A1841FCC4}"/>
              </a:ext>
            </a:extLst>
          </p:cNvPr>
          <p:cNvSpPr txBox="1"/>
          <p:nvPr/>
        </p:nvSpPr>
        <p:spPr>
          <a:xfrm>
            <a:off x="5399420" y="24144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props</a:t>
            </a:r>
            <a:endParaRPr lang="cs-CZ" b="1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492DF40B-2BE3-45FF-A132-098639C6687A}"/>
              </a:ext>
            </a:extLst>
          </p:cNvPr>
          <p:cNvSpPr/>
          <p:nvPr/>
        </p:nvSpPr>
        <p:spPr>
          <a:xfrm>
            <a:off x="5558026" y="927666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92F140A-27C0-4023-AA30-C645A5E84775}"/>
              </a:ext>
            </a:extLst>
          </p:cNvPr>
          <p:cNvSpPr/>
          <p:nvPr/>
        </p:nvSpPr>
        <p:spPr>
          <a:xfrm>
            <a:off x="4257387" y="2154000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2B08212-1F9E-40C7-BB4E-CF8249738E3E}"/>
              </a:ext>
            </a:extLst>
          </p:cNvPr>
          <p:cNvSpPr/>
          <p:nvPr/>
        </p:nvSpPr>
        <p:spPr>
          <a:xfrm>
            <a:off x="6858666" y="2154000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7DD77FA-BA9D-49DB-91B7-404681D2BCC2}"/>
              </a:ext>
            </a:extLst>
          </p:cNvPr>
          <p:cNvSpPr/>
          <p:nvPr/>
        </p:nvSpPr>
        <p:spPr>
          <a:xfrm>
            <a:off x="2946551" y="3429000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FBF26846-AC3E-406D-B5F5-BFF34B392F84}"/>
              </a:ext>
            </a:extLst>
          </p:cNvPr>
          <p:cNvSpPr/>
          <p:nvPr/>
        </p:nvSpPr>
        <p:spPr>
          <a:xfrm>
            <a:off x="5558027" y="3429000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D6BD4752-790F-4B74-B94C-C29B976C48A6}"/>
              </a:ext>
            </a:extLst>
          </p:cNvPr>
          <p:cNvSpPr/>
          <p:nvPr/>
        </p:nvSpPr>
        <p:spPr>
          <a:xfrm>
            <a:off x="8169503" y="3429000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15C54C6-D1BE-4CB9-B1B0-847A78CD2068}"/>
              </a:ext>
            </a:extLst>
          </p:cNvPr>
          <p:cNvSpPr/>
          <p:nvPr/>
        </p:nvSpPr>
        <p:spPr>
          <a:xfrm>
            <a:off x="1592521" y="4735558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C9A54E95-F4A5-4451-B5CA-32B7C3426CAA}"/>
              </a:ext>
            </a:extLst>
          </p:cNvPr>
          <p:cNvSpPr/>
          <p:nvPr/>
        </p:nvSpPr>
        <p:spPr>
          <a:xfrm>
            <a:off x="4223757" y="4735558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D13FADF1-3E74-4F4F-9003-DE2BEF9F7FB3}"/>
              </a:ext>
            </a:extLst>
          </p:cNvPr>
          <p:cNvSpPr/>
          <p:nvPr/>
        </p:nvSpPr>
        <p:spPr>
          <a:xfrm>
            <a:off x="6858501" y="4735558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3ECD9095-E98B-43F0-BA94-42B89DC071C7}"/>
              </a:ext>
            </a:extLst>
          </p:cNvPr>
          <p:cNvSpPr/>
          <p:nvPr/>
        </p:nvSpPr>
        <p:spPr>
          <a:xfrm>
            <a:off x="9518605" y="4725144"/>
            <a:ext cx="825867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E8598CC-BCFD-47EE-A48B-8FEA2291BE8E}"/>
              </a:ext>
            </a:extLst>
          </p:cNvPr>
          <p:cNvCxnSpPr>
            <a:stCxn id="2" idx="3"/>
            <a:endCxn id="9" idx="7"/>
          </p:cNvCxnSpPr>
          <p:nvPr/>
        </p:nvCxnSpPr>
        <p:spPr>
          <a:xfrm flipH="1">
            <a:off x="4962309" y="1603755"/>
            <a:ext cx="716662" cy="6662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05A3818-74B5-4FE1-B7CC-98C3C7ED56F5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3651473" y="2830089"/>
            <a:ext cx="726859" cy="7149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F847181-C6ED-4792-B7EA-18C21246F185}"/>
              </a:ext>
            </a:extLst>
          </p:cNvPr>
          <p:cNvCxnSpPr>
            <a:cxnSpLocks/>
            <a:stCxn id="2" idx="5"/>
            <a:endCxn id="10" idx="1"/>
          </p:cNvCxnSpPr>
          <p:nvPr/>
        </p:nvCxnSpPr>
        <p:spPr>
          <a:xfrm>
            <a:off x="6262948" y="1603755"/>
            <a:ext cx="716663" cy="6662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1213A70F-5322-432F-93CA-5FCE4D6F3F62}"/>
              </a:ext>
            </a:extLst>
          </p:cNvPr>
          <p:cNvCxnSpPr>
            <a:cxnSpLocks/>
            <a:stCxn id="10" idx="5"/>
            <a:endCxn id="15" idx="1"/>
          </p:cNvCxnSpPr>
          <p:nvPr/>
        </p:nvCxnSpPr>
        <p:spPr>
          <a:xfrm>
            <a:off x="7563588" y="2830089"/>
            <a:ext cx="726860" cy="7149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39466F2C-6DC7-4471-8E14-B4DD6D53A7BF}"/>
              </a:ext>
            </a:extLst>
          </p:cNvPr>
          <p:cNvCxnSpPr>
            <a:cxnSpLocks/>
            <a:stCxn id="10" idx="3"/>
            <a:endCxn id="14" idx="7"/>
          </p:cNvCxnSpPr>
          <p:nvPr/>
        </p:nvCxnSpPr>
        <p:spPr>
          <a:xfrm flipH="1">
            <a:off x="6262949" y="2830089"/>
            <a:ext cx="716662" cy="7149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EADF7DDA-723E-41D1-98F3-22E413085A6E}"/>
              </a:ext>
            </a:extLst>
          </p:cNvPr>
          <p:cNvCxnSpPr>
            <a:cxnSpLocks/>
            <a:stCxn id="14" idx="3"/>
            <a:endCxn id="17" idx="7"/>
          </p:cNvCxnSpPr>
          <p:nvPr/>
        </p:nvCxnSpPr>
        <p:spPr>
          <a:xfrm flipH="1">
            <a:off x="4928679" y="4105089"/>
            <a:ext cx="750293" cy="746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6E77EE9A-C95E-4745-B128-514478D208E1}"/>
              </a:ext>
            </a:extLst>
          </p:cNvPr>
          <p:cNvCxnSpPr>
            <a:cxnSpLocks/>
            <a:stCxn id="15" idx="5"/>
            <a:endCxn id="20" idx="1"/>
          </p:cNvCxnSpPr>
          <p:nvPr/>
        </p:nvCxnSpPr>
        <p:spPr>
          <a:xfrm>
            <a:off x="8874425" y="4105089"/>
            <a:ext cx="765125" cy="7360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978CFC72-AFB6-4A9E-8AED-776B0CB237B7}"/>
              </a:ext>
            </a:extLst>
          </p:cNvPr>
          <p:cNvCxnSpPr>
            <a:cxnSpLocks/>
            <a:stCxn id="15" idx="3"/>
            <a:endCxn id="18" idx="7"/>
          </p:cNvCxnSpPr>
          <p:nvPr/>
        </p:nvCxnSpPr>
        <p:spPr>
          <a:xfrm flipH="1">
            <a:off x="7563423" y="4105089"/>
            <a:ext cx="727025" cy="746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8DA8FA90-09D4-443C-82B9-950418E16A96}"/>
              </a:ext>
            </a:extLst>
          </p:cNvPr>
          <p:cNvCxnSpPr>
            <a:cxnSpLocks/>
            <a:stCxn id="13" idx="3"/>
            <a:endCxn id="16" idx="7"/>
          </p:cNvCxnSpPr>
          <p:nvPr/>
        </p:nvCxnSpPr>
        <p:spPr>
          <a:xfrm flipH="1">
            <a:off x="2297443" y="4105089"/>
            <a:ext cx="770053" cy="746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pojnice: zakřivená 84">
            <a:extLst>
              <a:ext uri="{FF2B5EF4-FFF2-40B4-BE49-F238E27FC236}">
                <a16:creationId xmlns:a16="http://schemas.microsoft.com/office/drawing/2014/main" id="{C4659EB3-4110-49F8-A459-94EA75B18BF5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rot="10800000" flipV="1">
            <a:off x="4670322" y="1323710"/>
            <a:ext cx="887705" cy="830290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pojnice: zakřivená 87">
            <a:extLst>
              <a:ext uri="{FF2B5EF4-FFF2-40B4-BE49-F238E27FC236}">
                <a16:creationId xmlns:a16="http://schemas.microsoft.com/office/drawing/2014/main" id="{2F4DD707-85AF-4A36-81E9-A10953912F3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10800000" flipV="1">
            <a:off x="3359485" y="2550044"/>
            <a:ext cx="897902" cy="878956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pojnice: zakřivená 90">
            <a:extLst>
              <a:ext uri="{FF2B5EF4-FFF2-40B4-BE49-F238E27FC236}">
                <a16:creationId xmlns:a16="http://schemas.microsoft.com/office/drawing/2014/main" id="{C5023843-7171-421F-A72D-DEBFE268E704}"/>
              </a:ext>
            </a:extLst>
          </p:cNvPr>
          <p:cNvCxnSpPr>
            <a:cxnSpLocks/>
            <a:stCxn id="2" idx="6"/>
            <a:endCxn id="10" idx="0"/>
          </p:cNvCxnSpPr>
          <p:nvPr/>
        </p:nvCxnSpPr>
        <p:spPr>
          <a:xfrm>
            <a:off x="6383893" y="1323710"/>
            <a:ext cx="887707" cy="830290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pojnice: zakřivená 93">
            <a:extLst>
              <a:ext uri="{FF2B5EF4-FFF2-40B4-BE49-F238E27FC236}">
                <a16:creationId xmlns:a16="http://schemas.microsoft.com/office/drawing/2014/main" id="{BB70F0BF-31D4-4935-82BA-C97867F564F3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rot="10800000" flipV="1">
            <a:off x="5970962" y="2550044"/>
            <a:ext cx="887705" cy="878956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pojnice: zakřivená 97">
            <a:extLst>
              <a:ext uri="{FF2B5EF4-FFF2-40B4-BE49-F238E27FC236}">
                <a16:creationId xmlns:a16="http://schemas.microsoft.com/office/drawing/2014/main" id="{B83C0F69-5231-4673-ADCC-1436958F563C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rot="10800000" flipV="1">
            <a:off x="4636691" y="3825044"/>
            <a:ext cx="921336" cy="910514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97D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14788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97D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14788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F05010A-2270-423A-B1A1-3349AB72B2B9}"/>
              </a:ext>
            </a:extLst>
          </p:cNvPr>
          <p:cNvCxnSpPr>
            <a:cxnSpLocks/>
          </p:cNvCxnSpPr>
          <p:nvPr/>
        </p:nvCxnSpPr>
        <p:spPr>
          <a:xfrm>
            <a:off x="5955720" y="1412776"/>
            <a:ext cx="3795" cy="4272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ECF2E07-B93A-4453-A5D3-72C8AF2AB5F6}"/>
              </a:ext>
            </a:extLst>
          </p:cNvPr>
          <p:cNvGrpSpPr/>
          <p:nvPr/>
        </p:nvGrpSpPr>
        <p:grpSpPr>
          <a:xfrm>
            <a:off x="1592521" y="927666"/>
            <a:ext cx="8751951" cy="4599980"/>
            <a:chOff x="1592521" y="927666"/>
            <a:chExt cx="8751951" cy="4599980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492DF40B-2BE3-45FF-A132-098639C6687A}"/>
                </a:ext>
              </a:extLst>
            </p:cNvPr>
            <p:cNvSpPr/>
            <p:nvPr/>
          </p:nvSpPr>
          <p:spPr>
            <a:xfrm>
              <a:off x="5558026" y="927666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192F140A-27C0-4023-AA30-C645A5E84775}"/>
                </a:ext>
              </a:extLst>
            </p:cNvPr>
            <p:cNvSpPr/>
            <p:nvPr/>
          </p:nvSpPr>
          <p:spPr>
            <a:xfrm>
              <a:off x="4257387" y="2154000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42B08212-1F9E-40C7-BB4E-CF8249738E3E}"/>
                </a:ext>
              </a:extLst>
            </p:cNvPr>
            <p:cNvSpPr/>
            <p:nvPr/>
          </p:nvSpPr>
          <p:spPr>
            <a:xfrm>
              <a:off x="6858666" y="2154000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47DD77FA-BA9D-49DB-91B7-404681D2BCC2}"/>
                </a:ext>
              </a:extLst>
            </p:cNvPr>
            <p:cNvSpPr/>
            <p:nvPr/>
          </p:nvSpPr>
          <p:spPr>
            <a:xfrm>
              <a:off x="2946551" y="3429000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BF26846-AC3E-406D-B5F5-BFF34B392F84}"/>
                </a:ext>
              </a:extLst>
            </p:cNvPr>
            <p:cNvSpPr/>
            <p:nvPr/>
          </p:nvSpPr>
          <p:spPr>
            <a:xfrm>
              <a:off x="5558027" y="3429000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D6BD4752-790F-4B74-B94C-C29B976C48A6}"/>
                </a:ext>
              </a:extLst>
            </p:cNvPr>
            <p:cNvSpPr/>
            <p:nvPr/>
          </p:nvSpPr>
          <p:spPr>
            <a:xfrm>
              <a:off x="8169503" y="3429000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215C54C6-D1BE-4CB9-B1B0-847A78CD2068}"/>
                </a:ext>
              </a:extLst>
            </p:cNvPr>
            <p:cNvSpPr/>
            <p:nvPr/>
          </p:nvSpPr>
          <p:spPr>
            <a:xfrm>
              <a:off x="1592521" y="4735558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C9A54E95-F4A5-4451-B5CA-32B7C3426CAA}"/>
                </a:ext>
              </a:extLst>
            </p:cNvPr>
            <p:cNvSpPr/>
            <p:nvPr/>
          </p:nvSpPr>
          <p:spPr>
            <a:xfrm>
              <a:off x="4223757" y="4735558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D13FADF1-3E74-4F4F-9003-DE2BEF9F7FB3}"/>
                </a:ext>
              </a:extLst>
            </p:cNvPr>
            <p:cNvSpPr/>
            <p:nvPr/>
          </p:nvSpPr>
          <p:spPr>
            <a:xfrm>
              <a:off x="6858501" y="4735558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ECD9095-E98B-43F0-BA94-42B89DC071C7}"/>
                </a:ext>
              </a:extLst>
            </p:cNvPr>
            <p:cNvSpPr/>
            <p:nvPr/>
          </p:nvSpPr>
          <p:spPr>
            <a:xfrm>
              <a:off x="9518605" y="4725144"/>
              <a:ext cx="825867" cy="792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FE8598CC-BCFD-47EE-A48B-8FEA2291BE8E}"/>
                </a:ext>
              </a:extLst>
            </p:cNvPr>
            <p:cNvCxnSpPr>
              <a:stCxn id="2" idx="3"/>
              <a:endCxn id="9" idx="7"/>
            </p:cNvCxnSpPr>
            <p:nvPr/>
          </p:nvCxnSpPr>
          <p:spPr>
            <a:xfrm flipH="1">
              <a:off x="4962309" y="1603755"/>
              <a:ext cx="716662" cy="66624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B05A3818-74B5-4FE1-B7CC-98C3C7ED56F5}"/>
                </a:ext>
              </a:extLst>
            </p:cNvPr>
            <p:cNvCxnSpPr>
              <a:cxnSpLocks/>
              <a:stCxn id="9" idx="3"/>
              <a:endCxn id="13" idx="7"/>
            </p:cNvCxnSpPr>
            <p:nvPr/>
          </p:nvCxnSpPr>
          <p:spPr>
            <a:xfrm flipH="1">
              <a:off x="3651473" y="2830089"/>
              <a:ext cx="726859" cy="7149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8F847181-C6ED-4792-B7EA-18C21246F185}"/>
                </a:ext>
              </a:extLst>
            </p:cNvPr>
            <p:cNvCxnSpPr>
              <a:cxnSpLocks/>
              <a:stCxn id="2" idx="5"/>
              <a:endCxn id="10" idx="1"/>
            </p:cNvCxnSpPr>
            <p:nvPr/>
          </p:nvCxnSpPr>
          <p:spPr>
            <a:xfrm>
              <a:off x="6262948" y="1603755"/>
              <a:ext cx="716663" cy="66624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1213A70F-5322-432F-93CA-5FCE4D6F3F62}"/>
                </a:ext>
              </a:extLst>
            </p:cNvPr>
            <p:cNvCxnSpPr>
              <a:cxnSpLocks/>
              <a:stCxn id="10" idx="5"/>
              <a:endCxn id="15" idx="1"/>
            </p:cNvCxnSpPr>
            <p:nvPr/>
          </p:nvCxnSpPr>
          <p:spPr>
            <a:xfrm>
              <a:off x="7563588" y="2830089"/>
              <a:ext cx="726860" cy="7149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39466F2C-6DC7-4471-8E14-B4DD6D53A7BF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6262949" y="2830089"/>
              <a:ext cx="716662" cy="7149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EADF7DDA-723E-41D1-98F3-22E413085A6E}"/>
                </a:ext>
              </a:extLst>
            </p:cNvPr>
            <p:cNvCxnSpPr>
              <a:cxnSpLocks/>
              <a:stCxn id="14" idx="3"/>
              <a:endCxn id="17" idx="7"/>
            </p:cNvCxnSpPr>
            <p:nvPr/>
          </p:nvCxnSpPr>
          <p:spPr>
            <a:xfrm flipH="1">
              <a:off x="4928679" y="4105089"/>
              <a:ext cx="750293" cy="7464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6E77EE9A-C95E-4745-B128-514478D208E1}"/>
                </a:ext>
              </a:extLst>
            </p:cNvPr>
            <p:cNvCxnSpPr>
              <a:cxnSpLocks/>
              <a:stCxn id="15" idx="5"/>
              <a:endCxn id="20" idx="1"/>
            </p:cNvCxnSpPr>
            <p:nvPr/>
          </p:nvCxnSpPr>
          <p:spPr>
            <a:xfrm>
              <a:off x="8874425" y="4105089"/>
              <a:ext cx="765125" cy="73605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978CFC72-AFB6-4A9E-8AED-776B0CB237B7}"/>
                </a:ext>
              </a:extLst>
            </p:cNvPr>
            <p:cNvCxnSpPr>
              <a:cxnSpLocks/>
              <a:stCxn id="15" idx="3"/>
              <a:endCxn id="18" idx="7"/>
            </p:cNvCxnSpPr>
            <p:nvPr/>
          </p:nvCxnSpPr>
          <p:spPr>
            <a:xfrm flipH="1">
              <a:off x="7563423" y="4105089"/>
              <a:ext cx="727025" cy="7464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8DA8FA90-09D4-443C-82B9-950418E16A96}"/>
                </a:ext>
              </a:extLst>
            </p:cNvPr>
            <p:cNvCxnSpPr>
              <a:cxnSpLocks/>
              <a:stCxn id="13" idx="3"/>
              <a:endCxn id="16" idx="7"/>
            </p:cNvCxnSpPr>
            <p:nvPr/>
          </p:nvCxnSpPr>
          <p:spPr>
            <a:xfrm flipH="1">
              <a:off x="2297443" y="4105089"/>
              <a:ext cx="770053" cy="7464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50BD9A-58B7-4744-B0F9-F07D2F80F5F3}"/>
              </a:ext>
            </a:extLst>
          </p:cNvPr>
          <p:cNvSpPr txBox="1"/>
          <p:nvPr/>
        </p:nvSpPr>
        <p:spPr>
          <a:xfrm>
            <a:off x="2254662" y="382860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context</a:t>
            </a:r>
            <a:endParaRPr lang="cs-CZ" b="1" dirty="0"/>
          </a:p>
        </p:txBody>
      </p:sp>
      <p:cxnSp>
        <p:nvCxnSpPr>
          <p:cNvPr id="36" name="Spojnice: zakřivená 35">
            <a:extLst>
              <a:ext uri="{FF2B5EF4-FFF2-40B4-BE49-F238E27FC236}">
                <a16:creationId xmlns:a16="http://schemas.microsoft.com/office/drawing/2014/main" id="{B2BF3D4A-768D-4861-B911-118E303B1661}"/>
              </a:ext>
            </a:extLst>
          </p:cNvPr>
          <p:cNvCxnSpPr>
            <a:cxnSpLocks/>
            <a:stCxn id="39" idx="2"/>
          </p:cNvCxnSpPr>
          <p:nvPr/>
        </p:nvCxnSpPr>
        <p:spPr>
          <a:xfrm rot="10800000" flipV="1">
            <a:off x="3363280" y="1016731"/>
            <a:ext cx="2194746" cy="3324677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pojnice: zakřivená 36">
            <a:extLst>
              <a:ext uri="{FF2B5EF4-FFF2-40B4-BE49-F238E27FC236}">
                <a16:creationId xmlns:a16="http://schemas.microsoft.com/office/drawing/2014/main" id="{AC675813-FD78-4209-92AE-B4CDF683E4F7}"/>
              </a:ext>
            </a:extLst>
          </p:cNvPr>
          <p:cNvCxnSpPr>
            <a:cxnSpLocks/>
            <a:stCxn id="39" idx="6"/>
          </p:cNvCxnSpPr>
          <p:nvPr/>
        </p:nvCxnSpPr>
        <p:spPr>
          <a:xfrm flipH="1">
            <a:off x="4640486" y="1016732"/>
            <a:ext cx="1743407" cy="4631235"/>
          </a:xfrm>
          <a:prstGeom prst="curvedConnector4">
            <a:avLst>
              <a:gd name="adj1" fmla="val -42672"/>
              <a:gd name="adj2" fmla="val 53511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ál 38">
            <a:extLst>
              <a:ext uri="{FF2B5EF4-FFF2-40B4-BE49-F238E27FC236}">
                <a16:creationId xmlns:a16="http://schemas.microsoft.com/office/drawing/2014/main" id="{C59B49B3-0EAF-4BA3-9FF2-1DC542C5BA47}"/>
              </a:ext>
            </a:extLst>
          </p:cNvPr>
          <p:cNvSpPr/>
          <p:nvPr/>
        </p:nvSpPr>
        <p:spPr>
          <a:xfrm>
            <a:off x="5558026" y="620688"/>
            <a:ext cx="825867" cy="79208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3873F6DF-EC61-4454-BF81-432CFC55BEE4}"/>
              </a:ext>
            </a:extLst>
          </p:cNvPr>
          <p:cNvSpPr txBox="1"/>
          <p:nvPr/>
        </p:nvSpPr>
        <p:spPr>
          <a:xfrm>
            <a:off x="3616860" y="512782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context</a:t>
            </a:r>
            <a:endParaRPr lang="cs-CZ" b="1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0E507706-BBF3-4DCF-8F83-99DA5CB4D542}"/>
              </a:ext>
            </a:extLst>
          </p:cNvPr>
          <p:cNvSpPr txBox="1"/>
          <p:nvPr/>
        </p:nvSpPr>
        <p:spPr>
          <a:xfrm>
            <a:off x="5307620" y="73734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23067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0013 0.13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animBg="1"/>
      <p:bldP spid="42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r>
              <a:rPr lang="cs-CZ" dirty="0"/>
              <a:t> API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/>
              <a:t> { Provider, </a:t>
            </a:r>
            <a:r>
              <a:rPr lang="cs-CZ" spc="-150" dirty="0" err="1"/>
              <a:t>Consumer</a:t>
            </a:r>
            <a:r>
              <a:rPr lang="cs-CZ" spc="-150" dirty="0"/>
              <a:t> } = </a:t>
            </a:r>
            <a:r>
              <a:rPr lang="cs-CZ" spc="-150" dirty="0" err="1"/>
              <a:t>React.</a:t>
            </a:r>
            <a:r>
              <a:rPr lang="cs-CZ" spc="-150" dirty="0" err="1">
                <a:solidFill>
                  <a:schemeClr val="tx1"/>
                </a:solidFill>
              </a:rPr>
              <a:t>createContext</a:t>
            </a:r>
            <a:r>
              <a:rPr lang="cs-CZ" spc="-150" dirty="0"/>
              <a:t>(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 err="1">
                <a:solidFill>
                  <a:srgbClr val="00B050"/>
                </a:solidFill>
              </a:rPr>
              <a:t>light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spc="-150" dirty="0"/>
              <a:t>);</a:t>
            </a:r>
          </a:p>
          <a:p>
            <a:pPr marL="0" indent="0">
              <a:buNone/>
            </a:pPr>
            <a:endParaRPr lang="cs-CZ" b="1" spc="-1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class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tx1"/>
                </a:solidFill>
              </a:rPr>
              <a:t>App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tx2"/>
                </a:solidFill>
              </a:rPr>
              <a:t>extends</a:t>
            </a:r>
            <a:r>
              <a:rPr lang="cs-CZ" spc="-150" dirty="0"/>
              <a:t> </a:t>
            </a:r>
            <a:r>
              <a:rPr lang="cs-CZ" spc="-150" dirty="0" err="1"/>
              <a:t>React.Component</a:t>
            </a:r>
            <a:r>
              <a:rPr lang="cs-CZ" spc="-150" dirty="0"/>
              <a:t> {</a:t>
            </a:r>
          </a:p>
          <a:p>
            <a:pPr marL="0" indent="0">
              <a:buNone/>
            </a:pPr>
            <a:r>
              <a:rPr lang="cs-CZ" spc="-150" dirty="0"/>
              <a:t>  	</a:t>
            </a:r>
            <a:r>
              <a:rPr lang="cs-CZ" spc="-150" dirty="0" err="1"/>
              <a:t>render</a:t>
            </a:r>
            <a:r>
              <a:rPr lang="cs-CZ" spc="-150" dirty="0"/>
              <a:t>() {</a:t>
            </a:r>
          </a:p>
          <a:p>
            <a:pPr marL="0" indent="0">
              <a:buNone/>
            </a:pPr>
            <a:r>
              <a:rPr lang="cs-CZ" spc="-150" dirty="0"/>
              <a:t>    		return </a:t>
            </a:r>
          </a:p>
          <a:p>
            <a:pPr marL="0" indent="0">
              <a:buNone/>
            </a:pPr>
            <a:r>
              <a:rPr lang="cs-CZ" spc="-150" dirty="0"/>
              <a:t>      			</a:t>
            </a:r>
            <a:r>
              <a:rPr lang="cs-CZ" spc="-150" dirty="0">
                <a:solidFill>
                  <a:schemeClr val="tx2"/>
                </a:solidFill>
              </a:rPr>
              <a:t>&lt;Provider </a:t>
            </a:r>
            <a:r>
              <a:rPr lang="cs-CZ" spc="-150" dirty="0" err="1"/>
              <a:t>value</a:t>
            </a:r>
            <a:r>
              <a:rPr lang="cs-CZ" spc="-150" dirty="0"/>
              <a:t>=</a:t>
            </a:r>
            <a:r>
              <a:rPr lang="cs-CZ" spc="-150" dirty="0">
                <a:solidFill>
                  <a:srgbClr val="00B050"/>
                </a:solidFill>
              </a:rPr>
              <a:t>'</a:t>
            </a:r>
            <a:r>
              <a:rPr lang="cs-CZ" spc="-150" dirty="0" err="1">
                <a:solidFill>
                  <a:srgbClr val="00B050"/>
                </a:solidFill>
              </a:rPr>
              <a:t>light</a:t>
            </a:r>
            <a:r>
              <a:rPr lang="cs-CZ" spc="-150" dirty="0">
                <a:solidFill>
                  <a:srgbClr val="00B050"/>
                </a:solidFill>
              </a:rPr>
              <a:t>' </a:t>
            </a:r>
            <a:r>
              <a:rPr lang="cs-CZ" spc="-150" dirty="0">
                <a:solidFill>
                  <a:schemeClr val="tx2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        				</a:t>
            </a:r>
            <a:r>
              <a:rPr lang="cs-CZ" spc="-150" dirty="0">
                <a:solidFill>
                  <a:schemeClr val="tx2"/>
                </a:solidFill>
              </a:rPr>
              <a:t>&lt;</a:t>
            </a:r>
            <a:r>
              <a:rPr lang="cs-CZ" spc="-150" dirty="0" err="1">
                <a:solidFill>
                  <a:schemeClr val="tx2"/>
                </a:solidFill>
              </a:rPr>
              <a:t>Toolbar</a:t>
            </a:r>
            <a:r>
              <a:rPr lang="cs-CZ" spc="-150" dirty="0">
                <a:solidFill>
                  <a:schemeClr val="tx2"/>
                </a:solidFill>
              </a:rPr>
              <a:t> /&gt;</a:t>
            </a:r>
          </a:p>
          <a:p>
            <a:pPr marL="0" indent="0">
              <a:buNone/>
            </a:pPr>
            <a:r>
              <a:rPr lang="cs-CZ" spc="-150" dirty="0"/>
              <a:t>      			</a:t>
            </a:r>
            <a:r>
              <a:rPr lang="cs-CZ" spc="-150" dirty="0">
                <a:solidFill>
                  <a:schemeClr val="tx2"/>
                </a:solidFill>
              </a:rPr>
              <a:t>&lt;/Provider&gt;</a:t>
            </a:r>
          </a:p>
          <a:p>
            <a:pPr marL="0" indent="0">
              <a:buNone/>
            </a:pPr>
            <a:r>
              <a:rPr lang="cs-CZ" spc="-150" dirty="0"/>
              <a:t>  	}</a:t>
            </a:r>
          </a:p>
          <a:p>
            <a:pPr marL="0" indent="0">
              <a:buNone/>
            </a:pPr>
            <a:r>
              <a:rPr lang="cs-CZ" spc="-1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63897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r>
              <a:rPr lang="cs-CZ" dirty="0"/>
              <a:t> API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>
                <a:solidFill>
                  <a:schemeClr val="tx1"/>
                </a:solidFill>
              </a:rPr>
              <a:t>Toolbar</a:t>
            </a:r>
            <a:r>
              <a:rPr lang="cs-CZ" dirty="0"/>
              <a:t> =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() =&gt;</a:t>
            </a:r>
            <a:r>
              <a:rPr lang="cs-CZ" dirty="0">
                <a:solidFill>
                  <a:schemeClr val="tx2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/>
              <a:t>&lt;div&gt;</a:t>
            </a:r>
            <a:br>
              <a:rPr lang="cs-CZ" dirty="0"/>
            </a:br>
            <a:r>
              <a:rPr lang="cs-CZ" dirty="0"/>
              <a:t>		</a:t>
            </a:r>
            <a:r>
              <a:rPr lang="cs-CZ" dirty="0">
                <a:solidFill>
                  <a:schemeClr val="tx2"/>
                </a:solidFill>
              </a:rPr>
              <a:t>&lt;</a:t>
            </a:r>
            <a:r>
              <a:rPr lang="cs-CZ" dirty="0" err="1">
                <a:solidFill>
                  <a:schemeClr val="tx2"/>
                </a:solidFill>
              </a:rPr>
              <a:t>MyButton</a:t>
            </a:r>
            <a:r>
              <a:rPr lang="cs-CZ" dirty="0">
                <a:solidFill>
                  <a:schemeClr val="tx2"/>
                </a:solidFill>
              </a:rPr>
              <a:t> /&gt;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/>
              <a:t>&lt;/div&gt;</a:t>
            </a:r>
            <a:endParaRPr lang="cs-CZ" b="1" spc="-150" dirty="0"/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>
                <a:solidFill>
                  <a:schemeClr val="tx1"/>
                </a:solidFill>
              </a:rPr>
              <a:t>MyButton</a:t>
            </a:r>
            <a:r>
              <a:rPr lang="cs-CZ" dirty="0"/>
              <a:t> =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() =&gt;</a:t>
            </a:r>
            <a:r>
              <a:rPr lang="cs-CZ" dirty="0">
                <a:solidFill>
                  <a:schemeClr val="tx2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	&lt;</a:t>
            </a:r>
            <a:r>
              <a:rPr lang="cs-CZ" dirty="0" err="1">
                <a:solidFill>
                  <a:schemeClr val="tx2"/>
                </a:solidFill>
              </a:rPr>
              <a:t>Consumer</a:t>
            </a:r>
            <a:r>
              <a:rPr lang="cs-CZ" dirty="0">
                <a:solidFill>
                  <a:schemeClr val="tx2"/>
                </a:solidFill>
              </a:rPr>
              <a:t>&gt;</a:t>
            </a:r>
          </a:p>
          <a:p>
            <a:pPr marL="0" indent="0">
              <a:buNone/>
            </a:pPr>
            <a:r>
              <a:rPr lang="cs-CZ" dirty="0"/>
              <a:t>        		{  (</a:t>
            </a:r>
            <a:r>
              <a:rPr lang="cs-CZ" dirty="0" err="1"/>
              <a:t>theme</a:t>
            </a:r>
            <a:r>
              <a:rPr lang="cs-CZ" dirty="0"/>
              <a:t>) =&gt; </a:t>
            </a:r>
            <a:r>
              <a:rPr lang="cs-CZ" dirty="0">
                <a:solidFill>
                  <a:schemeClr val="tx2"/>
                </a:solidFill>
              </a:rPr>
              <a:t>&lt;</a:t>
            </a:r>
            <a:r>
              <a:rPr lang="cs-CZ" dirty="0" err="1">
                <a:solidFill>
                  <a:schemeClr val="tx2"/>
                </a:solidFill>
              </a:rPr>
              <a:t>Button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theme</a:t>
            </a:r>
            <a:r>
              <a:rPr lang="cs-CZ" dirty="0"/>
              <a:t>={</a:t>
            </a:r>
            <a:r>
              <a:rPr lang="cs-CZ" dirty="0" err="1"/>
              <a:t>theme</a:t>
            </a:r>
            <a:r>
              <a:rPr lang="cs-CZ" dirty="0"/>
              <a:t>} </a:t>
            </a:r>
            <a:r>
              <a:rPr lang="cs-CZ" dirty="0">
                <a:solidFill>
                  <a:schemeClr val="tx2"/>
                </a:solidFill>
              </a:rPr>
              <a:t>/&gt;  </a:t>
            </a:r>
            <a:r>
              <a:rPr lang="cs-CZ" dirty="0"/>
              <a:t>}</a:t>
            </a:r>
          </a:p>
          <a:p>
            <a:pPr marL="0" indent="0">
              <a:buNone/>
            </a:pPr>
            <a:r>
              <a:rPr lang="cs-CZ" dirty="0"/>
              <a:t>      	</a:t>
            </a:r>
            <a:r>
              <a:rPr lang="cs-CZ" dirty="0">
                <a:solidFill>
                  <a:schemeClr val="tx2"/>
                </a:solidFill>
              </a:rPr>
              <a:t>&lt;/</a:t>
            </a:r>
            <a:r>
              <a:rPr lang="cs-CZ" dirty="0" err="1">
                <a:solidFill>
                  <a:schemeClr val="tx2"/>
                </a:solidFill>
              </a:rPr>
              <a:t>Consumer</a:t>
            </a:r>
            <a:r>
              <a:rPr lang="cs-CZ" dirty="0">
                <a:solidFill>
                  <a:schemeClr val="tx2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481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DE377E-F4B2-4925-A927-5EA46C61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3"/>
            <a:ext cx="1097280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obj1 = {a: </a:t>
            </a:r>
            <a:r>
              <a:rPr lang="cs-CZ" sz="2400" dirty="0">
                <a:solidFill>
                  <a:schemeClr val="tx1"/>
                </a:solidFill>
              </a:rPr>
              <a:t>1</a:t>
            </a:r>
            <a:r>
              <a:rPr lang="cs-CZ" sz="2400" dirty="0"/>
              <a:t>, b: </a:t>
            </a:r>
            <a:r>
              <a:rPr lang="cs-CZ" sz="2400" dirty="0">
                <a:solidFill>
                  <a:schemeClr val="tx1"/>
                </a:solidFill>
              </a:rPr>
              <a:t>2</a:t>
            </a:r>
            <a:r>
              <a:rPr lang="cs-CZ" sz="2400" dirty="0"/>
              <a:t>};</a:t>
            </a:r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obj2 = {a: </a:t>
            </a:r>
            <a:r>
              <a:rPr lang="cs-CZ" sz="2400" dirty="0">
                <a:solidFill>
                  <a:schemeClr val="tx1"/>
                </a:solidFill>
              </a:rPr>
              <a:t>5</a:t>
            </a:r>
            <a:r>
              <a:rPr lang="cs-CZ" sz="2400" dirty="0"/>
              <a:t>, c: </a:t>
            </a:r>
            <a:r>
              <a:rPr lang="cs-CZ" sz="2400" dirty="0">
                <a:solidFill>
                  <a:schemeClr val="tx1"/>
                </a:solidFill>
              </a:rPr>
              <a:t>2</a:t>
            </a:r>
            <a:r>
              <a:rPr lang="cs-CZ" sz="2400" dirty="0"/>
              <a:t>};</a:t>
            </a:r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obj3 = {...obj1, ...obj2};			</a:t>
            </a:r>
            <a:r>
              <a:rPr lang="cs-CZ" sz="2400" dirty="0">
                <a:solidFill>
                  <a:srgbClr val="00B050"/>
                </a:solidFill>
              </a:rPr>
              <a:t>// { a: 5, b: 2, c: 2 }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arr1 = [</a:t>
            </a:r>
            <a:r>
              <a:rPr lang="cs-CZ" sz="2400" dirty="0">
                <a:solidFill>
                  <a:schemeClr val="tx1"/>
                </a:solidFill>
              </a:rPr>
              <a:t>4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1"/>
                </a:solidFill>
              </a:rPr>
              <a:t>7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1"/>
                </a:solidFill>
              </a:rPr>
              <a:t>8</a:t>
            </a:r>
            <a:r>
              <a:rPr lang="cs-CZ" sz="2400" dirty="0"/>
              <a:t>];</a:t>
            </a:r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arr2 = [</a:t>
            </a:r>
            <a:r>
              <a:rPr lang="cs-CZ" sz="2400" dirty="0">
                <a:solidFill>
                  <a:schemeClr val="tx1"/>
                </a:solidFill>
              </a:rPr>
              <a:t>0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1"/>
                </a:solidFill>
              </a:rPr>
              <a:t>1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1"/>
                </a:solidFill>
              </a:rPr>
              <a:t>7</a:t>
            </a:r>
            <a:r>
              <a:rPr lang="cs-CZ" sz="2400" dirty="0"/>
              <a:t>];</a:t>
            </a:r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arr3 = [...arr1, ...arr2];			</a:t>
            </a:r>
            <a:r>
              <a:rPr lang="cs-CZ" sz="2400" dirty="0">
                <a:solidFill>
                  <a:srgbClr val="00B050"/>
                </a:solidFill>
              </a:rPr>
              <a:t>// [ 4, 7, 8, 0, 1, 7 ]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{ a, ...obj3WithoutA } = obj3;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console</a:t>
            </a:r>
            <a:r>
              <a:rPr lang="cs-CZ" sz="2400" dirty="0"/>
              <a:t>.log(obj3WithoutA);		</a:t>
            </a:r>
            <a:r>
              <a:rPr lang="cs-CZ" sz="2400" dirty="0">
                <a:solidFill>
                  <a:srgbClr val="00B050"/>
                </a:solidFill>
              </a:rPr>
              <a:t>// { b: 2, c: 2}</a:t>
            </a:r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4F7011-FCB2-451E-83EE-1F7A4BFD7609}"/>
              </a:ext>
            </a:extLst>
          </p:cNvPr>
          <p:cNvSpPr/>
          <p:nvPr/>
        </p:nvSpPr>
        <p:spPr>
          <a:xfrm>
            <a:off x="609600" y="4370205"/>
            <a:ext cx="6062464" cy="129104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8FECFDC-5A74-4398-B4D8-94475D2C2B0E}"/>
              </a:ext>
            </a:extLst>
          </p:cNvPr>
          <p:cNvSpPr/>
          <p:nvPr/>
        </p:nvSpPr>
        <p:spPr>
          <a:xfrm>
            <a:off x="609600" y="2564904"/>
            <a:ext cx="6782544" cy="140161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5E0101-BE22-46C2-9D08-80C0FD12BA1E}"/>
              </a:ext>
            </a:extLst>
          </p:cNvPr>
          <p:cNvSpPr/>
          <p:nvPr/>
        </p:nvSpPr>
        <p:spPr>
          <a:xfrm>
            <a:off x="609600" y="831612"/>
            <a:ext cx="6782544" cy="13296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7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r>
              <a:rPr lang="cs-CZ" dirty="0"/>
              <a:t> API –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Contexts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09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ThemeContext</a:t>
            </a:r>
            <a:r>
              <a:rPr lang="cs-CZ" spc="-150" dirty="0"/>
              <a:t> = </a:t>
            </a:r>
            <a:r>
              <a:rPr lang="cs-CZ" spc="-150" dirty="0" err="1"/>
              <a:t>React.</a:t>
            </a:r>
            <a:r>
              <a:rPr lang="cs-CZ" spc="-150" dirty="0" err="1">
                <a:solidFill>
                  <a:schemeClr val="tx1"/>
                </a:solidFill>
              </a:rPr>
              <a:t>createContext</a:t>
            </a:r>
            <a:r>
              <a:rPr lang="cs-CZ" spc="-150" dirty="0"/>
              <a:t>(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 err="1">
                <a:solidFill>
                  <a:srgbClr val="00B050"/>
                </a:solidFill>
              </a:rPr>
              <a:t>light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spc="-150" dirty="0"/>
              <a:t>);</a:t>
            </a:r>
            <a:br>
              <a:rPr lang="cs-CZ" spc="-150" dirty="0"/>
            </a:b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LocalizationContext</a:t>
            </a:r>
            <a:r>
              <a:rPr lang="cs-CZ" spc="-150" dirty="0"/>
              <a:t> = </a:t>
            </a:r>
            <a:r>
              <a:rPr lang="cs-CZ" spc="-150" dirty="0" err="1"/>
              <a:t>React.</a:t>
            </a:r>
            <a:r>
              <a:rPr lang="cs-CZ" spc="-150" dirty="0" err="1">
                <a:solidFill>
                  <a:schemeClr val="tx1"/>
                </a:solidFill>
              </a:rPr>
              <a:t>createContext</a:t>
            </a:r>
            <a:r>
              <a:rPr lang="cs-CZ" spc="-150" dirty="0"/>
              <a:t>(</a:t>
            </a:r>
            <a:r>
              <a:rPr lang="cs-CZ" dirty="0">
                <a:solidFill>
                  <a:srgbClr val="00B050"/>
                </a:solidFill>
              </a:rPr>
              <a:t>'EN'</a:t>
            </a:r>
            <a:r>
              <a:rPr lang="cs-CZ" spc="-150" dirty="0"/>
              <a:t>);</a:t>
            </a:r>
          </a:p>
          <a:p>
            <a:pPr marL="0" indent="0">
              <a:buNone/>
            </a:pPr>
            <a:endParaRPr lang="cs-CZ" b="1" spc="-1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class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tx1"/>
                </a:solidFill>
              </a:rPr>
              <a:t>App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tx2"/>
                </a:solidFill>
              </a:rPr>
              <a:t>extends</a:t>
            </a:r>
            <a:r>
              <a:rPr lang="cs-CZ" spc="-150" dirty="0"/>
              <a:t> </a:t>
            </a:r>
            <a:r>
              <a:rPr lang="cs-CZ" spc="-150" dirty="0" err="1"/>
              <a:t>React.Component</a:t>
            </a:r>
            <a:r>
              <a:rPr lang="cs-CZ" spc="-150" dirty="0"/>
              <a:t> {</a:t>
            </a:r>
          </a:p>
          <a:p>
            <a:pPr marL="0" indent="0">
              <a:buNone/>
            </a:pPr>
            <a:r>
              <a:rPr lang="cs-CZ" spc="-150" dirty="0"/>
              <a:t>  	</a:t>
            </a:r>
            <a:r>
              <a:rPr lang="cs-CZ" spc="-150" dirty="0" err="1"/>
              <a:t>render</a:t>
            </a:r>
            <a:r>
              <a:rPr lang="cs-CZ" spc="-150" dirty="0"/>
              <a:t>() {</a:t>
            </a:r>
            <a:br>
              <a:rPr lang="cs-CZ" spc="-150" dirty="0"/>
            </a:br>
            <a:r>
              <a:rPr lang="cs-CZ" spc="-150" dirty="0"/>
              <a:t>		</a:t>
            </a:r>
            <a:r>
              <a:rPr lang="en-US" spc="-150" dirty="0" err="1">
                <a:solidFill>
                  <a:schemeClr val="tx2"/>
                </a:solidFill>
              </a:rPr>
              <a:t>const</a:t>
            </a:r>
            <a:r>
              <a:rPr lang="en-US" spc="-150" dirty="0"/>
              <a:t> {</a:t>
            </a:r>
            <a:r>
              <a:rPr lang="cs-CZ" spc="-150" dirty="0"/>
              <a:t> </a:t>
            </a:r>
            <a:r>
              <a:rPr lang="cs-CZ" spc="-150" dirty="0" err="1"/>
              <a:t>lang</a:t>
            </a:r>
            <a:r>
              <a:rPr lang="en-US" spc="-150" dirty="0"/>
              <a:t>, theme</a:t>
            </a:r>
            <a:r>
              <a:rPr lang="cs-CZ" spc="-150" dirty="0"/>
              <a:t> </a:t>
            </a:r>
            <a:r>
              <a:rPr lang="en-US" spc="-150" dirty="0"/>
              <a:t>} = </a:t>
            </a:r>
            <a:r>
              <a:rPr lang="en-US" spc="-150" dirty="0" err="1">
                <a:solidFill>
                  <a:schemeClr val="tx2"/>
                </a:solidFill>
              </a:rPr>
              <a:t>this</a:t>
            </a:r>
            <a:r>
              <a:rPr lang="en-US" spc="-150" dirty="0" err="1"/>
              <a:t>.props</a:t>
            </a:r>
            <a:r>
              <a:rPr lang="en-US" spc="-150" dirty="0"/>
              <a:t>;</a:t>
            </a:r>
            <a:endParaRPr lang="cs-CZ" spc="-150" dirty="0"/>
          </a:p>
          <a:p>
            <a:pPr marL="0" indent="0">
              <a:buNone/>
            </a:pPr>
            <a:r>
              <a:rPr lang="cs-CZ" spc="-150" dirty="0"/>
              <a:t>    		return  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ThemeContext</a:t>
            </a:r>
            <a:r>
              <a:rPr lang="cs-CZ" spc="-150" dirty="0" err="1"/>
              <a:t>.</a:t>
            </a:r>
            <a:r>
              <a:rPr lang="cs-CZ" spc="-150" dirty="0" err="1">
                <a:solidFill>
                  <a:schemeClr val="accent4">
                    <a:lumMod val="75000"/>
                  </a:schemeClr>
                </a:solidFill>
              </a:rPr>
              <a:t>Provider</a:t>
            </a:r>
            <a:r>
              <a:rPr lang="cs-CZ" spc="-150" dirty="0"/>
              <a:t> </a:t>
            </a:r>
            <a:r>
              <a:rPr lang="cs-CZ" spc="-150" dirty="0" err="1"/>
              <a:t>value</a:t>
            </a:r>
            <a:r>
              <a:rPr lang="cs-CZ" spc="-150" dirty="0"/>
              <a:t>={</a:t>
            </a:r>
            <a:r>
              <a:rPr lang="cs-CZ" spc="-150" dirty="0" err="1">
                <a:solidFill>
                  <a:schemeClr val="tx2"/>
                </a:solidFill>
              </a:rPr>
              <a:t>theme</a:t>
            </a:r>
            <a:r>
              <a:rPr lang="cs-CZ" spc="-150" dirty="0"/>
              <a:t>}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        				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LocalizationContext</a:t>
            </a:r>
            <a:r>
              <a:rPr lang="cs-CZ" spc="-150" dirty="0" err="1"/>
              <a:t>.</a:t>
            </a:r>
            <a:r>
              <a:rPr lang="cs-CZ" spc="-150" dirty="0" err="1">
                <a:solidFill>
                  <a:schemeClr val="accent4">
                    <a:lumMod val="75000"/>
                  </a:schemeClr>
                </a:solidFill>
              </a:rPr>
              <a:t>Provider</a:t>
            </a:r>
            <a:r>
              <a:rPr lang="cs-CZ" spc="-150" dirty="0"/>
              <a:t> </a:t>
            </a:r>
            <a:r>
              <a:rPr lang="cs-CZ" spc="-150" dirty="0" err="1"/>
              <a:t>value</a:t>
            </a:r>
            <a:r>
              <a:rPr lang="cs-CZ" spc="-150" dirty="0"/>
              <a:t>={</a:t>
            </a:r>
            <a:r>
              <a:rPr lang="cs-CZ" spc="-150" dirty="0" err="1">
                <a:solidFill>
                  <a:schemeClr val="tx2"/>
                </a:solidFill>
              </a:rPr>
              <a:t>lang</a:t>
            </a:r>
            <a:r>
              <a:rPr lang="cs-CZ" spc="-150" dirty="0"/>
              <a:t>}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          					&lt;Layout /&gt;</a:t>
            </a:r>
          </a:p>
          <a:p>
            <a:pPr marL="0" indent="0">
              <a:buNone/>
            </a:pPr>
            <a:r>
              <a:rPr lang="cs-CZ" spc="-150" dirty="0"/>
              <a:t>        				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LocalizationContext</a:t>
            </a:r>
            <a:r>
              <a:rPr lang="cs-CZ" spc="-150" dirty="0" err="1"/>
              <a:t>.</a:t>
            </a:r>
            <a:r>
              <a:rPr lang="cs-CZ" spc="-150" dirty="0" err="1">
                <a:solidFill>
                  <a:schemeClr val="accent4">
                    <a:lumMod val="75000"/>
                  </a:schemeClr>
                </a:solidFill>
              </a:rPr>
              <a:t>Provider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      			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ThemeContext</a:t>
            </a:r>
            <a:r>
              <a:rPr lang="cs-CZ" spc="-150" dirty="0" err="1"/>
              <a:t>.</a:t>
            </a:r>
            <a:r>
              <a:rPr lang="cs-CZ" spc="-150" dirty="0" err="1">
                <a:solidFill>
                  <a:schemeClr val="accent4">
                    <a:lumMod val="75000"/>
                  </a:schemeClr>
                </a:solidFill>
              </a:rPr>
              <a:t>Provider</a:t>
            </a:r>
            <a:r>
              <a:rPr lang="cs-CZ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br>
              <a:rPr lang="cs-CZ" spc="-150" dirty="0"/>
            </a:br>
            <a:r>
              <a:rPr lang="cs-CZ" spc="-150" dirty="0"/>
              <a:t>  	}</a:t>
            </a:r>
          </a:p>
          <a:p>
            <a:pPr marL="0" indent="0">
              <a:buNone/>
            </a:pPr>
            <a:r>
              <a:rPr lang="cs-CZ" spc="-1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4752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r>
              <a:rPr lang="cs-CZ" dirty="0"/>
              <a:t> API –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Contexts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pc="-150" dirty="0" err="1">
                <a:solidFill>
                  <a:schemeClr val="tx2"/>
                </a:solidFill>
              </a:rPr>
              <a:t>const</a:t>
            </a:r>
            <a:r>
              <a:rPr lang="en-US" spc="-150" dirty="0">
                <a:solidFill>
                  <a:schemeClr val="tx2"/>
                </a:solidFill>
              </a:rPr>
              <a:t> </a:t>
            </a:r>
            <a:r>
              <a:rPr lang="cs-CZ" spc="-150" dirty="0">
                <a:solidFill>
                  <a:schemeClr val="tx1"/>
                </a:solidFill>
              </a:rPr>
              <a:t>Layout</a:t>
            </a:r>
            <a:r>
              <a:rPr lang="en-US" spc="-150" dirty="0">
                <a:solidFill>
                  <a:schemeClr val="tx2"/>
                </a:solidFill>
              </a:rPr>
              <a:t> </a:t>
            </a:r>
            <a:r>
              <a:rPr lang="en-US" spc="-150" dirty="0"/>
              <a:t>= () =&gt; </a:t>
            </a:r>
            <a:br>
              <a:rPr lang="cs-CZ" spc="-150" dirty="0"/>
            </a:br>
            <a:r>
              <a:rPr lang="en-US" spc="-150" dirty="0">
                <a:solidFill>
                  <a:schemeClr val="tx2"/>
                </a:solidFill>
              </a:rPr>
              <a:t>	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spc="-150" dirty="0" err="1">
                <a:solidFill>
                  <a:schemeClr val="accent6">
                    <a:lumMod val="75000"/>
                  </a:schemeClr>
                </a:solidFill>
              </a:rPr>
              <a:t>ThemeContext.</a:t>
            </a:r>
            <a:r>
              <a:rPr lang="en-US" spc="-150" dirty="0" err="1">
                <a:solidFill>
                  <a:schemeClr val="accent4">
                    <a:lumMod val="75000"/>
                  </a:schemeClr>
                </a:solidFill>
              </a:rPr>
              <a:t>Consumer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pc="-150" dirty="0"/>
              <a:t>      </a:t>
            </a:r>
            <a:r>
              <a:rPr lang="cs-CZ" spc="-150" dirty="0"/>
              <a:t>		</a:t>
            </a:r>
            <a:r>
              <a:rPr lang="en-US" spc="-150" dirty="0"/>
              <a:t>{</a:t>
            </a:r>
            <a:r>
              <a:rPr lang="cs-CZ" spc="-150" dirty="0"/>
              <a:t> (</a:t>
            </a:r>
            <a:r>
              <a:rPr lang="en-US" spc="-150" dirty="0"/>
              <a:t>theme</a:t>
            </a:r>
            <a:r>
              <a:rPr lang="cs-CZ" spc="-150" dirty="0"/>
              <a:t>)</a:t>
            </a:r>
            <a:r>
              <a:rPr lang="en-US" spc="-150" dirty="0"/>
              <a:t> =&gt; </a:t>
            </a:r>
          </a:p>
          <a:p>
            <a:pPr marL="0" indent="0">
              <a:buNone/>
            </a:pPr>
            <a:r>
              <a:rPr lang="en-US" spc="-150" dirty="0"/>
              <a:t>        </a:t>
            </a:r>
            <a:r>
              <a:rPr lang="cs-CZ" spc="-150" dirty="0"/>
              <a:t>			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LocalizationContext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pc="-150" dirty="0">
                <a:solidFill>
                  <a:schemeClr val="accent4">
                    <a:lumMod val="75000"/>
                  </a:schemeClr>
                </a:solidFill>
              </a:rPr>
              <a:t>Consumer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pc="-150" dirty="0"/>
              <a:t>          </a:t>
            </a:r>
            <a:r>
              <a:rPr lang="cs-CZ" spc="-150" dirty="0"/>
              <a:t>				</a:t>
            </a:r>
            <a:r>
              <a:rPr lang="en-US" spc="-150" dirty="0"/>
              <a:t>{</a:t>
            </a:r>
            <a:r>
              <a:rPr lang="cs-CZ" spc="-150" dirty="0"/>
              <a:t> (</a:t>
            </a:r>
            <a:r>
              <a:rPr lang="en-US" spc="-150" dirty="0"/>
              <a:t>user</a:t>
            </a:r>
            <a:r>
              <a:rPr lang="cs-CZ" spc="-150" dirty="0"/>
              <a:t>)</a:t>
            </a:r>
            <a:r>
              <a:rPr lang="en-US" spc="-150" dirty="0"/>
              <a:t> =&gt;</a:t>
            </a:r>
            <a:r>
              <a:rPr lang="cs-CZ" spc="-150" dirty="0"/>
              <a:t> </a:t>
            </a:r>
            <a:r>
              <a:rPr lang="en-US" spc="-150" dirty="0">
                <a:solidFill>
                  <a:schemeClr val="tx2"/>
                </a:solidFill>
              </a:rPr>
              <a:t>&lt;</a:t>
            </a:r>
            <a:r>
              <a:rPr lang="cs-CZ" spc="-150" dirty="0" err="1">
                <a:solidFill>
                  <a:schemeClr val="tx2"/>
                </a:solidFill>
              </a:rPr>
              <a:t>Content</a:t>
            </a:r>
            <a:r>
              <a:rPr lang="en-US" spc="-150" dirty="0">
                <a:solidFill>
                  <a:schemeClr val="tx2"/>
                </a:solidFill>
              </a:rPr>
              <a:t> </a:t>
            </a:r>
            <a:r>
              <a:rPr lang="en-US" spc="-150" dirty="0" err="1"/>
              <a:t>lang</a:t>
            </a:r>
            <a:r>
              <a:rPr lang="en-US" spc="-150" dirty="0"/>
              <a:t>={</a:t>
            </a:r>
            <a:r>
              <a:rPr lang="en-US" spc="-150" dirty="0" err="1"/>
              <a:t>lang</a:t>
            </a:r>
            <a:r>
              <a:rPr lang="en-US" spc="-150" dirty="0"/>
              <a:t>} theme={theme} </a:t>
            </a:r>
            <a:r>
              <a:rPr lang="en-US" spc="-150" dirty="0">
                <a:solidFill>
                  <a:schemeClr val="tx2"/>
                </a:solidFill>
              </a:rPr>
              <a:t>/&gt;</a:t>
            </a:r>
            <a:r>
              <a:rPr lang="cs-CZ" spc="-150" dirty="0">
                <a:solidFill>
                  <a:schemeClr val="tx2"/>
                </a:solidFill>
              </a:rPr>
              <a:t> </a:t>
            </a:r>
            <a:r>
              <a:rPr lang="en-US" spc="-150" dirty="0"/>
              <a:t>}</a:t>
            </a:r>
          </a:p>
          <a:p>
            <a:pPr marL="0" indent="0">
              <a:buNone/>
            </a:pPr>
            <a:r>
              <a:rPr lang="en-US" spc="-150" dirty="0"/>
              <a:t>        </a:t>
            </a:r>
            <a:r>
              <a:rPr lang="cs-CZ" spc="-150" dirty="0"/>
              <a:t>			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cs-CZ" spc="-150" dirty="0" err="1">
                <a:solidFill>
                  <a:schemeClr val="accent6">
                    <a:lumMod val="75000"/>
                  </a:schemeClr>
                </a:solidFill>
              </a:rPr>
              <a:t>LocalizationContext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pc="-150" dirty="0">
                <a:solidFill>
                  <a:schemeClr val="accent4">
                    <a:lumMod val="75000"/>
                  </a:schemeClr>
                </a:solidFill>
              </a:rPr>
              <a:t>Consumer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pc="-150" dirty="0"/>
              <a:t>      </a:t>
            </a:r>
            <a:r>
              <a:rPr lang="cs-CZ" spc="-150" dirty="0"/>
              <a:t>		</a:t>
            </a:r>
            <a:r>
              <a:rPr lang="en-US" spc="-150" dirty="0"/>
              <a:t>}</a:t>
            </a:r>
          </a:p>
          <a:p>
            <a:pPr marL="0" indent="0">
              <a:buNone/>
            </a:pPr>
            <a:r>
              <a:rPr lang="en-US" spc="-150" dirty="0"/>
              <a:t>    </a:t>
            </a:r>
            <a:r>
              <a:rPr lang="cs-CZ" spc="-150" dirty="0"/>
              <a:t>	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en-US" spc="-150" dirty="0" err="1">
                <a:solidFill>
                  <a:schemeClr val="accent6">
                    <a:lumMod val="75000"/>
                  </a:schemeClr>
                </a:solidFill>
              </a:rPr>
              <a:t>ThemeContext.</a:t>
            </a:r>
            <a:r>
              <a:rPr lang="en-US" spc="-150" dirty="0" err="1">
                <a:solidFill>
                  <a:schemeClr val="accent4">
                    <a:lumMod val="75000"/>
                  </a:schemeClr>
                </a:solidFill>
              </a:rPr>
              <a:t>Consumer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pc="-1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39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556792"/>
            <a:ext cx="6336704" cy="2718247"/>
          </a:xfrm>
        </p:spPr>
        <p:txBody>
          <a:bodyPr/>
          <a:lstStyle/>
          <a:p>
            <a:r>
              <a:rPr lang="cs-CZ" sz="4400" dirty="0">
                <a:solidFill>
                  <a:srgbClr val="000000"/>
                </a:solidFill>
              </a:rPr>
              <a:t>Jak na</a:t>
            </a:r>
            <a:r>
              <a:rPr lang="cs-CZ" sz="5400" b="1" dirty="0">
                <a:solidFill>
                  <a:srgbClr val="7030A0"/>
                </a:solidFill>
              </a:rPr>
              <a:t> </a:t>
            </a:r>
            <a:r>
              <a:rPr lang="cs-CZ" sz="4800" b="1" dirty="0" err="1">
                <a:solidFill>
                  <a:srgbClr val="7030A0"/>
                </a:solidFill>
              </a:rPr>
              <a:t>Code</a:t>
            </a:r>
            <a:r>
              <a:rPr lang="cs-CZ" sz="4800" b="1" dirty="0">
                <a:solidFill>
                  <a:srgbClr val="7030A0"/>
                </a:solidFill>
              </a:rPr>
              <a:t> </a:t>
            </a:r>
            <a:r>
              <a:rPr lang="cs-CZ" sz="4800" b="1" dirty="0" err="1">
                <a:solidFill>
                  <a:srgbClr val="7030A0"/>
                </a:solidFill>
              </a:rPr>
              <a:t>sharing</a:t>
            </a:r>
            <a:r>
              <a:rPr lang="cs-CZ" sz="4800" b="1" dirty="0"/>
              <a:t> </a:t>
            </a:r>
            <a:br>
              <a:rPr lang="cs-CZ" sz="4800" b="1" dirty="0"/>
            </a:br>
            <a:r>
              <a:rPr lang="cs-CZ" sz="4800" b="1" dirty="0"/>
              <a:t>			</a:t>
            </a:r>
            <a:r>
              <a:rPr lang="cs-CZ" sz="4400" dirty="0">
                <a:solidFill>
                  <a:srgbClr val="000000"/>
                </a:solidFill>
              </a:rPr>
              <a:t>v</a:t>
            </a:r>
            <a:r>
              <a:rPr lang="cs-CZ" dirty="0"/>
              <a:t> </a:t>
            </a:r>
            <a:r>
              <a:rPr lang="cs-CZ" sz="5400" b="1" dirty="0" err="1"/>
              <a:t>Reactu</a:t>
            </a:r>
            <a:r>
              <a:rPr lang="cs-CZ" sz="5400" b="1" dirty="0"/>
              <a:t>?</a:t>
            </a:r>
            <a:endParaRPr lang="cs-CZ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9C7D74-938A-4060-A977-5B60A7D26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46536"/>
              </p:ext>
            </p:extLst>
          </p:nvPr>
        </p:nvGraphicFramePr>
        <p:xfrm>
          <a:off x="13837" y="6128466"/>
          <a:ext cx="7520384" cy="83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681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636" y="2051418"/>
            <a:ext cx="6552728" cy="1362075"/>
          </a:xfrm>
        </p:spPr>
        <p:txBody>
          <a:bodyPr>
            <a:normAutofit/>
          </a:bodyPr>
          <a:lstStyle/>
          <a:p>
            <a:r>
              <a:rPr lang="cs-CZ" sz="5400" b="1" dirty="0" err="1">
                <a:solidFill>
                  <a:srgbClr val="7030A0"/>
                </a:solidFill>
              </a:rPr>
              <a:t>Higher</a:t>
            </a:r>
            <a:r>
              <a:rPr lang="cs-CZ" sz="5400" b="1" dirty="0">
                <a:solidFill>
                  <a:schemeClr val="tx1"/>
                </a:solidFill>
              </a:rPr>
              <a:t> </a:t>
            </a:r>
            <a:r>
              <a:rPr lang="cs-CZ" sz="5400" b="1" dirty="0" err="1">
                <a:solidFill>
                  <a:srgbClr val="7030A0"/>
                </a:solidFill>
              </a:rPr>
              <a:t>Order</a:t>
            </a:r>
            <a:r>
              <a:rPr lang="cs-CZ" sz="5400" b="1" dirty="0">
                <a:solidFill>
                  <a:schemeClr val="tx1"/>
                </a:solidFill>
              </a:rPr>
              <a:t> </a:t>
            </a:r>
            <a:r>
              <a:rPr lang="cs-CZ" sz="5400" b="1" dirty="0" err="1">
                <a:solidFill>
                  <a:schemeClr val="tx1"/>
                </a:solidFill>
              </a:rPr>
              <a:t>Component</a:t>
            </a:r>
            <a:endParaRPr lang="cs-CZ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4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166018"/>
            <a:ext cx="9361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b="1" i="1" dirty="0"/>
          </a:p>
          <a:p>
            <a:pPr marL="0" indent="0">
              <a:buNone/>
            </a:pPr>
            <a:r>
              <a:rPr lang="cs-CZ" sz="3600" i="1" dirty="0"/>
              <a:t>„H</a:t>
            </a:r>
            <a:r>
              <a:rPr lang="en-US" sz="3600" i="1" dirty="0" err="1"/>
              <a:t>igher</a:t>
            </a:r>
            <a:r>
              <a:rPr lang="en-US" sz="3600" i="1" dirty="0"/>
              <a:t>-order component is a </a:t>
            </a:r>
            <a:r>
              <a:rPr lang="en-US" sz="4400" b="1" i="1" dirty="0">
                <a:solidFill>
                  <a:schemeClr val="tx1"/>
                </a:solidFill>
              </a:rPr>
              <a:t>function that takes </a:t>
            </a:r>
            <a:br>
              <a:rPr lang="cs-CZ" sz="4400" b="1" i="1" dirty="0">
                <a:solidFill>
                  <a:schemeClr val="tx1"/>
                </a:solidFill>
              </a:rPr>
            </a:br>
            <a:r>
              <a:rPr lang="en-US" sz="4400" b="1" i="1" dirty="0">
                <a:solidFill>
                  <a:schemeClr val="tx1"/>
                </a:solidFill>
              </a:rPr>
              <a:t>a component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3600" i="1" dirty="0"/>
              <a:t>and</a:t>
            </a:r>
            <a:r>
              <a:rPr lang="en-US" sz="4000" i="1" dirty="0"/>
              <a:t> </a:t>
            </a:r>
            <a:r>
              <a:rPr lang="en-US" sz="4400" b="1" i="1" dirty="0">
                <a:solidFill>
                  <a:srgbClr val="7030A0"/>
                </a:solidFill>
              </a:rPr>
              <a:t>returns a new component</a:t>
            </a:r>
            <a:r>
              <a:rPr lang="en-US" sz="3600" i="1" dirty="0"/>
              <a:t>.</a:t>
            </a:r>
            <a:r>
              <a:rPr lang="cs-CZ" sz="3600" i="1" dirty="0"/>
              <a:t>“</a:t>
            </a:r>
            <a:endParaRPr lang="cs-CZ" sz="4000" i="1" dirty="0"/>
          </a:p>
          <a:p>
            <a:pPr marL="0" indent="0">
              <a:buNone/>
            </a:pPr>
            <a:r>
              <a:rPr lang="cs-CZ" sz="3200" b="1" i="1" dirty="0"/>
              <a:t>		</a:t>
            </a:r>
            <a:br>
              <a:rPr lang="cs-CZ" sz="3200" b="1" i="1" dirty="0"/>
            </a:br>
            <a:r>
              <a:rPr lang="cs-CZ" sz="3200" b="1" i="1" dirty="0"/>
              <a:t>					    	</a:t>
            </a:r>
            <a:r>
              <a:rPr lang="cs-CZ" sz="3200" b="1" i="1" dirty="0">
                <a:solidFill>
                  <a:schemeClr val="tx1"/>
                </a:solidFill>
              </a:rPr>
              <a:t>- Facebook</a:t>
            </a:r>
            <a:endParaRPr lang="cs-CZ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54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2"/>
          </a:xfrm>
        </p:spPr>
        <p:txBody>
          <a:bodyPr>
            <a:normAutofit/>
          </a:bodyPr>
          <a:lstStyle/>
          <a:p>
            <a:pPr marL="0" indent="0" defTabSz="720000">
              <a:buNone/>
            </a:pP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HOC = (</a:t>
            </a:r>
            <a:r>
              <a:rPr lang="cs-CZ" dirty="0" err="1"/>
              <a:t>WrappedComponent</a:t>
            </a:r>
            <a:r>
              <a:rPr lang="cs-CZ" dirty="0"/>
              <a:t>) =&gt; {</a:t>
            </a:r>
          </a:p>
          <a:p>
            <a:pPr marL="0" indent="0" defTabSz="720000">
              <a:buNone/>
            </a:pPr>
            <a:r>
              <a:rPr lang="cs-CZ" dirty="0"/>
              <a:t>	return </a:t>
            </a:r>
            <a:r>
              <a:rPr lang="cs-CZ" dirty="0" err="1">
                <a:solidFill>
                  <a:schemeClr val="tx2"/>
                </a:solidFill>
              </a:rPr>
              <a:t>class</a:t>
            </a:r>
            <a:r>
              <a:rPr lang="cs-CZ" dirty="0"/>
              <a:t> </a:t>
            </a:r>
            <a:r>
              <a:rPr lang="cs-CZ" dirty="0" err="1"/>
              <a:t>PropsProxyHOC</a:t>
            </a:r>
            <a:r>
              <a:rPr lang="cs-CZ" dirty="0"/>
              <a:t> </a:t>
            </a:r>
            <a:r>
              <a:rPr lang="cs-CZ" dirty="0" err="1">
                <a:solidFill>
                  <a:schemeClr val="tx2"/>
                </a:solidFill>
              </a:rPr>
              <a:t>extends</a:t>
            </a:r>
            <a:r>
              <a:rPr lang="cs-CZ" dirty="0"/>
              <a:t> </a:t>
            </a:r>
            <a:r>
              <a:rPr lang="cs-CZ" dirty="0" err="1"/>
              <a:t>React.Component</a:t>
            </a:r>
            <a:r>
              <a:rPr lang="cs-CZ" dirty="0"/>
              <a:t> {</a:t>
            </a:r>
          </a:p>
          <a:p>
            <a:pPr marL="0" indent="0" defTabSz="720000">
              <a:buNone/>
            </a:pPr>
            <a:r>
              <a:rPr lang="cs-CZ" dirty="0"/>
              <a:t>    		</a:t>
            </a:r>
            <a:r>
              <a:rPr lang="cs-CZ" dirty="0" err="1"/>
              <a:t>render</a:t>
            </a:r>
            <a:r>
              <a:rPr lang="cs-CZ" dirty="0"/>
              <a:t>() {</a:t>
            </a:r>
          </a:p>
          <a:p>
            <a:pPr marL="0" indent="0" defTabSz="720000">
              <a:buNone/>
            </a:pPr>
            <a:r>
              <a:rPr lang="cs-CZ" dirty="0"/>
              <a:t>      			return &lt;</a:t>
            </a:r>
            <a:r>
              <a:rPr lang="cs-CZ" dirty="0" err="1"/>
              <a:t>WrappedComponent</a:t>
            </a:r>
            <a:r>
              <a:rPr lang="cs-CZ" dirty="0"/>
              <a:t> {...</a:t>
            </a:r>
            <a:r>
              <a:rPr lang="cs-CZ" dirty="0" err="1">
                <a:solidFill>
                  <a:schemeClr val="tx2"/>
                </a:solidFill>
              </a:rPr>
              <a:t>this</a:t>
            </a:r>
            <a:r>
              <a:rPr lang="cs-CZ" dirty="0" err="1"/>
              <a:t>.props</a:t>
            </a:r>
            <a:r>
              <a:rPr lang="cs-CZ" dirty="0"/>
              <a:t>} </a:t>
            </a:r>
            <a:r>
              <a:rPr lang="cs-CZ" dirty="0" err="1"/>
              <a:t>someOtherProp</a:t>
            </a:r>
            <a:r>
              <a:rPr lang="cs-CZ" dirty="0"/>
              <a:t>={…} /&gt;</a:t>
            </a:r>
          </a:p>
          <a:p>
            <a:pPr marL="0" indent="0" defTabSz="720000">
              <a:buNone/>
            </a:pPr>
            <a:r>
              <a:rPr lang="cs-CZ" dirty="0"/>
              <a:t>    		}</a:t>
            </a:r>
          </a:p>
          <a:p>
            <a:pPr marL="0" indent="0" defTabSz="720000">
              <a:buNone/>
            </a:pPr>
            <a:r>
              <a:rPr lang="cs-CZ" dirty="0"/>
              <a:t>  	}</a:t>
            </a:r>
          </a:p>
          <a:p>
            <a:pPr marL="0" indent="0" defTabSz="720000">
              <a:buNone/>
            </a:pPr>
            <a:r>
              <a:rPr lang="cs-C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7709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564" y="1916832"/>
            <a:ext cx="7848872" cy="1362075"/>
          </a:xfrm>
        </p:spPr>
        <p:txBody>
          <a:bodyPr>
            <a:normAutofit/>
          </a:bodyPr>
          <a:lstStyle/>
          <a:p>
            <a:r>
              <a:rPr lang="cs-CZ" sz="5600" b="1" dirty="0" err="1"/>
              <a:t>Function</a:t>
            </a:r>
            <a:r>
              <a:rPr lang="cs-CZ" sz="5600" b="1" dirty="0"/>
              <a:t> as </a:t>
            </a:r>
            <a:r>
              <a:rPr lang="cs-CZ" sz="5600" b="1" dirty="0" err="1"/>
              <a:t>Child</a:t>
            </a:r>
            <a:r>
              <a:rPr lang="cs-CZ" sz="5600" b="1" dirty="0"/>
              <a:t> </a:t>
            </a:r>
            <a:r>
              <a:rPr lang="cs-CZ" sz="5600" b="1" dirty="0" err="1">
                <a:solidFill>
                  <a:srgbClr val="7030A0"/>
                </a:solidFill>
              </a:rPr>
              <a:t>Component</a:t>
            </a:r>
            <a:endParaRPr lang="cs-CZ" sz="5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37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244970"/>
            <a:ext cx="97930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b="1" i="1" dirty="0"/>
          </a:p>
          <a:p>
            <a:pPr marL="0" indent="0">
              <a:buNone/>
            </a:pPr>
            <a:r>
              <a:rPr lang="cs-CZ" sz="3600" i="1" dirty="0"/>
              <a:t>„</a:t>
            </a:r>
            <a:r>
              <a:rPr lang="en-US" sz="3600" i="1" dirty="0"/>
              <a:t>Function as Child Component</a:t>
            </a:r>
            <a:r>
              <a:rPr lang="cs-CZ" sz="3600" i="1" dirty="0"/>
              <a:t>s</a:t>
            </a:r>
            <a:r>
              <a:rPr lang="en-US" sz="3600" i="1" dirty="0"/>
              <a:t> </a:t>
            </a:r>
            <a:r>
              <a:rPr lang="cs-CZ" sz="3600" i="1" dirty="0" err="1"/>
              <a:t>is</a:t>
            </a:r>
            <a:r>
              <a:rPr lang="cs-CZ" sz="3600" i="1" dirty="0"/>
              <a:t> </a:t>
            </a:r>
            <a:r>
              <a:rPr lang="cs-CZ" sz="3600" i="1" dirty="0" err="1"/>
              <a:t>pattern</a:t>
            </a:r>
            <a:r>
              <a:rPr lang="cs-CZ" sz="3600" i="1" dirty="0"/>
              <a:t> </a:t>
            </a:r>
            <a:br>
              <a:rPr lang="cs-CZ" sz="3600" i="1" dirty="0"/>
            </a:br>
            <a:r>
              <a:rPr lang="cs-CZ" sz="3600" i="1" dirty="0" err="1"/>
              <a:t>based</a:t>
            </a:r>
            <a:r>
              <a:rPr lang="cs-CZ" sz="3600" i="1" dirty="0"/>
              <a:t> on</a:t>
            </a:r>
            <a:r>
              <a:rPr lang="en-US" sz="3600" i="1" dirty="0"/>
              <a:t> </a:t>
            </a:r>
            <a:r>
              <a:rPr lang="en-US" sz="4400" b="1" i="1" dirty="0">
                <a:solidFill>
                  <a:schemeClr val="tx1"/>
                </a:solidFill>
              </a:rPr>
              <a:t>components</a:t>
            </a:r>
            <a:r>
              <a:rPr lang="en-US" sz="3600" i="1" dirty="0"/>
              <a:t> that </a:t>
            </a:r>
            <a:r>
              <a:rPr lang="en-US" sz="4400" b="1" i="1" dirty="0">
                <a:solidFill>
                  <a:srgbClr val="7030A0"/>
                </a:solidFill>
              </a:rPr>
              <a:t>receive a function as their child</a:t>
            </a:r>
            <a:r>
              <a:rPr lang="en-US" sz="3600" b="1" i="1" dirty="0">
                <a:solidFill>
                  <a:srgbClr val="000000"/>
                </a:solidFill>
              </a:rPr>
              <a:t>.</a:t>
            </a:r>
            <a:r>
              <a:rPr lang="cs-CZ" sz="3600" i="1" dirty="0"/>
              <a:t>“</a:t>
            </a:r>
          </a:p>
          <a:p>
            <a:pPr marL="0" indent="0">
              <a:buNone/>
            </a:pPr>
            <a:endParaRPr lang="cs-CZ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2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58186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pc="-150" dirty="0" err="1">
                <a:solidFill>
                  <a:schemeClr val="accent1"/>
                </a:solidFill>
              </a:rPr>
              <a:t>class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tx1"/>
                </a:solidFill>
              </a:rPr>
              <a:t>MyLogicSharingComponent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accent1"/>
                </a:solidFill>
              </a:rPr>
              <a:t>extends</a:t>
            </a:r>
            <a:r>
              <a:rPr lang="cs-CZ" spc="-150" dirty="0"/>
              <a:t> </a:t>
            </a:r>
            <a:r>
              <a:rPr lang="cs-CZ" spc="-150" dirty="0" err="1"/>
              <a:t>React.Component</a:t>
            </a:r>
            <a:r>
              <a:rPr lang="cs-CZ" spc="-150" dirty="0"/>
              <a:t> { </a:t>
            </a:r>
          </a:p>
          <a:p>
            <a:pPr marL="0" indent="0">
              <a:buNone/>
            </a:pPr>
            <a:r>
              <a:rPr lang="cs-CZ" spc="-150" dirty="0"/>
              <a:t>	</a:t>
            </a:r>
            <a:r>
              <a:rPr lang="cs-CZ" spc="-150" dirty="0">
                <a:solidFill>
                  <a:srgbClr val="00B050"/>
                </a:solidFill>
              </a:rPr>
              <a:t>//… </a:t>
            </a:r>
            <a:r>
              <a:rPr lang="cs-CZ" spc="-150" dirty="0" err="1">
                <a:solidFill>
                  <a:srgbClr val="00B050"/>
                </a:solidFill>
              </a:rPr>
              <a:t>shared</a:t>
            </a:r>
            <a:r>
              <a:rPr lang="cs-CZ" spc="-150" dirty="0">
                <a:solidFill>
                  <a:srgbClr val="00B050"/>
                </a:solidFill>
              </a:rPr>
              <a:t> </a:t>
            </a:r>
            <a:r>
              <a:rPr lang="cs-CZ" spc="-150" dirty="0" err="1">
                <a:solidFill>
                  <a:srgbClr val="00B050"/>
                </a:solidFill>
              </a:rPr>
              <a:t>logic</a:t>
            </a:r>
            <a:r>
              <a:rPr lang="cs-CZ" spc="-150" dirty="0">
                <a:solidFill>
                  <a:srgbClr val="00B050"/>
                </a:solidFill>
              </a:rPr>
              <a:t> </a:t>
            </a:r>
            <a:r>
              <a:rPr lang="cs-CZ" spc="-150" dirty="0" err="1">
                <a:solidFill>
                  <a:srgbClr val="00B050"/>
                </a:solidFill>
              </a:rPr>
              <a:t>here</a:t>
            </a:r>
            <a:br>
              <a:rPr lang="cs-CZ" spc="-150" dirty="0"/>
            </a:br>
            <a:endParaRPr lang="cs-CZ" spc="-150" dirty="0"/>
          </a:p>
          <a:p>
            <a:pPr marL="0" indent="0">
              <a:buNone/>
            </a:pPr>
            <a:r>
              <a:rPr lang="cs-CZ" spc="-150" dirty="0"/>
              <a:t> 	 </a:t>
            </a:r>
            <a:r>
              <a:rPr lang="cs-CZ" spc="-150" dirty="0" err="1"/>
              <a:t>render</a:t>
            </a:r>
            <a:r>
              <a:rPr lang="cs-CZ" spc="-150" dirty="0"/>
              <a:t>() {</a:t>
            </a:r>
          </a:p>
          <a:p>
            <a:pPr marL="0" indent="0">
              <a:buNone/>
            </a:pPr>
            <a:r>
              <a:rPr lang="cs-CZ" spc="-150" dirty="0"/>
              <a:t>		return </a:t>
            </a:r>
            <a:r>
              <a:rPr lang="cs-CZ" spc="-150" dirty="0" err="1">
                <a:solidFill>
                  <a:schemeClr val="accent1"/>
                </a:solidFill>
              </a:rPr>
              <a:t>this</a:t>
            </a:r>
            <a:r>
              <a:rPr lang="cs-CZ" spc="-150" dirty="0" err="1"/>
              <a:t>.</a:t>
            </a:r>
            <a:r>
              <a:rPr lang="cs-CZ" spc="-150" dirty="0" err="1">
                <a:solidFill>
                  <a:schemeClr val="accent1"/>
                </a:solidFill>
              </a:rPr>
              <a:t>props</a:t>
            </a:r>
            <a:r>
              <a:rPr lang="cs-CZ" spc="-150" dirty="0" err="1"/>
              <a:t>.children</a:t>
            </a:r>
            <a:r>
              <a:rPr lang="cs-CZ" spc="-150" dirty="0"/>
              <a:t>(</a:t>
            </a:r>
            <a:r>
              <a:rPr lang="cs-CZ" b="1" spc="-150" dirty="0" err="1">
                <a:solidFill>
                  <a:schemeClr val="accent1"/>
                </a:solidFill>
              </a:rPr>
              <a:t>this</a:t>
            </a:r>
            <a:r>
              <a:rPr lang="cs-CZ" b="1" spc="-150" dirty="0" err="1"/>
              <a:t>.data</a:t>
            </a:r>
            <a:r>
              <a:rPr lang="cs-CZ" spc="-150" dirty="0"/>
              <a:t>);</a:t>
            </a:r>
          </a:p>
          <a:p>
            <a:pPr marL="0" indent="0">
              <a:buNone/>
            </a:pPr>
            <a:r>
              <a:rPr lang="cs-CZ" spc="-150" dirty="0"/>
              <a:t> 	}</a:t>
            </a:r>
          </a:p>
          <a:p>
            <a:pPr marL="0" indent="0">
              <a:buNone/>
            </a:pPr>
            <a:r>
              <a:rPr lang="cs-CZ" spc="-150" dirty="0"/>
              <a:t>}</a:t>
            </a:r>
          </a:p>
          <a:p>
            <a:pPr marL="0" indent="0">
              <a:buNone/>
            </a:pPr>
            <a:endParaRPr lang="cs-CZ" spc="-150" dirty="0"/>
          </a:p>
          <a:p>
            <a:pPr marL="0" indent="0">
              <a:buNone/>
            </a:pPr>
            <a:r>
              <a:rPr lang="cs-CZ" spc="-150" dirty="0" err="1">
                <a:solidFill>
                  <a:schemeClr val="accent1"/>
                </a:solidFill>
              </a:rPr>
              <a:t>class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tx1"/>
                </a:solidFill>
              </a:rPr>
              <a:t>RegularComponent</a:t>
            </a:r>
            <a:r>
              <a:rPr lang="cs-CZ" spc="-150" dirty="0"/>
              <a:t> </a:t>
            </a:r>
            <a:r>
              <a:rPr lang="cs-CZ" spc="-150" dirty="0" err="1">
                <a:solidFill>
                  <a:schemeClr val="accent1"/>
                </a:solidFill>
              </a:rPr>
              <a:t>extends</a:t>
            </a:r>
            <a:r>
              <a:rPr lang="cs-CZ" spc="-150" dirty="0"/>
              <a:t> </a:t>
            </a:r>
            <a:r>
              <a:rPr lang="cs-CZ" spc="-150" dirty="0" err="1"/>
              <a:t>React.Component</a:t>
            </a:r>
            <a:r>
              <a:rPr lang="cs-CZ" spc="-150" dirty="0"/>
              <a:t> {</a:t>
            </a:r>
          </a:p>
          <a:p>
            <a:pPr marL="0" indent="0">
              <a:buNone/>
            </a:pPr>
            <a:r>
              <a:rPr lang="cs-CZ" spc="-150" dirty="0"/>
              <a:t>	</a:t>
            </a:r>
            <a:r>
              <a:rPr lang="cs-CZ" spc="-150" dirty="0" err="1"/>
              <a:t>render</a:t>
            </a:r>
            <a:r>
              <a:rPr lang="cs-CZ" spc="-150" dirty="0"/>
              <a:t>() {</a:t>
            </a:r>
          </a:p>
          <a:p>
            <a:pPr marL="0" indent="0">
              <a:buNone/>
            </a:pPr>
            <a:r>
              <a:rPr lang="cs-CZ" spc="-150" dirty="0"/>
              <a:t>  		return &lt;</a:t>
            </a:r>
            <a:r>
              <a:rPr lang="cs-CZ" spc="-150" dirty="0" err="1">
                <a:solidFill>
                  <a:schemeClr val="tx1"/>
                </a:solidFill>
              </a:rPr>
              <a:t>MyLogicSharingComponent</a:t>
            </a:r>
            <a:r>
              <a:rPr lang="cs-CZ" spc="-150" dirty="0"/>
              <a:t>&gt;</a:t>
            </a:r>
          </a:p>
          <a:p>
            <a:pPr marL="0" indent="0">
              <a:buNone/>
            </a:pPr>
            <a:r>
              <a:rPr lang="cs-CZ" spc="-150" dirty="0"/>
              <a:t>        			{  (data) =&gt;  </a:t>
            </a:r>
            <a:r>
              <a:rPr lang="cs-CZ" spc="-150" dirty="0">
                <a:solidFill>
                  <a:srgbClr val="00B050"/>
                </a:solidFill>
              </a:rPr>
              <a:t>&lt;div&gt;</a:t>
            </a:r>
            <a:r>
              <a:rPr lang="cs-CZ" spc="-150" dirty="0"/>
              <a:t>{ data }</a:t>
            </a:r>
            <a:r>
              <a:rPr lang="cs-CZ" spc="-150" dirty="0">
                <a:solidFill>
                  <a:srgbClr val="00B050"/>
                </a:solidFill>
              </a:rPr>
              <a:t>&lt;/div&gt;</a:t>
            </a:r>
            <a:r>
              <a:rPr lang="cs-CZ" spc="-150" dirty="0"/>
              <a:t>  }</a:t>
            </a:r>
          </a:p>
          <a:p>
            <a:pPr marL="0" indent="0">
              <a:buNone/>
            </a:pPr>
            <a:r>
              <a:rPr lang="cs-CZ" spc="-150" dirty="0"/>
              <a:t>		&lt;/ </a:t>
            </a:r>
            <a:r>
              <a:rPr lang="cs-CZ" spc="-150" dirty="0" err="1">
                <a:solidFill>
                  <a:schemeClr val="tx1"/>
                </a:solidFill>
              </a:rPr>
              <a:t>MyLogicSharingComponent</a:t>
            </a:r>
            <a:r>
              <a:rPr lang="cs-CZ" spc="-150" dirty="0"/>
              <a:t>&gt;</a:t>
            </a:r>
          </a:p>
          <a:p>
            <a:pPr marL="0" indent="0">
              <a:buNone/>
            </a:pPr>
            <a:r>
              <a:rPr lang="cs-CZ" spc="-150" dirty="0"/>
              <a:t>  	}</a:t>
            </a:r>
          </a:p>
          <a:p>
            <a:pPr marL="0" indent="0">
              <a:buNone/>
            </a:pPr>
            <a:r>
              <a:rPr lang="cs-CZ" spc="-1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527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204864"/>
            <a:ext cx="6480720" cy="1944216"/>
          </a:xfrm>
        </p:spPr>
        <p:txBody>
          <a:bodyPr>
            <a:normAutofit/>
          </a:bodyPr>
          <a:lstStyle/>
          <a:p>
            <a:r>
              <a:rPr lang="cs-CZ" sz="8000" b="1" dirty="0" err="1"/>
              <a:t>Hooks</a:t>
            </a:r>
            <a:r>
              <a:rPr lang="cs-CZ" sz="8000" b="1" dirty="0"/>
              <a:t> </a:t>
            </a:r>
            <a:endParaRPr lang="cs-CZ" sz="8000" b="1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15154A-C4DD-430A-A4CF-97D1AC3EA950}"/>
              </a:ext>
            </a:extLst>
          </p:cNvPr>
          <p:cNvSpPr txBox="1"/>
          <p:nvPr/>
        </p:nvSpPr>
        <p:spPr>
          <a:xfrm>
            <a:off x="4295800" y="234888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[V 16.7.0 </a:t>
            </a:r>
            <a:r>
              <a:rPr lang="cs-CZ" sz="2000" b="1" dirty="0" err="1">
                <a:solidFill>
                  <a:srgbClr val="FF0000"/>
                </a:solidFill>
              </a:rPr>
              <a:t>Alpha</a:t>
            </a:r>
            <a:r>
              <a:rPr lang="cs-CZ" sz="2000" b="1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7511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DE377E-F4B2-4925-A927-5EA46C61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3"/>
            <a:ext cx="1097280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</a:t>
            </a:r>
            <a:r>
              <a:rPr lang="cs-CZ" sz="2400" dirty="0" err="1"/>
              <a:t>obj</a:t>
            </a:r>
            <a:r>
              <a:rPr lang="cs-CZ" sz="2400" dirty="0"/>
              <a:t> = {a: </a:t>
            </a:r>
            <a:r>
              <a:rPr lang="cs-CZ" sz="2400" dirty="0">
                <a:solidFill>
                  <a:schemeClr val="tx1"/>
                </a:solidFill>
              </a:rPr>
              <a:t>1</a:t>
            </a:r>
            <a:r>
              <a:rPr lang="cs-CZ" sz="2400" dirty="0"/>
              <a:t>, b: </a:t>
            </a:r>
            <a:r>
              <a:rPr lang="cs-CZ" sz="2400" dirty="0">
                <a:solidFill>
                  <a:schemeClr val="tx1"/>
                </a:solidFill>
              </a:rPr>
              <a:t>2</a:t>
            </a:r>
            <a:r>
              <a:rPr lang="cs-CZ" sz="2400" dirty="0"/>
              <a:t>, c: </a:t>
            </a:r>
            <a:r>
              <a:rPr lang="cs-CZ" sz="2400" dirty="0">
                <a:solidFill>
                  <a:schemeClr val="tx1"/>
                </a:solidFill>
              </a:rPr>
              <a:t>3</a:t>
            </a:r>
            <a:r>
              <a:rPr lang="cs-CZ" sz="2400" dirty="0"/>
              <a:t>};</a:t>
            </a:r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 { a, b } = </a:t>
            </a:r>
            <a:r>
              <a:rPr lang="cs-CZ" sz="2400" dirty="0" err="1"/>
              <a:t>obj</a:t>
            </a:r>
            <a:r>
              <a:rPr lang="cs-CZ" sz="2400" dirty="0"/>
              <a:t>;			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console</a:t>
            </a:r>
            <a:r>
              <a:rPr lang="cs-CZ" sz="2400" dirty="0">
                <a:solidFill>
                  <a:srgbClr val="000000"/>
                </a:solidFill>
              </a:rPr>
              <a:t>.log(a, b)</a:t>
            </a:r>
            <a:r>
              <a:rPr lang="cs-CZ" sz="2400" dirty="0">
                <a:solidFill>
                  <a:srgbClr val="00B050"/>
                </a:solidFill>
              </a:rPr>
              <a:t>				// 1, 2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</a:t>
            </a:r>
            <a:r>
              <a:rPr lang="cs-CZ" sz="2400" dirty="0" err="1"/>
              <a:t>arr</a:t>
            </a:r>
            <a:r>
              <a:rPr lang="cs-CZ" sz="2400" dirty="0"/>
              <a:t> = [</a:t>
            </a:r>
            <a:r>
              <a:rPr lang="cs-CZ" sz="2400" dirty="0">
                <a:solidFill>
                  <a:schemeClr val="tx1"/>
                </a:solidFill>
              </a:rPr>
              <a:t>4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1"/>
                </a:solidFill>
              </a:rPr>
              <a:t>7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1"/>
                </a:solidFill>
              </a:rPr>
              <a:t>8</a:t>
            </a:r>
            <a:r>
              <a:rPr lang="cs-CZ" sz="2400" dirty="0"/>
              <a:t>];</a:t>
            </a:r>
          </a:p>
          <a:p>
            <a:pPr marL="0" indent="0">
              <a:buNone/>
            </a:pPr>
            <a:r>
              <a:rPr lang="cs-CZ" sz="2400" dirty="0" err="1">
                <a:solidFill>
                  <a:schemeClr val="tx2"/>
                </a:solidFill>
              </a:rPr>
              <a:t>const</a:t>
            </a:r>
            <a:r>
              <a:rPr lang="cs-CZ" sz="2400" dirty="0"/>
              <a:t> [a, b] = </a:t>
            </a:r>
            <a:r>
              <a:rPr lang="cs-CZ" sz="2400" dirty="0" err="1"/>
              <a:t>arr</a:t>
            </a:r>
            <a:r>
              <a:rPr lang="cs-CZ" sz="2400" dirty="0"/>
              <a:t>;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console</a:t>
            </a:r>
            <a:r>
              <a:rPr lang="cs-CZ" sz="2400" dirty="0">
                <a:solidFill>
                  <a:srgbClr val="000000"/>
                </a:solidFill>
              </a:rPr>
              <a:t>.log(a, b) </a:t>
            </a:r>
            <a:r>
              <a:rPr lang="cs-CZ" sz="2400" dirty="0"/>
              <a:t>				</a:t>
            </a:r>
            <a:r>
              <a:rPr lang="cs-CZ" sz="2400" dirty="0">
                <a:solidFill>
                  <a:srgbClr val="00B050"/>
                </a:solidFill>
              </a:rPr>
              <a:t>// 4, 7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8FECFDC-5A74-4398-B4D8-94475D2C2B0E}"/>
              </a:ext>
            </a:extLst>
          </p:cNvPr>
          <p:cNvSpPr/>
          <p:nvPr/>
        </p:nvSpPr>
        <p:spPr>
          <a:xfrm>
            <a:off x="609600" y="2564904"/>
            <a:ext cx="6782544" cy="140161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5E0101-BE22-46C2-9D08-80C0FD12BA1E}"/>
              </a:ext>
            </a:extLst>
          </p:cNvPr>
          <p:cNvSpPr/>
          <p:nvPr/>
        </p:nvSpPr>
        <p:spPr>
          <a:xfrm>
            <a:off x="609600" y="831612"/>
            <a:ext cx="6782544" cy="13296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0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useState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pc="-150" dirty="0">
                <a:solidFill>
                  <a:schemeClr val="tx2"/>
                </a:solidFill>
              </a:rPr>
              <a:t>import</a:t>
            </a:r>
            <a:r>
              <a:rPr lang="cs-CZ" spc="-150" dirty="0"/>
              <a:t> { </a:t>
            </a:r>
            <a:r>
              <a:rPr lang="cs-CZ" spc="-150" dirty="0" err="1"/>
              <a:t>useState</a:t>
            </a:r>
            <a:r>
              <a:rPr lang="cs-CZ" spc="-150" dirty="0"/>
              <a:t> } </a:t>
            </a:r>
            <a:r>
              <a:rPr lang="cs-CZ" spc="-150" dirty="0" err="1"/>
              <a:t>from</a:t>
            </a:r>
            <a:r>
              <a:rPr lang="cs-CZ" spc="-150" dirty="0"/>
              <a:t> </a:t>
            </a:r>
            <a:r>
              <a:rPr lang="cs-CZ" spc="-150" dirty="0">
                <a:solidFill>
                  <a:srgbClr val="00B050"/>
                </a:solidFill>
              </a:rPr>
              <a:t>'</a:t>
            </a:r>
            <a:r>
              <a:rPr lang="cs-CZ" spc="-150" dirty="0" err="1">
                <a:solidFill>
                  <a:srgbClr val="00B050"/>
                </a:solidFill>
              </a:rPr>
              <a:t>react</a:t>
            </a:r>
            <a:r>
              <a:rPr lang="cs-CZ" spc="-150" dirty="0">
                <a:solidFill>
                  <a:srgbClr val="00B050"/>
                </a:solidFill>
              </a:rPr>
              <a:t>'</a:t>
            </a:r>
            <a:r>
              <a:rPr lang="cs-CZ" spc="-150" dirty="0"/>
              <a:t>;</a:t>
            </a:r>
          </a:p>
          <a:p>
            <a:pPr marL="0" indent="0">
              <a:buNone/>
            </a:pPr>
            <a:endParaRPr lang="cs-CZ" spc="-150" dirty="0"/>
          </a:p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/>
              <a:t> </a:t>
            </a:r>
            <a:r>
              <a:rPr lang="cs-CZ" spc="-150" dirty="0" err="1"/>
              <a:t>Example</a:t>
            </a:r>
            <a:r>
              <a:rPr lang="cs-CZ" spc="-150" dirty="0"/>
              <a:t> = () =&gt; {</a:t>
            </a:r>
          </a:p>
          <a:p>
            <a:pPr marL="0" indent="0">
              <a:buNone/>
            </a:pPr>
            <a:r>
              <a:rPr lang="cs-CZ" spc="-150" dirty="0"/>
              <a:t>        </a:t>
            </a: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/>
              <a:t> [</a:t>
            </a:r>
            <a:r>
              <a:rPr lang="cs-CZ" spc="-150" dirty="0" err="1">
                <a:solidFill>
                  <a:schemeClr val="tx1"/>
                </a:solidFill>
              </a:rPr>
              <a:t>count</a:t>
            </a:r>
            <a:r>
              <a:rPr lang="cs-CZ" spc="-150" dirty="0"/>
              <a:t>, </a:t>
            </a:r>
            <a:r>
              <a:rPr lang="cs-CZ" spc="-150" dirty="0" err="1">
                <a:solidFill>
                  <a:schemeClr val="tx1"/>
                </a:solidFill>
              </a:rPr>
              <a:t>setCount</a:t>
            </a:r>
            <a:r>
              <a:rPr lang="cs-CZ" spc="-150" dirty="0"/>
              <a:t>] = </a:t>
            </a:r>
            <a:r>
              <a:rPr lang="cs-CZ" spc="-150" dirty="0" err="1"/>
              <a:t>useState</a:t>
            </a:r>
            <a:r>
              <a:rPr lang="cs-CZ" spc="-150" dirty="0"/>
              <a:t>(0);</a:t>
            </a:r>
          </a:p>
          <a:p>
            <a:pPr marL="0" indent="0">
              <a:buNone/>
            </a:pPr>
            <a:endParaRPr lang="cs-CZ" spc="-150" dirty="0"/>
          </a:p>
          <a:p>
            <a:pPr marL="0" indent="0">
              <a:buNone/>
            </a:pPr>
            <a:r>
              <a:rPr lang="cs-CZ" spc="-150" dirty="0"/>
              <a:t>        return </a:t>
            </a:r>
            <a:r>
              <a:rPr lang="cs-CZ" spc="-150" dirty="0">
                <a:solidFill>
                  <a:srgbClr val="00B050"/>
                </a:solidFill>
              </a:rPr>
              <a:t>&lt;div&gt;</a:t>
            </a:r>
          </a:p>
          <a:p>
            <a:pPr marL="0" indent="0">
              <a:buNone/>
            </a:pPr>
            <a:r>
              <a:rPr lang="cs-CZ" spc="-150" dirty="0"/>
              <a:t>                </a:t>
            </a:r>
            <a:r>
              <a:rPr lang="cs-CZ" spc="-150" dirty="0">
                <a:solidFill>
                  <a:srgbClr val="00B050"/>
                </a:solidFill>
              </a:rPr>
              <a:t>&lt;p&gt;</a:t>
            </a:r>
            <a:r>
              <a:rPr lang="cs-CZ" spc="-150" dirty="0" err="1"/>
              <a:t>You</a:t>
            </a:r>
            <a:r>
              <a:rPr lang="cs-CZ" spc="-150" dirty="0"/>
              <a:t> </a:t>
            </a:r>
            <a:r>
              <a:rPr lang="cs-CZ" spc="-150" dirty="0" err="1"/>
              <a:t>clicked</a:t>
            </a:r>
            <a:r>
              <a:rPr lang="cs-CZ" spc="-150" dirty="0"/>
              <a:t> {</a:t>
            </a:r>
            <a:r>
              <a:rPr lang="cs-CZ" spc="-150" dirty="0" err="1">
                <a:solidFill>
                  <a:schemeClr val="tx1"/>
                </a:solidFill>
              </a:rPr>
              <a:t>count</a:t>
            </a:r>
            <a:r>
              <a:rPr lang="cs-CZ" spc="-150" dirty="0"/>
              <a:t>} </a:t>
            </a:r>
            <a:r>
              <a:rPr lang="cs-CZ" spc="-150" dirty="0" err="1"/>
              <a:t>times</a:t>
            </a:r>
            <a:r>
              <a:rPr lang="cs-CZ" spc="-150" dirty="0">
                <a:solidFill>
                  <a:srgbClr val="00B050"/>
                </a:solidFill>
              </a:rPr>
              <a:t>&lt;/p&gt;</a:t>
            </a:r>
          </a:p>
          <a:p>
            <a:pPr marL="0" indent="0">
              <a:buNone/>
            </a:pPr>
            <a:r>
              <a:rPr lang="cs-CZ" spc="-150" dirty="0"/>
              <a:t>                </a:t>
            </a:r>
            <a:r>
              <a:rPr lang="cs-CZ" spc="-150" dirty="0">
                <a:solidFill>
                  <a:srgbClr val="00B050"/>
                </a:solidFill>
              </a:rPr>
              <a:t>&lt;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 </a:t>
            </a:r>
            <a:r>
              <a:rPr lang="cs-CZ" spc="-150" dirty="0" err="1"/>
              <a:t>onClick</a:t>
            </a:r>
            <a:r>
              <a:rPr lang="cs-CZ" spc="-150" dirty="0"/>
              <a:t>={() =&gt; </a:t>
            </a:r>
            <a:r>
              <a:rPr lang="cs-CZ" spc="-150" dirty="0" err="1">
                <a:solidFill>
                  <a:schemeClr val="tx1"/>
                </a:solidFill>
              </a:rPr>
              <a:t>setCount</a:t>
            </a:r>
            <a:r>
              <a:rPr lang="cs-CZ" spc="-150" dirty="0"/>
              <a:t>(</a:t>
            </a:r>
            <a:r>
              <a:rPr lang="cs-CZ" spc="-150" dirty="0" err="1">
                <a:solidFill>
                  <a:schemeClr val="tx1"/>
                </a:solidFill>
              </a:rPr>
              <a:t>count</a:t>
            </a:r>
            <a:r>
              <a:rPr lang="cs-CZ" spc="-150" dirty="0"/>
              <a:t> + 1)}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                      </a:t>
            </a:r>
            <a:r>
              <a:rPr lang="cs-CZ" spc="-150" dirty="0" err="1"/>
              <a:t>Click</a:t>
            </a:r>
            <a:r>
              <a:rPr lang="cs-CZ" spc="-150" dirty="0"/>
              <a:t> </a:t>
            </a:r>
            <a:r>
              <a:rPr lang="cs-CZ" spc="-150" dirty="0" err="1"/>
              <a:t>me</a:t>
            </a:r>
            <a:endParaRPr lang="cs-CZ" spc="-150" dirty="0"/>
          </a:p>
          <a:p>
            <a:pPr marL="0" indent="0">
              <a:buNone/>
            </a:pPr>
            <a:r>
              <a:rPr lang="cs-CZ" spc="-150" dirty="0"/>
              <a:t>                </a:t>
            </a:r>
            <a:r>
              <a:rPr lang="cs-CZ" spc="-150" dirty="0">
                <a:solidFill>
                  <a:srgbClr val="00B050"/>
                </a:solidFill>
              </a:rPr>
              <a:t>&lt;/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B050"/>
                </a:solidFill>
              </a:rPr>
              <a:t>        &lt;/div&gt;</a:t>
            </a:r>
          </a:p>
          <a:p>
            <a:pPr marL="0" indent="0">
              <a:buNone/>
            </a:pPr>
            <a:r>
              <a:rPr lang="cs-CZ" spc="-1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3679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useState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pc="-150" dirty="0">
                <a:solidFill>
                  <a:schemeClr val="tx2"/>
                </a:solidFill>
              </a:rPr>
              <a:t>import</a:t>
            </a:r>
            <a:r>
              <a:rPr lang="cs-CZ" spc="-150" dirty="0"/>
              <a:t> { </a:t>
            </a:r>
            <a:r>
              <a:rPr lang="cs-CZ" spc="-150" dirty="0" err="1"/>
              <a:t>useState</a:t>
            </a:r>
            <a:r>
              <a:rPr lang="cs-CZ" spc="-150" dirty="0"/>
              <a:t> } </a:t>
            </a:r>
            <a:r>
              <a:rPr lang="cs-CZ" spc="-150" dirty="0" err="1"/>
              <a:t>from</a:t>
            </a:r>
            <a:r>
              <a:rPr lang="cs-CZ" spc="-150" dirty="0"/>
              <a:t> </a:t>
            </a:r>
            <a:r>
              <a:rPr lang="cs-CZ" spc="-150" dirty="0">
                <a:solidFill>
                  <a:srgbClr val="00B050"/>
                </a:solidFill>
              </a:rPr>
              <a:t>'</a:t>
            </a:r>
            <a:r>
              <a:rPr lang="cs-CZ" spc="-150" dirty="0" err="1">
                <a:solidFill>
                  <a:srgbClr val="00B050"/>
                </a:solidFill>
              </a:rPr>
              <a:t>react</a:t>
            </a:r>
            <a:r>
              <a:rPr lang="cs-CZ" spc="-150" dirty="0">
                <a:solidFill>
                  <a:srgbClr val="00B050"/>
                </a:solidFill>
              </a:rPr>
              <a:t>'</a:t>
            </a:r>
            <a:r>
              <a:rPr lang="cs-CZ" spc="-150" dirty="0"/>
              <a:t>;</a:t>
            </a:r>
          </a:p>
          <a:p>
            <a:pPr marL="0" indent="0">
              <a:buNone/>
            </a:pPr>
            <a:endParaRPr lang="cs-CZ" spc="-150" dirty="0"/>
          </a:p>
          <a:p>
            <a:pPr marL="0" indent="0">
              <a:buNone/>
            </a:pP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/>
              <a:t> </a:t>
            </a:r>
            <a:r>
              <a:rPr lang="cs-CZ" spc="-150" dirty="0" err="1"/>
              <a:t>Example</a:t>
            </a:r>
            <a:r>
              <a:rPr lang="cs-CZ" spc="-150" dirty="0"/>
              <a:t> = () =&gt; {</a:t>
            </a:r>
          </a:p>
          <a:p>
            <a:pPr marL="0" indent="0">
              <a:buNone/>
            </a:pPr>
            <a:r>
              <a:rPr lang="cs-CZ" spc="-150" dirty="0"/>
              <a:t>        </a:t>
            </a:r>
            <a:r>
              <a:rPr lang="cs-CZ" spc="-150" dirty="0" err="1">
                <a:solidFill>
                  <a:schemeClr val="tx2"/>
                </a:solidFill>
              </a:rPr>
              <a:t>const</a:t>
            </a:r>
            <a:r>
              <a:rPr lang="cs-CZ" spc="-150" dirty="0"/>
              <a:t> [</a:t>
            </a:r>
            <a:r>
              <a:rPr lang="cs-CZ" spc="-150" dirty="0" err="1">
                <a:solidFill>
                  <a:schemeClr val="tx1"/>
                </a:solidFill>
              </a:rPr>
              <a:t>count</a:t>
            </a:r>
            <a:r>
              <a:rPr lang="cs-CZ" spc="-150" dirty="0"/>
              <a:t>, </a:t>
            </a:r>
            <a:r>
              <a:rPr lang="cs-CZ" spc="-150" dirty="0" err="1">
                <a:solidFill>
                  <a:schemeClr val="tx1"/>
                </a:solidFill>
              </a:rPr>
              <a:t>setCount</a:t>
            </a:r>
            <a:r>
              <a:rPr lang="cs-CZ" spc="-150" dirty="0"/>
              <a:t>] = </a:t>
            </a:r>
            <a:r>
              <a:rPr lang="cs-CZ" spc="-150" dirty="0" err="1"/>
              <a:t>useState</a:t>
            </a:r>
            <a:r>
              <a:rPr lang="cs-CZ" spc="-150" dirty="0"/>
              <a:t>(0);</a:t>
            </a:r>
          </a:p>
          <a:p>
            <a:pPr marL="0" indent="0">
              <a:buNone/>
            </a:pPr>
            <a:endParaRPr lang="cs-CZ" spc="-150" dirty="0"/>
          </a:p>
          <a:p>
            <a:pPr marL="0" indent="0">
              <a:buNone/>
            </a:pPr>
            <a:r>
              <a:rPr lang="cs-CZ" spc="-150" dirty="0"/>
              <a:t>        return </a:t>
            </a:r>
            <a:r>
              <a:rPr lang="cs-CZ" spc="-150" dirty="0">
                <a:solidFill>
                  <a:srgbClr val="00B050"/>
                </a:solidFill>
              </a:rPr>
              <a:t>&lt;div&gt;</a:t>
            </a:r>
          </a:p>
          <a:p>
            <a:pPr marL="0" indent="0">
              <a:buNone/>
            </a:pPr>
            <a:r>
              <a:rPr lang="cs-CZ" spc="-150" dirty="0"/>
              <a:t>                </a:t>
            </a:r>
            <a:r>
              <a:rPr lang="cs-CZ" spc="-150" dirty="0">
                <a:solidFill>
                  <a:srgbClr val="00B050"/>
                </a:solidFill>
              </a:rPr>
              <a:t>&lt;p&gt;</a:t>
            </a:r>
            <a:r>
              <a:rPr lang="cs-CZ" spc="-150" dirty="0" err="1"/>
              <a:t>You</a:t>
            </a:r>
            <a:r>
              <a:rPr lang="cs-CZ" spc="-150" dirty="0"/>
              <a:t> </a:t>
            </a:r>
            <a:r>
              <a:rPr lang="cs-CZ" spc="-150" dirty="0" err="1"/>
              <a:t>clicked</a:t>
            </a:r>
            <a:r>
              <a:rPr lang="cs-CZ" spc="-150" dirty="0"/>
              <a:t> {</a:t>
            </a:r>
            <a:r>
              <a:rPr lang="cs-CZ" spc="-150" dirty="0" err="1">
                <a:solidFill>
                  <a:schemeClr val="tx1"/>
                </a:solidFill>
              </a:rPr>
              <a:t>count</a:t>
            </a:r>
            <a:r>
              <a:rPr lang="cs-CZ" spc="-150" dirty="0"/>
              <a:t>} </a:t>
            </a:r>
            <a:r>
              <a:rPr lang="cs-CZ" spc="-150" dirty="0" err="1"/>
              <a:t>times</a:t>
            </a:r>
            <a:r>
              <a:rPr lang="cs-CZ" spc="-150" dirty="0">
                <a:solidFill>
                  <a:srgbClr val="00B050"/>
                </a:solidFill>
              </a:rPr>
              <a:t>&lt;/p&gt;</a:t>
            </a:r>
          </a:p>
          <a:p>
            <a:pPr marL="0" indent="0">
              <a:buNone/>
            </a:pPr>
            <a:r>
              <a:rPr lang="cs-CZ" spc="-150" dirty="0"/>
              <a:t>                </a:t>
            </a:r>
            <a:r>
              <a:rPr lang="cs-CZ" spc="-150" dirty="0">
                <a:solidFill>
                  <a:srgbClr val="00B050"/>
                </a:solidFill>
              </a:rPr>
              <a:t>&lt;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 </a:t>
            </a:r>
            <a:r>
              <a:rPr lang="cs-CZ" spc="-150" dirty="0" err="1"/>
              <a:t>onClick</a:t>
            </a:r>
            <a:r>
              <a:rPr lang="cs-CZ" spc="-150" dirty="0"/>
              <a:t>={() =&gt; </a:t>
            </a:r>
            <a:r>
              <a:rPr lang="cs-CZ" spc="-150" dirty="0" err="1">
                <a:solidFill>
                  <a:schemeClr val="tx1"/>
                </a:solidFill>
              </a:rPr>
              <a:t>setCount</a:t>
            </a:r>
            <a:r>
              <a:rPr lang="cs-CZ" spc="-150" dirty="0"/>
              <a:t>((</a:t>
            </a:r>
            <a:r>
              <a:rPr lang="cs-CZ" spc="-150" dirty="0" err="1">
                <a:solidFill>
                  <a:schemeClr val="tx1"/>
                </a:solidFill>
              </a:rPr>
              <a:t>prevCount</a:t>
            </a:r>
            <a:r>
              <a:rPr lang="cs-CZ" spc="-150" dirty="0">
                <a:solidFill>
                  <a:srgbClr val="000000"/>
                </a:solidFill>
              </a:rPr>
              <a:t>) =&gt;</a:t>
            </a:r>
            <a:r>
              <a:rPr lang="cs-CZ" spc="-150" dirty="0">
                <a:solidFill>
                  <a:schemeClr val="tx1"/>
                </a:solidFill>
              </a:rPr>
              <a:t> </a:t>
            </a:r>
            <a:r>
              <a:rPr lang="cs-CZ" spc="-150" dirty="0" err="1">
                <a:solidFill>
                  <a:schemeClr val="tx1"/>
                </a:solidFill>
              </a:rPr>
              <a:t>prevCount</a:t>
            </a:r>
            <a:r>
              <a:rPr lang="cs-CZ" spc="-150" dirty="0"/>
              <a:t> + 1)}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/>
              <a:t>                      </a:t>
            </a:r>
            <a:r>
              <a:rPr lang="cs-CZ" spc="-150" dirty="0" err="1"/>
              <a:t>Click</a:t>
            </a:r>
            <a:r>
              <a:rPr lang="cs-CZ" spc="-150" dirty="0"/>
              <a:t> </a:t>
            </a:r>
            <a:r>
              <a:rPr lang="cs-CZ" spc="-150" dirty="0" err="1"/>
              <a:t>me</a:t>
            </a:r>
            <a:endParaRPr lang="cs-CZ" spc="-150" dirty="0"/>
          </a:p>
          <a:p>
            <a:pPr marL="0" indent="0">
              <a:buNone/>
            </a:pPr>
            <a:r>
              <a:rPr lang="cs-CZ" spc="-150" dirty="0"/>
              <a:t>                </a:t>
            </a:r>
            <a:r>
              <a:rPr lang="cs-CZ" spc="-150" dirty="0">
                <a:solidFill>
                  <a:srgbClr val="00B050"/>
                </a:solidFill>
              </a:rPr>
              <a:t>&lt;/</a:t>
            </a:r>
            <a:r>
              <a:rPr lang="cs-CZ" spc="-150" dirty="0" err="1">
                <a:solidFill>
                  <a:srgbClr val="00B050"/>
                </a:solidFill>
              </a:rPr>
              <a:t>button</a:t>
            </a:r>
            <a:r>
              <a:rPr lang="cs-CZ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pc="-150" dirty="0">
                <a:solidFill>
                  <a:srgbClr val="00B050"/>
                </a:solidFill>
              </a:rPr>
              <a:t>        &lt;/div&gt;</a:t>
            </a:r>
          </a:p>
          <a:p>
            <a:pPr marL="0" indent="0">
              <a:buNone/>
            </a:pPr>
            <a:r>
              <a:rPr lang="cs-CZ" spc="-1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016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useEffect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257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spc="-150" dirty="0">
                <a:solidFill>
                  <a:schemeClr val="tx2"/>
                </a:solidFill>
              </a:rPr>
              <a:t>import</a:t>
            </a:r>
            <a:r>
              <a:rPr lang="cs-CZ" sz="2400" spc="-150" dirty="0"/>
              <a:t> { </a:t>
            </a:r>
            <a:r>
              <a:rPr lang="cs-CZ" sz="2400" spc="-150" dirty="0" err="1"/>
              <a:t>useState</a:t>
            </a:r>
            <a:r>
              <a:rPr lang="cs-CZ" sz="2400" spc="-150" dirty="0"/>
              <a:t>, </a:t>
            </a:r>
            <a:r>
              <a:rPr lang="cs-CZ" sz="2400" spc="-150" dirty="0" err="1"/>
              <a:t>useEffect</a:t>
            </a:r>
            <a:r>
              <a:rPr lang="cs-CZ" sz="2400" spc="-150" dirty="0"/>
              <a:t> } </a:t>
            </a:r>
            <a:r>
              <a:rPr lang="cs-CZ" sz="2400" spc="-150" dirty="0" err="1"/>
              <a:t>from</a:t>
            </a:r>
            <a:r>
              <a:rPr lang="cs-CZ" sz="2400" spc="-150" dirty="0"/>
              <a:t> </a:t>
            </a:r>
            <a:r>
              <a:rPr lang="cs-CZ" sz="2400" spc="-150" dirty="0">
                <a:solidFill>
                  <a:srgbClr val="00B050"/>
                </a:solidFill>
              </a:rPr>
              <a:t>'</a:t>
            </a:r>
            <a:r>
              <a:rPr lang="cs-CZ" sz="2400" spc="-150" dirty="0" err="1">
                <a:solidFill>
                  <a:srgbClr val="00B050"/>
                </a:solidFill>
              </a:rPr>
              <a:t>react</a:t>
            </a:r>
            <a:r>
              <a:rPr lang="cs-CZ" sz="2400" spc="-150" dirty="0">
                <a:solidFill>
                  <a:srgbClr val="00B050"/>
                </a:solidFill>
              </a:rPr>
              <a:t>'</a:t>
            </a:r>
            <a:r>
              <a:rPr lang="cs-CZ" sz="2400" spc="-150" dirty="0"/>
              <a:t>;</a:t>
            </a:r>
          </a:p>
          <a:p>
            <a:pPr marL="0" indent="0">
              <a:buNone/>
            </a:pPr>
            <a:endParaRPr lang="cs-CZ" sz="2400" spc="-150" dirty="0"/>
          </a:p>
          <a:p>
            <a:pPr marL="0" indent="0">
              <a:buNone/>
            </a:pPr>
            <a:r>
              <a:rPr lang="cs-CZ" sz="2400" spc="-150" dirty="0" err="1">
                <a:solidFill>
                  <a:schemeClr val="tx2"/>
                </a:solidFill>
              </a:rPr>
              <a:t>const</a:t>
            </a:r>
            <a:r>
              <a:rPr lang="cs-CZ" sz="2400" spc="-150" dirty="0"/>
              <a:t> </a:t>
            </a:r>
            <a:r>
              <a:rPr lang="cs-CZ" sz="2400" spc="-150" dirty="0" err="1"/>
              <a:t>Example</a:t>
            </a:r>
            <a:r>
              <a:rPr lang="cs-CZ" sz="2400" spc="-150" dirty="0"/>
              <a:t> = () =&gt; {</a:t>
            </a:r>
          </a:p>
          <a:p>
            <a:pPr marL="0" indent="0">
              <a:buNone/>
            </a:pPr>
            <a:r>
              <a:rPr lang="cs-CZ" sz="2400" spc="-150" dirty="0"/>
              <a:t>        </a:t>
            </a:r>
            <a:r>
              <a:rPr lang="cs-CZ" sz="2400" spc="-150" dirty="0" err="1">
                <a:solidFill>
                  <a:schemeClr val="tx2"/>
                </a:solidFill>
              </a:rPr>
              <a:t>const</a:t>
            </a:r>
            <a:r>
              <a:rPr lang="cs-CZ" sz="2400" spc="-150" dirty="0"/>
              <a:t> [</a:t>
            </a:r>
            <a:r>
              <a:rPr lang="cs-CZ" sz="2400" spc="-150" dirty="0" err="1">
                <a:solidFill>
                  <a:schemeClr val="tx1"/>
                </a:solidFill>
              </a:rPr>
              <a:t>count</a:t>
            </a:r>
            <a:r>
              <a:rPr lang="cs-CZ" sz="2400" spc="-150" dirty="0"/>
              <a:t>, </a:t>
            </a:r>
            <a:r>
              <a:rPr lang="cs-CZ" sz="2400" spc="-150" dirty="0" err="1">
                <a:solidFill>
                  <a:schemeClr val="tx1"/>
                </a:solidFill>
              </a:rPr>
              <a:t>setCount</a:t>
            </a:r>
            <a:r>
              <a:rPr lang="cs-CZ" sz="2400" spc="-150" dirty="0"/>
              <a:t>] = </a:t>
            </a:r>
            <a:r>
              <a:rPr lang="cs-CZ" sz="2400" spc="-150" dirty="0" err="1"/>
              <a:t>useState</a:t>
            </a:r>
            <a:r>
              <a:rPr lang="cs-CZ" sz="2400" spc="-150" dirty="0"/>
              <a:t>(0);</a:t>
            </a:r>
          </a:p>
          <a:p>
            <a:pPr marL="0" indent="0">
              <a:buNone/>
            </a:pPr>
            <a:br>
              <a:rPr lang="cs-CZ" sz="2400" spc="-150" dirty="0"/>
            </a:br>
            <a:r>
              <a:rPr lang="cs-CZ" sz="2400" spc="-150" dirty="0"/>
              <a:t>        </a:t>
            </a:r>
            <a:r>
              <a:rPr lang="en-US" sz="2400" spc="-150" dirty="0" err="1"/>
              <a:t>useEffect</a:t>
            </a:r>
            <a:r>
              <a:rPr lang="en-US" sz="2400" spc="-150" dirty="0"/>
              <a:t>(() =&gt; {</a:t>
            </a:r>
          </a:p>
          <a:p>
            <a:pPr marL="0" indent="0">
              <a:buNone/>
            </a:pPr>
            <a:r>
              <a:rPr lang="cs-CZ" sz="2400" spc="-150" dirty="0"/>
              <a:t>                 </a:t>
            </a:r>
            <a:r>
              <a:rPr lang="en-US" sz="2400" spc="-150" dirty="0" err="1"/>
              <a:t>document.title</a:t>
            </a:r>
            <a:r>
              <a:rPr lang="en-US" sz="2400" spc="-150" dirty="0"/>
              <a:t> = </a:t>
            </a:r>
            <a:r>
              <a:rPr lang="en-US" sz="2400" spc="-150" dirty="0">
                <a:solidFill>
                  <a:srgbClr val="00B050"/>
                </a:solidFill>
              </a:rPr>
              <a:t>`You clicked </a:t>
            </a:r>
            <a:r>
              <a:rPr lang="en-US" sz="2400" spc="-150" dirty="0">
                <a:solidFill>
                  <a:schemeClr val="accent1"/>
                </a:solidFill>
              </a:rPr>
              <a:t>${</a:t>
            </a:r>
            <a:r>
              <a:rPr lang="en-US" sz="2400" spc="-150" dirty="0">
                <a:solidFill>
                  <a:schemeClr val="tx1"/>
                </a:solidFill>
              </a:rPr>
              <a:t>count</a:t>
            </a:r>
            <a:r>
              <a:rPr lang="en-US" sz="2400" spc="-150" dirty="0">
                <a:solidFill>
                  <a:schemeClr val="accent1"/>
                </a:solidFill>
              </a:rPr>
              <a:t>}</a:t>
            </a:r>
            <a:r>
              <a:rPr lang="en-US" sz="2400" spc="-150" dirty="0"/>
              <a:t> </a:t>
            </a:r>
            <a:r>
              <a:rPr lang="en-US" sz="2400" spc="-150" dirty="0">
                <a:solidFill>
                  <a:srgbClr val="00B050"/>
                </a:solidFill>
              </a:rPr>
              <a:t>times`</a:t>
            </a:r>
            <a:r>
              <a:rPr lang="en-US" sz="2400" spc="-150" dirty="0"/>
              <a:t>;</a:t>
            </a:r>
          </a:p>
          <a:p>
            <a:pPr marL="0" indent="0">
              <a:buNone/>
            </a:pPr>
            <a:r>
              <a:rPr lang="en-US" sz="2400" spc="-150" dirty="0"/>
              <a:t>  </a:t>
            </a:r>
            <a:r>
              <a:rPr lang="cs-CZ" sz="2400" spc="-150" dirty="0"/>
              <a:t>      </a:t>
            </a:r>
            <a:r>
              <a:rPr lang="en-US" sz="2400" spc="-150" dirty="0"/>
              <a:t>});</a:t>
            </a:r>
            <a:br>
              <a:rPr lang="cs-CZ" sz="2400" spc="-150" dirty="0"/>
            </a:br>
            <a:endParaRPr lang="cs-CZ" sz="2400" spc="-150" dirty="0"/>
          </a:p>
          <a:p>
            <a:pPr marL="0" indent="0">
              <a:buNone/>
            </a:pPr>
            <a:r>
              <a:rPr lang="cs-CZ" sz="2400" spc="-150" dirty="0"/>
              <a:t>        return </a:t>
            </a:r>
            <a:r>
              <a:rPr lang="cs-CZ" sz="2400" spc="-150" dirty="0">
                <a:solidFill>
                  <a:srgbClr val="00B050"/>
                </a:solidFill>
              </a:rPr>
              <a:t>&lt;div&gt;</a:t>
            </a:r>
            <a:br>
              <a:rPr lang="cs-CZ" sz="2400" spc="-150" dirty="0">
                <a:solidFill>
                  <a:srgbClr val="00B050"/>
                </a:solidFill>
              </a:rPr>
            </a:br>
            <a:r>
              <a:rPr lang="cs-CZ" sz="2400" spc="-150" dirty="0"/>
              <a:t>                </a:t>
            </a:r>
            <a:r>
              <a:rPr lang="cs-CZ" sz="2400" spc="-150" dirty="0">
                <a:solidFill>
                  <a:srgbClr val="00B050"/>
                </a:solidFill>
              </a:rPr>
              <a:t>&lt;p&gt;</a:t>
            </a:r>
            <a:r>
              <a:rPr lang="cs-CZ" sz="2400" spc="-150" dirty="0" err="1"/>
              <a:t>You</a:t>
            </a:r>
            <a:r>
              <a:rPr lang="cs-CZ" sz="2400" spc="-150" dirty="0"/>
              <a:t> </a:t>
            </a:r>
            <a:r>
              <a:rPr lang="cs-CZ" sz="2400" spc="-150" dirty="0" err="1"/>
              <a:t>clicked</a:t>
            </a:r>
            <a:r>
              <a:rPr lang="cs-CZ" sz="2400" spc="-150" dirty="0"/>
              <a:t> {</a:t>
            </a:r>
            <a:r>
              <a:rPr lang="cs-CZ" sz="2400" spc="-150" dirty="0" err="1">
                <a:solidFill>
                  <a:schemeClr val="tx1"/>
                </a:solidFill>
              </a:rPr>
              <a:t>count</a:t>
            </a:r>
            <a:r>
              <a:rPr lang="cs-CZ" sz="2400" spc="-150" dirty="0"/>
              <a:t>} </a:t>
            </a:r>
            <a:r>
              <a:rPr lang="cs-CZ" sz="2400" spc="-150" dirty="0" err="1"/>
              <a:t>times</a:t>
            </a:r>
            <a:r>
              <a:rPr lang="cs-CZ" sz="2400" spc="-150" dirty="0">
                <a:solidFill>
                  <a:srgbClr val="00B050"/>
                </a:solidFill>
              </a:rPr>
              <a:t>&lt;/p&gt;</a:t>
            </a:r>
          </a:p>
          <a:p>
            <a:pPr marL="0" indent="0">
              <a:buNone/>
            </a:pPr>
            <a:r>
              <a:rPr lang="cs-CZ" sz="2400" spc="-150" dirty="0"/>
              <a:t>                </a:t>
            </a:r>
            <a:r>
              <a:rPr lang="cs-CZ" sz="2400" spc="-150" dirty="0">
                <a:solidFill>
                  <a:srgbClr val="00B050"/>
                </a:solidFill>
              </a:rPr>
              <a:t>&lt;</a:t>
            </a:r>
            <a:r>
              <a:rPr lang="cs-CZ" sz="2400" spc="-150" dirty="0" err="1">
                <a:solidFill>
                  <a:srgbClr val="00B050"/>
                </a:solidFill>
              </a:rPr>
              <a:t>button</a:t>
            </a:r>
            <a:r>
              <a:rPr lang="cs-CZ" sz="2400" spc="-150" dirty="0">
                <a:solidFill>
                  <a:srgbClr val="00B050"/>
                </a:solidFill>
              </a:rPr>
              <a:t> </a:t>
            </a:r>
            <a:r>
              <a:rPr lang="cs-CZ" sz="2400" spc="-150" dirty="0" err="1"/>
              <a:t>onClick</a:t>
            </a:r>
            <a:r>
              <a:rPr lang="cs-CZ" sz="2400" spc="-150" dirty="0"/>
              <a:t>={() =&gt; </a:t>
            </a:r>
            <a:r>
              <a:rPr lang="cs-CZ" sz="2400" spc="-150" dirty="0" err="1">
                <a:solidFill>
                  <a:schemeClr val="tx1"/>
                </a:solidFill>
              </a:rPr>
              <a:t>setCount</a:t>
            </a:r>
            <a:r>
              <a:rPr lang="cs-CZ" sz="2400" spc="-150" dirty="0"/>
              <a:t>((</a:t>
            </a:r>
            <a:r>
              <a:rPr lang="cs-CZ" sz="2400" spc="-150" dirty="0" err="1">
                <a:solidFill>
                  <a:schemeClr val="tx1"/>
                </a:solidFill>
              </a:rPr>
              <a:t>prevCount</a:t>
            </a:r>
            <a:r>
              <a:rPr lang="cs-CZ" sz="2400" spc="-150" dirty="0"/>
              <a:t>) =&gt; </a:t>
            </a:r>
            <a:r>
              <a:rPr lang="cs-CZ" sz="2400" spc="-150" dirty="0" err="1">
                <a:solidFill>
                  <a:schemeClr val="tx1"/>
                </a:solidFill>
              </a:rPr>
              <a:t>prevCount</a:t>
            </a:r>
            <a:r>
              <a:rPr lang="cs-CZ" sz="2400" spc="-150" dirty="0"/>
              <a:t> + 1)}</a:t>
            </a:r>
            <a:r>
              <a:rPr lang="cs-CZ" sz="2400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z="2400" spc="-150" dirty="0"/>
              <a:t>                      </a:t>
            </a:r>
            <a:r>
              <a:rPr lang="cs-CZ" sz="2400" spc="-150" dirty="0" err="1"/>
              <a:t>Click</a:t>
            </a:r>
            <a:r>
              <a:rPr lang="cs-CZ" sz="2400" spc="-150" dirty="0"/>
              <a:t> </a:t>
            </a:r>
            <a:r>
              <a:rPr lang="cs-CZ" sz="2400" spc="-150" dirty="0" err="1"/>
              <a:t>me</a:t>
            </a:r>
            <a:endParaRPr lang="cs-CZ" sz="2400" spc="-150" dirty="0"/>
          </a:p>
          <a:p>
            <a:pPr marL="0" indent="0">
              <a:buNone/>
            </a:pPr>
            <a:r>
              <a:rPr lang="cs-CZ" sz="2400" spc="-150" dirty="0"/>
              <a:t>                </a:t>
            </a:r>
            <a:r>
              <a:rPr lang="cs-CZ" sz="2400" spc="-150" dirty="0">
                <a:solidFill>
                  <a:srgbClr val="00B050"/>
                </a:solidFill>
              </a:rPr>
              <a:t>&lt;/</a:t>
            </a:r>
            <a:r>
              <a:rPr lang="cs-CZ" sz="2400" spc="-150" dirty="0" err="1">
                <a:solidFill>
                  <a:srgbClr val="00B050"/>
                </a:solidFill>
              </a:rPr>
              <a:t>button</a:t>
            </a:r>
            <a:r>
              <a:rPr lang="cs-CZ" sz="2400" spc="-150" dirty="0">
                <a:solidFill>
                  <a:srgbClr val="00B050"/>
                </a:solidFill>
              </a:rPr>
              <a:t>&gt;</a:t>
            </a:r>
          </a:p>
          <a:p>
            <a:pPr marL="0" indent="0">
              <a:buNone/>
            </a:pPr>
            <a:r>
              <a:rPr lang="cs-CZ" sz="2400" spc="-150" dirty="0">
                <a:solidFill>
                  <a:srgbClr val="00B050"/>
                </a:solidFill>
              </a:rPr>
              <a:t>        &lt;/div&gt;</a:t>
            </a:r>
          </a:p>
          <a:p>
            <a:pPr marL="0" indent="0">
              <a:buNone/>
            </a:pPr>
            <a:r>
              <a:rPr lang="cs-CZ" sz="2400" spc="-1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9812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useEffect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spc="-150" dirty="0" err="1"/>
              <a:t>useEffect</a:t>
            </a:r>
            <a:r>
              <a:rPr lang="cs-CZ" sz="2400" spc="-150" dirty="0"/>
              <a:t>(</a:t>
            </a:r>
          </a:p>
          <a:p>
            <a:pPr marL="0" indent="0">
              <a:buNone/>
            </a:pPr>
            <a:r>
              <a:rPr lang="cs-CZ" sz="2400" spc="-150" dirty="0"/>
              <a:t>        () =&gt; {</a:t>
            </a:r>
          </a:p>
          <a:p>
            <a:pPr marL="0" indent="0">
              <a:buNone/>
            </a:pPr>
            <a:r>
              <a:rPr lang="cs-CZ" sz="2400" spc="-150" dirty="0"/>
              <a:t>    	</a:t>
            </a:r>
            <a:r>
              <a:rPr lang="cs-CZ" sz="2400" spc="-150" dirty="0" err="1">
                <a:solidFill>
                  <a:schemeClr val="tx2"/>
                </a:solidFill>
              </a:rPr>
              <a:t>const</a:t>
            </a:r>
            <a:r>
              <a:rPr lang="cs-CZ" sz="2400" spc="-150" dirty="0">
                <a:solidFill>
                  <a:schemeClr val="tx2"/>
                </a:solidFill>
              </a:rPr>
              <a:t> </a:t>
            </a:r>
            <a:r>
              <a:rPr lang="cs-CZ" sz="2400" spc="-150" dirty="0" err="1"/>
              <a:t>subscription</a:t>
            </a:r>
            <a:r>
              <a:rPr lang="cs-CZ" sz="2400" spc="-150" dirty="0"/>
              <a:t> = </a:t>
            </a:r>
            <a:r>
              <a:rPr lang="cs-CZ" sz="2400" spc="-150" dirty="0" err="1">
                <a:solidFill>
                  <a:schemeClr val="tx1"/>
                </a:solidFill>
              </a:rPr>
              <a:t>props</a:t>
            </a:r>
            <a:r>
              <a:rPr lang="cs-CZ" sz="2400" spc="-150" dirty="0" err="1"/>
              <a:t>.source.subscribe</a:t>
            </a:r>
            <a:r>
              <a:rPr lang="cs-CZ" sz="2400" spc="-150" dirty="0"/>
              <a:t>();</a:t>
            </a:r>
          </a:p>
          <a:p>
            <a:pPr marL="0" indent="0">
              <a:buNone/>
            </a:pPr>
            <a:r>
              <a:rPr lang="cs-CZ" sz="2400" spc="-150" dirty="0"/>
              <a:t>    	return () =&gt; {</a:t>
            </a:r>
          </a:p>
          <a:p>
            <a:pPr marL="0" indent="0">
              <a:buNone/>
            </a:pPr>
            <a:r>
              <a:rPr lang="cs-CZ" sz="2400" spc="-150" dirty="0"/>
              <a:t>      		</a:t>
            </a:r>
            <a:r>
              <a:rPr lang="cs-CZ" sz="2400" spc="-150" dirty="0" err="1"/>
              <a:t>subscription.unsubscribe</a:t>
            </a:r>
            <a:r>
              <a:rPr lang="cs-CZ" sz="2400" spc="-150" dirty="0"/>
              <a:t>();</a:t>
            </a:r>
          </a:p>
          <a:p>
            <a:pPr marL="0" indent="0">
              <a:buNone/>
            </a:pPr>
            <a:r>
              <a:rPr lang="cs-CZ" sz="2400" spc="-150" dirty="0"/>
              <a:t>    	};</a:t>
            </a:r>
          </a:p>
          <a:p>
            <a:pPr marL="0" indent="0">
              <a:buNone/>
            </a:pPr>
            <a:r>
              <a:rPr lang="cs-CZ" sz="2400" spc="-150" dirty="0"/>
              <a:t>        },</a:t>
            </a:r>
          </a:p>
          <a:p>
            <a:pPr marL="0" indent="0">
              <a:buNone/>
            </a:pPr>
            <a:r>
              <a:rPr lang="cs-CZ" sz="2400" spc="-150" dirty="0"/>
              <a:t>        [</a:t>
            </a:r>
            <a:r>
              <a:rPr lang="cs-CZ" sz="2400" spc="-150" dirty="0" err="1">
                <a:solidFill>
                  <a:schemeClr val="tx1"/>
                </a:solidFill>
              </a:rPr>
              <a:t>props</a:t>
            </a:r>
            <a:r>
              <a:rPr lang="cs-CZ" sz="2400" spc="-150" dirty="0" err="1"/>
              <a:t>.source</a:t>
            </a:r>
            <a:r>
              <a:rPr lang="cs-CZ" sz="2400" spc="-150" dirty="0"/>
              <a:t>]</a:t>
            </a:r>
          </a:p>
          <a:p>
            <a:pPr marL="0" indent="0">
              <a:buNone/>
            </a:pPr>
            <a:r>
              <a:rPr lang="cs-CZ" sz="2400" spc="-15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22019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BD0BC-BA4B-433C-BC8B-1B725A6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useContext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CD7D-E24C-41CF-AA10-591B6F08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spc="-150" dirty="0">
                <a:solidFill>
                  <a:schemeClr val="tx2"/>
                </a:solidFill>
              </a:rPr>
              <a:t>import</a:t>
            </a:r>
            <a:r>
              <a:rPr lang="cs-CZ" sz="2400" spc="-150" dirty="0"/>
              <a:t> { </a:t>
            </a:r>
            <a:r>
              <a:rPr lang="en-US" sz="2400" spc="-150" dirty="0" err="1"/>
              <a:t>useContext</a:t>
            </a:r>
            <a:r>
              <a:rPr lang="cs-CZ" sz="2400" spc="-150" dirty="0"/>
              <a:t> } </a:t>
            </a:r>
            <a:r>
              <a:rPr lang="cs-CZ" sz="2400" spc="-150" dirty="0" err="1"/>
              <a:t>from</a:t>
            </a:r>
            <a:r>
              <a:rPr lang="cs-CZ" sz="2400" spc="-150" dirty="0"/>
              <a:t> </a:t>
            </a:r>
            <a:r>
              <a:rPr lang="cs-CZ" sz="2400" spc="-150" dirty="0">
                <a:solidFill>
                  <a:srgbClr val="00B050"/>
                </a:solidFill>
              </a:rPr>
              <a:t>'</a:t>
            </a:r>
            <a:r>
              <a:rPr lang="cs-CZ" sz="2400" spc="-150" dirty="0" err="1">
                <a:solidFill>
                  <a:srgbClr val="00B050"/>
                </a:solidFill>
              </a:rPr>
              <a:t>react</a:t>
            </a:r>
            <a:r>
              <a:rPr lang="cs-CZ" sz="2400" spc="-150" dirty="0">
                <a:solidFill>
                  <a:srgbClr val="00B050"/>
                </a:solidFill>
              </a:rPr>
              <a:t>'</a:t>
            </a:r>
            <a:r>
              <a:rPr lang="cs-CZ" sz="2400" spc="-150" dirty="0"/>
              <a:t>;</a:t>
            </a:r>
          </a:p>
          <a:p>
            <a:pPr marL="0" indent="0">
              <a:buNone/>
            </a:pPr>
            <a:endParaRPr lang="cs-CZ" sz="2400" spc="-150" dirty="0"/>
          </a:p>
          <a:p>
            <a:pPr marL="0" indent="0">
              <a:buNone/>
            </a:pPr>
            <a:r>
              <a:rPr lang="cs-CZ" sz="2400" spc="-150" dirty="0" err="1">
                <a:solidFill>
                  <a:schemeClr val="tx2"/>
                </a:solidFill>
              </a:rPr>
              <a:t>const</a:t>
            </a:r>
            <a:r>
              <a:rPr lang="cs-CZ" sz="2400" spc="-150" dirty="0"/>
              <a:t> </a:t>
            </a:r>
            <a:r>
              <a:rPr lang="en-US" sz="2400" spc="-150" dirty="0"/>
              <a:t>function Example() {</a:t>
            </a:r>
          </a:p>
          <a:p>
            <a:pPr marL="0" indent="0">
              <a:buNone/>
            </a:pPr>
            <a:r>
              <a:rPr lang="en-US" sz="2400" spc="-150" dirty="0"/>
              <a:t>  </a:t>
            </a:r>
            <a:r>
              <a:rPr lang="cs-CZ" sz="2400" spc="-150" dirty="0"/>
              <a:t>	</a:t>
            </a:r>
            <a:r>
              <a:rPr lang="en-US" sz="2400" spc="-150" dirty="0">
                <a:solidFill>
                  <a:schemeClr val="tx2"/>
                </a:solidFill>
              </a:rPr>
              <a:t>const </a:t>
            </a:r>
            <a:r>
              <a:rPr lang="en-US" sz="2400" spc="-150" dirty="0"/>
              <a:t>locale = </a:t>
            </a:r>
            <a:r>
              <a:rPr lang="en-US" sz="2400" spc="-150" dirty="0" err="1"/>
              <a:t>useContext</a:t>
            </a:r>
            <a:r>
              <a:rPr lang="en-US" sz="2400" spc="-150" dirty="0"/>
              <a:t>(</a:t>
            </a:r>
            <a:r>
              <a:rPr lang="en-US" sz="2400" spc="-150" dirty="0" err="1"/>
              <a:t>LocaleContext</a:t>
            </a:r>
            <a:r>
              <a:rPr lang="en-US" sz="2400" spc="-150" dirty="0"/>
              <a:t>);</a:t>
            </a:r>
          </a:p>
          <a:p>
            <a:pPr marL="0" indent="0">
              <a:buNone/>
            </a:pPr>
            <a:r>
              <a:rPr lang="en-US" sz="2400" spc="-150" dirty="0"/>
              <a:t>  </a:t>
            </a:r>
            <a:r>
              <a:rPr lang="cs-CZ" sz="2400" spc="-150" dirty="0"/>
              <a:t>	</a:t>
            </a:r>
            <a:r>
              <a:rPr lang="en-US" sz="2400" spc="-150" dirty="0">
                <a:solidFill>
                  <a:schemeClr val="tx2"/>
                </a:solidFill>
              </a:rPr>
              <a:t>const</a:t>
            </a:r>
            <a:r>
              <a:rPr lang="en-US" sz="2400" spc="-150" dirty="0"/>
              <a:t> theme = </a:t>
            </a:r>
            <a:r>
              <a:rPr lang="en-US" sz="2400" spc="-150" dirty="0" err="1"/>
              <a:t>useContext</a:t>
            </a:r>
            <a:r>
              <a:rPr lang="en-US" sz="2400" spc="-150" dirty="0"/>
              <a:t>(</a:t>
            </a:r>
            <a:r>
              <a:rPr lang="en-US" sz="2400" spc="-150" dirty="0" err="1"/>
              <a:t>ThemeContext</a:t>
            </a:r>
            <a:r>
              <a:rPr lang="en-US" sz="2400" spc="-150" dirty="0"/>
              <a:t>);</a:t>
            </a:r>
          </a:p>
          <a:p>
            <a:pPr marL="0" indent="0">
              <a:buNone/>
            </a:pPr>
            <a:r>
              <a:rPr lang="en-US" sz="2400" spc="-150" dirty="0"/>
              <a:t>  </a:t>
            </a:r>
            <a:r>
              <a:rPr lang="cs-CZ" sz="2400" spc="-150" dirty="0"/>
              <a:t>	</a:t>
            </a:r>
            <a:r>
              <a:rPr lang="en-US" sz="2400" spc="-150" dirty="0">
                <a:solidFill>
                  <a:srgbClr val="00B050"/>
                </a:solidFill>
              </a:rPr>
              <a:t>// ...</a:t>
            </a:r>
          </a:p>
          <a:p>
            <a:pPr marL="0" indent="0">
              <a:buNone/>
            </a:pPr>
            <a:r>
              <a:rPr lang="en-US" sz="2400" spc="-150" dirty="0"/>
              <a:t>}</a:t>
            </a:r>
            <a:endParaRPr lang="cs-CZ" sz="2400" spc="-150" dirty="0"/>
          </a:p>
        </p:txBody>
      </p:sp>
    </p:spTree>
    <p:extLst>
      <p:ext uri="{BB962C8B-B14F-4D97-AF65-F5344CB8AC3E}">
        <p14:creationId xmlns:p14="http://schemas.microsoft.com/office/powerpoint/2010/main" val="836682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FEAE39B-13B7-41D5-90DB-CA3697BE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692696"/>
            <a:ext cx="101531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err="1">
                <a:solidFill>
                  <a:srgbClr val="7030A0"/>
                </a:solidFill>
              </a:rPr>
              <a:t>useMutationEffect</a:t>
            </a:r>
            <a:endParaRPr lang="cs-CZ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tx1"/>
                </a:solidFill>
              </a:rPr>
              <a:t>				</a:t>
            </a:r>
            <a:r>
              <a:rPr lang="cs-CZ" sz="4400" b="1" dirty="0" err="1">
                <a:solidFill>
                  <a:schemeClr val="tx1"/>
                </a:solidFill>
              </a:rPr>
              <a:t>useLayoutEffect</a:t>
            </a:r>
            <a:endParaRPr lang="cs-CZ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</a:t>
            </a:r>
            <a:r>
              <a:rPr lang="cs-CZ" sz="3600" b="1" dirty="0" err="1">
                <a:solidFill>
                  <a:srgbClr val="C00000"/>
                </a:solidFill>
              </a:rPr>
              <a:t>useRef</a:t>
            </a:r>
            <a:endParaRPr lang="cs-CZ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4800" b="1" dirty="0">
                <a:solidFill>
                  <a:srgbClr val="00B050"/>
                </a:solidFill>
              </a:rPr>
              <a:t>		</a:t>
            </a:r>
            <a:r>
              <a:rPr lang="cs-CZ" sz="4800" b="1" dirty="0" err="1">
                <a:solidFill>
                  <a:srgbClr val="00B050"/>
                </a:solidFill>
              </a:rPr>
              <a:t>useMemo</a:t>
            </a:r>
            <a:br>
              <a:rPr lang="cs-CZ" sz="4400" b="1" dirty="0">
                <a:solidFill>
                  <a:srgbClr val="00B050"/>
                </a:solidFill>
              </a:rPr>
            </a:br>
            <a:endParaRPr lang="cs-CZ" sz="4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tx1"/>
                </a:solidFill>
              </a:rPr>
              <a:t>				</a:t>
            </a:r>
            <a:r>
              <a:rPr lang="cs-CZ" sz="4000" b="1" dirty="0" err="1">
                <a:solidFill>
                  <a:schemeClr val="tx1"/>
                </a:solidFill>
              </a:rPr>
              <a:t>others</a:t>
            </a:r>
            <a:r>
              <a:rPr lang="cs-CZ" sz="4000" b="1" dirty="0">
                <a:solidFill>
                  <a:schemeClr val="tx1"/>
                </a:solidFill>
              </a:rPr>
              <a:t>…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19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B36A0-F1EB-400F-92A5-6C4316FE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43720-F925-4ED6-8499-670572FA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     	Typy komponent a Virtuální DOM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	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	</a:t>
            </a:r>
            <a:r>
              <a:rPr lang="cs-CZ" dirty="0" err="1"/>
              <a:t>Dependency</a:t>
            </a:r>
            <a:r>
              <a:rPr lang="cs-CZ" dirty="0"/>
              <a:t> </a:t>
            </a:r>
            <a:r>
              <a:rPr lang="cs-CZ" dirty="0" err="1"/>
              <a:t>Injection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	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Sharing</a:t>
            </a:r>
            <a:r>
              <a:rPr lang="cs-CZ" dirty="0"/>
              <a:t> (</a:t>
            </a:r>
            <a:r>
              <a:rPr lang="cs-CZ" dirty="0" err="1"/>
              <a:t>HoC</a:t>
            </a:r>
            <a:r>
              <a:rPr lang="cs-CZ" dirty="0"/>
              <a:t>, </a:t>
            </a:r>
            <a:r>
              <a:rPr lang="cs-CZ" dirty="0" err="1"/>
              <a:t>Function</a:t>
            </a:r>
            <a:r>
              <a:rPr lang="cs-CZ" dirty="0"/>
              <a:t> as </a:t>
            </a:r>
            <a:r>
              <a:rPr lang="cs-CZ" dirty="0" err="1"/>
              <a:t>Child</a:t>
            </a:r>
            <a:r>
              <a:rPr lang="cs-CZ" dirty="0"/>
              <a:t>, </a:t>
            </a:r>
            <a:r>
              <a:rPr lang="cs-CZ" dirty="0" err="1"/>
              <a:t>Hooks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5" name="Picture 2" descr="VÃ½sledek obrÃ¡zku pro check .png">
            <a:extLst>
              <a:ext uri="{FF2B5EF4-FFF2-40B4-BE49-F238E27FC236}">
                <a16:creationId xmlns:a16="http://schemas.microsoft.com/office/drawing/2014/main" id="{EA06E32B-6660-47A6-8FA8-0E230452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28271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check .png">
            <a:extLst>
              <a:ext uri="{FF2B5EF4-FFF2-40B4-BE49-F238E27FC236}">
                <a16:creationId xmlns:a16="http://schemas.microsoft.com/office/drawing/2014/main" id="{F32260A0-FC6E-4A69-9375-BD2F9DE6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357090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Ã½sledek obrÃ¡zku pro check .png">
            <a:extLst>
              <a:ext uri="{FF2B5EF4-FFF2-40B4-BE49-F238E27FC236}">
                <a16:creationId xmlns:a16="http://schemas.microsoft.com/office/drawing/2014/main" id="{3201FA25-B868-47FB-8926-5F71CAF1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" y="3275520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Ã½sledek obrÃ¡zku pro check .png">
            <a:extLst>
              <a:ext uri="{FF2B5EF4-FFF2-40B4-BE49-F238E27FC236}">
                <a16:creationId xmlns:a16="http://schemas.microsoft.com/office/drawing/2014/main" id="{76CBE8E9-5640-455B-9FBC-4609A4E7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" y="4236238"/>
            <a:ext cx="677351" cy="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E286BAF9-75C9-41AB-8F97-285643C22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671447"/>
              </p:ext>
            </p:extLst>
          </p:nvPr>
        </p:nvGraphicFramePr>
        <p:xfrm>
          <a:off x="3633936" y="836712"/>
          <a:ext cx="7718648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Výsledek obrázku pro redux">
            <a:extLst>
              <a:ext uri="{FF2B5EF4-FFF2-40B4-BE49-F238E27FC236}">
                <a16:creationId xmlns:a16="http://schemas.microsoft.com/office/drawing/2014/main" id="{97952F90-E873-4182-87A9-3F4A062C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74" y="2127433"/>
            <a:ext cx="2880320" cy="26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32891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92771B-01D4-445F-8A9F-F29AABA7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>
                                            <p:graphicEl>
                                              <a:dgm id="{2892771B-01D4-445F-8A9F-F29AABA7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60D4B5-FD7E-49D1-AAC1-9635EADD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760D4B5-FD7E-49D1-AAC1-9635EADD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5CD3C-72B5-499C-87F8-ABFED998A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225CD3C-72B5-499C-87F8-ABFED998A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C87794-81AB-49B4-8A6F-DE7648F24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0C87794-81AB-49B4-8A6F-DE7648F24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73B130-812E-4555-8AEE-DC600535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273B130-812E-4555-8AEE-DC6005351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D6F9B-9093-442F-8D9C-4F076CF1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2FD6F9B-9093-442F-8D9C-4F076CF1E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98E26-7794-489E-92B9-31411FC9C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7798E26-7794-489E-92B9-31411FC9C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0F9C8-948E-487E-9A88-72268B924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ADD0F9C8-948E-487E-9A88-72268B924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3100F-89A7-45A4-9ABF-50C20659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8513100F-89A7-45A4-9ABF-50C20659B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F2C5A-B4B3-4997-B809-E00808EEB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87F2C5A-B4B3-4997-B809-E00808EEB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ABBBBD-A589-40E8-804A-B68BC3AD8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8ABBBBD-A589-40E8-804A-B68BC3AD8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A9C08F-CA26-4CFC-A24F-BACBF8B9F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8FA9C08F-CA26-4CFC-A24F-BACBF8B9F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7DDDE-5EC2-420E-B95F-11BDDD18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037DDDE-5EC2-420E-B95F-11BDDD185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A33DE26-9887-418C-9F82-BFFDF4A4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628800"/>
            <a:ext cx="8460432" cy="25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70A311F3-0FF9-4CDA-8A22-A74D2774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9656" y="988152"/>
            <a:ext cx="5829300" cy="44672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D0004BC-56B2-46A4-9128-C571C668C099}"/>
              </a:ext>
            </a:extLst>
          </p:cNvPr>
          <p:cNvSpPr txBox="1"/>
          <p:nvPr/>
        </p:nvSpPr>
        <p:spPr>
          <a:xfrm>
            <a:off x="3599783" y="127555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Store</a:t>
            </a:r>
            <a:endParaRPr lang="cs-CZ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64514C9-BDC4-4D3B-BA26-2C5ABC3AF3EE}"/>
              </a:ext>
            </a:extLst>
          </p:cNvPr>
          <p:cNvSpPr txBox="1"/>
          <p:nvPr/>
        </p:nvSpPr>
        <p:spPr>
          <a:xfrm>
            <a:off x="2927648" y="26369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dispatch</a:t>
            </a:r>
            <a:endParaRPr lang="cs-CZ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A1E7044-1C74-4D91-BCA1-D2E26E77051B}"/>
              </a:ext>
            </a:extLst>
          </p:cNvPr>
          <p:cNvSpPr txBox="1"/>
          <p:nvPr/>
        </p:nvSpPr>
        <p:spPr>
          <a:xfrm>
            <a:off x="6960097" y="155679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subscribe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8558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1700808"/>
            <a:ext cx="7092788" cy="1362075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Event </a:t>
            </a:r>
            <a:r>
              <a:rPr lang="cs-CZ" sz="6000" b="1" dirty="0" err="1"/>
              <a:t>loop</a:t>
            </a:r>
            <a:r>
              <a:rPr lang="cs-CZ" sz="6000" b="1" dirty="0"/>
              <a:t> </a:t>
            </a:r>
            <a:r>
              <a:rPr lang="cs-CZ" sz="5300" dirty="0">
                <a:solidFill>
                  <a:srgbClr val="000000"/>
                </a:solidFill>
              </a:rPr>
              <a:t>a</a:t>
            </a:r>
            <a:r>
              <a:rPr lang="cs-CZ" sz="6000" b="1" dirty="0"/>
              <a:t> </a:t>
            </a:r>
            <a:r>
              <a:rPr lang="cs-CZ" sz="5300" dirty="0">
                <a:solidFill>
                  <a:srgbClr val="000000"/>
                </a:solidFill>
              </a:rPr>
              <a:t>asynchronní kód s 			   </a:t>
            </a:r>
            <a:r>
              <a:rPr lang="cs-CZ" sz="6000" b="1" dirty="0" err="1">
                <a:solidFill>
                  <a:srgbClr val="7030A0"/>
                </a:solidFill>
              </a:rPr>
              <a:t>callbacky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CC6211-9D5E-4751-B8F7-1D623609A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125208"/>
              </p:ext>
            </p:extLst>
          </p:nvPr>
        </p:nvGraphicFramePr>
        <p:xfrm>
          <a:off x="13836" y="6174249"/>
          <a:ext cx="7306300" cy="72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395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33BA65-4D30-4BA9-BAE6-E58117CB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792" y="1052737"/>
            <a:ext cx="5987008" cy="5073429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dispatch</a:t>
            </a:r>
            <a:r>
              <a:rPr lang="cs-CZ" dirty="0"/>
              <a:t>(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 </a:t>
            </a:r>
            <a:r>
              <a:rPr lang="cs-CZ" dirty="0"/>
              <a:t>	</a:t>
            </a:r>
            <a:r>
              <a:rPr lang="en-US" dirty="0"/>
              <a:t>type: 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>
                <a:solidFill>
                  <a:srgbClr val="00B050"/>
                </a:solidFill>
              </a:rPr>
              <a:t>ADD_ITEM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cs-CZ" dirty="0"/>
              <a:t>	</a:t>
            </a:r>
            <a:r>
              <a:rPr lang="en-US" dirty="0"/>
              <a:t>text: </a:t>
            </a:r>
            <a:r>
              <a:rPr lang="cs-CZ" dirty="0">
                <a:solidFill>
                  <a:srgbClr val="00B050"/>
                </a:solidFill>
              </a:rPr>
              <a:t>'Koupit rohlíky'</a:t>
            </a:r>
            <a:br>
              <a:rPr lang="en-US" dirty="0"/>
            </a:br>
            <a:r>
              <a:rPr lang="en-US" dirty="0"/>
              <a:t>}</a:t>
            </a:r>
            <a:r>
              <a:rPr lang="cs-CZ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err="1"/>
              <a:t>dispatch</a:t>
            </a:r>
            <a:r>
              <a:rPr lang="cs-CZ" dirty="0"/>
              <a:t>(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 </a:t>
            </a:r>
            <a:r>
              <a:rPr lang="cs-CZ" dirty="0"/>
              <a:t>	</a:t>
            </a:r>
            <a:r>
              <a:rPr lang="en-US" dirty="0"/>
              <a:t>type: 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>
                <a:solidFill>
                  <a:srgbClr val="00B050"/>
                </a:solidFill>
              </a:rPr>
              <a:t>REMOVE_ITEM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cs-CZ" dirty="0"/>
              <a:t>	</a:t>
            </a:r>
            <a:r>
              <a:rPr lang="en-US" dirty="0"/>
              <a:t>id: </a:t>
            </a:r>
            <a:r>
              <a:rPr lang="en-US" dirty="0">
                <a:solidFill>
                  <a:srgbClr val="002060"/>
                </a:solidFill>
              </a:rPr>
              <a:t>15</a:t>
            </a:r>
            <a:br>
              <a:rPr lang="en-US" dirty="0"/>
            </a:br>
            <a:r>
              <a:rPr lang="en-US" dirty="0"/>
              <a:t>}</a:t>
            </a:r>
            <a:r>
              <a:rPr lang="cs-CZ" dirty="0"/>
              <a:t>);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400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33BA65-4D30-4BA9-BAE6-E58117CB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792" y="1052737"/>
            <a:ext cx="5987008" cy="5073429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addItem</a:t>
            </a:r>
            <a:r>
              <a:rPr lang="cs-CZ" dirty="0"/>
              <a:t> = (text) =&gt; (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 </a:t>
            </a:r>
            <a:r>
              <a:rPr lang="cs-CZ" dirty="0"/>
              <a:t>	</a:t>
            </a:r>
            <a:r>
              <a:rPr lang="en-US" dirty="0"/>
              <a:t>type: 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>
                <a:solidFill>
                  <a:srgbClr val="00B050"/>
                </a:solidFill>
              </a:rPr>
              <a:t>ADD_ITEM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</a:t>
            </a:r>
            <a:r>
              <a:rPr lang="cs-CZ" dirty="0"/>
              <a:t>	</a:t>
            </a:r>
            <a:r>
              <a:rPr lang="en-US" dirty="0"/>
              <a:t>text</a:t>
            </a:r>
            <a:br>
              <a:rPr lang="en-US" dirty="0"/>
            </a:br>
            <a:r>
              <a:rPr lang="en-US" dirty="0"/>
              <a:t>}</a:t>
            </a:r>
            <a:r>
              <a:rPr lang="cs-CZ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removeItem</a:t>
            </a:r>
            <a:r>
              <a:rPr lang="cs-CZ" dirty="0"/>
              <a:t> = (id) =&gt; (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 </a:t>
            </a:r>
            <a:r>
              <a:rPr lang="cs-CZ" dirty="0"/>
              <a:t>	</a:t>
            </a:r>
            <a:r>
              <a:rPr lang="en-US" dirty="0"/>
              <a:t>type: 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>
                <a:solidFill>
                  <a:srgbClr val="00B050"/>
                </a:solidFill>
              </a:rPr>
              <a:t>REMOVE_ITEM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cs-CZ" dirty="0"/>
              <a:t>	</a:t>
            </a:r>
            <a:r>
              <a:rPr lang="en-US" dirty="0"/>
              <a:t>id</a:t>
            </a:r>
            <a:br>
              <a:rPr lang="en-US" dirty="0"/>
            </a:br>
            <a:r>
              <a:rPr lang="en-US" dirty="0"/>
              <a:t>}</a:t>
            </a:r>
            <a:r>
              <a:rPr lang="cs-CZ" dirty="0"/>
              <a:t>);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670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564" y="1844824"/>
            <a:ext cx="7848872" cy="1872208"/>
          </a:xfrm>
        </p:spPr>
        <p:txBody>
          <a:bodyPr>
            <a:normAutofit fontScale="90000"/>
          </a:bodyPr>
          <a:lstStyle/>
          <a:p>
            <a:r>
              <a:rPr lang="cs-CZ" sz="6000" b="1" dirty="0" err="1"/>
              <a:t>Redux</a:t>
            </a:r>
            <a:r>
              <a:rPr lang="cs-CZ" sz="6000" b="1" dirty="0"/>
              <a:t> </a:t>
            </a:r>
            <a:r>
              <a:rPr lang="cs-CZ" sz="6000" b="1" dirty="0" err="1"/>
              <a:t>Store</a:t>
            </a:r>
            <a:r>
              <a:rPr lang="cs-CZ" sz="6000" b="1" dirty="0"/>
              <a:t> </a:t>
            </a:r>
            <a:r>
              <a:rPr lang="cs-CZ" sz="5300" dirty="0">
                <a:solidFill>
                  <a:srgbClr val="000000"/>
                </a:solidFill>
              </a:rPr>
              <a:t>a</a:t>
            </a:r>
            <a:br>
              <a:rPr lang="cs-CZ" sz="6000" b="1" dirty="0"/>
            </a:br>
            <a:r>
              <a:rPr lang="cs-CZ" sz="6000" b="1" dirty="0"/>
              <a:t>		</a:t>
            </a:r>
            <a:r>
              <a:rPr lang="cs-CZ" sz="6000" b="1" dirty="0" err="1">
                <a:solidFill>
                  <a:srgbClr val="7030A0"/>
                </a:solidFill>
              </a:rPr>
              <a:t>Reducery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5A23FA-1D43-4961-BDAF-1006C3B7B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675666"/>
              </p:ext>
            </p:extLst>
          </p:nvPr>
        </p:nvGraphicFramePr>
        <p:xfrm>
          <a:off x="13836" y="6195270"/>
          <a:ext cx="9826580" cy="69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9255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CBB4AAA-FE5E-4097-B3E0-50171C6B1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5" y="1772817"/>
            <a:ext cx="60102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3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EB8149-43C1-4DB7-A718-F3C22E45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404664"/>
            <a:ext cx="100012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90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50FB3F-BB5B-4523-83C9-F0538307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let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nextTodoId</a:t>
            </a:r>
            <a:r>
              <a:rPr lang="cs-CZ" dirty="0">
                <a:solidFill>
                  <a:srgbClr val="000000"/>
                </a:solidFill>
              </a:rPr>
              <a:t> = 0;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todo</a:t>
            </a:r>
            <a:r>
              <a:rPr lang="cs-CZ" dirty="0"/>
              <a:t> = (</a:t>
            </a:r>
            <a:r>
              <a:rPr lang="cs-CZ" dirty="0" err="1"/>
              <a:t>state</a:t>
            </a:r>
            <a:r>
              <a:rPr lang="cs-CZ" dirty="0"/>
              <a:t> = [], </a:t>
            </a:r>
            <a:r>
              <a:rPr lang="cs-CZ" dirty="0" err="1"/>
              <a:t>action</a:t>
            </a:r>
            <a:r>
              <a:rPr lang="cs-CZ" dirty="0"/>
              <a:t>) =&gt; {</a:t>
            </a:r>
          </a:p>
          <a:p>
            <a:pPr marL="0" indent="0">
              <a:buNone/>
            </a:pPr>
            <a:r>
              <a:rPr lang="cs-CZ" dirty="0"/>
              <a:t>	switch (</a:t>
            </a:r>
            <a:r>
              <a:rPr lang="cs-CZ" dirty="0" err="1"/>
              <a:t>action.type</a:t>
            </a:r>
            <a:r>
              <a:rPr lang="cs-CZ" dirty="0"/>
              <a:t>) {</a:t>
            </a:r>
          </a:p>
          <a:p>
            <a:pPr marL="0" indent="0">
              <a:buNone/>
            </a:pPr>
            <a:r>
              <a:rPr lang="cs-CZ" dirty="0"/>
              <a:t>		case </a:t>
            </a:r>
            <a:r>
              <a:rPr lang="cs-CZ" dirty="0">
                <a:solidFill>
                  <a:srgbClr val="00B050"/>
                </a:solidFill>
              </a:rPr>
              <a:t>'ADD_ITEM'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		return [...</a:t>
            </a:r>
            <a:r>
              <a:rPr lang="cs-CZ" dirty="0" err="1"/>
              <a:t>state</a:t>
            </a:r>
            <a:r>
              <a:rPr lang="cs-CZ" dirty="0"/>
              <a:t>, { text: </a:t>
            </a:r>
            <a:r>
              <a:rPr lang="cs-CZ" dirty="0" err="1">
                <a:solidFill>
                  <a:schemeClr val="tx2"/>
                </a:solidFill>
              </a:rPr>
              <a:t>action.text</a:t>
            </a:r>
            <a:r>
              <a:rPr lang="cs-CZ" dirty="0"/>
              <a:t>, id: </a:t>
            </a:r>
            <a:r>
              <a:rPr lang="cs-CZ" dirty="0" err="1">
                <a:solidFill>
                  <a:schemeClr val="tx2"/>
                </a:solidFill>
              </a:rPr>
              <a:t>nextTodoId</a:t>
            </a:r>
            <a:r>
              <a:rPr lang="cs-CZ" dirty="0">
                <a:solidFill>
                  <a:srgbClr val="000000"/>
                </a:solidFill>
              </a:rPr>
              <a:t>++</a:t>
            </a:r>
            <a:r>
              <a:rPr lang="cs-CZ" dirty="0"/>
              <a:t>}]</a:t>
            </a:r>
          </a:p>
          <a:p>
            <a:pPr marL="0" indent="0">
              <a:buNone/>
            </a:pPr>
            <a:r>
              <a:rPr lang="cs-CZ" dirty="0"/>
              <a:t>		case </a:t>
            </a:r>
            <a:r>
              <a:rPr lang="cs-CZ" dirty="0">
                <a:solidFill>
                  <a:srgbClr val="00B050"/>
                </a:solidFill>
              </a:rPr>
              <a:t>'REMOVE_ITEM'</a:t>
            </a:r>
            <a:r>
              <a:rPr lang="cs-CZ" dirty="0"/>
              <a:t>:			</a:t>
            </a:r>
          </a:p>
          <a:p>
            <a:pPr marL="0" indent="0">
              <a:buNone/>
            </a:pPr>
            <a:r>
              <a:rPr lang="cs-CZ" dirty="0"/>
              <a:t>			return </a:t>
            </a:r>
            <a:r>
              <a:rPr lang="cs-CZ" dirty="0" err="1"/>
              <a:t>state.</a:t>
            </a:r>
            <a:r>
              <a:rPr lang="cs-CZ" dirty="0" err="1">
                <a:solidFill>
                  <a:schemeClr val="tx1"/>
                </a:solidFill>
              </a:rPr>
              <a:t>filter</a:t>
            </a:r>
            <a:r>
              <a:rPr lang="cs-CZ" dirty="0"/>
              <a:t>(</a:t>
            </a:r>
            <a:r>
              <a:rPr lang="cs-CZ" dirty="0" err="1"/>
              <a:t>item</a:t>
            </a:r>
            <a:r>
              <a:rPr lang="cs-CZ" dirty="0"/>
              <a:t> =&gt; item.id  !== action.id);</a:t>
            </a:r>
          </a:p>
          <a:p>
            <a:pPr marL="0" indent="0">
              <a:buNone/>
            </a:pPr>
            <a:r>
              <a:rPr lang="cs-CZ" dirty="0"/>
              <a:t>		default:</a:t>
            </a:r>
          </a:p>
          <a:p>
            <a:pPr marL="0" indent="0">
              <a:buNone/>
            </a:pPr>
            <a:r>
              <a:rPr lang="cs-CZ" dirty="0"/>
              <a:t>			return </a:t>
            </a:r>
            <a:r>
              <a:rPr lang="cs-CZ" dirty="0" err="1"/>
              <a:t>state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/>
              <a:t>	}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057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EBAFCA-0819-4C05-A83D-13A985865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616" y="1916832"/>
            <a:ext cx="6912768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My ale </a:t>
            </a:r>
            <a:r>
              <a:rPr lang="cs-CZ" sz="4800" b="1" dirty="0" err="1">
                <a:solidFill>
                  <a:srgbClr val="7030A0"/>
                </a:solidFill>
              </a:rPr>
              <a:t>side</a:t>
            </a:r>
            <a:r>
              <a:rPr lang="cs-CZ" sz="4800" b="1" dirty="0">
                <a:solidFill>
                  <a:srgbClr val="7030A0"/>
                </a:solidFill>
              </a:rPr>
              <a:t> </a:t>
            </a:r>
            <a:r>
              <a:rPr lang="cs-CZ" sz="4800" b="1" dirty="0" err="1">
                <a:solidFill>
                  <a:srgbClr val="7030A0"/>
                </a:solidFill>
              </a:rPr>
              <a:t>effecty</a:t>
            </a:r>
            <a:r>
              <a:rPr lang="cs-CZ" sz="4800" b="1" dirty="0">
                <a:solidFill>
                  <a:srgbClr val="7030A0"/>
                </a:solidFill>
              </a:rPr>
              <a:t> </a:t>
            </a:r>
            <a:r>
              <a:rPr lang="cs-CZ" sz="4000" dirty="0"/>
              <a:t>v aplikacích</a:t>
            </a:r>
            <a:endParaRPr lang="cs-CZ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4000" dirty="0">
                <a:solidFill>
                  <a:srgbClr val="7030A0"/>
                </a:solidFill>
              </a:rPr>
              <a:t>	</a:t>
            </a:r>
            <a:r>
              <a:rPr lang="cs-CZ" sz="4400" b="1" dirty="0">
                <a:solidFill>
                  <a:schemeClr val="tx1"/>
                </a:solidFill>
              </a:rPr>
              <a:t>potřebujeme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957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916832"/>
            <a:ext cx="7452828" cy="1800200"/>
          </a:xfrm>
        </p:spPr>
        <p:txBody>
          <a:bodyPr>
            <a:normAutofit/>
          </a:bodyPr>
          <a:lstStyle/>
          <a:p>
            <a:r>
              <a:rPr lang="cs-CZ" sz="6000" b="1" dirty="0" err="1"/>
              <a:t>Middleware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6F87AE-CE07-4BF3-98BD-5DF730C58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750443"/>
              </p:ext>
            </p:extLst>
          </p:nvPr>
        </p:nvGraphicFramePr>
        <p:xfrm>
          <a:off x="13836" y="6195270"/>
          <a:ext cx="9826580" cy="69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3592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A33DE26-9887-418C-9F82-BFFDF4A4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628800"/>
            <a:ext cx="8460432" cy="254897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9FF541C-2FFE-4666-ADB4-8D1423CF54DA}"/>
              </a:ext>
            </a:extLst>
          </p:cNvPr>
          <p:cNvSpPr/>
          <p:nvPr/>
        </p:nvSpPr>
        <p:spPr>
          <a:xfrm>
            <a:off x="4126182" y="1603398"/>
            <a:ext cx="6120679" cy="237130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455E0B7-FBEF-42B9-A009-E3F29CABAD50}"/>
              </a:ext>
            </a:extLst>
          </p:cNvPr>
          <p:cNvSpPr/>
          <p:nvPr/>
        </p:nvSpPr>
        <p:spPr>
          <a:xfrm>
            <a:off x="1882163" y="3286846"/>
            <a:ext cx="2243818" cy="68786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082392B-A9F8-400B-8525-E00EBA00932A}"/>
              </a:ext>
            </a:extLst>
          </p:cNvPr>
          <p:cNvSpPr/>
          <p:nvPr/>
        </p:nvSpPr>
        <p:spPr>
          <a:xfrm>
            <a:off x="2034856" y="2207347"/>
            <a:ext cx="2091126" cy="7200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C5669F1-0635-4B4D-AB08-28596BEEF829}"/>
              </a:ext>
            </a:extLst>
          </p:cNvPr>
          <p:cNvSpPr/>
          <p:nvPr/>
        </p:nvSpPr>
        <p:spPr>
          <a:xfrm>
            <a:off x="1928204" y="2278734"/>
            <a:ext cx="673957" cy="100811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50FB3F-BB5B-4523-83C9-F0538307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const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loggingMiddleware</a:t>
            </a:r>
            <a:r>
              <a:rPr lang="en-US" dirty="0">
                <a:solidFill>
                  <a:srgbClr val="000000"/>
                </a:solidFill>
              </a:rPr>
              <a:t> = (store) =&gt; (next) =&gt; (action) =&gt; {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>
                <a:solidFill>
                  <a:schemeClr val="accent1"/>
                </a:solidFill>
              </a:rPr>
              <a:t>console</a:t>
            </a:r>
            <a:r>
              <a:rPr lang="cs-CZ" dirty="0">
                <a:solidFill>
                  <a:srgbClr val="000000"/>
                </a:solidFill>
              </a:rPr>
              <a:t>.log(</a:t>
            </a:r>
            <a:r>
              <a:rPr lang="cs-CZ" dirty="0">
                <a:solidFill>
                  <a:srgbClr val="00B050"/>
                </a:solidFill>
              </a:rPr>
              <a:t>`</a:t>
            </a:r>
            <a:r>
              <a:rPr lang="cs-CZ" dirty="0" err="1">
                <a:solidFill>
                  <a:srgbClr val="00B050"/>
                </a:solidFill>
              </a:rPr>
              <a:t>Redux</a:t>
            </a:r>
            <a:r>
              <a:rPr lang="cs-CZ" dirty="0">
                <a:solidFill>
                  <a:srgbClr val="00B050"/>
                </a:solidFill>
              </a:rPr>
              <a:t> Log </a:t>
            </a:r>
            <a:r>
              <a:rPr lang="cs-CZ" dirty="0" err="1">
                <a:solidFill>
                  <a:srgbClr val="00B050"/>
                </a:solidFill>
              </a:rPr>
              <a:t>Before</a:t>
            </a:r>
            <a:r>
              <a:rPr lang="cs-CZ" dirty="0">
                <a:solidFill>
                  <a:srgbClr val="00B050"/>
                </a:solidFill>
              </a:rPr>
              <a:t>: `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store.getState</a:t>
            </a:r>
            <a:r>
              <a:rPr lang="cs-CZ" dirty="0">
                <a:solidFill>
                  <a:srgbClr val="000000"/>
                </a:solidFill>
              </a:rPr>
              <a:t>(), action);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dirty="0" err="1">
                <a:solidFill>
                  <a:srgbClr val="000000"/>
                </a:solidFill>
              </a:rPr>
              <a:t>next</a:t>
            </a:r>
            <a:r>
              <a:rPr lang="cs-CZ" dirty="0">
                <a:solidFill>
                  <a:srgbClr val="000000"/>
                </a:solidFill>
              </a:rPr>
              <a:t>(action);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console</a:t>
            </a:r>
            <a:r>
              <a:rPr lang="cs-CZ" dirty="0">
                <a:solidFill>
                  <a:srgbClr val="000000"/>
                </a:solidFill>
              </a:rPr>
              <a:t>.log(</a:t>
            </a:r>
            <a:r>
              <a:rPr lang="cs-CZ" dirty="0">
                <a:solidFill>
                  <a:srgbClr val="00B050"/>
                </a:solidFill>
              </a:rPr>
              <a:t>`</a:t>
            </a:r>
            <a:r>
              <a:rPr lang="cs-CZ" dirty="0" err="1">
                <a:solidFill>
                  <a:srgbClr val="00B050"/>
                </a:solidFill>
              </a:rPr>
              <a:t>Redux</a:t>
            </a:r>
            <a:r>
              <a:rPr lang="cs-CZ" dirty="0">
                <a:solidFill>
                  <a:srgbClr val="00B050"/>
                </a:solidFill>
              </a:rPr>
              <a:t> Log </a:t>
            </a:r>
            <a:r>
              <a:rPr lang="cs-CZ" dirty="0" err="1">
                <a:solidFill>
                  <a:srgbClr val="00B050"/>
                </a:solidFill>
              </a:rPr>
              <a:t>After</a:t>
            </a:r>
            <a:r>
              <a:rPr lang="cs-CZ" dirty="0">
                <a:solidFill>
                  <a:srgbClr val="00B050"/>
                </a:solidFill>
              </a:rPr>
              <a:t>: `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store.getState</a:t>
            </a:r>
            <a:r>
              <a:rPr lang="cs-CZ" dirty="0">
                <a:solidFill>
                  <a:srgbClr val="000000"/>
                </a:solidFill>
              </a:rPr>
              <a:t>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}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61EBCC7-CAE3-4C2F-93B7-A8E19C6EAE59}"/>
              </a:ext>
            </a:extLst>
          </p:cNvPr>
          <p:cNvSpPr/>
          <p:nvPr/>
        </p:nvSpPr>
        <p:spPr>
          <a:xfrm>
            <a:off x="479376" y="2204864"/>
            <a:ext cx="8064896" cy="21602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E3FF534-88B3-421A-B251-47BDEB31FA1C}"/>
              </a:ext>
            </a:extLst>
          </p:cNvPr>
          <p:cNvSpPr/>
          <p:nvPr/>
        </p:nvSpPr>
        <p:spPr>
          <a:xfrm>
            <a:off x="609600" y="1600201"/>
            <a:ext cx="3398168" cy="48402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4B0C3A8-1D89-4E5A-8E0B-242BCC49DFC6}"/>
              </a:ext>
            </a:extLst>
          </p:cNvPr>
          <p:cNvSpPr/>
          <p:nvPr/>
        </p:nvSpPr>
        <p:spPr>
          <a:xfrm>
            <a:off x="7608168" y="1600202"/>
            <a:ext cx="216024" cy="48402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5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111FB-BDE4-4BE2-8655-9D311DB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Event </a:t>
            </a:r>
            <a:r>
              <a:rPr lang="cs-CZ" dirty="0" err="1"/>
              <a:t>loop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D47C9F-3E3D-4EFF-8AF2-FE5B7E298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let</a:t>
            </a:r>
            <a:r>
              <a:rPr lang="cs-CZ" dirty="0"/>
              <a:t> JS = </a:t>
            </a:r>
            <a:r>
              <a:rPr lang="cs-CZ" dirty="0">
                <a:solidFill>
                  <a:srgbClr val="00B050"/>
                </a:solidFill>
              </a:rPr>
              <a:t>""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;</a:t>
            </a:r>
            <a:br>
              <a:rPr lang="cs-CZ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let</a:t>
            </a:r>
            <a:r>
              <a:rPr lang="cs-CZ" dirty="0"/>
              <a:t> </a:t>
            </a:r>
            <a:r>
              <a:rPr lang="cs-CZ" dirty="0" err="1"/>
              <a:t>listeners</a:t>
            </a:r>
            <a:r>
              <a:rPr lang="cs-CZ" dirty="0"/>
              <a:t> = [];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while</a:t>
            </a:r>
            <a:r>
              <a:rPr lang="cs-CZ" dirty="0"/>
              <a:t> (</a:t>
            </a:r>
            <a:r>
              <a:rPr lang="cs-CZ" dirty="0" err="1"/>
              <a:t>true</a:t>
            </a:r>
            <a:r>
              <a:rPr lang="cs-CZ" dirty="0"/>
              <a:t>) {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eval</a:t>
            </a:r>
            <a:r>
              <a:rPr lang="cs-CZ" dirty="0"/>
              <a:t>(JS);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>
                <a:solidFill>
                  <a:srgbClr val="0070C0"/>
                </a:solidFill>
              </a:rPr>
              <a:t>if</a:t>
            </a:r>
            <a:r>
              <a:rPr lang="cs-CZ" dirty="0"/>
              <a:t> (!</a:t>
            </a:r>
            <a:r>
              <a:rPr lang="cs-CZ" dirty="0" err="1"/>
              <a:t>listeners.length</a:t>
            </a:r>
            <a:r>
              <a:rPr lang="cs-CZ" dirty="0"/>
              <a:t>) </a:t>
            </a:r>
            <a:r>
              <a:rPr lang="cs-CZ" dirty="0" err="1">
                <a:solidFill>
                  <a:srgbClr val="0070C0"/>
                </a:solidFill>
              </a:rPr>
              <a:t>break</a:t>
            </a:r>
            <a:r>
              <a:rPr lang="cs-CZ" dirty="0"/>
              <a:t>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JS = </a:t>
            </a:r>
            <a:r>
              <a:rPr lang="cs-CZ" dirty="0" err="1"/>
              <a:t>waitFor</a:t>
            </a:r>
            <a:r>
              <a:rPr lang="cs-CZ" dirty="0"/>
              <a:t>(</a:t>
            </a:r>
            <a:r>
              <a:rPr lang="cs-CZ" dirty="0" err="1"/>
              <a:t>listeners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365240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EBAFCA-0819-4C05-A83D-13A985865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196751"/>
            <a:ext cx="9793088" cy="492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i="1" dirty="0"/>
              <a:t>„</a:t>
            </a:r>
            <a:r>
              <a:rPr lang="cs-CZ" sz="4000" b="1" i="1" dirty="0" err="1">
                <a:solidFill>
                  <a:schemeClr val="tx1"/>
                </a:solidFill>
              </a:rPr>
              <a:t>Currying</a:t>
            </a:r>
            <a:r>
              <a:rPr lang="cs-CZ" sz="4000" i="1" dirty="0"/>
              <a:t> </a:t>
            </a:r>
            <a:r>
              <a:rPr lang="en-US" sz="4000" i="1" dirty="0"/>
              <a:t>is the technique of </a:t>
            </a:r>
            <a:r>
              <a:rPr lang="en-US" sz="4000" b="1" i="1" dirty="0">
                <a:solidFill>
                  <a:srgbClr val="7030A0"/>
                </a:solidFill>
              </a:rPr>
              <a:t>translating </a:t>
            </a:r>
            <a:r>
              <a:rPr lang="en-US" sz="4000" i="1" dirty="0">
                <a:solidFill>
                  <a:srgbClr val="000000"/>
                </a:solidFill>
              </a:rPr>
              <a:t>the evaluation of a </a:t>
            </a:r>
            <a:r>
              <a:rPr lang="en-US" sz="4000" b="1" i="1" dirty="0">
                <a:solidFill>
                  <a:schemeClr val="tx1"/>
                </a:solidFill>
              </a:rPr>
              <a:t>function that takes multiple arguments</a:t>
            </a:r>
            <a:r>
              <a:rPr lang="cs-CZ" sz="4000" i="1" dirty="0"/>
              <a:t> </a:t>
            </a:r>
            <a:r>
              <a:rPr lang="en-US" sz="4000" i="1" dirty="0"/>
              <a:t>into evaluating </a:t>
            </a:r>
            <a:r>
              <a:rPr lang="en-US" sz="4000" b="1" i="1" dirty="0">
                <a:solidFill>
                  <a:srgbClr val="7030A0"/>
                </a:solidFill>
              </a:rPr>
              <a:t>a sequence of functions, each with 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</a:rPr>
              <a:t>a single argument</a:t>
            </a:r>
            <a:r>
              <a:rPr lang="cs-CZ" sz="4000" i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309792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6B046C-B87A-46D4-97EF-166269B2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56792"/>
            <a:ext cx="3384376" cy="2692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spc="-300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function</a:t>
            </a:r>
            <a:r>
              <a:rPr lang="cs-CZ" sz="3600" dirty="0"/>
              <a:t> </a:t>
            </a:r>
            <a:r>
              <a:rPr lang="cs-CZ" sz="3600" dirty="0" err="1"/>
              <a:t>add</a:t>
            </a:r>
            <a:r>
              <a:rPr lang="cs-CZ" sz="3600" dirty="0"/>
              <a:t>(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cs-CZ" sz="3600" dirty="0"/>
              <a:t>,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cs-CZ" sz="3600" dirty="0"/>
              <a:t>) {</a:t>
            </a:r>
          </a:p>
          <a:p>
            <a:pPr marL="0" indent="0">
              <a:buNone/>
            </a:pPr>
            <a:r>
              <a:rPr lang="cs-CZ" sz="3600" dirty="0"/>
              <a:t>	return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cs-CZ" sz="3600" dirty="0"/>
              <a:t> +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cs-CZ" sz="3600" dirty="0"/>
              <a:t>;</a:t>
            </a:r>
            <a:br>
              <a:rPr lang="cs-CZ" sz="3600" dirty="0"/>
            </a:br>
            <a:r>
              <a:rPr lang="cs-CZ" sz="3600" dirty="0"/>
              <a:t>}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23AD1C2-2B49-4E51-A404-A396E7C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 err="1"/>
              <a:t>Currying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84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6B046C-B87A-46D4-97EF-166269B2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56792"/>
            <a:ext cx="532859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spc="-300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function</a:t>
            </a:r>
            <a:r>
              <a:rPr lang="cs-CZ" sz="3600" dirty="0"/>
              <a:t> </a:t>
            </a:r>
            <a:r>
              <a:rPr lang="cs-CZ" sz="3600" dirty="0" err="1"/>
              <a:t>add</a:t>
            </a:r>
            <a:r>
              <a:rPr lang="cs-CZ" sz="3600" dirty="0"/>
              <a:t>(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cs-CZ" sz="3600" dirty="0"/>
              <a:t>) {</a:t>
            </a:r>
          </a:p>
          <a:p>
            <a:pPr marL="0" indent="0">
              <a:buNone/>
            </a:pPr>
            <a:r>
              <a:rPr lang="cs-CZ" sz="3600" dirty="0"/>
              <a:t>	return </a:t>
            </a:r>
            <a:r>
              <a:rPr lang="cs-CZ" sz="3600" spc="-300" dirty="0" err="1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cs-CZ" sz="3600" spc="-300" dirty="0"/>
              <a:t>(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cs-CZ" sz="3600" dirty="0"/>
              <a:t>) {</a:t>
            </a:r>
          </a:p>
          <a:p>
            <a:pPr marL="0" indent="0">
              <a:buNone/>
            </a:pPr>
            <a:r>
              <a:rPr lang="cs-CZ" sz="3600" dirty="0"/>
              <a:t>		return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cs-CZ" sz="3600" dirty="0"/>
              <a:t> +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cs-CZ" sz="3600" dirty="0"/>
              <a:t>;</a:t>
            </a:r>
          </a:p>
          <a:p>
            <a:pPr marL="0" indent="0">
              <a:buNone/>
            </a:pPr>
            <a:r>
              <a:rPr lang="cs-CZ" sz="3600" dirty="0"/>
              <a:t>	}</a:t>
            </a:r>
            <a:br>
              <a:rPr lang="cs-CZ" sz="3600" dirty="0"/>
            </a:br>
            <a:r>
              <a:rPr lang="cs-CZ" sz="3600" dirty="0"/>
              <a:t>}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4DE3B36-AD0D-4DC8-AEAB-71860C55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 err="1"/>
              <a:t>Currying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650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6B046C-B87A-46D4-97EF-166269B2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56792"/>
            <a:ext cx="532859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spc="-300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const</a:t>
            </a:r>
            <a:r>
              <a:rPr lang="cs-CZ" sz="3600" spc="-3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cs-CZ" sz="3600" dirty="0" err="1"/>
              <a:t>add</a:t>
            </a:r>
            <a:r>
              <a:rPr lang="cs-CZ" sz="3600" dirty="0"/>
              <a:t> =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cs-CZ" sz="3600" dirty="0"/>
              <a:t> =&gt;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cs-CZ" sz="3600" dirty="0"/>
              <a:t>=&gt;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x</a:t>
            </a:r>
            <a:r>
              <a:rPr lang="cs-CZ" sz="3600" dirty="0"/>
              <a:t> +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cs-CZ" sz="3600" dirty="0"/>
              <a:t>;</a:t>
            </a:r>
          </a:p>
          <a:p>
            <a:pPr marL="0" indent="0">
              <a:buNone/>
            </a:pPr>
            <a:endParaRPr lang="cs-CZ" sz="3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2397B46-5751-4718-83BC-C76F7A7E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 err="1"/>
              <a:t>Currying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9042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6B046C-B87A-46D4-97EF-166269B2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56792"/>
            <a:ext cx="532859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spc="-300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const</a:t>
            </a:r>
            <a:r>
              <a:rPr lang="cs-CZ" sz="3600" spc="-3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cs-CZ" sz="3600" dirty="0" err="1"/>
              <a:t>add</a:t>
            </a:r>
            <a:r>
              <a:rPr lang="cs-CZ" sz="3600" dirty="0"/>
              <a:t> =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cs-CZ" sz="3600" dirty="0"/>
              <a:t> =&gt;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cs-CZ" sz="3600" dirty="0"/>
              <a:t>=&gt;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x</a:t>
            </a:r>
            <a:r>
              <a:rPr lang="cs-CZ" sz="3600" dirty="0"/>
              <a:t> +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cs-CZ" sz="3600" dirty="0"/>
              <a:t>;</a:t>
            </a:r>
          </a:p>
          <a:p>
            <a:pPr marL="0" indent="0">
              <a:buNone/>
            </a:pPr>
            <a:r>
              <a:rPr lang="cs-CZ" sz="3600" spc="-300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sz="3600" spc="-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/>
              <a:t>addTwo</a:t>
            </a:r>
            <a:r>
              <a:rPr lang="cs-CZ" sz="3600" dirty="0"/>
              <a:t> = </a:t>
            </a:r>
            <a:r>
              <a:rPr lang="cs-CZ" sz="3600" dirty="0" err="1"/>
              <a:t>add</a:t>
            </a:r>
            <a:r>
              <a:rPr lang="cs-CZ" sz="3600" dirty="0"/>
              <a:t>(2);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spc="-300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sz="3600" spc="-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spc="-300" dirty="0" err="1"/>
              <a:t>result</a:t>
            </a:r>
            <a:r>
              <a:rPr lang="cs-CZ" sz="3600" spc="-300" dirty="0"/>
              <a:t> =</a:t>
            </a:r>
            <a:r>
              <a:rPr lang="cs-CZ" sz="3600" spc="-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 err="1"/>
              <a:t>addTwo</a:t>
            </a:r>
            <a:r>
              <a:rPr lang="cs-CZ" sz="3600" dirty="0"/>
              <a:t>(5);</a:t>
            </a:r>
          </a:p>
          <a:p>
            <a:pPr marL="0" indent="0">
              <a:buNone/>
            </a:pPr>
            <a:endParaRPr lang="cs-CZ" sz="3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3B0207-563B-4795-972C-8A392A03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 err="1"/>
              <a:t>Currying</a:t>
            </a:r>
            <a:r>
              <a:rPr lang="cs-CZ" dirty="0"/>
              <a:t> a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application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4724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339417-77E6-4B6E-B9A3-6D75E354A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04" y="1379907"/>
            <a:ext cx="8229600" cy="536146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createSettings</a:t>
            </a:r>
            <a:r>
              <a:rPr lang="cs-CZ" dirty="0"/>
              <a:t> =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defaultSettings</a:t>
            </a:r>
            <a:r>
              <a:rPr lang="cs-CZ" dirty="0"/>
              <a:t> =&gt;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optionalSettings</a:t>
            </a:r>
            <a:r>
              <a:rPr lang="cs-CZ" dirty="0"/>
              <a:t> =&gt; {</a:t>
            </a:r>
          </a:p>
          <a:p>
            <a:pPr marL="0" indent="0">
              <a:buNone/>
            </a:pPr>
            <a:r>
              <a:rPr lang="cs-CZ" dirty="0"/>
              <a:t>	return {…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defaultSettings</a:t>
            </a:r>
            <a:r>
              <a:rPr lang="cs-CZ" dirty="0"/>
              <a:t>, …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optionalSettings</a:t>
            </a:r>
            <a:r>
              <a:rPr lang="cs-CZ" dirty="0">
                <a:solidFill>
                  <a:srgbClr val="000000"/>
                </a:solidFill>
              </a:rPr>
              <a:t>}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dirty="0"/>
              <a:t>}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settingsWithDefault</a:t>
            </a:r>
            <a:r>
              <a:rPr lang="cs-CZ" dirty="0"/>
              <a:t> = </a:t>
            </a:r>
            <a:r>
              <a:rPr lang="cs-CZ" dirty="0" err="1"/>
              <a:t>createSettings</a:t>
            </a:r>
            <a:r>
              <a:rPr lang="cs-CZ" dirty="0"/>
              <a:t>({</a:t>
            </a:r>
          </a:p>
          <a:p>
            <a:pPr marL="0" indent="0">
              <a:buNone/>
            </a:pPr>
            <a:r>
              <a:rPr lang="cs-CZ" dirty="0"/>
              <a:t>	url: </a:t>
            </a:r>
            <a:r>
              <a:rPr lang="cs-CZ" dirty="0">
                <a:solidFill>
                  <a:srgbClr val="00B050"/>
                </a:solidFill>
              </a:rPr>
              <a:t>"/</a:t>
            </a:r>
            <a:r>
              <a:rPr lang="cs-CZ" dirty="0" err="1">
                <a:solidFill>
                  <a:srgbClr val="00B050"/>
                </a:solidFill>
              </a:rPr>
              <a:t>api</a:t>
            </a:r>
            <a:r>
              <a:rPr lang="cs-CZ" dirty="0">
                <a:solidFill>
                  <a:srgbClr val="00B050"/>
                </a:solidFill>
              </a:rPr>
              <a:t>/</a:t>
            </a:r>
            <a:r>
              <a:rPr lang="cs-CZ" dirty="0" err="1">
                <a:solidFill>
                  <a:srgbClr val="00B050"/>
                </a:solidFill>
              </a:rPr>
              <a:t>endpoint</a:t>
            </a:r>
            <a:r>
              <a:rPr lang="cs-CZ" dirty="0">
                <a:solidFill>
                  <a:srgbClr val="00B050"/>
                </a:solidFill>
              </a:rPr>
              <a:t>"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method</a:t>
            </a:r>
            <a:r>
              <a:rPr lang="cs-CZ" dirty="0"/>
              <a:t>: </a:t>
            </a:r>
            <a:r>
              <a:rPr lang="cs-CZ" dirty="0">
                <a:solidFill>
                  <a:srgbClr val="00B050"/>
                </a:solidFill>
              </a:rPr>
              <a:t>"post"</a:t>
            </a:r>
          </a:p>
          <a:p>
            <a:pPr marL="0" indent="0">
              <a:buNone/>
            </a:pPr>
            <a:r>
              <a:rPr lang="cs-CZ" dirty="0"/>
              <a:t>});</a:t>
            </a:r>
            <a:endParaRPr lang="en-US" dirty="0"/>
          </a:p>
          <a:p>
            <a:pPr marL="0" indent="0">
              <a:buNone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mySettings</a:t>
            </a:r>
            <a:r>
              <a:rPr lang="cs-CZ" dirty="0"/>
              <a:t> = </a:t>
            </a:r>
            <a:r>
              <a:rPr lang="cs-CZ" dirty="0" err="1"/>
              <a:t>settingsWithDefault</a:t>
            </a:r>
            <a:r>
              <a:rPr lang="cs-CZ" dirty="0"/>
              <a:t>({ data: 55 });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D22119-795A-4899-B4A0-0276CEF6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application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6321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AD22119-795A-4899-B4A0-0276CEF6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628800"/>
            <a:ext cx="8222704" cy="1143000"/>
          </a:xfrm>
        </p:spPr>
        <p:txBody>
          <a:bodyPr/>
          <a:lstStyle/>
          <a:p>
            <a:r>
              <a:rPr lang="cs-CZ" b="1" dirty="0" err="1"/>
              <a:t>Partial</a:t>
            </a:r>
            <a:r>
              <a:rPr lang="cs-CZ" b="1" dirty="0"/>
              <a:t> </a:t>
            </a:r>
            <a:r>
              <a:rPr lang="cs-CZ" b="1" dirty="0" err="1"/>
              <a:t>application</a:t>
            </a:r>
            <a:r>
              <a:rPr lang="cs-CZ" b="1" dirty="0"/>
              <a:t> jako DI mechanismus</a:t>
            </a:r>
          </a:p>
        </p:txBody>
      </p:sp>
    </p:spTree>
    <p:extLst>
      <p:ext uri="{BB962C8B-B14F-4D97-AF65-F5344CB8AC3E}">
        <p14:creationId xmlns:p14="http://schemas.microsoft.com/office/powerpoint/2010/main" val="5533781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339417-77E6-4B6E-B9A3-6D75E354A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2060849"/>
            <a:ext cx="7077472" cy="792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err="1">
                <a:solidFill>
                  <a:schemeClr val="tx1"/>
                </a:solidFill>
              </a:rPr>
              <a:t>getCustomer</a:t>
            </a:r>
            <a:r>
              <a:rPr lang="cs-CZ" sz="3600" dirty="0"/>
              <a:t>(</a:t>
            </a:r>
            <a:r>
              <a:rPr lang="cs-CZ" sz="3600" dirty="0" err="1"/>
              <a:t>connection</a:t>
            </a:r>
            <a:r>
              <a:rPr lang="cs-CZ" sz="3600" dirty="0"/>
              <a:t>, id) =&gt;  </a:t>
            </a:r>
            <a:r>
              <a:rPr lang="cs-CZ" sz="3600" dirty="0" err="1">
                <a:solidFill>
                  <a:schemeClr val="accent1"/>
                </a:solidFill>
              </a:rPr>
              <a:t>Customer</a:t>
            </a:r>
            <a:endParaRPr lang="cs-CZ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162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339417-77E6-4B6E-B9A3-6D75E354A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04" y="908721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>
                <a:solidFill>
                  <a:schemeClr val="accent6"/>
                </a:solidFill>
              </a:rPr>
              <a:t>myDbConnection</a:t>
            </a:r>
            <a:r>
              <a:rPr lang="cs-CZ" dirty="0"/>
              <a:t> = ….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getCustomer</a:t>
            </a:r>
            <a:r>
              <a:rPr lang="cs-CZ" dirty="0"/>
              <a:t> =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connection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=&gt;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id </a:t>
            </a:r>
            <a:r>
              <a:rPr lang="cs-CZ" dirty="0"/>
              <a:t>=&gt; {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rgbClr val="00B050"/>
                </a:solidFill>
              </a:rPr>
              <a:t>// </a:t>
            </a:r>
            <a:r>
              <a:rPr lang="cs-CZ" dirty="0" err="1">
                <a:solidFill>
                  <a:srgbClr val="00B050"/>
                </a:solidFill>
              </a:rPr>
              <a:t>digging</a:t>
            </a:r>
            <a:r>
              <a:rPr lang="cs-CZ" dirty="0">
                <a:solidFill>
                  <a:srgbClr val="00B050"/>
                </a:solidFill>
              </a:rPr>
              <a:t> data </a:t>
            </a:r>
            <a:r>
              <a:rPr lang="cs-CZ" dirty="0" err="1">
                <a:solidFill>
                  <a:srgbClr val="00B050"/>
                </a:solidFill>
              </a:rPr>
              <a:t>from</a:t>
            </a:r>
            <a:r>
              <a:rPr lang="cs-CZ" dirty="0">
                <a:solidFill>
                  <a:srgbClr val="00B050"/>
                </a:solidFill>
              </a:rPr>
              <a:t> DB</a:t>
            </a:r>
            <a:br>
              <a:rPr lang="cs-CZ" dirty="0"/>
            </a:br>
            <a:r>
              <a:rPr lang="cs-CZ" dirty="0"/>
              <a:t>	return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customer</a:t>
            </a:r>
            <a:r>
              <a:rPr lang="cs-CZ" dirty="0"/>
              <a:t>;</a:t>
            </a:r>
            <a:br>
              <a:rPr lang="cs-CZ" dirty="0"/>
            </a:br>
            <a:r>
              <a:rPr lang="cs-CZ" dirty="0"/>
              <a:t>}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getCustomerFromDB</a:t>
            </a:r>
            <a:r>
              <a:rPr lang="cs-CZ" dirty="0"/>
              <a:t> = </a:t>
            </a:r>
            <a:r>
              <a:rPr lang="cs-CZ" dirty="0" err="1"/>
              <a:t>getCustomer</a:t>
            </a:r>
            <a:r>
              <a:rPr lang="cs-CZ" dirty="0"/>
              <a:t>(</a:t>
            </a:r>
            <a:r>
              <a:rPr lang="cs-CZ" dirty="0" err="1">
                <a:solidFill>
                  <a:schemeClr val="accent6"/>
                </a:solidFill>
              </a:rPr>
              <a:t>myDbConnection</a:t>
            </a:r>
            <a:r>
              <a:rPr lang="cs-CZ" dirty="0"/>
              <a:t>);</a:t>
            </a:r>
            <a:br>
              <a:rPr lang="cs-CZ" dirty="0"/>
            </a:br>
            <a:br>
              <a:rPr lang="cs-CZ" dirty="0"/>
            </a:b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= </a:t>
            </a:r>
            <a:r>
              <a:rPr lang="cs-CZ" dirty="0" err="1"/>
              <a:t>getCustomerFromDB</a:t>
            </a:r>
            <a:r>
              <a:rPr lang="cs-CZ" dirty="0"/>
              <a:t>(894);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26075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50FB3F-BB5B-4523-83C9-F0538307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const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loggingMiddleware</a:t>
            </a:r>
            <a:r>
              <a:rPr lang="en-US" dirty="0">
                <a:solidFill>
                  <a:srgbClr val="000000"/>
                </a:solidFill>
              </a:rPr>
              <a:t> = (store) =&gt; (next) =&gt; (action) =&gt; {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>
                <a:solidFill>
                  <a:schemeClr val="accent1"/>
                </a:solidFill>
              </a:rPr>
              <a:t>console</a:t>
            </a:r>
            <a:r>
              <a:rPr lang="cs-CZ" dirty="0">
                <a:solidFill>
                  <a:srgbClr val="000000"/>
                </a:solidFill>
              </a:rPr>
              <a:t>.log(</a:t>
            </a:r>
            <a:r>
              <a:rPr lang="cs-CZ" dirty="0">
                <a:solidFill>
                  <a:srgbClr val="00B050"/>
                </a:solidFill>
              </a:rPr>
              <a:t>`</a:t>
            </a:r>
            <a:r>
              <a:rPr lang="cs-CZ" dirty="0" err="1">
                <a:solidFill>
                  <a:srgbClr val="00B050"/>
                </a:solidFill>
              </a:rPr>
              <a:t>Redux</a:t>
            </a:r>
            <a:r>
              <a:rPr lang="cs-CZ" dirty="0">
                <a:solidFill>
                  <a:srgbClr val="00B050"/>
                </a:solidFill>
              </a:rPr>
              <a:t> Log </a:t>
            </a:r>
            <a:r>
              <a:rPr lang="cs-CZ" dirty="0" err="1">
                <a:solidFill>
                  <a:srgbClr val="00B050"/>
                </a:solidFill>
              </a:rPr>
              <a:t>Before</a:t>
            </a:r>
            <a:r>
              <a:rPr lang="cs-CZ" dirty="0">
                <a:solidFill>
                  <a:srgbClr val="00B050"/>
                </a:solidFill>
              </a:rPr>
              <a:t>: `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store.getState</a:t>
            </a:r>
            <a:r>
              <a:rPr lang="cs-CZ" dirty="0">
                <a:solidFill>
                  <a:srgbClr val="000000"/>
                </a:solidFill>
              </a:rPr>
              <a:t>(), action);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dirty="0" err="1">
                <a:solidFill>
                  <a:srgbClr val="000000"/>
                </a:solidFill>
              </a:rPr>
              <a:t>next</a:t>
            </a:r>
            <a:r>
              <a:rPr lang="cs-CZ" dirty="0">
                <a:solidFill>
                  <a:srgbClr val="000000"/>
                </a:solidFill>
              </a:rPr>
              <a:t>(action);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console</a:t>
            </a:r>
            <a:r>
              <a:rPr lang="cs-CZ" dirty="0">
                <a:solidFill>
                  <a:srgbClr val="000000"/>
                </a:solidFill>
              </a:rPr>
              <a:t>.log(</a:t>
            </a:r>
            <a:r>
              <a:rPr lang="cs-CZ" dirty="0">
                <a:solidFill>
                  <a:srgbClr val="00B050"/>
                </a:solidFill>
              </a:rPr>
              <a:t>`</a:t>
            </a:r>
            <a:r>
              <a:rPr lang="cs-CZ" dirty="0" err="1">
                <a:solidFill>
                  <a:srgbClr val="00B050"/>
                </a:solidFill>
              </a:rPr>
              <a:t>Redux</a:t>
            </a:r>
            <a:r>
              <a:rPr lang="cs-CZ" dirty="0">
                <a:solidFill>
                  <a:srgbClr val="00B050"/>
                </a:solidFill>
              </a:rPr>
              <a:t> Log </a:t>
            </a:r>
            <a:r>
              <a:rPr lang="cs-CZ" dirty="0" err="1">
                <a:solidFill>
                  <a:srgbClr val="00B050"/>
                </a:solidFill>
              </a:rPr>
              <a:t>After</a:t>
            </a:r>
            <a:r>
              <a:rPr lang="cs-CZ" dirty="0">
                <a:solidFill>
                  <a:srgbClr val="00B050"/>
                </a:solidFill>
              </a:rPr>
              <a:t>: `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store.getState</a:t>
            </a:r>
            <a:r>
              <a:rPr lang="cs-CZ" dirty="0">
                <a:solidFill>
                  <a:srgbClr val="000000"/>
                </a:solidFill>
              </a:rPr>
              <a:t>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}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EB3B0C8-BA1A-4376-B981-8B45F0E9D276}"/>
              </a:ext>
            </a:extLst>
          </p:cNvPr>
          <p:cNvSpPr/>
          <p:nvPr/>
        </p:nvSpPr>
        <p:spPr>
          <a:xfrm>
            <a:off x="479376" y="1412776"/>
            <a:ext cx="8136904" cy="125517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20D768F-BBFE-41B0-A6AA-C639FCA45ECC}"/>
              </a:ext>
            </a:extLst>
          </p:cNvPr>
          <p:cNvSpPr/>
          <p:nvPr/>
        </p:nvSpPr>
        <p:spPr>
          <a:xfrm>
            <a:off x="479376" y="3212976"/>
            <a:ext cx="7056784" cy="97707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EBAFCA-0819-4C05-A83D-13A985865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694" y="1484784"/>
            <a:ext cx="550861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b="1" dirty="0">
                <a:solidFill>
                  <a:schemeClr val="accent6"/>
                </a:solidFill>
              </a:rPr>
              <a:t>     Jak</a:t>
            </a:r>
            <a:r>
              <a:rPr lang="cs-CZ" sz="4400" dirty="0">
                <a:solidFill>
                  <a:srgbClr val="000000"/>
                </a:solidFill>
              </a:rPr>
              <a:t> řešíme </a:t>
            </a:r>
          </a:p>
          <a:p>
            <a:pPr marL="0" indent="0">
              <a:buNone/>
            </a:pPr>
            <a:r>
              <a:rPr lang="cs-CZ" sz="5400" b="1" dirty="0">
                <a:solidFill>
                  <a:srgbClr val="00B050"/>
                </a:solidFill>
              </a:rPr>
              <a:t>asynchronní</a:t>
            </a:r>
            <a:r>
              <a:rPr lang="cs-CZ" sz="4400" dirty="0">
                <a:solidFill>
                  <a:srgbClr val="000000"/>
                </a:solidFill>
              </a:rPr>
              <a:t> operace?</a:t>
            </a:r>
            <a:endParaRPr lang="cs-CZ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59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0912759-F0C9-4BD4-899E-C7440216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980728"/>
            <a:ext cx="9201150" cy="36576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4BE1B64-B112-4928-8B10-3A16A0C68E13}"/>
              </a:ext>
            </a:extLst>
          </p:cNvPr>
          <p:cNvSpPr txBox="1"/>
          <p:nvPr/>
        </p:nvSpPr>
        <p:spPr>
          <a:xfrm>
            <a:off x="1495425" y="6021288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https://npm-stat.com/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B81618-4678-4178-941D-B31410B909AD}"/>
              </a:ext>
            </a:extLst>
          </p:cNvPr>
          <p:cNvSpPr txBox="1"/>
          <p:nvPr/>
        </p:nvSpPr>
        <p:spPr>
          <a:xfrm>
            <a:off x="4982112" y="980728"/>
            <a:ext cx="2227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000000"/>
                </a:solidFill>
              </a:rPr>
              <a:t>Downloads</a:t>
            </a:r>
            <a:r>
              <a:rPr lang="cs-CZ" sz="1600" dirty="0">
                <a:solidFill>
                  <a:srgbClr val="000000"/>
                </a:solidFill>
              </a:rPr>
              <a:t> per </a:t>
            </a:r>
            <a:r>
              <a:rPr lang="cs-CZ" sz="1600" dirty="0" err="1">
                <a:solidFill>
                  <a:srgbClr val="000000"/>
                </a:solidFill>
              </a:rPr>
              <a:t>year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26BACE-9C05-41FA-B7BB-0106548F1F04}"/>
              </a:ext>
            </a:extLst>
          </p:cNvPr>
          <p:cNvSpPr txBox="1"/>
          <p:nvPr/>
        </p:nvSpPr>
        <p:spPr>
          <a:xfrm rot="16200000">
            <a:off x="1078614" y="2426718"/>
            <a:ext cx="10087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>
                <a:solidFill>
                  <a:srgbClr val="000000"/>
                </a:solidFill>
              </a:rPr>
              <a:t>Downloads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772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4BA-37BE-4879-B51F-16C3EAF9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844824"/>
            <a:ext cx="7596844" cy="1872208"/>
          </a:xfrm>
        </p:spPr>
        <p:txBody>
          <a:bodyPr>
            <a:normAutofit/>
          </a:bodyPr>
          <a:lstStyle/>
          <a:p>
            <a:r>
              <a:rPr lang="cs-CZ" sz="6000" b="1" dirty="0" err="1"/>
              <a:t>Redux</a:t>
            </a:r>
            <a:r>
              <a:rPr lang="cs-CZ" sz="6000" b="1" dirty="0"/>
              <a:t> </a:t>
            </a:r>
            <a:r>
              <a:rPr lang="cs-CZ" sz="6000" b="1" dirty="0" err="1"/>
              <a:t>Thunk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0F48C3-214C-4F2A-9D95-72CA6A578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864614"/>
              </p:ext>
            </p:extLst>
          </p:nvPr>
        </p:nvGraphicFramePr>
        <p:xfrm>
          <a:off x="13836" y="6195270"/>
          <a:ext cx="9826580" cy="69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61313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50FB3F-BB5B-4523-83C9-F0538307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2656"/>
            <a:ext cx="109728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getUser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cs-CZ" dirty="0">
                <a:solidFill>
                  <a:srgbClr val="000000"/>
                </a:solidFill>
              </a:rPr>
              <a:t>id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cs-CZ" dirty="0">
                <a:solidFill>
                  <a:srgbClr val="000000"/>
                </a:solidFill>
              </a:rPr>
              <a:t> =&gt;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 (dispatch, </a:t>
            </a:r>
            <a:r>
              <a:rPr lang="en-US" dirty="0" err="1">
                <a:solidFill>
                  <a:srgbClr val="000000"/>
                </a:solidFill>
              </a:rPr>
              <a:t>getState</a:t>
            </a:r>
            <a:r>
              <a:rPr lang="en-US" dirty="0">
                <a:solidFill>
                  <a:srgbClr val="000000"/>
                </a:solidFill>
              </a:rPr>
              <a:t>) =&gt;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cs-CZ" dirty="0">
                <a:solidFill>
                  <a:srgbClr val="00000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dispatch</a:t>
            </a:r>
            <a:r>
              <a:rPr lang="en-US" dirty="0">
                <a:solidFill>
                  <a:srgbClr val="000000"/>
                </a:solidFill>
              </a:rPr>
              <a:t>({type :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cs-CZ" dirty="0">
                <a:solidFill>
                  <a:srgbClr val="00B050"/>
                </a:solidFill>
              </a:rPr>
              <a:t>API_</a:t>
            </a:r>
            <a:r>
              <a:rPr lang="en-US" dirty="0">
                <a:solidFill>
                  <a:srgbClr val="00B050"/>
                </a:solidFill>
              </a:rPr>
              <a:t>REQUEST"</a:t>
            </a:r>
            <a:r>
              <a:rPr lang="en-US" dirty="0">
                <a:solidFill>
                  <a:srgbClr val="000000"/>
                </a:solidFill>
              </a:rPr>
              <a:t>});</a:t>
            </a:r>
            <a:br>
              <a:rPr lang="cs-CZ" dirty="0">
                <a:solidFill>
                  <a:srgbClr val="000000"/>
                </a:solidFill>
              </a:rPr>
            </a:b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        		</a:t>
            </a:r>
            <a:r>
              <a:rPr lang="cs-CZ" dirty="0" err="1">
                <a:solidFill>
                  <a:srgbClr val="000000"/>
                </a:solidFill>
              </a:rPr>
              <a:t>axios</a:t>
            </a:r>
            <a:r>
              <a:rPr lang="en-US" dirty="0">
                <a:solidFill>
                  <a:srgbClr val="000000"/>
                </a:solidFill>
              </a:rPr>
              <a:t>.post(</a:t>
            </a:r>
            <a:r>
              <a:rPr lang="cs-CZ" dirty="0">
                <a:solidFill>
                  <a:srgbClr val="00B050"/>
                </a:solidFill>
              </a:rPr>
              <a:t>`/</a:t>
            </a:r>
            <a:r>
              <a:rPr lang="cs-CZ" dirty="0" err="1">
                <a:solidFill>
                  <a:srgbClr val="00B050"/>
                </a:solidFill>
              </a:rPr>
              <a:t>api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cs-CZ" dirty="0" err="1">
                <a:solidFill>
                  <a:srgbClr val="00B050"/>
                </a:solidFill>
              </a:rPr>
              <a:t>users</a:t>
            </a:r>
            <a:r>
              <a:rPr lang="cs-CZ" dirty="0">
                <a:solidFill>
                  <a:srgbClr val="00B050"/>
                </a:solidFill>
              </a:rPr>
              <a:t>/</a:t>
            </a:r>
            <a:r>
              <a:rPr lang="cs-CZ" dirty="0">
                <a:solidFill>
                  <a:schemeClr val="tx2"/>
                </a:solidFill>
              </a:rPr>
              <a:t>${</a:t>
            </a:r>
            <a:r>
              <a:rPr lang="cs-CZ" dirty="0">
                <a:solidFill>
                  <a:srgbClr val="000000"/>
                </a:solidFill>
              </a:rPr>
              <a:t>id</a:t>
            </a:r>
            <a:r>
              <a:rPr lang="cs-CZ" dirty="0">
                <a:solidFill>
                  <a:schemeClr val="tx2"/>
                </a:solidFill>
              </a:rPr>
              <a:t>}</a:t>
            </a:r>
            <a:r>
              <a:rPr lang="cs-CZ" dirty="0">
                <a:solidFill>
                  <a:srgbClr val="00B050"/>
                </a:solidFill>
              </a:rPr>
              <a:t>`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      </a:t>
            </a:r>
            <a:r>
              <a:rPr lang="cs-CZ" dirty="0">
                <a:solidFill>
                  <a:srgbClr val="000000"/>
                </a:solidFill>
              </a:rPr>
              <a:t>			</a:t>
            </a:r>
            <a:r>
              <a:rPr lang="en-US" dirty="0">
                <a:solidFill>
                  <a:srgbClr val="000000"/>
                </a:solidFill>
              </a:rPr>
              <a:t>.then(response =&gt; </a:t>
            </a:r>
            <a:r>
              <a:rPr lang="en-US" dirty="0">
                <a:solidFill>
                  <a:schemeClr val="tx1"/>
                </a:solidFill>
              </a:rPr>
              <a:t>dispatch</a:t>
            </a:r>
            <a:r>
              <a:rPr lang="en-US" dirty="0">
                <a:solidFill>
                  <a:srgbClr val="000000"/>
                </a:solidFill>
              </a:rPr>
              <a:t>({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					</a:t>
            </a:r>
            <a:r>
              <a:rPr lang="en-US" dirty="0">
                <a:solidFill>
                  <a:srgbClr val="000000"/>
                </a:solidFill>
              </a:rPr>
              <a:t>type :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cs-CZ" dirty="0">
                <a:solidFill>
                  <a:srgbClr val="00B050"/>
                </a:solidFill>
              </a:rPr>
              <a:t>API</a:t>
            </a:r>
            <a:r>
              <a:rPr lang="en-US" dirty="0">
                <a:solidFill>
                  <a:srgbClr val="00B050"/>
                </a:solidFill>
              </a:rPr>
              <a:t>_SUCCE</a:t>
            </a:r>
            <a:r>
              <a:rPr lang="cs-CZ" dirty="0">
                <a:solidFill>
                  <a:srgbClr val="00B050"/>
                </a:solidFill>
              </a:rPr>
              <a:t>SS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>
                <a:solidFill>
                  <a:srgbClr val="000000"/>
                </a:solidFill>
              </a:rPr>
              <a:t>,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					</a:t>
            </a:r>
            <a:r>
              <a:rPr lang="en-US" dirty="0">
                <a:solidFill>
                  <a:srgbClr val="000000"/>
                </a:solidFill>
              </a:rPr>
              <a:t>payload : response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				</a:t>
            </a:r>
            <a:r>
              <a:rPr lang="en-US" dirty="0">
                <a:solidFill>
                  <a:srgbClr val="000000"/>
                </a:solidFill>
              </a:rPr>
              <a:t>}),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          </a:t>
            </a:r>
            <a:r>
              <a:rPr lang="cs-CZ" dirty="0">
                <a:solidFill>
                  <a:srgbClr val="000000"/>
                </a:solidFill>
              </a:rPr>
              <a:t>				</a:t>
            </a:r>
            <a:r>
              <a:rPr lang="en-US" dirty="0">
                <a:solidFill>
                  <a:srgbClr val="000000"/>
                </a:solidFill>
              </a:rPr>
              <a:t>error =&gt; </a:t>
            </a:r>
            <a:r>
              <a:rPr lang="en-US" dirty="0">
                <a:solidFill>
                  <a:schemeClr val="tx1"/>
                </a:solidFill>
              </a:rPr>
              <a:t>dispatch</a:t>
            </a:r>
            <a:r>
              <a:rPr lang="en-US" dirty="0">
                <a:solidFill>
                  <a:srgbClr val="000000"/>
                </a:solidFill>
              </a:rPr>
              <a:t>({type :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cs-CZ" dirty="0">
                <a:solidFill>
                  <a:srgbClr val="00B050"/>
                </a:solidFill>
              </a:rPr>
              <a:t>API</a:t>
            </a:r>
            <a:r>
              <a:rPr lang="en-US" dirty="0">
                <a:solidFill>
                  <a:srgbClr val="00B050"/>
                </a:solidFill>
              </a:rPr>
              <a:t>_</a:t>
            </a:r>
            <a:r>
              <a:rPr lang="cs-CZ" dirty="0">
                <a:solidFill>
                  <a:srgbClr val="00B050"/>
                </a:solidFill>
              </a:rPr>
              <a:t>ERROR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>
                <a:solidFill>
                  <a:srgbClr val="000000"/>
                </a:solidFill>
              </a:rPr>
              <a:t>, error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      </a:t>
            </a:r>
            <a:r>
              <a:rPr lang="cs-CZ" dirty="0">
                <a:solidFill>
                  <a:srgbClr val="000000"/>
                </a:solidFill>
              </a:rPr>
              <a:t>			</a:t>
            </a:r>
            <a:r>
              <a:rPr lang="en-US" dirty="0">
                <a:solidFill>
                  <a:srgbClr val="000000"/>
                </a:solidFill>
              </a:rPr>
              <a:t>);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}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826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redux observable">
            <a:extLst>
              <a:ext uri="{FF2B5EF4-FFF2-40B4-BE49-F238E27FC236}">
                <a16:creationId xmlns:a16="http://schemas.microsoft.com/office/drawing/2014/main" id="{EBCB9BE7-9E83-4AF0-B7D1-BC85EBE232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44" y="1556792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redux saga">
            <a:extLst>
              <a:ext uri="{FF2B5EF4-FFF2-40B4-BE49-F238E27FC236}">
                <a16:creationId xmlns:a16="http://schemas.microsoft.com/office/drawing/2014/main" id="{20D75A48-7270-47FF-A18E-77CFC966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24" y="1438858"/>
            <a:ext cx="2971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8F734ED-04F5-4EFC-B778-10B848266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94664"/>
              </p:ext>
            </p:extLst>
          </p:nvPr>
        </p:nvGraphicFramePr>
        <p:xfrm>
          <a:off x="13836" y="6195270"/>
          <a:ext cx="9826580" cy="69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42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3333 0.0053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946652-70B0-419B-895F-70E373C44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60" y="1340768"/>
            <a:ext cx="306587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128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activex.io/rxjs/img/takeUntil.png">
            <a:extLst>
              <a:ext uri="{FF2B5EF4-FFF2-40B4-BE49-F238E27FC236}">
                <a16:creationId xmlns:a16="http://schemas.microsoft.com/office/drawing/2014/main" id="{0600F4C1-8DBA-476D-97B5-4101894A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04" y="332656"/>
            <a:ext cx="892003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158F74-EC87-4CC1-9FCB-63BC899C1840}"/>
              </a:ext>
            </a:extLst>
          </p:cNvPr>
          <p:cNvSpPr txBox="1"/>
          <p:nvPr/>
        </p:nvSpPr>
        <p:spPr>
          <a:xfrm>
            <a:off x="1657004" y="5399502"/>
            <a:ext cx="98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http://reactivex.io/rxjs/class/es6/Observable.js~Observable.html#instance-method-takeUntil</a:t>
            </a:r>
          </a:p>
        </p:txBody>
      </p:sp>
    </p:spTree>
    <p:extLst>
      <p:ext uri="{BB962C8B-B14F-4D97-AF65-F5344CB8AC3E}">
        <p14:creationId xmlns:p14="http://schemas.microsoft.com/office/powerpoint/2010/main" val="4283870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359D5-980D-48EB-BA30-0AC568C5E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04" y="1340768"/>
            <a:ext cx="10965904" cy="492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source$ = </a:t>
            </a:r>
            <a:r>
              <a:rPr lang="cs-CZ" dirty="0" err="1">
                <a:solidFill>
                  <a:srgbClr val="000000"/>
                </a:solidFill>
              </a:rPr>
              <a:t>Rx.Observable.fromEvent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document.body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 err="1">
                <a:solidFill>
                  <a:srgbClr val="00B050"/>
                </a:solidFill>
              </a:rPr>
              <a:t>click</a:t>
            </a:r>
            <a:r>
              <a:rPr lang="cs-CZ" dirty="0">
                <a:solidFill>
                  <a:srgbClr val="00B050"/>
                </a:solidFill>
              </a:rPr>
              <a:t>'</a:t>
            </a:r>
            <a:r>
              <a:rPr lang="cs-CZ" dirty="0">
                <a:solidFill>
                  <a:srgbClr val="000000"/>
                </a:solidFill>
              </a:rPr>
              <a:t>);</a:t>
            </a:r>
            <a:br>
              <a:rPr lang="cs-CZ" dirty="0">
                <a:solidFill>
                  <a:srgbClr val="000000"/>
                </a:solidFill>
              </a:rPr>
            </a:b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source$.</a:t>
            </a:r>
            <a:r>
              <a:rPr lang="cs-CZ" dirty="0" err="1">
                <a:solidFill>
                  <a:srgbClr val="000000"/>
                </a:solidFill>
              </a:rPr>
              <a:t>pipe</a:t>
            </a:r>
            <a:r>
              <a:rPr lang="cs-CZ" dirty="0">
                <a:solidFill>
                  <a:srgbClr val="000000"/>
                </a:solidFill>
              </a:rPr>
              <a:t>(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          </a:t>
            </a:r>
            <a:r>
              <a:rPr lang="cs-CZ" dirty="0">
                <a:solidFill>
                  <a:schemeClr val="tx1"/>
                </a:solidFill>
              </a:rPr>
              <a:t>map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value</a:t>
            </a:r>
            <a:r>
              <a:rPr lang="cs-CZ" dirty="0">
                <a:solidFill>
                  <a:srgbClr val="000000"/>
                </a:solidFill>
              </a:rPr>
              <a:t> =&gt; </a:t>
            </a:r>
            <a:r>
              <a:rPr lang="cs-CZ" dirty="0" err="1">
                <a:solidFill>
                  <a:srgbClr val="000000"/>
                </a:solidFill>
              </a:rPr>
              <a:t>value.offsetX</a:t>
            </a:r>
            <a:r>
              <a:rPr lang="cs-CZ" dirty="0">
                <a:solidFill>
                  <a:srgbClr val="000000"/>
                </a:solidFill>
              </a:rPr>
              <a:t> + </a:t>
            </a:r>
            <a:r>
              <a:rPr lang="cs-CZ" dirty="0" err="1">
                <a:solidFill>
                  <a:srgbClr val="000000"/>
                </a:solidFill>
              </a:rPr>
              <a:t>value.offsetY</a:t>
            </a:r>
            <a:r>
              <a:rPr lang="cs-CZ" dirty="0">
                <a:solidFill>
                  <a:srgbClr val="000000"/>
                </a:solidFill>
              </a:rPr>
              <a:t>),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      </a:t>
            </a:r>
            <a:r>
              <a:rPr lang="cs-CZ" dirty="0" err="1">
                <a:solidFill>
                  <a:schemeClr val="tx1"/>
                </a:solidFill>
              </a:rPr>
              <a:t>filter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offsetSum</a:t>
            </a:r>
            <a:r>
              <a:rPr lang="cs-CZ" dirty="0">
                <a:solidFill>
                  <a:srgbClr val="000000"/>
                </a:solidFill>
              </a:rPr>
              <a:t> =&gt; </a:t>
            </a:r>
            <a:r>
              <a:rPr lang="cs-CZ" dirty="0" err="1">
                <a:solidFill>
                  <a:srgbClr val="000000"/>
                </a:solidFill>
              </a:rPr>
              <a:t>offsetSum</a:t>
            </a:r>
            <a:r>
              <a:rPr lang="cs-CZ" dirty="0">
                <a:solidFill>
                  <a:srgbClr val="000000"/>
                </a:solidFill>
              </a:rPr>
              <a:t> &gt; 200),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      </a:t>
            </a:r>
            <a:r>
              <a:rPr lang="cs-CZ" dirty="0" err="1">
                <a:solidFill>
                  <a:schemeClr val="tx1"/>
                </a:solidFill>
              </a:rPr>
              <a:t>debounceTime</a:t>
            </a:r>
            <a:r>
              <a:rPr lang="cs-CZ" dirty="0">
                <a:solidFill>
                  <a:srgbClr val="000000"/>
                </a:solidFill>
              </a:rPr>
              <a:t>(500),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          </a:t>
            </a:r>
            <a:r>
              <a:rPr lang="cs-CZ" dirty="0" err="1">
                <a:solidFill>
                  <a:schemeClr val="tx1"/>
                </a:solidFill>
              </a:rPr>
              <a:t>forEach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value</a:t>
            </a:r>
            <a:r>
              <a:rPr lang="cs-CZ" dirty="0">
                <a:solidFill>
                  <a:srgbClr val="000000"/>
                </a:solidFill>
              </a:rPr>
              <a:t> =&gt; </a:t>
            </a: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>
                <a:solidFill>
                  <a:srgbClr val="000000"/>
                </a:solidFill>
              </a:rPr>
              <a:t>.log(</a:t>
            </a:r>
            <a:r>
              <a:rPr lang="cs-CZ" dirty="0">
                <a:solidFill>
                  <a:srgbClr val="00B050"/>
                </a:solidFill>
              </a:rPr>
              <a:t>`</a:t>
            </a:r>
            <a:r>
              <a:rPr lang="cs-CZ" dirty="0" err="1">
                <a:solidFill>
                  <a:srgbClr val="00B050"/>
                </a:solidFill>
              </a:rPr>
              <a:t>Every</a:t>
            </a:r>
            <a:r>
              <a:rPr lang="cs-CZ" dirty="0">
                <a:solidFill>
                  <a:srgbClr val="00B050"/>
                </a:solidFill>
              </a:rPr>
              <a:t> 500 </a:t>
            </a:r>
            <a:r>
              <a:rPr lang="cs-CZ" dirty="0" err="1">
                <a:solidFill>
                  <a:srgbClr val="00B050"/>
                </a:solidFill>
              </a:rPr>
              <a:t>ms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${</a:t>
            </a:r>
            <a:r>
              <a:rPr lang="cs-CZ" dirty="0" err="1">
                <a:solidFill>
                  <a:srgbClr val="000000"/>
                </a:solidFill>
              </a:rPr>
              <a:t>value</a:t>
            </a:r>
            <a:r>
              <a:rPr lang="cs-CZ" dirty="0">
                <a:solidFill>
                  <a:srgbClr val="000000"/>
                </a:solidFill>
              </a:rPr>
              <a:t>}</a:t>
            </a:r>
            <a:r>
              <a:rPr lang="cs-CZ" dirty="0">
                <a:solidFill>
                  <a:srgbClr val="00B050"/>
                </a:solidFill>
              </a:rPr>
              <a:t>`</a:t>
            </a:r>
            <a:r>
              <a:rPr lang="cs-CZ" dirty="0">
                <a:solidFill>
                  <a:srgbClr val="000000"/>
                </a:solidFill>
              </a:rPr>
              <a:t>));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3700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CC64CB8-D524-4944-8A01-58D02E7371B1}"/>
              </a:ext>
            </a:extLst>
          </p:cNvPr>
          <p:cNvSpPr/>
          <p:nvPr/>
        </p:nvSpPr>
        <p:spPr>
          <a:xfrm>
            <a:off x="3143672" y="1340768"/>
            <a:ext cx="1872208" cy="93610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0000"/>
                </a:solidFill>
              </a:rPr>
              <a:t>reduces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11452B1-F73E-4DEC-904E-32BB6053913C}"/>
              </a:ext>
            </a:extLst>
          </p:cNvPr>
          <p:cNvSpPr/>
          <p:nvPr/>
        </p:nvSpPr>
        <p:spPr>
          <a:xfrm>
            <a:off x="3143672" y="3933056"/>
            <a:ext cx="1872208" cy="93610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0000"/>
                </a:solidFill>
              </a:rPr>
              <a:t>view</a:t>
            </a:r>
            <a:endParaRPr lang="cs-CZ" dirty="0">
              <a:solidFill>
                <a:srgbClr val="00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4680FB7-1962-4F70-9D20-194CDACAD167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079776" y="2276872"/>
            <a:ext cx="0" cy="1656184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0CF6A9-E0B9-4B01-8EE1-A7A4261F4901}"/>
              </a:ext>
            </a:extLst>
          </p:cNvPr>
          <p:cNvSpPr txBox="1"/>
          <p:nvPr/>
        </p:nvSpPr>
        <p:spPr>
          <a:xfrm>
            <a:off x="3422384" y="2897546"/>
            <a:ext cx="13147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update </a:t>
            </a:r>
            <a:r>
              <a:rPr lang="cs-CZ" sz="1600" dirty="0" err="1">
                <a:solidFill>
                  <a:srgbClr val="000000"/>
                </a:solidFill>
              </a:rPr>
              <a:t>state</a:t>
            </a:r>
            <a:endParaRPr lang="cs-CZ" sz="1600" dirty="0">
              <a:solidFill>
                <a:srgbClr val="000000"/>
              </a:solidFill>
            </a:endParaRPr>
          </a:p>
        </p:txBody>
      </p: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0D7E886A-A549-40EE-9F44-8360153A51AE}"/>
              </a:ext>
            </a:extLst>
          </p:cNvPr>
          <p:cNvCxnSpPr>
            <a:cxnSpLocks/>
            <a:stCxn id="5" idx="3"/>
            <a:endCxn id="4" idx="3"/>
          </p:cNvCxnSpPr>
          <p:nvPr/>
        </p:nvCxnSpPr>
        <p:spPr>
          <a:xfrm flipV="1">
            <a:off x="5015880" y="1808820"/>
            <a:ext cx="12700" cy="2592288"/>
          </a:xfrm>
          <a:prstGeom prst="bentConnector3">
            <a:avLst>
              <a:gd name="adj1" fmla="val 5032654"/>
            </a:avLst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FADD432-E14F-402B-BAB4-E6A36D733F98}"/>
              </a:ext>
            </a:extLst>
          </p:cNvPr>
          <p:cNvSpPr txBox="1"/>
          <p:nvPr/>
        </p:nvSpPr>
        <p:spPr>
          <a:xfrm>
            <a:off x="5243455" y="3259723"/>
            <a:ext cx="8338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0000"/>
                </a:solidFill>
              </a:rPr>
              <a:t>actions</a:t>
            </a:r>
            <a:endParaRPr lang="cs-CZ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955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CC64CB8-D524-4944-8A01-58D02E7371B1}"/>
              </a:ext>
            </a:extLst>
          </p:cNvPr>
          <p:cNvSpPr/>
          <p:nvPr/>
        </p:nvSpPr>
        <p:spPr>
          <a:xfrm>
            <a:off x="3143672" y="1340768"/>
            <a:ext cx="1872208" cy="93610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0000"/>
                </a:solidFill>
              </a:rPr>
              <a:t>reduces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11452B1-F73E-4DEC-904E-32BB6053913C}"/>
              </a:ext>
            </a:extLst>
          </p:cNvPr>
          <p:cNvSpPr/>
          <p:nvPr/>
        </p:nvSpPr>
        <p:spPr>
          <a:xfrm>
            <a:off x="3143672" y="3933056"/>
            <a:ext cx="1872208" cy="93610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0000"/>
                </a:solidFill>
              </a:rPr>
              <a:t>view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12442E2-662A-47C0-9F75-ECCFAE3A7E76}"/>
              </a:ext>
            </a:extLst>
          </p:cNvPr>
          <p:cNvSpPr/>
          <p:nvPr/>
        </p:nvSpPr>
        <p:spPr>
          <a:xfrm>
            <a:off x="7176121" y="2503849"/>
            <a:ext cx="1872208" cy="936104"/>
          </a:xfrm>
          <a:prstGeom prst="roundRect">
            <a:avLst/>
          </a:prstGeom>
          <a:solidFill>
            <a:srgbClr val="E6D5F3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0000"/>
                </a:solidFill>
              </a:rPr>
              <a:t>epics</a:t>
            </a:r>
            <a:endParaRPr lang="cs-CZ" dirty="0">
              <a:solidFill>
                <a:srgbClr val="00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4680FB7-1962-4F70-9D20-194CDACAD167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079776" y="2276872"/>
            <a:ext cx="0" cy="1656184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0CF6A9-E0B9-4B01-8EE1-A7A4261F4901}"/>
              </a:ext>
            </a:extLst>
          </p:cNvPr>
          <p:cNvSpPr txBox="1"/>
          <p:nvPr/>
        </p:nvSpPr>
        <p:spPr>
          <a:xfrm>
            <a:off x="3422384" y="2897546"/>
            <a:ext cx="13147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update </a:t>
            </a:r>
            <a:r>
              <a:rPr lang="cs-CZ" sz="1600" dirty="0" err="1">
                <a:solidFill>
                  <a:srgbClr val="000000"/>
                </a:solidFill>
              </a:rPr>
              <a:t>state</a:t>
            </a:r>
            <a:endParaRPr lang="cs-CZ" sz="1600" dirty="0">
              <a:solidFill>
                <a:srgbClr val="000000"/>
              </a:solidFill>
            </a:endParaRPr>
          </a:p>
        </p:txBody>
      </p: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0D7E886A-A549-40EE-9F44-8360153A51AE}"/>
              </a:ext>
            </a:extLst>
          </p:cNvPr>
          <p:cNvCxnSpPr>
            <a:stCxn id="5" idx="3"/>
            <a:endCxn id="4" idx="3"/>
          </p:cNvCxnSpPr>
          <p:nvPr/>
        </p:nvCxnSpPr>
        <p:spPr>
          <a:xfrm flipV="1">
            <a:off x="5015880" y="1808820"/>
            <a:ext cx="12700" cy="2592288"/>
          </a:xfrm>
          <a:prstGeom prst="bentConnector3">
            <a:avLst>
              <a:gd name="adj1" fmla="val 5032654"/>
            </a:avLst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FADD432-E14F-402B-BAB4-E6A36D733F98}"/>
              </a:ext>
            </a:extLst>
          </p:cNvPr>
          <p:cNvSpPr txBox="1"/>
          <p:nvPr/>
        </p:nvSpPr>
        <p:spPr>
          <a:xfrm>
            <a:off x="5243455" y="3259723"/>
            <a:ext cx="8338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0000"/>
                </a:solidFill>
              </a:rPr>
              <a:t>actions</a:t>
            </a:r>
            <a:endParaRPr lang="cs-CZ" sz="1600" dirty="0">
              <a:solidFill>
                <a:srgbClr val="000000"/>
              </a:solidFill>
            </a:endParaRPr>
          </a:p>
        </p:txBody>
      </p: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id="{BCF9FB20-6CAB-4C23-896A-3A20005AADE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028580" y="3439953"/>
            <a:ext cx="3083645" cy="1141176"/>
          </a:xfrm>
          <a:prstGeom prst="bentConnector2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5F443F9-20B0-42CD-9C96-862C613D4C6A}"/>
              </a:ext>
            </a:extLst>
          </p:cNvPr>
          <p:cNvSpPr txBox="1"/>
          <p:nvPr/>
        </p:nvSpPr>
        <p:spPr>
          <a:xfrm>
            <a:off x="7685952" y="3853742"/>
            <a:ext cx="8338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0000"/>
                </a:solidFill>
              </a:rPr>
              <a:t>actions</a:t>
            </a:r>
            <a:endParaRPr lang="cs-CZ" sz="1600" dirty="0">
              <a:solidFill>
                <a:srgbClr val="000000"/>
              </a:solidFill>
            </a:endParaRPr>
          </a:p>
        </p:txBody>
      </p:sp>
      <p:cxnSp>
        <p:nvCxnSpPr>
          <p:cNvPr id="19" name="Spojnice: pravoúhlá 18">
            <a:extLst>
              <a:ext uri="{FF2B5EF4-FFF2-40B4-BE49-F238E27FC236}">
                <a16:creationId xmlns:a16="http://schemas.microsoft.com/office/drawing/2014/main" id="{38F05DA3-0A5B-4850-8E2A-503B14358212}"/>
              </a:ext>
            </a:extLst>
          </p:cNvPr>
          <p:cNvCxnSpPr>
            <a:stCxn id="6" idx="0"/>
          </p:cNvCxnSpPr>
          <p:nvPr/>
        </p:nvCxnSpPr>
        <p:spPr>
          <a:xfrm rot="16200000" flipV="1">
            <a:off x="6096875" y="488498"/>
            <a:ext cx="947057" cy="3083645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E92041E-6E7F-4B54-8B10-22F4C7823C4E}"/>
              </a:ext>
            </a:extLst>
          </p:cNvPr>
          <p:cNvSpPr txBox="1"/>
          <p:nvPr/>
        </p:nvSpPr>
        <p:spPr>
          <a:xfrm>
            <a:off x="7685951" y="1844824"/>
            <a:ext cx="8338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0000"/>
                </a:solidFill>
              </a:rPr>
              <a:t>actions</a:t>
            </a:r>
            <a:endParaRPr lang="cs-CZ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727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D8207C-A9E6-4539-8BBC-072BCA44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412776"/>
            <a:ext cx="8856984" cy="471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const</a:t>
            </a:r>
            <a:r>
              <a:rPr lang="cs-CZ" sz="3200" dirty="0"/>
              <a:t> </a:t>
            </a:r>
            <a:r>
              <a:rPr lang="cs-CZ" sz="3200" dirty="0" err="1"/>
              <a:t>pingEpic</a:t>
            </a:r>
            <a:r>
              <a:rPr lang="cs-CZ" sz="3200" dirty="0"/>
              <a:t> = (</a:t>
            </a:r>
            <a:r>
              <a:rPr lang="cs-CZ" sz="3200" dirty="0" err="1"/>
              <a:t>action</a:t>
            </a:r>
            <a:r>
              <a:rPr lang="cs-CZ" sz="3200" dirty="0"/>
              <a:t>$, </a:t>
            </a:r>
            <a:r>
              <a:rPr lang="cs-CZ" sz="3200" dirty="0" err="1"/>
              <a:t>state</a:t>
            </a:r>
            <a:r>
              <a:rPr lang="cs-CZ" sz="3200" dirty="0"/>
              <a:t>$) =&gt; </a:t>
            </a:r>
            <a:r>
              <a:rPr lang="cs-CZ" sz="3200" dirty="0" err="1"/>
              <a:t>action</a:t>
            </a:r>
            <a:r>
              <a:rPr lang="cs-CZ" sz="3200" dirty="0"/>
              <a:t>$.</a:t>
            </a:r>
            <a:r>
              <a:rPr lang="cs-CZ" sz="3200" dirty="0" err="1"/>
              <a:t>pipe</a:t>
            </a:r>
            <a:r>
              <a:rPr lang="cs-CZ" sz="3200" dirty="0"/>
              <a:t>(</a:t>
            </a:r>
            <a:br>
              <a:rPr lang="cs-CZ" sz="3200" dirty="0"/>
            </a:br>
            <a:r>
              <a:rPr lang="cs-CZ" sz="3200" dirty="0"/>
              <a:t>	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filter</a:t>
            </a:r>
            <a:r>
              <a:rPr lang="cs-CZ" sz="3200" dirty="0"/>
              <a:t>(</a:t>
            </a:r>
            <a:r>
              <a:rPr lang="cs-CZ" sz="3200" dirty="0" err="1"/>
              <a:t>action</a:t>
            </a:r>
            <a:r>
              <a:rPr lang="cs-CZ" sz="3200" dirty="0"/>
              <a:t> =&gt; </a:t>
            </a:r>
            <a:r>
              <a:rPr lang="cs-CZ" sz="3200" dirty="0" err="1"/>
              <a:t>action.type</a:t>
            </a:r>
            <a:r>
              <a:rPr lang="cs-CZ" sz="3200" dirty="0"/>
              <a:t> === </a:t>
            </a:r>
            <a:r>
              <a:rPr lang="cs-CZ" sz="3200" dirty="0">
                <a:solidFill>
                  <a:srgbClr val="00B050"/>
                </a:solidFill>
              </a:rPr>
              <a:t>'PING'</a:t>
            </a:r>
            <a:r>
              <a:rPr lang="cs-CZ" sz="3200" dirty="0"/>
              <a:t>),</a:t>
            </a:r>
            <a:br>
              <a:rPr lang="cs-CZ" sz="3200" dirty="0"/>
            </a:br>
            <a:r>
              <a:rPr lang="cs-CZ" sz="3200" dirty="0"/>
              <a:t>	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delay</a:t>
            </a:r>
            <a:r>
              <a:rPr lang="cs-CZ" sz="3200" dirty="0"/>
              <a:t>(1000),</a:t>
            </a:r>
            <a:br>
              <a:rPr lang="cs-CZ" sz="3200" dirty="0"/>
            </a:br>
            <a:r>
              <a:rPr lang="cs-CZ" sz="3200" dirty="0"/>
              <a:t>	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mapTo</a:t>
            </a:r>
            <a:r>
              <a:rPr lang="cs-CZ" sz="3200" dirty="0"/>
              <a:t>({ type: </a:t>
            </a:r>
            <a:r>
              <a:rPr lang="cs-CZ" sz="3200" dirty="0">
                <a:solidFill>
                  <a:srgbClr val="00B050"/>
                </a:solidFill>
              </a:rPr>
              <a:t>'PONG' </a:t>
            </a:r>
            <a:r>
              <a:rPr lang="cs-CZ" sz="3200" dirty="0"/>
              <a:t>})</a:t>
            </a:r>
            <a:br>
              <a:rPr lang="cs-CZ" sz="3200" dirty="0"/>
            </a:b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03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EBAFCA-0819-4C05-A83D-13A985865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692696"/>
            <a:ext cx="101531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7030A0"/>
                </a:solidFill>
              </a:rPr>
              <a:t>Nepatří mezi parametry funkcí</a:t>
            </a:r>
          </a:p>
          <a:p>
            <a:pPr marL="0" indent="0">
              <a:buNone/>
            </a:pPr>
            <a:r>
              <a:rPr lang="cs-CZ" sz="4000" b="1" dirty="0">
                <a:solidFill>
                  <a:schemeClr val="tx1"/>
                </a:solidFill>
              </a:rPr>
              <a:t>				</a:t>
            </a:r>
            <a:r>
              <a:rPr lang="cs-CZ" sz="4400" b="1" dirty="0">
                <a:solidFill>
                  <a:schemeClr val="tx1"/>
                </a:solidFill>
              </a:rPr>
              <a:t>Nejasné pořadí v signatuře </a:t>
            </a:r>
            <a:endParaRPr lang="cs-CZ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</a:t>
            </a:r>
            <a:r>
              <a:rPr lang="cs-CZ" sz="3600" b="1" dirty="0" err="1">
                <a:solidFill>
                  <a:srgbClr val="C00000"/>
                </a:solidFill>
              </a:rPr>
              <a:t>Error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handling</a:t>
            </a:r>
            <a:endParaRPr lang="cs-CZ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br>
              <a:rPr lang="cs-CZ" sz="4400" b="1" dirty="0">
                <a:solidFill>
                  <a:srgbClr val="00B050"/>
                </a:solidFill>
              </a:rPr>
            </a:br>
            <a:r>
              <a:rPr lang="cs-CZ" sz="4800" b="1" dirty="0">
                <a:solidFill>
                  <a:srgbClr val="00B050"/>
                </a:solidFill>
              </a:rPr>
              <a:t>Podmíněné asynchronní funkce</a:t>
            </a:r>
            <a:br>
              <a:rPr lang="cs-CZ" sz="4400" b="1" dirty="0">
                <a:solidFill>
                  <a:srgbClr val="00B050"/>
                </a:solidFill>
              </a:rPr>
            </a:br>
            <a:endParaRPr lang="cs-CZ" sz="4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tx1"/>
                </a:solidFill>
              </a:rPr>
              <a:t>				</a:t>
            </a:r>
            <a:r>
              <a:rPr lang="cs-CZ" sz="4000" b="1" dirty="0" err="1">
                <a:solidFill>
                  <a:schemeClr val="tx1"/>
                </a:solidFill>
              </a:rPr>
              <a:t>Callback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hell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D8207C-A9E6-4539-8BBC-072BCA44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412776"/>
            <a:ext cx="8856984" cy="471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const</a:t>
            </a:r>
            <a:r>
              <a:rPr lang="cs-CZ" sz="3200" dirty="0"/>
              <a:t> </a:t>
            </a:r>
            <a:r>
              <a:rPr lang="cs-CZ" sz="3200" dirty="0" err="1"/>
              <a:t>pingEpic</a:t>
            </a:r>
            <a:r>
              <a:rPr lang="cs-CZ" sz="3200" dirty="0"/>
              <a:t> = (</a:t>
            </a:r>
            <a:r>
              <a:rPr lang="cs-CZ" sz="3200" dirty="0" err="1"/>
              <a:t>action</a:t>
            </a:r>
            <a:r>
              <a:rPr lang="cs-CZ" sz="3200" dirty="0"/>
              <a:t>$, </a:t>
            </a:r>
            <a:r>
              <a:rPr lang="cs-CZ" sz="3200" dirty="0" err="1"/>
              <a:t>state</a:t>
            </a:r>
            <a:r>
              <a:rPr lang="cs-CZ" sz="3200" dirty="0"/>
              <a:t>$) =&gt; </a:t>
            </a:r>
            <a:r>
              <a:rPr lang="cs-CZ" sz="3200" dirty="0" err="1"/>
              <a:t>action</a:t>
            </a:r>
            <a:r>
              <a:rPr lang="cs-CZ" sz="3200" dirty="0"/>
              <a:t>$.</a:t>
            </a:r>
            <a:r>
              <a:rPr lang="cs-CZ" sz="3200" dirty="0" err="1"/>
              <a:t>pipe</a:t>
            </a:r>
            <a:r>
              <a:rPr lang="cs-CZ" sz="3200" dirty="0"/>
              <a:t>(</a:t>
            </a:r>
            <a:br>
              <a:rPr lang="cs-CZ" sz="3200" dirty="0"/>
            </a:br>
            <a:r>
              <a:rPr lang="cs-CZ" sz="3200" dirty="0"/>
              <a:t>	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ofType</a:t>
            </a:r>
            <a:r>
              <a:rPr lang="cs-CZ" sz="3200" dirty="0"/>
              <a:t>(</a:t>
            </a:r>
            <a:r>
              <a:rPr lang="cs-CZ" sz="3200" dirty="0">
                <a:solidFill>
                  <a:srgbClr val="00B050"/>
                </a:solidFill>
              </a:rPr>
              <a:t>'PING'</a:t>
            </a:r>
            <a:r>
              <a:rPr lang="cs-CZ" sz="3200" dirty="0"/>
              <a:t>),</a:t>
            </a:r>
            <a:br>
              <a:rPr lang="cs-CZ" sz="3200" dirty="0"/>
            </a:br>
            <a:r>
              <a:rPr lang="cs-CZ" sz="3200" dirty="0"/>
              <a:t>	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delay</a:t>
            </a:r>
            <a:r>
              <a:rPr lang="cs-CZ" sz="3200" dirty="0"/>
              <a:t>(1000),</a:t>
            </a:r>
            <a:br>
              <a:rPr lang="cs-CZ" sz="3200" dirty="0"/>
            </a:br>
            <a:r>
              <a:rPr lang="cs-CZ" sz="3200" dirty="0"/>
              <a:t>	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mapTo</a:t>
            </a:r>
            <a:r>
              <a:rPr lang="cs-CZ" sz="3200" dirty="0"/>
              <a:t>({ type: </a:t>
            </a:r>
            <a:r>
              <a:rPr lang="cs-CZ" sz="3200" dirty="0">
                <a:solidFill>
                  <a:srgbClr val="00B050"/>
                </a:solidFill>
              </a:rPr>
              <a:t>'PONG' </a:t>
            </a:r>
            <a:r>
              <a:rPr lang="cs-CZ" sz="3200" dirty="0"/>
              <a:t>})</a:t>
            </a:r>
            <a:br>
              <a:rPr lang="cs-CZ" sz="3200" dirty="0"/>
            </a:b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4948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FEAE39B-13B7-41D5-90DB-CA3697BE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692696"/>
            <a:ext cx="1015312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err="1">
                <a:solidFill>
                  <a:srgbClr val="7030A0"/>
                </a:solidFill>
              </a:rPr>
              <a:t>takeUntil</a:t>
            </a:r>
            <a:r>
              <a:rPr lang="cs-CZ" sz="4000" dirty="0"/>
              <a:t> </a:t>
            </a:r>
            <a:endParaRPr lang="cs-CZ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tx1"/>
                </a:solidFill>
              </a:rPr>
              <a:t>				</a:t>
            </a:r>
            <a:r>
              <a:rPr lang="cs-CZ" sz="4400" b="1" dirty="0" err="1">
                <a:solidFill>
                  <a:schemeClr val="tx1"/>
                </a:solidFill>
              </a:rPr>
              <a:t>throttle</a:t>
            </a:r>
            <a:endParaRPr lang="cs-CZ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</a:t>
            </a:r>
            <a:r>
              <a:rPr lang="cs-CZ" sz="4000" b="1" dirty="0" err="1">
                <a:solidFill>
                  <a:srgbClr val="C00000"/>
                </a:solidFill>
              </a:rPr>
              <a:t>debounce</a:t>
            </a:r>
            <a:endParaRPr lang="cs-CZ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4800" b="1" dirty="0">
                <a:solidFill>
                  <a:srgbClr val="00B050"/>
                </a:solidFill>
              </a:rPr>
              <a:t>		</a:t>
            </a:r>
            <a:br>
              <a:rPr lang="cs-CZ" sz="4800" b="1" dirty="0">
                <a:solidFill>
                  <a:srgbClr val="00B050"/>
                </a:solidFill>
              </a:rPr>
            </a:br>
            <a:r>
              <a:rPr lang="cs-CZ" sz="4800" b="1" dirty="0" err="1">
                <a:solidFill>
                  <a:srgbClr val="00B050"/>
                </a:solidFill>
              </a:rPr>
              <a:t>filter</a:t>
            </a:r>
            <a:r>
              <a:rPr lang="cs-CZ" sz="4800" b="1" dirty="0">
                <a:solidFill>
                  <a:srgbClr val="00B050"/>
                </a:solidFill>
              </a:rPr>
              <a:t>, </a:t>
            </a:r>
            <a:r>
              <a:rPr lang="cs-CZ" sz="4800" b="1" dirty="0" err="1">
                <a:solidFill>
                  <a:srgbClr val="00B050"/>
                </a:solidFill>
              </a:rPr>
              <a:t>mapTo</a:t>
            </a:r>
            <a:r>
              <a:rPr lang="cs-CZ" sz="4800" b="1" dirty="0">
                <a:solidFill>
                  <a:srgbClr val="00B050"/>
                </a:solidFill>
              </a:rPr>
              <a:t>, zip, </a:t>
            </a:r>
            <a:r>
              <a:rPr lang="cs-CZ" sz="4800" b="1" dirty="0" err="1">
                <a:solidFill>
                  <a:srgbClr val="00B050"/>
                </a:solidFill>
              </a:rPr>
              <a:t>concat</a:t>
            </a:r>
            <a:r>
              <a:rPr lang="cs-CZ" sz="4800" b="1" dirty="0">
                <a:solidFill>
                  <a:srgbClr val="00B050"/>
                </a:solidFill>
              </a:rPr>
              <a:t>, </a:t>
            </a:r>
            <a:r>
              <a:rPr lang="cs-CZ" sz="4800" b="1" dirty="0" err="1">
                <a:solidFill>
                  <a:srgbClr val="00B050"/>
                </a:solidFill>
              </a:rPr>
              <a:t>race</a:t>
            </a:r>
            <a:r>
              <a:rPr lang="cs-CZ" sz="4800" b="1" dirty="0">
                <a:solidFill>
                  <a:srgbClr val="00B050"/>
                </a:solidFill>
              </a:rPr>
              <a:t>…</a:t>
            </a:r>
            <a:br>
              <a:rPr lang="cs-CZ" sz="4400" b="1" dirty="0">
                <a:solidFill>
                  <a:srgbClr val="00B050"/>
                </a:solidFill>
              </a:rPr>
            </a:br>
            <a:endParaRPr lang="cs-CZ" sz="4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tx1"/>
                </a:solidFill>
              </a:rPr>
              <a:t>				</a:t>
            </a:r>
            <a:r>
              <a:rPr lang="cs-CZ" sz="4000" b="1" dirty="0" err="1">
                <a:solidFill>
                  <a:schemeClr val="tx1"/>
                </a:solidFill>
              </a:rPr>
              <a:t>others</a:t>
            </a:r>
            <a:r>
              <a:rPr lang="cs-CZ" sz="4000" b="1" dirty="0">
                <a:solidFill>
                  <a:schemeClr val="tx1"/>
                </a:solidFill>
              </a:rPr>
              <a:t>…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51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18E00A-60A3-4ED6-A95C-59CB3604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3"/>
            <a:ext cx="10972800" cy="528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7030A0"/>
                </a:solidFill>
              </a:rPr>
              <a:t>Deklarativní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</a:rPr>
              <a:t>Síla je v obsluze komplexních </a:t>
            </a:r>
            <a:r>
              <a:rPr lang="cs-CZ" sz="3200" b="1" dirty="0" err="1">
                <a:solidFill>
                  <a:schemeClr val="tx2"/>
                </a:solidFill>
              </a:rPr>
              <a:t>Async</a:t>
            </a:r>
            <a:r>
              <a:rPr lang="cs-CZ" sz="3200" b="1" dirty="0">
                <a:solidFill>
                  <a:schemeClr val="tx2"/>
                </a:solidFill>
              </a:rPr>
              <a:t> operací</a:t>
            </a:r>
          </a:p>
          <a:p>
            <a:pPr lvl="1"/>
            <a:r>
              <a:rPr lang="cs-CZ" sz="2800" dirty="0" err="1"/>
              <a:t>cancelation</a:t>
            </a:r>
            <a:endParaRPr lang="cs-CZ" sz="2800" dirty="0"/>
          </a:p>
          <a:p>
            <a:pPr lvl="1"/>
            <a:r>
              <a:rPr lang="cs-CZ" sz="2800" dirty="0"/>
              <a:t>zřetězení </a:t>
            </a:r>
            <a:r>
              <a:rPr lang="cs-CZ" sz="2800" dirty="0" err="1"/>
              <a:t>Ajax</a:t>
            </a:r>
            <a:r>
              <a:rPr lang="cs-CZ" sz="2800" dirty="0"/>
              <a:t> </a:t>
            </a:r>
            <a:r>
              <a:rPr lang="cs-CZ" sz="2800" dirty="0" err="1"/>
              <a:t>requestů</a:t>
            </a:r>
            <a:endParaRPr lang="cs-CZ" sz="2800" dirty="0"/>
          </a:p>
          <a:p>
            <a:pPr lvl="1"/>
            <a:r>
              <a:rPr lang="cs-CZ" sz="2800" dirty="0" err="1"/>
              <a:t>debouncing</a:t>
            </a:r>
            <a:r>
              <a:rPr lang="cs-CZ" sz="2800" dirty="0"/>
              <a:t>/</a:t>
            </a:r>
            <a:r>
              <a:rPr lang="cs-CZ" sz="2800" dirty="0" err="1"/>
              <a:t>throttling</a:t>
            </a:r>
            <a:endParaRPr lang="cs-CZ" sz="2800" dirty="0"/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rgbClr val="0070C0"/>
                </a:solidFill>
              </a:rPr>
              <a:t>Rozšíření pro </a:t>
            </a:r>
            <a:r>
              <a:rPr lang="cs-CZ" sz="3200" b="1" dirty="0" err="1">
                <a:solidFill>
                  <a:srgbClr val="0070C0"/>
                </a:solidFill>
              </a:rPr>
              <a:t>Redux</a:t>
            </a:r>
            <a:r>
              <a:rPr lang="cs-CZ" sz="3200" b="1" dirty="0">
                <a:solidFill>
                  <a:srgbClr val="0070C0"/>
                </a:solidFill>
              </a:rPr>
              <a:t> – </a:t>
            </a:r>
            <a:r>
              <a:rPr lang="cs-CZ" sz="3200" b="1" dirty="0" err="1">
                <a:solidFill>
                  <a:srgbClr val="0070C0"/>
                </a:solidFill>
              </a:rPr>
              <a:t>Tooling</a:t>
            </a:r>
            <a:endParaRPr lang="cs-CZ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Výsledek obrázku pro redux observable">
            <a:extLst>
              <a:ext uri="{FF2B5EF4-FFF2-40B4-BE49-F238E27FC236}">
                <a16:creationId xmlns:a16="http://schemas.microsoft.com/office/drawing/2014/main" id="{741DD4AD-D754-461C-A55A-D0817042C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340768"/>
            <a:ext cx="2662162" cy="26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866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redux observable">
            <a:extLst>
              <a:ext uri="{FF2B5EF4-FFF2-40B4-BE49-F238E27FC236}">
                <a16:creationId xmlns:a16="http://schemas.microsoft.com/office/drawing/2014/main" id="{EBCB9BE7-9E83-4AF0-B7D1-BC85EBE232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44" y="1518292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redux saga">
            <a:extLst>
              <a:ext uri="{FF2B5EF4-FFF2-40B4-BE49-F238E27FC236}">
                <a16:creationId xmlns:a16="http://schemas.microsoft.com/office/drawing/2014/main" id="{20D75A48-7270-47FF-A18E-77CFC966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24" y="1438858"/>
            <a:ext cx="2971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3D4960-5494-485F-BA9E-FA4C8306C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623763"/>
              </p:ext>
            </p:extLst>
          </p:nvPr>
        </p:nvGraphicFramePr>
        <p:xfrm>
          <a:off x="13836" y="6195270"/>
          <a:ext cx="9826580" cy="69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710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9349 -0.005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871A3-4BE3-477D-970B-C72D25D5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4A457-9B53-4D29-A020-F5EE98C6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function* </a:t>
            </a:r>
            <a:r>
              <a:rPr lang="en-US" dirty="0"/>
              <a:t>range(start, end, step) {</a:t>
            </a:r>
          </a:p>
          <a:p>
            <a:pPr marL="0" indent="0">
              <a:buNone/>
            </a:pPr>
            <a:r>
              <a:rPr lang="en-US" dirty="0"/>
              <a:t>    while (start &lt; end)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chemeClr val="accent6"/>
                </a:solidFill>
              </a:rPr>
              <a:t>yield</a:t>
            </a:r>
            <a:r>
              <a:rPr lang="en-US" dirty="0"/>
              <a:t> start</a:t>
            </a:r>
            <a:r>
              <a:rPr lang="cs-CZ" dirty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start += step</a:t>
            </a:r>
            <a:r>
              <a:rPr lang="cs-CZ" dirty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const</a:t>
            </a:r>
            <a:r>
              <a:rPr lang="en-US" dirty="0">
                <a:solidFill>
                  <a:srgbClr val="000000"/>
                </a:solidFill>
              </a:rPr>
              <a:t> iterator = range(0, 10, 2);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console</a:t>
            </a:r>
            <a:r>
              <a:rPr lang="en-US" dirty="0">
                <a:solidFill>
                  <a:srgbClr val="000000"/>
                </a:solidFill>
              </a:rPr>
              <a:t>.log(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());</a:t>
            </a:r>
            <a:r>
              <a:rPr lang="cs-CZ" dirty="0">
                <a:solidFill>
                  <a:srgbClr val="000000"/>
                </a:solidFill>
              </a:rPr>
              <a:t>		</a:t>
            </a:r>
            <a:r>
              <a:rPr lang="cs-CZ" dirty="0">
                <a:solidFill>
                  <a:srgbClr val="00B050"/>
                </a:solidFill>
              </a:rPr>
              <a:t>//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0, done: </a:t>
            </a:r>
            <a:r>
              <a:rPr lang="cs-CZ" dirty="0" err="1">
                <a:solidFill>
                  <a:srgbClr val="00B050"/>
                </a:solidFill>
              </a:rPr>
              <a:t>false</a:t>
            </a:r>
            <a:r>
              <a:rPr lang="cs-CZ" dirty="0">
                <a:solidFill>
                  <a:srgbClr val="00B050"/>
                </a:solidFill>
              </a:rPr>
              <a:t> }​​​​​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console</a:t>
            </a:r>
            <a:r>
              <a:rPr lang="en-US" dirty="0">
                <a:solidFill>
                  <a:srgbClr val="000000"/>
                </a:solidFill>
              </a:rPr>
              <a:t>.log(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());</a:t>
            </a:r>
            <a:r>
              <a:rPr lang="cs-CZ" dirty="0">
                <a:solidFill>
                  <a:srgbClr val="000000"/>
                </a:solidFill>
              </a:rPr>
              <a:t> 		</a:t>
            </a:r>
            <a:r>
              <a:rPr lang="cs-CZ" dirty="0">
                <a:solidFill>
                  <a:srgbClr val="00B050"/>
                </a:solidFill>
              </a:rPr>
              <a:t>//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2, done: </a:t>
            </a:r>
            <a:r>
              <a:rPr lang="cs-CZ" dirty="0" err="1">
                <a:solidFill>
                  <a:srgbClr val="00B050"/>
                </a:solidFill>
              </a:rPr>
              <a:t>false</a:t>
            </a:r>
            <a:r>
              <a:rPr lang="cs-CZ" dirty="0">
                <a:solidFill>
                  <a:srgbClr val="00B050"/>
                </a:solidFill>
              </a:rPr>
              <a:t> }​​​​​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console</a:t>
            </a:r>
            <a:r>
              <a:rPr lang="en-US" dirty="0">
                <a:solidFill>
                  <a:srgbClr val="000000"/>
                </a:solidFill>
              </a:rPr>
              <a:t>.log(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());</a:t>
            </a:r>
            <a:r>
              <a:rPr lang="cs-CZ" dirty="0">
                <a:solidFill>
                  <a:srgbClr val="000000"/>
                </a:solidFill>
              </a:rPr>
              <a:t> 		</a:t>
            </a:r>
            <a:r>
              <a:rPr lang="cs-CZ" dirty="0">
                <a:solidFill>
                  <a:srgbClr val="00B050"/>
                </a:solidFill>
              </a:rPr>
              <a:t>//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4, done: </a:t>
            </a:r>
            <a:r>
              <a:rPr lang="cs-CZ" dirty="0" err="1">
                <a:solidFill>
                  <a:srgbClr val="00B050"/>
                </a:solidFill>
              </a:rPr>
              <a:t>false</a:t>
            </a:r>
            <a:r>
              <a:rPr lang="cs-CZ" dirty="0">
                <a:solidFill>
                  <a:srgbClr val="00B050"/>
                </a:solidFill>
              </a:rPr>
              <a:t> }​​​​​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console</a:t>
            </a:r>
            <a:r>
              <a:rPr lang="en-US" dirty="0">
                <a:solidFill>
                  <a:srgbClr val="000000"/>
                </a:solidFill>
              </a:rPr>
              <a:t>.log(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());</a:t>
            </a:r>
            <a:r>
              <a:rPr lang="cs-CZ" dirty="0">
                <a:solidFill>
                  <a:srgbClr val="000000"/>
                </a:solidFill>
              </a:rPr>
              <a:t> 		</a:t>
            </a:r>
            <a:r>
              <a:rPr lang="cs-CZ" dirty="0">
                <a:solidFill>
                  <a:srgbClr val="00B050"/>
                </a:solidFill>
              </a:rPr>
              <a:t>//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6, done: </a:t>
            </a:r>
            <a:r>
              <a:rPr lang="cs-CZ" dirty="0" err="1">
                <a:solidFill>
                  <a:srgbClr val="00B050"/>
                </a:solidFill>
              </a:rPr>
              <a:t>false</a:t>
            </a:r>
            <a:r>
              <a:rPr lang="cs-CZ" dirty="0">
                <a:solidFill>
                  <a:srgbClr val="00B050"/>
                </a:solidFill>
              </a:rPr>
              <a:t> }​​​​​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console</a:t>
            </a:r>
            <a:r>
              <a:rPr lang="en-US" dirty="0">
                <a:solidFill>
                  <a:srgbClr val="000000"/>
                </a:solidFill>
              </a:rPr>
              <a:t>.log(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());</a:t>
            </a:r>
            <a:r>
              <a:rPr lang="cs-CZ" dirty="0">
                <a:solidFill>
                  <a:srgbClr val="000000"/>
                </a:solidFill>
              </a:rPr>
              <a:t> 		</a:t>
            </a:r>
            <a:r>
              <a:rPr lang="cs-CZ" dirty="0">
                <a:solidFill>
                  <a:srgbClr val="00B050"/>
                </a:solidFill>
              </a:rPr>
              <a:t>//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8, done: </a:t>
            </a:r>
            <a:r>
              <a:rPr lang="cs-CZ" dirty="0" err="1">
                <a:solidFill>
                  <a:srgbClr val="00B050"/>
                </a:solidFill>
              </a:rPr>
              <a:t>false</a:t>
            </a:r>
            <a:r>
              <a:rPr lang="cs-CZ" dirty="0">
                <a:solidFill>
                  <a:srgbClr val="00B050"/>
                </a:solidFill>
              </a:rPr>
              <a:t> }​​​​​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console</a:t>
            </a:r>
            <a:r>
              <a:rPr lang="en-US" dirty="0">
                <a:solidFill>
                  <a:srgbClr val="000000"/>
                </a:solidFill>
              </a:rPr>
              <a:t>.log(</a:t>
            </a:r>
            <a:r>
              <a:rPr lang="en-US" dirty="0" err="1">
                <a:solidFill>
                  <a:srgbClr val="000000"/>
                </a:solidFill>
              </a:rPr>
              <a:t>iterator.next</a:t>
            </a:r>
            <a:r>
              <a:rPr lang="en-US" dirty="0">
                <a:solidFill>
                  <a:srgbClr val="000000"/>
                </a:solidFill>
              </a:rPr>
              <a:t>()</a:t>
            </a:r>
            <a:r>
              <a:rPr lang="cs-CZ" dirty="0">
                <a:solidFill>
                  <a:srgbClr val="000000"/>
                </a:solidFill>
              </a:rPr>
              <a:t>); 		</a:t>
            </a:r>
            <a:r>
              <a:rPr lang="cs-CZ" dirty="0">
                <a:solidFill>
                  <a:srgbClr val="00B050"/>
                </a:solidFill>
              </a:rPr>
              <a:t>//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</a:t>
            </a:r>
            <a:r>
              <a:rPr lang="cs-CZ" dirty="0" err="1">
                <a:solidFill>
                  <a:srgbClr val="00B050"/>
                </a:solidFill>
              </a:rPr>
              <a:t>undefined</a:t>
            </a:r>
            <a:r>
              <a:rPr lang="cs-CZ" dirty="0">
                <a:solidFill>
                  <a:srgbClr val="00B050"/>
                </a:solidFill>
              </a:rPr>
              <a:t>, done: </a:t>
            </a:r>
            <a:r>
              <a:rPr lang="cs-CZ" dirty="0" err="1">
                <a:solidFill>
                  <a:srgbClr val="00B050"/>
                </a:solidFill>
              </a:rPr>
              <a:t>true</a:t>
            </a:r>
            <a:r>
              <a:rPr lang="cs-CZ" dirty="0">
                <a:solidFill>
                  <a:srgbClr val="00B050"/>
                </a:solidFill>
              </a:rPr>
              <a:t> }​​​​​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160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871A3-4BE3-477D-970B-C72D25D5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4A457-9B53-4D29-A020-F5EE98C6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9238"/>
            <a:ext cx="10972800" cy="5069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function* </a:t>
            </a:r>
            <a:r>
              <a:rPr lang="en-US" sz="2200" dirty="0"/>
              <a:t>range(start, end, step) {</a:t>
            </a:r>
            <a:br>
              <a:rPr lang="cs-CZ" sz="2200" dirty="0"/>
            </a:br>
            <a:r>
              <a:rPr lang="en-US" sz="2200" dirty="0"/>
              <a:t>    while (start &lt; end) {</a:t>
            </a:r>
            <a:br>
              <a:rPr lang="cs-CZ" sz="2200" dirty="0"/>
            </a:br>
            <a:r>
              <a:rPr lang="en-US" sz="2200" dirty="0"/>
              <a:t>        </a:t>
            </a:r>
            <a:r>
              <a:rPr lang="en-US" sz="2200" dirty="0">
                <a:solidFill>
                  <a:schemeClr val="accent6"/>
                </a:solidFill>
              </a:rPr>
              <a:t>yield</a:t>
            </a:r>
            <a:r>
              <a:rPr lang="en-US" sz="2200" dirty="0"/>
              <a:t> start</a:t>
            </a:r>
            <a:r>
              <a:rPr lang="cs-CZ" sz="2200" dirty="0"/>
              <a:t>;</a:t>
            </a:r>
            <a:br>
              <a:rPr lang="cs-CZ" sz="2200" dirty="0"/>
            </a:br>
            <a:r>
              <a:rPr lang="en-US" sz="2200" dirty="0"/>
              <a:t>        start += step</a:t>
            </a:r>
            <a:r>
              <a:rPr lang="cs-CZ" sz="2200" dirty="0"/>
              <a:t>;</a:t>
            </a:r>
            <a:br>
              <a:rPr lang="cs-CZ" sz="2200" dirty="0"/>
            </a:br>
            <a:r>
              <a:rPr lang="en-US" sz="2200" dirty="0"/>
              <a:t>    }</a:t>
            </a:r>
            <a:br>
              <a:rPr lang="cs-CZ" sz="2200" dirty="0"/>
            </a:br>
            <a:r>
              <a:rPr lang="en-US" sz="2200" dirty="0"/>
              <a:t>}</a:t>
            </a:r>
            <a:br>
              <a:rPr lang="cs-CZ" sz="2200" dirty="0"/>
            </a:br>
            <a:br>
              <a:rPr lang="cs-CZ" sz="2200" dirty="0"/>
            </a:br>
            <a:r>
              <a:rPr lang="en-US" sz="2200" dirty="0">
                <a:solidFill>
                  <a:schemeClr val="tx2"/>
                </a:solidFill>
              </a:rPr>
              <a:t>for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en-US" sz="2200" dirty="0">
                <a:solidFill>
                  <a:schemeClr val="tx2"/>
                </a:solidFill>
              </a:rPr>
              <a:t>let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of</a:t>
            </a:r>
            <a:r>
              <a:rPr lang="en-US" sz="2200" dirty="0">
                <a:solidFill>
                  <a:srgbClr val="000000"/>
                </a:solidFill>
              </a:rPr>
              <a:t> range(0, 10, 2))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>
                <a:solidFill>
                  <a:schemeClr val="tx2"/>
                </a:solidFill>
              </a:rPr>
              <a:t>console</a:t>
            </a:r>
            <a:r>
              <a:rPr lang="en-US" sz="2200" dirty="0">
                <a:solidFill>
                  <a:srgbClr val="000000"/>
                </a:solidFill>
              </a:rPr>
              <a:t>.log(</a:t>
            </a:r>
            <a:r>
              <a:rPr lang="en-US" sz="2200" dirty="0" err="1">
                <a:solidFill>
                  <a:srgbClr val="000000"/>
                </a:solidFill>
              </a:rPr>
              <a:t>i</a:t>
            </a:r>
            <a:r>
              <a:rPr lang="en-US" sz="2200" dirty="0">
                <a:solidFill>
                  <a:srgbClr val="000000"/>
                </a:solidFill>
              </a:rPr>
              <a:t>) 			</a:t>
            </a:r>
            <a:r>
              <a:rPr lang="en-US" sz="2200" dirty="0">
                <a:solidFill>
                  <a:srgbClr val="00B050"/>
                </a:solidFill>
              </a:rPr>
              <a:t>// 0, 2, 4, 6, 8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89883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871A3-4BE3-477D-970B-C72D25D5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Generátory – předávání hodnoty generátoru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4A457-9B53-4D29-A020-F5EE98C6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6557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 err="1">
                <a:solidFill>
                  <a:schemeClr val="accent6"/>
                </a:solidFill>
              </a:rPr>
              <a:t>function</a:t>
            </a:r>
            <a:r>
              <a:rPr lang="cs-CZ" dirty="0">
                <a:solidFill>
                  <a:schemeClr val="accent6"/>
                </a:solidFill>
              </a:rPr>
              <a:t>* </a:t>
            </a:r>
            <a:r>
              <a:rPr lang="cs-CZ" dirty="0" err="1">
                <a:solidFill>
                  <a:srgbClr val="000000"/>
                </a:solidFill>
              </a:rPr>
              <a:t>generator</a:t>
            </a:r>
            <a:r>
              <a:rPr lang="cs-CZ" dirty="0">
                <a:solidFill>
                  <a:srgbClr val="000000"/>
                </a:solidFill>
              </a:rPr>
              <a:t>() 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res = </a:t>
            </a:r>
            <a:r>
              <a:rPr lang="cs-CZ" dirty="0" err="1">
                <a:solidFill>
                  <a:schemeClr val="accent6"/>
                </a:solidFill>
              </a:rPr>
              <a:t>yield</a:t>
            </a:r>
            <a:r>
              <a:rPr lang="cs-CZ" dirty="0">
                <a:solidFill>
                  <a:srgbClr val="000000"/>
                </a:solidFill>
              </a:rPr>
              <a:t> 10;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chemeClr val="tx2"/>
                </a:solidFill>
              </a:rPr>
              <a:t>console</a:t>
            </a:r>
            <a:r>
              <a:rPr lang="cs-CZ" dirty="0">
                <a:solidFill>
                  <a:srgbClr val="000000"/>
                </a:solidFill>
              </a:rPr>
              <a:t>.log(res === 32);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    return 42;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}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iterator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cs-CZ" dirty="0" err="1">
                <a:solidFill>
                  <a:srgbClr val="000000"/>
                </a:solidFill>
              </a:rPr>
              <a:t>generator</a:t>
            </a:r>
            <a:r>
              <a:rPr lang="cs-CZ" dirty="0">
                <a:solidFill>
                  <a:srgbClr val="000000"/>
                </a:solidFill>
              </a:rPr>
              <a:t>();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resA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cs-CZ" dirty="0" err="1">
                <a:solidFill>
                  <a:srgbClr val="000000"/>
                </a:solidFill>
              </a:rPr>
              <a:t>iterator.next</a:t>
            </a:r>
            <a:r>
              <a:rPr lang="cs-CZ" dirty="0">
                <a:solidFill>
                  <a:srgbClr val="000000"/>
                </a:solidFill>
              </a:rPr>
              <a:t>(); </a:t>
            </a:r>
            <a:r>
              <a:rPr lang="cs-CZ" dirty="0">
                <a:solidFill>
                  <a:schemeClr val="accent6"/>
                </a:solidFill>
              </a:rPr>
              <a:t>	</a:t>
            </a:r>
            <a:r>
              <a:rPr lang="cs-CZ" dirty="0">
                <a:solidFill>
                  <a:srgbClr val="00B050"/>
                </a:solidFill>
              </a:rPr>
              <a:t>// =&gt;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10, done: </a:t>
            </a:r>
            <a:r>
              <a:rPr lang="cs-CZ" dirty="0" err="1">
                <a:solidFill>
                  <a:srgbClr val="00B050"/>
                </a:solidFill>
              </a:rPr>
              <a:t>false</a:t>
            </a:r>
            <a:r>
              <a:rPr lang="cs-CZ" dirty="0">
                <a:solidFill>
                  <a:srgbClr val="00B050"/>
                </a:solidFill>
              </a:rPr>
              <a:t> }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err="1">
                <a:solidFill>
                  <a:schemeClr val="tx2"/>
                </a:solidFill>
              </a:rPr>
              <a:t>const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resB</a:t>
            </a:r>
            <a:r>
              <a:rPr lang="cs-CZ" dirty="0">
                <a:solidFill>
                  <a:srgbClr val="000000"/>
                </a:solidFill>
              </a:rPr>
              <a:t> = </a:t>
            </a:r>
            <a:r>
              <a:rPr lang="cs-CZ" dirty="0" err="1">
                <a:solidFill>
                  <a:srgbClr val="000000"/>
                </a:solidFill>
              </a:rPr>
              <a:t>iterator.next</a:t>
            </a:r>
            <a:r>
              <a:rPr lang="cs-CZ" dirty="0">
                <a:solidFill>
                  <a:srgbClr val="000000"/>
                </a:solidFill>
              </a:rPr>
              <a:t>(32);</a:t>
            </a:r>
            <a:r>
              <a:rPr lang="cs-CZ" dirty="0">
                <a:solidFill>
                  <a:schemeClr val="accent6"/>
                </a:solidFill>
              </a:rPr>
              <a:t>	</a:t>
            </a:r>
            <a:r>
              <a:rPr lang="cs-CZ" dirty="0">
                <a:solidFill>
                  <a:srgbClr val="00B050"/>
                </a:solidFill>
              </a:rPr>
              <a:t>// =&gt; { </a:t>
            </a:r>
            <a:r>
              <a:rPr lang="cs-CZ" dirty="0" err="1">
                <a:solidFill>
                  <a:srgbClr val="00B050"/>
                </a:solidFill>
              </a:rPr>
              <a:t>value</a:t>
            </a:r>
            <a:r>
              <a:rPr lang="cs-CZ" dirty="0">
                <a:solidFill>
                  <a:srgbClr val="00B050"/>
                </a:solidFill>
              </a:rPr>
              <a:t>: 42, done: </a:t>
            </a:r>
            <a:r>
              <a:rPr lang="cs-CZ" dirty="0" err="1">
                <a:solidFill>
                  <a:srgbClr val="00B050"/>
                </a:solidFill>
              </a:rPr>
              <a:t>true</a:t>
            </a:r>
            <a:r>
              <a:rPr lang="cs-CZ" dirty="0">
                <a:solidFill>
                  <a:srgbClr val="00B050"/>
                </a:solidFill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1544049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9D9FD-06E6-457B-B657-4D249FE0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2038008"/>
            <a:ext cx="460851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b="1" dirty="0"/>
              <a:t>To je všechno?</a:t>
            </a:r>
          </a:p>
        </p:txBody>
      </p:sp>
    </p:spTree>
    <p:extLst>
      <p:ext uri="{BB962C8B-B14F-4D97-AF65-F5344CB8AC3E}">
        <p14:creationId xmlns:p14="http://schemas.microsoft.com/office/powerpoint/2010/main" val="37187957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BBFF604-73D6-4F3F-8C6B-A077F5A30F4E}"/>
              </a:ext>
            </a:extLst>
          </p:cNvPr>
          <p:cNvSpPr txBox="1"/>
          <p:nvPr/>
        </p:nvSpPr>
        <p:spPr>
          <a:xfrm>
            <a:off x="2639616" y="77540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functionA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3C9CF0-5915-415F-8A75-C6F3E6DB9F02}"/>
              </a:ext>
            </a:extLst>
          </p:cNvPr>
          <p:cNvSpPr txBox="1"/>
          <p:nvPr/>
        </p:nvSpPr>
        <p:spPr>
          <a:xfrm>
            <a:off x="6600056" y="77540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7030A0"/>
                </a:solidFill>
              </a:rPr>
              <a:t>functionB</a:t>
            </a:r>
            <a:endParaRPr lang="cs-CZ" b="1" dirty="0">
              <a:solidFill>
                <a:srgbClr val="7030A0"/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1F8D533-FCA4-4591-BD36-B69E67E32E44}"/>
              </a:ext>
            </a:extLst>
          </p:cNvPr>
          <p:cNvGrpSpPr/>
          <p:nvPr/>
        </p:nvGrpSpPr>
        <p:grpSpPr>
          <a:xfrm>
            <a:off x="7157705" y="1397155"/>
            <a:ext cx="504056" cy="1804392"/>
            <a:chOff x="7157705" y="1397155"/>
            <a:chExt cx="504056" cy="1804392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81861A70-35D4-4CB0-B7AC-8CFC847F9D6E}"/>
                </a:ext>
              </a:extLst>
            </p:cNvPr>
            <p:cNvSpPr/>
            <p:nvPr/>
          </p:nvSpPr>
          <p:spPr>
            <a:xfrm>
              <a:off x="7157705" y="1397155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F0A653A-C571-4E04-99AF-AA3D760555AA}"/>
                </a:ext>
              </a:extLst>
            </p:cNvPr>
            <p:cNvSpPr/>
            <p:nvPr/>
          </p:nvSpPr>
          <p:spPr>
            <a:xfrm>
              <a:off x="7157705" y="2045227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842365BD-7358-4878-B668-01D1FF99AE8C}"/>
                </a:ext>
              </a:extLst>
            </p:cNvPr>
            <p:cNvSpPr/>
            <p:nvPr/>
          </p:nvSpPr>
          <p:spPr>
            <a:xfrm>
              <a:off x="7157705" y="2697491"/>
              <a:ext cx="504056" cy="50405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4C4EF15-1E47-4B9C-A8CD-02456DBD3547}"/>
              </a:ext>
            </a:extLst>
          </p:cNvPr>
          <p:cNvGrpSpPr/>
          <p:nvPr/>
        </p:nvGrpSpPr>
        <p:grpSpPr>
          <a:xfrm>
            <a:off x="3142509" y="1381081"/>
            <a:ext cx="505219" cy="2456656"/>
            <a:chOff x="3142509" y="1381081"/>
            <a:chExt cx="505219" cy="245665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6EF725-382C-4BA8-8685-22C4854BEE72}"/>
                </a:ext>
              </a:extLst>
            </p:cNvPr>
            <p:cNvGrpSpPr/>
            <p:nvPr/>
          </p:nvGrpSpPr>
          <p:grpSpPr>
            <a:xfrm>
              <a:off x="3143672" y="1381081"/>
              <a:ext cx="504056" cy="1152128"/>
              <a:chOff x="3143672" y="1381081"/>
              <a:chExt cx="504056" cy="1152128"/>
            </a:xfrm>
          </p:grpSpPr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A439C401-24D3-4515-BE89-8F50449203ED}"/>
                  </a:ext>
                </a:extLst>
              </p:cNvPr>
              <p:cNvSpPr/>
              <p:nvPr/>
            </p:nvSpPr>
            <p:spPr>
              <a:xfrm>
                <a:off x="3143672" y="1381081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57043DE9-4215-4CBC-BAA4-2265C9199DBE}"/>
                  </a:ext>
                </a:extLst>
              </p:cNvPr>
              <p:cNvSpPr/>
              <p:nvPr/>
            </p:nvSpPr>
            <p:spPr>
              <a:xfrm>
                <a:off x="3143672" y="2029153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46F67517-5016-42DE-9553-E643BB3240E2}"/>
                </a:ext>
              </a:extLst>
            </p:cNvPr>
            <p:cNvGrpSpPr/>
            <p:nvPr/>
          </p:nvGrpSpPr>
          <p:grpSpPr>
            <a:xfrm>
              <a:off x="3142509" y="2681417"/>
              <a:ext cx="505219" cy="1156320"/>
              <a:chOff x="3142509" y="2681417"/>
              <a:chExt cx="505219" cy="1156320"/>
            </a:xfrm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B3890A92-4AB9-46C8-B087-C70D58E38DCE}"/>
                  </a:ext>
                </a:extLst>
              </p:cNvPr>
              <p:cNvSpPr/>
              <p:nvPr/>
            </p:nvSpPr>
            <p:spPr>
              <a:xfrm>
                <a:off x="3143672" y="2681417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7469B611-50D8-457F-A4E9-B0FD90619AE6}"/>
                  </a:ext>
                </a:extLst>
              </p:cNvPr>
              <p:cNvSpPr/>
              <p:nvPr/>
            </p:nvSpPr>
            <p:spPr>
              <a:xfrm>
                <a:off x="3142509" y="3333681"/>
                <a:ext cx="504056" cy="5040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54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16745 0.3851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9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6237 0.0099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BBFF604-73D6-4F3F-8C6B-A077F5A30F4E}"/>
              </a:ext>
            </a:extLst>
          </p:cNvPr>
          <p:cNvSpPr txBox="1"/>
          <p:nvPr/>
        </p:nvSpPr>
        <p:spPr>
          <a:xfrm>
            <a:off x="2620366" y="77540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functionA</a:t>
            </a:r>
            <a:r>
              <a:rPr lang="cs-CZ" sz="2400" b="1" dirty="0"/>
              <a:t>*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3C9CF0-5915-415F-8A75-C6F3E6DB9F02}"/>
              </a:ext>
            </a:extLst>
          </p:cNvPr>
          <p:cNvSpPr txBox="1"/>
          <p:nvPr/>
        </p:nvSpPr>
        <p:spPr>
          <a:xfrm>
            <a:off x="6580806" y="77540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7030A0"/>
                </a:solidFill>
              </a:rPr>
              <a:t>functionB</a:t>
            </a:r>
            <a:r>
              <a:rPr lang="cs-CZ" sz="2400" b="1" dirty="0">
                <a:solidFill>
                  <a:srgbClr val="7030A0"/>
                </a:solidFill>
              </a:rPr>
              <a:t>*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439C401-24D3-4515-BE89-8F50449203ED}"/>
              </a:ext>
            </a:extLst>
          </p:cNvPr>
          <p:cNvSpPr/>
          <p:nvPr/>
        </p:nvSpPr>
        <p:spPr>
          <a:xfrm>
            <a:off x="3143672" y="1381081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7043DE9-4215-4CBC-BAA4-2265C9199DBE}"/>
              </a:ext>
            </a:extLst>
          </p:cNvPr>
          <p:cNvSpPr/>
          <p:nvPr/>
        </p:nvSpPr>
        <p:spPr>
          <a:xfrm>
            <a:off x="3143672" y="2029153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1861A70-35D4-4CB0-B7AC-8CFC847F9D6E}"/>
              </a:ext>
            </a:extLst>
          </p:cNvPr>
          <p:cNvSpPr/>
          <p:nvPr/>
        </p:nvSpPr>
        <p:spPr>
          <a:xfrm>
            <a:off x="7157705" y="1397155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F0A653A-C571-4E04-99AF-AA3D760555AA}"/>
              </a:ext>
            </a:extLst>
          </p:cNvPr>
          <p:cNvSpPr/>
          <p:nvPr/>
        </p:nvSpPr>
        <p:spPr>
          <a:xfrm>
            <a:off x="7157705" y="2045227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42365BD-7358-4878-B668-01D1FF99AE8C}"/>
              </a:ext>
            </a:extLst>
          </p:cNvPr>
          <p:cNvSpPr/>
          <p:nvPr/>
        </p:nvSpPr>
        <p:spPr>
          <a:xfrm>
            <a:off x="7157705" y="2697491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46F67517-5016-42DE-9553-E643BB3240E2}"/>
              </a:ext>
            </a:extLst>
          </p:cNvPr>
          <p:cNvGrpSpPr/>
          <p:nvPr/>
        </p:nvGrpSpPr>
        <p:grpSpPr>
          <a:xfrm>
            <a:off x="3142509" y="2681417"/>
            <a:ext cx="505219" cy="1156320"/>
            <a:chOff x="3142509" y="2681417"/>
            <a:chExt cx="505219" cy="1156320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B3890A92-4AB9-46C8-B087-C70D58E38DCE}"/>
                </a:ext>
              </a:extLst>
            </p:cNvPr>
            <p:cNvSpPr/>
            <p:nvPr/>
          </p:nvSpPr>
          <p:spPr>
            <a:xfrm>
              <a:off x="3143672" y="2681417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469B611-50D8-457F-A4E9-B0FD90619AE6}"/>
                </a:ext>
              </a:extLst>
            </p:cNvPr>
            <p:cNvSpPr/>
            <p:nvPr/>
          </p:nvSpPr>
          <p:spPr>
            <a:xfrm>
              <a:off x="3142509" y="3333681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612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16237 0.0099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6679 0.1020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16679 0.1125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5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6237 0.2092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0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16679 0.2064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10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16237 0.3083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54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HAVIT">
      <a:dk1>
        <a:srgbClr val="2097D0"/>
      </a:dk1>
      <a:lt1>
        <a:sysClr val="window" lastClr="FFFFFF"/>
      </a:lt1>
      <a:dk2>
        <a:srgbClr val="114788"/>
      </a:dk2>
      <a:lt2>
        <a:srgbClr val="EEECE1"/>
      </a:lt2>
      <a:accent1>
        <a:srgbClr val="114788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97D0"/>
      </a:accent5>
      <a:accent6>
        <a:srgbClr val="F79646"/>
      </a:accent6>
      <a:hlink>
        <a:srgbClr val="114788"/>
      </a:hlink>
      <a:folHlink>
        <a:srgbClr val="1147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16-9.potx" id="{CA62A734-B4E0-4945-8F49-FE8A22E1FE90}" vid="{AB59ADBC-F61E-41B7-8C26-B88D99A2CF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16-9</Template>
  <TotalTime>45513</TotalTime>
  <Words>1882</Words>
  <Application>Microsoft Office PowerPoint</Application>
  <PresentationFormat>Širokoúhlá obrazovka</PresentationFormat>
  <Paragraphs>895</Paragraphs>
  <Slides>133</Slides>
  <Notes>104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133</vt:i4>
      </vt:variant>
    </vt:vector>
  </HeadingPairs>
  <TitlesOfParts>
    <vt:vector size="136" baseType="lpstr">
      <vt:lpstr>Arial</vt:lpstr>
      <vt:lpstr>Calibri</vt:lpstr>
      <vt:lpstr>Motiv Office</vt:lpstr>
      <vt:lpstr>React a Redux</vt:lpstr>
      <vt:lpstr>Agenda</vt:lpstr>
      <vt:lpstr>Prezentace aplikace PowerPoint</vt:lpstr>
      <vt:lpstr>Prezentace aplikace PowerPoint</vt:lpstr>
      <vt:lpstr>Prezentace aplikace PowerPoint</vt:lpstr>
      <vt:lpstr>Event loop a asynchronní kód s       callbacky</vt:lpstr>
      <vt:lpstr>Event loop</vt:lpstr>
      <vt:lpstr>Prezentace aplikace PowerPoint</vt:lpstr>
      <vt:lpstr>Prezentace aplikace PowerPoint</vt:lpstr>
      <vt:lpstr>Promise  a          async await</vt:lpstr>
      <vt:lpstr>Promise</vt:lpstr>
      <vt:lpstr>Promise</vt:lpstr>
      <vt:lpstr>Prezentace aplikace PowerPoint</vt:lpstr>
      <vt:lpstr>Async Await</vt:lpstr>
      <vt:lpstr>Konečně máme        class!</vt:lpstr>
      <vt:lpstr>Prezentace aplikace PowerPoint</vt:lpstr>
      <vt:lpstr>Prezentace aplikace PowerPoint</vt:lpstr>
      <vt:lpstr>Arrow Function a práce s this</vt:lpstr>
      <vt:lpstr>Arrow function</vt:lpstr>
      <vt:lpstr>Prezentace aplikace PowerPoint</vt:lpstr>
      <vt:lpstr>Prezentace aplikace PowerPoint</vt:lpstr>
      <vt:lpstr>Prezentace aplikace PowerPoint</vt:lpstr>
      <vt:lpstr>Souhrn</vt:lpstr>
      <vt:lpstr>Prezentace aplikace PowerPoint</vt:lpstr>
      <vt:lpstr>class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co Dependency injection?</vt:lpstr>
      <vt:lpstr>Prezentace aplikace PowerPoint</vt:lpstr>
      <vt:lpstr>Prezentace aplikace PowerPoint</vt:lpstr>
      <vt:lpstr>Context API</vt:lpstr>
      <vt:lpstr>Context API</vt:lpstr>
      <vt:lpstr>Context API – Multiple Contexts</vt:lpstr>
      <vt:lpstr>Context API – Multiple Contexts</vt:lpstr>
      <vt:lpstr>Jak na Code sharing     v Reactu?</vt:lpstr>
      <vt:lpstr>Higher Order Component</vt:lpstr>
      <vt:lpstr>Prezentace aplikace PowerPoint</vt:lpstr>
      <vt:lpstr>Prezentace aplikace PowerPoint</vt:lpstr>
      <vt:lpstr>Function as Child Component</vt:lpstr>
      <vt:lpstr>Prezentace aplikace PowerPoint</vt:lpstr>
      <vt:lpstr>Prezentace aplikace PowerPoint</vt:lpstr>
      <vt:lpstr>Hooks </vt:lpstr>
      <vt:lpstr>useState</vt:lpstr>
      <vt:lpstr>useState</vt:lpstr>
      <vt:lpstr>useEffect</vt:lpstr>
      <vt:lpstr>useEffect</vt:lpstr>
      <vt:lpstr>useContext</vt:lpstr>
      <vt:lpstr>Prezentace aplikace PowerPoint</vt:lpstr>
      <vt:lpstr>Souhrn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Redux Store a   Reducery</vt:lpstr>
      <vt:lpstr>Prezentace aplikace PowerPoint</vt:lpstr>
      <vt:lpstr>Prezentace aplikace PowerPoint</vt:lpstr>
      <vt:lpstr>Prezentace aplikace PowerPoint</vt:lpstr>
      <vt:lpstr>Prezentace aplikace PowerPoint</vt:lpstr>
      <vt:lpstr>Middleware</vt:lpstr>
      <vt:lpstr>Prezentace aplikace PowerPoint</vt:lpstr>
      <vt:lpstr>Prezentace aplikace PowerPoint</vt:lpstr>
      <vt:lpstr>Prezentace aplikace PowerPoint</vt:lpstr>
      <vt:lpstr>Currying</vt:lpstr>
      <vt:lpstr>Currying</vt:lpstr>
      <vt:lpstr>Currying</vt:lpstr>
      <vt:lpstr>Currying a Partial application</vt:lpstr>
      <vt:lpstr>Partial application</vt:lpstr>
      <vt:lpstr>Partial application jako DI mechanismus</vt:lpstr>
      <vt:lpstr>Prezentace aplikace PowerPoint</vt:lpstr>
      <vt:lpstr>Prezentace aplikace PowerPoint</vt:lpstr>
      <vt:lpstr>Prezentace aplikace PowerPoint</vt:lpstr>
      <vt:lpstr>Prezentace aplikace PowerPoint</vt:lpstr>
      <vt:lpstr>Redux Thunk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Generátory</vt:lpstr>
      <vt:lpstr>Generátory</vt:lpstr>
      <vt:lpstr>Generátory – předávání hodnoty generátoru</vt:lpstr>
      <vt:lpstr>To je všechno?</vt:lpstr>
      <vt:lpstr>Prezentace aplikace PowerPoint</vt:lpstr>
      <vt:lpstr>Prezentace aplikace PowerPoint</vt:lpstr>
      <vt:lpstr>Prezentace aplikace PowerPoint</vt:lpstr>
      <vt:lpstr>Prezentace aplikace PowerPoint</vt:lpstr>
      <vt:lpstr>Generátory – asynchronní kód</vt:lpstr>
      <vt:lpstr>Generátory – asynchronní kód</vt:lpstr>
      <vt:lpstr>generátory versus async/await</vt:lpstr>
      <vt:lpstr>generátory    async/await</vt:lpstr>
      <vt:lpstr>async/await  lze implementovat     pomocí  generátorů a promisů</vt:lpstr>
      <vt:lpstr>Root Saga</vt:lpstr>
      <vt:lpstr>Watcher Saga</vt:lpstr>
      <vt:lpstr>   Worker Saga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Neblokující efekty</vt:lpstr>
      <vt:lpstr>Prezentace aplikace PowerPoint</vt:lpstr>
      <vt:lpstr>fork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Concurrency flow</vt:lpstr>
      <vt:lpstr>Prezentace aplikace PowerPoint</vt:lpstr>
      <vt:lpstr>throttling</vt:lpstr>
      <vt:lpstr>Souhrn</vt:lpstr>
      <vt:lpstr>Prezentace aplikace PowerPoint</vt:lpstr>
      <vt:lpstr>Prezentace aplikace PowerPoint</vt:lpstr>
      <vt:lpstr>Diskuze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Seznámení s HTTP/2</dc:title>
  <dc:creator>Kanda, Jiří</dc:creator>
  <dc:description/>
  <cp:lastModifiedBy>Kříž, Pavel</cp:lastModifiedBy>
  <cp:revision>665</cp:revision>
  <dcterms:created xsi:type="dcterms:W3CDTF">2018-05-28T07:52:01Z</dcterms:created>
  <dcterms:modified xsi:type="dcterms:W3CDTF">2018-11-19T20:29:14Z</dcterms:modified>
</cp:coreProperties>
</file>