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8" r:id="rId3"/>
    <p:sldId id="267" r:id="rId4"/>
    <p:sldId id="270" r:id="rId5"/>
    <p:sldId id="269" r:id="rId6"/>
    <p:sldId id="271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132"/>
    <a:srgbClr val="009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1024" autoAdjust="0"/>
  </p:normalViewPr>
  <p:slideViewPr>
    <p:cSldViewPr snapToGrid="0">
      <p:cViewPr varScale="1">
        <p:scale>
          <a:sx n="83" d="100"/>
          <a:sy n="83" d="100"/>
        </p:scale>
        <p:origin x="62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DCBB5-9E8F-4C3C-B3FF-42B56171167A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86336-D277-4B30-A6AE-9563521D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FFC-B299-4DB4-A5A2-5FE0A233D244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3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8" y="2130426"/>
            <a:ext cx="10561669" cy="866527"/>
          </a:xfrm>
        </p:spPr>
        <p:txBody>
          <a:bodyPr>
            <a:normAutofit/>
          </a:bodyPr>
          <a:lstStyle>
            <a:lvl1pPr>
              <a:defRPr sz="5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Název přednášky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8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 spc="-60" baseline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Kontaktní informace</a:t>
            </a:r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  <p:sp>
        <p:nvSpPr>
          <p:cNvPr id="5" name="Zástupný symbol pro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8" y="2997200"/>
            <a:ext cx="10562167" cy="863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cs-CZ" dirty="0"/>
              <a:t>Podtitul</a:t>
            </a:r>
          </a:p>
        </p:txBody>
      </p:sp>
    </p:spTree>
    <p:extLst>
      <p:ext uri="{BB962C8B-B14F-4D97-AF65-F5344CB8AC3E}">
        <p14:creationId xmlns:p14="http://schemas.microsoft.com/office/powerpoint/2010/main" val="321584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ředělov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8" y="2130426"/>
            <a:ext cx="10561669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dirty="0"/>
              <a:t>Název sekce 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4918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spc="-6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965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5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9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0886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184808"/>
          </a:xfrm>
        </p:spPr>
        <p:txBody>
          <a:bodyPr>
            <a:spAutoFit/>
          </a:bodyPr>
          <a:lstStyle>
            <a:lvl3pPr>
              <a:defRPr sz="2353"/>
            </a:lvl3pPr>
            <a:lvl4pPr>
              <a:defRPr sz="1961"/>
            </a:lvl4pPr>
            <a:lvl5pPr>
              <a:defRPr sz="196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889618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24162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2řádkový +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spc="-6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772816"/>
            <a:ext cx="10972800" cy="446449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 i="1"/>
            </a:lvl5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6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1řádkový +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413792"/>
            <a:ext cx="10972800" cy="782960"/>
          </a:xfrm>
        </p:spPr>
        <p:txBody>
          <a:bodyPr>
            <a:normAutofit/>
          </a:bodyPr>
          <a:lstStyle>
            <a:lvl1pPr>
              <a:defRPr sz="4000" spc="-6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412776"/>
            <a:ext cx="10972800" cy="4824536"/>
          </a:xfrm>
        </p:spPr>
        <p:txBody>
          <a:bodyPr>
            <a:normAutofit/>
          </a:bodyPr>
          <a:lstStyle>
            <a:lvl1pPr>
              <a:defRPr sz="2800"/>
            </a:lvl1pPr>
            <a:lvl2pPr marL="628650" indent="-285750">
              <a:buFont typeface="Segoe UI" panose="020B0502040204020203" pitchFamily="34" charset="0"/>
              <a:buChar char="−"/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 i="1"/>
            </a:lvl5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8" y="2130426"/>
            <a:ext cx="10561669" cy="1470025"/>
          </a:xfrm>
        </p:spPr>
        <p:txBody>
          <a:bodyPr>
            <a:normAutofit/>
          </a:bodyPr>
          <a:lstStyle>
            <a:lvl1pPr>
              <a:defRPr sz="440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Název kurzu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8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spc="-60" baseline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Kontaktní informace</a:t>
            </a:r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02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609600" y="1772816"/>
            <a:ext cx="5384800" cy="43533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97600" y="1772816"/>
            <a:ext cx="5384800" cy="43533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53337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1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2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0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1700808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8078400" y="1742827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344000" y="1700808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1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 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0784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80784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3440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2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3440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3933056"/>
            <a:ext cx="5390389" cy="21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2011" y="1700809"/>
            <a:ext cx="5390389" cy="21602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2011" y="3933056"/>
            <a:ext cx="5328203" cy="215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3392" y="1700808"/>
            <a:ext cx="5376597" cy="21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0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413792"/>
            <a:ext cx="109728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0972800" cy="45365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2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2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2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  <p:grpSp>
        <p:nvGrpSpPr>
          <p:cNvPr id="24" name="Skupina 23"/>
          <p:cNvGrpSpPr/>
          <p:nvPr userDrawn="1"/>
        </p:nvGrpSpPr>
        <p:grpSpPr bwMode="gray">
          <a:xfrm flipH="1">
            <a:off x="6096000" y="0"/>
            <a:ext cx="6096000" cy="151200"/>
            <a:chOff x="3203928" y="2491755"/>
            <a:chExt cx="2160000" cy="72000"/>
          </a:xfrm>
        </p:grpSpPr>
        <p:sp>
          <p:nvSpPr>
            <p:cNvPr id="25" name="Obdélník 24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26" name="Obdélník 25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30" name="Obdélník 29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6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  <p:sldLayoutId id="2147483677" r:id="rId14"/>
    <p:sldLayoutId id="2147483678" r:id="rId1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60" baseline="0">
          <a:solidFill>
            <a:schemeClr val="tx2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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Arial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§"/>
        <a:defRPr sz="2000" i="1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ri@neoral.cz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.tmp"/><Relationship Id="rId4" Type="http://schemas.openxmlformats.org/officeDocument/2006/relationships/hyperlink" Target="http://www.neoral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iri@neoral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tmp"/><Relationship Id="rId4" Type="http://schemas.openxmlformats.org/officeDocument/2006/relationships/hyperlink" Target="http://www.neoral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b="0" dirty="0" err="1"/>
              <a:t>Dynamický</a:t>
            </a:r>
            <a:r>
              <a:rPr lang="en-GB" b="0" dirty="0"/>
              <a:t> partitioning OLAP </a:t>
            </a:r>
            <a:r>
              <a:rPr lang="en-GB" b="0" dirty="0" err="1"/>
              <a:t>kostek</a:t>
            </a:r>
            <a:r>
              <a:rPr lang="en-GB" b="0" dirty="0"/>
              <a:t> s </a:t>
            </a:r>
            <a:r>
              <a:rPr lang="en-GB" b="0" dirty="0" err="1"/>
              <a:t>použitím</a:t>
            </a:r>
            <a:r>
              <a:rPr lang="en-GB" b="0" dirty="0"/>
              <a:t> SSIS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Jiří Neoral</a:t>
            </a:r>
            <a:endParaRPr lang="en-GB" b="1" dirty="0"/>
          </a:p>
          <a:p>
            <a:r>
              <a:rPr lang="en-GB" dirty="0"/>
              <a:t>BI Data Architect Dixons Carphone</a:t>
            </a:r>
            <a:endParaRPr lang="cs-CZ" dirty="0"/>
          </a:p>
          <a:p>
            <a:r>
              <a:rPr lang="cs-CZ" sz="2000" dirty="0"/>
              <a:t>MVP: Data Platform</a:t>
            </a:r>
          </a:p>
          <a:p>
            <a:r>
              <a:rPr lang="cs-CZ" sz="2000" dirty="0">
                <a:hlinkClick r:id="rId3"/>
              </a:rPr>
              <a:t>jiri</a:t>
            </a:r>
            <a:r>
              <a:rPr lang="en-US" sz="2000" dirty="0">
                <a:hlinkClick r:id="rId3"/>
              </a:rPr>
              <a:t>@neoral.cz</a:t>
            </a:r>
            <a:r>
              <a:rPr lang="en-GB" dirty="0"/>
              <a:t> </a:t>
            </a:r>
          </a:p>
          <a:p>
            <a:r>
              <a:rPr lang="en-GB" sz="2000" dirty="0">
                <a:hlinkClick r:id="rId4"/>
              </a:rPr>
              <a:t>www.neoral.cz</a:t>
            </a:r>
            <a:endParaRPr lang="en-GB" sz="2000" dirty="0"/>
          </a:p>
          <a:p>
            <a:r>
              <a:rPr lang="cs-CZ" sz="2000" dirty="0">
                <a:solidFill>
                  <a:schemeClr val="tx2"/>
                </a:solidFill>
              </a:rPr>
              <a:t>     @</a:t>
            </a:r>
            <a:r>
              <a:rPr lang="en-GB" sz="2000" dirty="0" err="1">
                <a:solidFill>
                  <a:schemeClr val="tx2"/>
                </a:solidFill>
              </a:rPr>
              <a:t>JiriNeoral</a:t>
            </a:r>
            <a:endParaRPr lang="cs-CZ" sz="2000" dirty="0">
              <a:solidFill>
                <a:schemeClr val="tx2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8" y="5762315"/>
            <a:ext cx="302135" cy="2589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570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0D58-5D9C-4DCD-8CB7-790517F9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353F-4DFB-40EB-BAB6-4907A203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Představení</a:t>
            </a:r>
          </a:p>
          <a:p>
            <a:r>
              <a:rPr lang="cs-CZ" dirty="0"/>
              <a:t>Partitioning OLAP kostek proč &amp; jak</a:t>
            </a:r>
            <a:endParaRPr lang="en-US" dirty="0"/>
          </a:p>
          <a:p>
            <a:r>
              <a:rPr lang="cs-CZ"/>
              <a:t>Jak jsem přišel na tohle téma</a:t>
            </a:r>
          </a:p>
          <a:p>
            <a:r>
              <a:rPr lang="cs-CZ"/>
              <a:t>Hotové </a:t>
            </a:r>
            <a:r>
              <a:rPr lang="cs-CZ" dirty="0"/>
              <a:t>řešení</a:t>
            </a:r>
          </a:p>
          <a:p>
            <a:r>
              <a:rPr lang="cs-CZ" dirty="0"/>
              <a:t>Tvorba řešení (které Vám zůstane) od píky</a:t>
            </a:r>
          </a:p>
        </p:txBody>
      </p:sp>
    </p:spTree>
    <p:extLst>
      <p:ext uri="{BB962C8B-B14F-4D97-AF65-F5344CB8AC3E}">
        <p14:creationId xmlns:p14="http://schemas.microsoft.com/office/powerpoint/2010/main" val="302011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8908-2CAE-4CE2-B86D-A4E6500B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BA657-2CDC-49BC-8358-C516D748E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</a:t>
            </a:r>
          </a:p>
          <a:p>
            <a:r>
              <a:rPr lang="cs-CZ" dirty="0"/>
              <a:t>Firma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3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8ADA7-EE39-474F-AC8F-6E5C77D6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888F2-4727-4085-9299-27F5E26C1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 loadu</a:t>
            </a:r>
          </a:p>
          <a:p>
            <a:r>
              <a:rPr lang="cs-CZ" dirty="0"/>
              <a:t>Čas pro čtení z datového modelu</a:t>
            </a:r>
          </a:p>
        </p:txBody>
      </p:sp>
    </p:spTree>
    <p:extLst>
      <p:ext uri="{BB962C8B-B14F-4D97-AF65-F5344CB8AC3E}">
        <p14:creationId xmlns:p14="http://schemas.microsoft.com/office/powerpoint/2010/main" val="252397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823FE-B7F5-4B81-B616-C955BE73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jsem přišel na tohle téma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62002-3AB4-420C-8AD9-80E2F71C3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5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10A2A-F77B-48A8-B6AB-02553C84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B3455-D6A7-4D03-8EF2-EC13B38C1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3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dirty="0"/>
              <a:t>Dotazy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Jiří Neoral</a:t>
            </a:r>
            <a:endParaRPr lang="en-GB" b="1" dirty="0"/>
          </a:p>
          <a:p>
            <a:r>
              <a:rPr lang="en-GB" dirty="0"/>
              <a:t>BI Data Architect Dixons Carphone</a:t>
            </a:r>
            <a:endParaRPr lang="cs-CZ" dirty="0"/>
          </a:p>
          <a:p>
            <a:r>
              <a:rPr lang="cs-CZ" dirty="0"/>
              <a:t>MVP: Data Platform</a:t>
            </a:r>
          </a:p>
          <a:p>
            <a:r>
              <a:rPr lang="cs-CZ" dirty="0">
                <a:hlinkClick r:id="rId3"/>
              </a:rPr>
              <a:t>jiri</a:t>
            </a:r>
            <a:r>
              <a:rPr lang="en-US" dirty="0">
                <a:hlinkClick r:id="rId3"/>
              </a:rPr>
              <a:t>@neoral.cz</a:t>
            </a:r>
            <a:r>
              <a:rPr lang="en-GB" dirty="0"/>
              <a:t> </a:t>
            </a:r>
          </a:p>
          <a:p>
            <a:r>
              <a:rPr lang="en-GB" dirty="0">
                <a:hlinkClick r:id="rId4"/>
              </a:rPr>
              <a:t>www.neoral.cz</a:t>
            </a:r>
            <a:endParaRPr lang="en-GB" dirty="0"/>
          </a:p>
          <a:p>
            <a:r>
              <a:rPr lang="cs-CZ" dirty="0">
                <a:solidFill>
                  <a:schemeClr val="tx2"/>
                </a:solidFill>
              </a:rPr>
              <a:t>     @</a:t>
            </a:r>
            <a:r>
              <a:rPr lang="en-GB" dirty="0" err="1">
                <a:solidFill>
                  <a:schemeClr val="tx2"/>
                </a:solidFill>
              </a:rPr>
              <a:t>JiriNeoral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22" y="5751545"/>
            <a:ext cx="302135" cy="25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289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8|2.8|3.2"/>
</p:tagLst>
</file>

<file path=ppt/theme/theme1.xml><?xml version="1.0" encoding="utf-8"?>
<a:theme xmlns:a="http://schemas.openxmlformats.org/drawingml/2006/main" name="Gopas 1  (3 barvy)">
  <a:themeElements>
    <a:clrScheme name="WUG">
      <a:dk1>
        <a:sysClr val="windowText" lastClr="000000"/>
      </a:dk1>
      <a:lt1>
        <a:sysClr val="window" lastClr="FFFFFF"/>
      </a:lt1>
      <a:dk2>
        <a:srgbClr val="163C7D"/>
      </a:dk2>
      <a:lt2>
        <a:srgbClr val="FFFFFF"/>
      </a:lt2>
      <a:accent1>
        <a:srgbClr val="5E98D1"/>
      </a:accent1>
      <a:accent2>
        <a:srgbClr val="FDCB00"/>
      </a:accent2>
      <a:accent3>
        <a:srgbClr val="ED7539"/>
      </a:accent3>
      <a:accent4>
        <a:srgbClr val="E50046"/>
      </a:accent4>
      <a:accent5>
        <a:srgbClr val="C8D400"/>
      </a:accent5>
      <a:accent6>
        <a:srgbClr val="EA5297"/>
      </a:accent6>
      <a:hlink>
        <a:srgbClr val="1E326C"/>
      </a:hlink>
      <a:folHlink>
        <a:srgbClr val="1E326C"/>
      </a:folHlink>
    </a:clrScheme>
    <a:fontScheme name="Gop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</TotalTime>
  <Words>103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Segoe UI Semibold</vt:lpstr>
      <vt:lpstr>Wingdings</vt:lpstr>
      <vt:lpstr>Gopas 1  (3 barvy)</vt:lpstr>
      <vt:lpstr>Dynamický partitioning OLAP kostek s použitím SSIS</vt:lpstr>
      <vt:lpstr>Osnova</vt:lpstr>
      <vt:lpstr>Představení</vt:lpstr>
      <vt:lpstr>Proč a jak</vt:lpstr>
      <vt:lpstr>Jak jsem přišel na tohle téma</vt:lpstr>
      <vt:lpstr>Demo</vt:lpstr>
      <vt:lpstr>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Dynamický partitioning OLAP kostek s použitím SSIS</dc:title>
  <dc:creator>Jiri Neoral</dc:creator>
  <cp:lastModifiedBy>David Gešvindr</cp:lastModifiedBy>
  <cp:revision>221</cp:revision>
  <dcterms:created xsi:type="dcterms:W3CDTF">2014-11-11T15:45:29Z</dcterms:created>
  <dcterms:modified xsi:type="dcterms:W3CDTF">2018-08-20T11:47:49Z</dcterms:modified>
</cp:coreProperties>
</file>