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72"/>
  </p:notesMasterIdLst>
  <p:sldIdLst>
    <p:sldId id="256" r:id="rId3"/>
    <p:sldId id="257" r:id="rId4"/>
    <p:sldId id="258" r:id="rId5"/>
    <p:sldId id="260" r:id="rId6"/>
    <p:sldId id="261" r:id="rId7"/>
    <p:sldId id="274"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7" r:id="rId27"/>
    <p:sldId id="288" r:id="rId28"/>
    <p:sldId id="299" r:id="rId29"/>
    <p:sldId id="301" r:id="rId30"/>
    <p:sldId id="302" r:id="rId31"/>
    <p:sldId id="303" r:id="rId32"/>
    <p:sldId id="304" r:id="rId33"/>
    <p:sldId id="305" r:id="rId34"/>
    <p:sldId id="306" r:id="rId35"/>
    <p:sldId id="307" r:id="rId36"/>
    <p:sldId id="308" r:id="rId37"/>
    <p:sldId id="309" r:id="rId38"/>
    <p:sldId id="377" r:id="rId39"/>
    <p:sldId id="312" r:id="rId40"/>
    <p:sldId id="313" r:id="rId41"/>
    <p:sldId id="314" r:id="rId42"/>
    <p:sldId id="315" r:id="rId43"/>
    <p:sldId id="316" r:id="rId44"/>
    <p:sldId id="317" r:id="rId45"/>
    <p:sldId id="318" r:id="rId46"/>
    <p:sldId id="319" r:id="rId47"/>
    <p:sldId id="320" r:id="rId48"/>
    <p:sldId id="321" r:id="rId49"/>
    <p:sldId id="378" r:id="rId50"/>
    <p:sldId id="325" r:id="rId51"/>
    <p:sldId id="326" r:id="rId52"/>
    <p:sldId id="327" r:id="rId53"/>
    <p:sldId id="328" r:id="rId54"/>
    <p:sldId id="329" r:id="rId55"/>
    <p:sldId id="330" r:id="rId56"/>
    <p:sldId id="331" r:id="rId57"/>
    <p:sldId id="379" r:id="rId58"/>
    <p:sldId id="371" r:id="rId59"/>
    <p:sldId id="372" r:id="rId60"/>
    <p:sldId id="380" r:id="rId61"/>
    <p:sldId id="381" r:id="rId62"/>
    <p:sldId id="382" r:id="rId63"/>
    <p:sldId id="383" r:id="rId64"/>
    <p:sldId id="384" r:id="rId65"/>
    <p:sldId id="385" r:id="rId66"/>
    <p:sldId id="386" r:id="rId67"/>
    <p:sldId id="387" r:id="rId68"/>
    <p:sldId id="388" r:id="rId69"/>
    <p:sldId id="390" r:id="rId70"/>
    <p:sldId id="38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132"/>
    <a:srgbClr val="009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77" autoAdjust="0"/>
    <p:restoredTop sz="91024" autoAdjust="0"/>
  </p:normalViewPr>
  <p:slideViewPr>
    <p:cSldViewPr snapToGrid="0">
      <p:cViewPr varScale="1">
        <p:scale>
          <a:sx n="100" d="100"/>
          <a:sy n="100" d="100"/>
        </p:scale>
        <p:origin x="1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DCBB5-9E8F-4C3C-B3FF-42B56171167A}" type="datetimeFigureOut">
              <a:rPr lang="en-US" smtClean="0"/>
              <a:t>10/9/2016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86336-D277-4B30-A6AE-9563521DFE02}" type="slidenum">
              <a:rPr lang="en-US" smtClean="0"/>
              <a:t>‹#›</a:t>
            </a:fld>
            <a:endParaRPr lang="en-US"/>
          </a:p>
        </p:txBody>
      </p:sp>
    </p:spTree>
    <p:extLst>
      <p:ext uri="{BB962C8B-B14F-4D97-AF65-F5344CB8AC3E}">
        <p14:creationId xmlns:p14="http://schemas.microsoft.com/office/powerpoint/2010/main" val="51897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CFA94A-519F-445C-B30C-9E76FA6A2031}"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10/9/2016 5:23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74032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FF4F5-A526-4881-9A3E-3D36CD697BAC}" type="slidenum">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0755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2015</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10/9/2016 5:23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8251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75092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2FFF4F5-A526-4881-9A3E-3D36CD697BAC}"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5773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26066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03640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780909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42800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1911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44181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rtl="0" eaLnBrk="1" fontAlgn="t" latinLnBrk="0" hangingPunct="1"/>
            <a:endParaRPr lang="en-US" dirty="0"/>
          </a:p>
        </p:txBody>
      </p:sp>
      <p:sp>
        <p:nvSpPr>
          <p:cNvPr id="16" name="Date Placeholder 15"/>
          <p:cNvSpPr>
            <a:spLocks noGrp="1"/>
          </p:cNvSpPr>
          <p:nvPr>
            <p:ph type="dt" idx="13"/>
          </p:nvPr>
        </p:nvSpPr>
        <p:spPr/>
        <p:txBody>
          <a:bodyPr/>
          <a:lstStyle/>
          <a:p>
            <a:fld id="{8453B4A1-23F0-4EA8-922A-C21006FB5AB3}" type="datetime1">
              <a:rPr lang="en-US" smtClean="0">
                <a:solidFill>
                  <a:prstClr val="black"/>
                </a:solidFill>
              </a:rPr>
              <a:pPr/>
              <a:t>10/9/2016</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2278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10597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664087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499600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498333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902045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3505857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645188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2103298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3004098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10/9/2016</a:t>
            </a:fld>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21108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5023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TechEd 2013</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10569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98943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62674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27599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89481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8699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TechEd 2013</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7825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TechEd 2013</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6687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TechEd 2013</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301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10/9/2016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72688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7070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10/9/2016 5:23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4247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s podnadpisem">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814918" y="2130426"/>
            <a:ext cx="10561669" cy="866527"/>
          </a:xfrm>
        </p:spPr>
        <p:txBody>
          <a:bodyPr>
            <a:normAutofit/>
          </a:bodyPr>
          <a:lstStyle>
            <a:lvl1pPr>
              <a:defRPr sz="5400">
                <a:latin typeface="Segoe UI Semibold" panose="020B0702040204020203" pitchFamily="34" charset="0"/>
                <a:cs typeface="Segoe UI Semibold" panose="020B0702040204020203" pitchFamily="34" charset="0"/>
              </a:defRPr>
            </a:lvl1pPr>
          </a:lstStyle>
          <a:p>
            <a:r>
              <a:rPr lang="cs-CZ" dirty="0"/>
              <a:t>Název prezentace</a:t>
            </a:r>
          </a:p>
        </p:txBody>
      </p:sp>
      <p:sp>
        <p:nvSpPr>
          <p:cNvPr id="3" name="Podnadpis 2"/>
          <p:cNvSpPr>
            <a:spLocks noGrp="1"/>
          </p:cNvSpPr>
          <p:nvPr>
            <p:ph type="subTitle" idx="1" hasCustomPrompt="1"/>
          </p:nvPr>
        </p:nvSpPr>
        <p:spPr>
          <a:xfrm>
            <a:off x="814918" y="4052664"/>
            <a:ext cx="10561669" cy="1968624"/>
          </a:xfrm>
        </p:spPr>
        <p:txBody>
          <a:bodyPr anchor="b" anchorCtr="0">
            <a:normAutofit/>
          </a:bodyPr>
          <a:lstStyle>
            <a:lvl1pPr marL="0" indent="0" algn="l">
              <a:buNone/>
              <a:defRPr sz="2000" spc="-60" baseline="0">
                <a:solidFill>
                  <a:schemeClr val="tx1">
                    <a:tint val="75000"/>
                  </a:schemeClr>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Kontaktní informace</a:t>
            </a:r>
          </a:p>
        </p:txBody>
      </p:sp>
      <p:grpSp>
        <p:nvGrpSpPr>
          <p:cNvPr id="16" name="Skupina 15"/>
          <p:cNvGrpSpPr/>
          <p:nvPr/>
        </p:nvGrpSpPr>
        <p:grpSpPr bwMode="gray">
          <a:xfrm>
            <a:off x="-3328" y="0"/>
            <a:ext cx="6096000" cy="151200"/>
            <a:chOff x="3203928" y="2491755"/>
            <a:chExt cx="2160000" cy="72000"/>
          </a:xfrm>
        </p:grpSpPr>
        <p:sp>
          <p:nvSpPr>
            <p:cNvPr id="17" name="Obdélník 16"/>
            <p:cNvSpPr/>
            <p:nvPr/>
          </p:nvSpPr>
          <p:spPr bwMode="gray">
            <a:xfrm>
              <a:off x="3923928" y="2491755"/>
              <a:ext cx="72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sp>
          <p:nvSpPr>
            <p:cNvPr id="18" name="Obdélník 17"/>
            <p:cNvSpPr/>
            <p:nvPr/>
          </p:nvSpPr>
          <p:spPr bwMode="gray">
            <a:xfrm>
              <a:off x="3203928" y="2491755"/>
              <a:ext cx="72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sp>
          <p:nvSpPr>
            <p:cNvPr id="19" name="Obdélník 18"/>
            <p:cNvSpPr/>
            <p:nvPr/>
          </p:nvSpPr>
          <p:spPr bwMode="gray">
            <a:xfrm>
              <a:off x="4643928" y="2491755"/>
              <a:ext cx="720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grpSp>
      <p:sp>
        <p:nvSpPr>
          <p:cNvPr id="5" name="Zástupný symbol pro text 4"/>
          <p:cNvSpPr>
            <a:spLocks noGrp="1"/>
          </p:cNvSpPr>
          <p:nvPr>
            <p:ph type="body" sz="quarter" idx="10" hasCustomPrompt="1"/>
          </p:nvPr>
        </p:nvSpPr>
        <p:spPr>
          <a:xfrm>
            <a:off x="814918" y="2997200"/>
            <a:ext cx="10562167" cy="863600"/>
          </a:xfrm>
        </p:spPr>
        <p:txBody>
          <a:bodyPr>
            <a:normAutofit/>
          </a:bodyPr>
          <a:lstStyle>
            <a:lvl1pPr marL="0" indent="0">
              <a:buNone/>
              <a:defRPr sz="2400">
                <a:solidFill>
                  <a:schemeClr val="tx2"/>
                </a:solidFill>
                <a:latin typeface="Segoe UI Semibold" panose="020B0702040204020203" pitchFamily="34" charset="0"/>
                <a:cs typeface="Segoe UI Semibold" panose="020B0702040204020203" pitchFamily="34" charset="0"/>
              </a:defRPr>
            </a:lvl1pPr>
          </a:lstStyle>
          <a:p>
            <a:pPr lvl="0"/>
            <a:r>
              <a:rPr lang="cs-CZ" dirty="0"/>
              <a:t>Podtitul</a:t>
            </a:r>
          </a:p>
        </p:txBody>
      </p:sp>
    </p:spTree>
    <p:extLst>
      <p:ext uri="{BB962C8B-B14F-4D97-AF65-F5344CB8AC3E}">
        <p14:creationId xmlns:p14="http://schemas.microsoft.com/office/powerpoint/2010/main" val="321584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Předělový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814918" y="2130426"/>
            <a:ext cx="10561669" cy="1470025"/>
          </a:xfrm>
        </p:spPr>
        <p:txBody>
          <a:bodyPr>
            <a:normAutofit/>
          </a:bodyPr>
          <a:lstStyle>
            <a:lvl1pPr>
              <a:defRPr sz="4400"/>
            </a:lvl1pPr>
          </a:lstStyle>
          <a:p>
            <a:r>
              <a:rPr lang="cs-CZ" dirty="0"/>
              <a:t>Název sekce prezentace</a:t>
            </a:r>
          </a:p>
        </p:txBody>
      </p:sp>
      <p:sp>
        <p:nvSpPr>
          <p:cNvPr id="3" name="Podnadpis 2"/>
          <p:cNvSpPr>
            <a:spLocks noGrp="1"/>
          </p:cNvSpPr>
          <p:nvPr>
            <p:ph type="subTitle" idx="1"/>
          </p:nvPr>
        </p:nvSpPr>
        <p:spPr>
          <a:xfrm>
            <a:off x="814918" y="4052664"/>
            <a:ext cx="10561669" cy="1968624"/>
          </a:xfrm>
        </p:spPr>
        <p:txBody>
          <a:bodyPr anchor="b" anchorCtr="0">
            <a:normAutofit/>
          </a:bodyPr>
          <a:lstStyle>
            <a:lvl1pPr marL="0" indent="0" algn="l">
              <a:buNone/>
              <a:defRPr sz="2400" spc="-6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grpSp>
        <p:nvGrpSpPr>
          <p:cNvPr id="16" name="Skupina 15"/>
          <p:cNvGrpSpPr/>
          <p:nvPr/>
        </p:nvGrpSpPr>
        <p:grpSpPr bwMode="gray">
          <a:xfrm>
            <a:off x="-3328" y="0"/>
            <a:ext cx="6096000" cy="151200"/>
            <a:chOff x="3203928" y="2491755"/>
            <a:chExt cx="2160000" cy="72000"/>
          </a:xfrm>
        </p:grpSpPr>
        <p:sp>
          <p:nvSpPr>
            <p:cNvPr id="17" name="Obdélník 16"/>
            <p:cNvSpPr/>
            <p:nvPr/>
          </p:nvSpPr>
          <p:spPr bwMode="gray">
            <a:xfrm>
              <a:off x="3923928" y="2491755"/>
              <a:ext cx="72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sp>
          <p:nvSpPr>
            <p:cNvPr id="18" name="Obdélník 17"/>
            <p:cNvSpPr/>
            <p:nvPr/>
          </p:nvSpPr>
          <p:spPr bwMode="gray">
            <a:xfrm>
              <a:off x="3203928" y="2491755"/>
              <a:ext cx="72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sp>
          <p:nvSpPr>
            <p:cNvPr id="19" name="Obdélník 18"/>
            <p:cNvSpPr/>
            <p:nvPr/>
          </p:nvSpPr>
          <p:spPr bwMode="gray">
            <a:xfrm>
              <a:off x="4643928" y="2491755"/>
              <a:ext cx="720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grpSp>
    </p:spTree>
    <p:extLst>
      <p:ext uri="{BB962C8B-B14F-4D97-AF65-F5344CB8AC3E}">
        <p14:creationId xmlns:p14="http://schemas.microsoft.com/office/powerpoint/2010/main" val="164965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 snímku</a:t>
            </a:r>
          </a:p>
        </p:txBody>
      </p:sp>
      <p:sp>
        <p:nvSpPr>
          <p:cNvPr id="6" name="Zástupný symbol pro datum 3"/>
          <p:cNvSpPr>
            <a:spLocks noGrp="1"/>
          </p:cNvSpPr>
          <p:nvPr>
            <p:ph type="dt" sz="half" idx="2"/>
          </p:nvPr>
        </p:nvSpPr>
        <p:spPr>
          <a:xfrm>
            <a:off x="1391477" y="6448252"/>
            <a:ext cx="1248139"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7" name="Zástupný symbol pro zápatí 4"/>
          <p:cNvSpPr>
            <a:spLocks noGrp="1"/>
          </p:cNvSpPr>
          <p:nvPr>
            <p:ph type="ftr" sz="quarter" idx="3"/>
          </p:nvPr>
        </p:nvSpPr>
        <p:spPr>
          <a:xfrm>
            <a:off x="2831637" y="6448252"/>
            <a:ext cx="6720747"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8" name="Zástupný symbol pro číslo snímku 5"/>
          <p:cNvSpPr>
            <a:spLocks noGrp="1"/>
          </p:cNvSpPr>
          <p:nvPr>
            <p:ph type="sldNum" sz="quarter" idx="4"/>
          </p:nvPr>
        </p:nvSpPr>
        <p:spPr>
          <a:xfrm>
            <a:off x="623392" y="6448252"/>
            <a:ext cx="576064" cy="365125"/>
          </a:xfrm>
          <a:prstGeom prst="rect">
            <a:avLst/>
          </a:prstGeom>
        </p:spPr>
        <p:txBody>
          <a:bodyPr lIns="0" tIns="0" rIns="0" bIns="0"/>
          <a:lstStyle>
            <a:lvl1pPr algn="l">
              <a:defRPr sz="1600" b="1">
                <a:solidFill>
                  <a:schemeClr val="tx2"/>
                </a:solidFill>
              </a:defRPr>
            </a:lvl1pPr>
          </a:lstStyle>
          <a:p>
            <a:fld id="{31EF1479-3489-4788-BFA4-763D4DDB960F}" type="slidenum">
              <a:rPr lang="cs-CZ" smtClean="0">
                <a:solidFill>
                  <a:srgbClr val="1E326C"/>
                </a:solidFill>
              </a:rPr>
              <a:pPr/>
              <a:t>‹#›</a:t>
            </a:fld>
            <a:endParaRPr lang="cs-CZ" dirty="0">
              <a:solidFill>
                <a:srgbClr val="1E326C"/>
              </a:solidFill>
            </a:endParaRPr>
          </a:p>
        </p:txBody>
      </p:sp>
    </p:spTree>
    <p:extLst>
      <p:ext uri="{BB962C8B-B14F-4D97-AF65-F5344CB8AC3E}">
        <p14:creationId xmlns:p14="http://schemas.microsoft.com/office/powerpoint/2010/main" val="119505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snímek">
    <p:spTree>
      <p:nvGrpSpPr>
        <p:cNvPr id="1" name=""/>
        <p:cNvGrpSpPr/>
        <p:nvPr/>
      </p:nvGrpSpPr>
      <p:grpSpPr>
        <a:xfrm>
          <a:off x="0" y="0"/>
          <a:ext cx="0" cy="0"/>
          <a:chOff x="0" y="0"/>
          <a:chExt cx="0" cy="0"/>
        </a:xfrm>
      </p:grpSpPr>
      <p:sp>
        <p:nvSpPr>
          <p:cNvPr id="5" name="Zástupný symbol pro datum 3"/>
          <p:cNvSpPr>
            <a:spLocks noGrp="1"/>
          </p:cNvSpPr>
          <p:nvPr>
            <p:ph type="dt" sz="half" idx="2"/>
          </p:nvPr>
        </p:nvSpPr>
        <p:spPr>
          <a:xfrm>
            <a:off x="1391477" y="6448252"/>
            <a:ext cx="1248139"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6" name="Zástupný symbol pro zápatí 4"/>
          <p:cNvSpPr>
            <a:spLocks noGrp="1"/>
          </p:cNvSpPr>
          <p:nvPr>
            <p:ph type="ftr" sz="quarter" idx="3"/>
          </p:nvPr>
        </p:nvSpPr>
        <p:spPr>
          <a:xfrm>
            <a:off x="2831637" y="6448252"/>
            <a:ext cx="6720747"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7" name="Zástupný symbol pro číslo snímku 5"/>
          <p:cNvSpPr>
            <a:spLocks noGrp="1"/>
          </p:cNvSpPr>
          <p:nvPr>
            <p:ph type="sldNum" sz="quarter" idx="4"/>
          </p:nvPr>
        </p:nvSpPr>
        <p:spPr>
          <a:xfrm>
            <a:off x="623392" y="6448252"/>
            <a:ext cx="576064" cy="365125"/>
          </a:xfrm>
          <a:prstGeom prst="rect">
            <a:avLst/>
          </a:prstGeom>
        </p:spPr>
        <p:txBody>
          <a:bodyPr lIns="0" tIns="0" rIns="0" bIns="0"/>
          <a:lstStyle>
            <a:lvl1pPr algn="l">
              <a:defRPr sz="1600" b="1">
                <a:solidFill>
                  <a:schemeClr val="tx2"/>
                </a:solidFill>
              </a:defRPr>
            </a:lvl1pPr>
          </a:lstStyle>
          <a:p>
            <a:fld id="{31EF1479-3489-4788-BFA4-763D4DDB960F}" type="slidenum">
              <a:rPr lang="cs-CZ" smtClean="0">
                <a:solidFill>
                  <a:srgbClr val="1E326C"/>
                </a:solidFill>
              </a:rPr>
              <a:pPr/>
              <a:t>‹#›</a:t>
            </a:fld>
            <a:endParaRPr lang="cs-CZ" dirty="0">
              <a:solidFill>
                <a:srgbClr val="1E326C"/>
              </a:solidFill>
            </a:endParaRPr>
          </a:p>
        </p:txBody>
      </p:sp>
    </p:spTree>
    <p:extLst>
      <p:ext uri="{BB962C8B-B14F-4D97-AF65-F5344CB8AC3E}">
        <p14:creationId xmlns:p14="http://schemas.microsoft.com/office/powerpoint/2010/main" val="76339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 slide">
    <p:bg>
      <p:bgPr>
        <a:solidFill>
          <a:schemeClr val="bg1"/>
        </a:solidFill>
        <a:effectLst/>
      </p:bgPr>
    </p:bg>
    <p:spTree>
      <p:nvGrpSpPr>
        <p:cNvPr id="1" name=""/>
        <p:cNvGrpSpPr/>
        <p:nvPr/>
      </p:nvGrpSpPr>
      <p:grpSpPr>
        <a:xfrm>
          <a:off x="0" y="0"/>
          <a:ext cx="0" cy="0"/>
          <a:chOff x="0" y="0"/>
          <a:chExt cx="0" cy="0"/>
        </a:xfrm>
      </p:grpSpPr>
      <p:sp>
        <p:nvSpPr>
          <p:cNvPr id="12" name="Text Placeholder 7"/>
          <p:cNvSpPr>
            <a:spLocks noGrp="1"/>
          </p:cNvSpPr>
          <p:nvPr>
            <p:ph type="body" sz="quarter" idx="10" hasCustomPrompt="1"/>
          </p:nvPr>
        </p:nvSpPr>
        <p:spPr>
          <a:xfrm>
            <a:off x="448602" y="1411818"/>
            <a:ext cx="11037715" cy="1829217"/>
          </a:xfrm>
          <a:ln>
            <a:noFill/>
          </a:ln>
        </p:spPr>
        <p:txBody>
          <a:bodyPr anchor="ctr" anchorCtr="0">
            <a:noAutofit/>
          </a:bodyPr>
          <a:lstStyle>
            <a:lvl1pPr marL="0" indent="0">
              <a:buNone/>
              <a:defRPr sz="5294"/>
            </a:lvl1pPr>
            <a:lvl2pPr marL="609543" indent="0">
              <a:buNone/>
              <a:defRPr/>
            </a:lvl2pPr>
          </a:lstStyle>
          <a:p>
            <a:pPr lvl="0"/>
            <a:r>
              <a:rPr lang="en-US" dirty="0"/>
              <a:t>Heading text</a:t>
            </a:r>
          </a:p>
        </p:txBody>
      </p:sp>
      <p:sp>
        <p:nvSpPr>
          <p:cNvPr id="13" name="Text Placeholder 7"/>
          <p:cNvSpPr>
            <a:spLocks noGrp="1"/>
          </p:cNvSpPr>
          <p:nvPr>
            <p:ph type="body" sz="quarter" idx="11" hasCustomPrompt="1"/>
          </p:nvPr>
        </p:nvSpPr>
        <p:spPr>
          <a:xfrm>
            <a:off x="448602" y="3387028"/>
            <a:ext cx="11037715" cy="2467852"/>
          </a:xfrm>
          <a:ln>
            <a:noFill/>
          </a:ln>
        </p:spPr>
        <p:txBody>
          <a:bodyPr>
            <a:noAutofit/>
          </a:bodyPr>
          <a:lstStyle>
            <a:lvl1pPr marL="0" indent="0">
              <a:buNone/>
              <a:defRPr sz="3137"/>
            </a:lvl1pPr>
            <a:lvl2pPr marL="609543" indent="0">
              <a:buNone/>
              <a:defRPr/>
            </a:lvl2pPr>
          </a:lstStyle>
          <a:p>
            <a:pPr lvl="0"/>
            <a:r>
              <a:rPr lang="en-US" dirty="0"/>
              <a:t>Body copy text</a:t>
            </a:r>
          </a:p>
        </p:txBody>
      </p:sp>
    </p:spTree>
    <p:extLst>
      <p:ext uri="{BB962C8B-B14F-4D97-AF65-F5344CB8AC3E}">
        <p14:creationId xmlns:p14="http://schemas.microsoft.com/office/powerpoint/2010/main" val="1704577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9904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3776754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WC - Logotype_2_Blank">
    <p:bg>
      <p:bgPr>
        <a:solidFill>
          <a:srgbClr val="282828"/>
        </a:solidFill>
        <a:effectLst/>
      </p:bgPr>
    </p:bg>
    <p:spTree>
      <p:nvGrpSpPr>
        <p:cNvPr id="1" name=""/>
        <p:cNvGrpSpPr/>
        <p:nvPr/>
      </p:nvGrpSpPr>
      <p:grpSpPr>
        <a:xfrm>
          <a:off x="0" y="0"/>
          <a:ext cx="0" cy="0"/>
          <a:chOff x="0" y="0"/>
          <a:chExt cx="0" cy="0"/>
        </a:xfrm>
      </p:grpSpPr>
      <p:sp>
        <p:nvSpPr>
          <p:cNvPr id="6" name="Slide Number Placeholder 4"/>
          <p:cNvSpPr>
            <a:spLocks noGrp="1"/>
          </p:cNvSpPr>
          <p:nvPr>
            <p:ph type="sldNum" sz="quarter" idx="4"/>
          </p:nvPr>
        </p:nvSpPr>
        <p:spPr>
          <a:xfrm>
            <a:off x="9180574" y="6493776"/>
            <a:ext cx="2742188" cy="364224"/>
          </a:xfrm>
          <a:prstGeom prst="rect">
            <a:avLst/>
          </a:prstGeom>
        </p:spPr>
        <p:txBody>
          <a:bodyPr vert="horz" lIns="91440" tIns="45720" rIns="0" bIns="45720" rtlCol="0" anchor="ctr"/>
          <a:lstStyle>
            <a:lvl1pPr algn="r">
              <a:defRPr sz="980">
                <a:solidFill>
                  <a:schemeClr val="bg1"/>
                </a:solidFill>
              </a:defRPr>
            </a:lvl1pPr>
          </a:lstStyle>
          <a:p>
            <a:fld id="{9114B8AE-A387-4F22-9308-A7F9B9690DE0}" type="slidenum">
              <a:rPr lang="en-US" smtClean="0"/>
              <a:pPr/>
              <a:t>‹#›</a:t>
            </a:fld>
            <a:endParaRPr lang="en-US" dirty="0"/>
          </a:p>
        </p:txBody>
      </p:sp>
    </p:spTree>
    <p:extLst>
      <p:ext uri="{BB962C8B-B14F-4D97-AF65-F5344CB8AC3E}">
        <p14:creationId xmlns:p14="http://schemas.microsoft.com/office/powerpoint/2010/main" val="37724632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6392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91764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04158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2řádkový +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normAutofit/>
          </a:bodyPr>
          <a:lstStyle>
            <a:lvl1pPr>
              <a:defRPr sz="4000" spc="-60" baseline="0">
                <a:latin typeface="Segoe UI Semibold" panose="020B0702040204020203" pitchFamily="34" charset="0"/>
                <a:cs typeface="Segoe UI Semibold" panose="020B0702040204020203" pitchFamily="34" charset="0"/>
              </a:defRPr>
            </a:lvl1pPr>
          </a:lstStyle>
          <a:p>
            <a:r>
              <a:rPr lang="cs-CZ" dirty="0"/>
              <a:t>Nadpis snímku</a:t>
            </a:r>
          </a:p>
        </p:txBody>
      </p:sp>
      <p:sp>
        <p:nvSpPr>
          <p:cNvPr id="3" name="Zástupný symbol pro obsah 2"/>
          <p:cNvSpPr>
            <a:spLocks noGrp="1"/>
          </p:cNvSpPr>
          <p:nvPr>
            <p:ph idx="1" hasCustomPrompt="1"/>
          </p:nvPr>
        </p:nvSpPr>
        <p:spPr>
          <a:xfrm>
            <a:off x="609600" y="1772816"/>
            <a:ext cx="10972800" cy="4464496"/>
          </a:xfrm>
        </p:spPr>
        <p:txBody>
          <a:bodyPr>
            <a:normAutofit/>
          </a:bodyPr>
          <a:lstStyle>
            <a:lvl1pPr>
              <a:defRPr sz="2800"/>
            </a:lvl1pPr>
            <a:lvl2pPr>
              <a:defRPr sz="2400"/>
            </a:lvl2pPr>
            <a:lvl3pPr>
              <a:defRPr sz="2400"/>
            </a:lvl3pPr>
            <a:lvl4pPr>
              <a:defRPr sz="2000"/>
            </a:lvl4pPr>
            <a:lvl5pPr>
              <a:defRPr sz="2000" i="1"/>
            </a:lvl5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datum 3"/>
          <p:cNvSpPr>
            <a:spLocks noGrp="1"/>
          </p:cNvSpPr>
          <p:nvPr>
            <p:ph type="dt" sz="half" idx="2"/>
          </p:nvPr>
        </p:nvSpPr>
        <p:spPr>
          <a:xfrm>
            <a:off x="1391477" y="6448252"/>
            <a:ext cx="1248139"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19" name="Zástupný symbol pro zápatí 4"/>
          <p:cNvSpPr>
            <a:spLocks noGrp="1"/>
          </p:cNvSpPr>
          <p:nvPr>
            <p:ph type="ftr" sz="quarter" idx="3"/>
          </p:nvPr>
        </p:nvSpPr>
        <p:spPr>
          <a:xfrm>
            <a:off x="2831637" y="6448252"/>
            <a:ext cx="6720747"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20" name="Zástupný symbol pro číslo snímku 5"/>
          <p:cNvSpPr>
            <a:spLocks noGrp="1"/>
          </p:cNvSpPr>
          <p:nvPr>
            <p:ph type="sldNum" sz="quarter" idx="4"/>
          </p:nvPr>
        </p:nvSpPr>
        <p:spPr>
          <a:xfrm>
            <a:off x="623392" y="6448252"/>
            <a:ext cx="576064" cy="365125"/>
          </a:xfrm>
          <a:prstGeom prst="rect">
            <a:avLst/>
          </a:prstGeom>
        </p:spPr>
        <p:txBody>
          <a:bodyPr lIns="0" tIns="0" rIns="0" bIns="0"/>
          <a:lstStyle>
            <a:lvl1pPr algn="l">
              <a:defRPr sz="1600" b="1">
                <a:solidFill>
                  <a:schemeClr val="tx2"/>
                </a:solidFill>
              </a:defRPr>
            </a:lvl1pPr>
          </a:lstStyle>
          <a:p>
            <a:fld id="{31EF1479-3489-4788-BFA4-763D4DDB960F}" type="slidenum">
              <a:rPr lang="cs-CZ" smtClean="0">
                <a:solidFill>
                  <a:srgbClr val="1E326C"/>
                </a:solidFill>
              </a:rPr>
              <a:pPr/>
              <a:t>‹#›</a:t>
            </a:fld>
            <a:endParaRPr lang="cs-CZ" dirty="0">
              <a:solidFill>
                <a:srgbClr val="1E326C"/>
              </a:solidFill>
            </a:endParaRPr>
          </a:p>
        </p:txBody>
      </p:sp>
    </p:spTree>
    <p:extLst>
      <p:ext uri="{BB962C8B-B14F-4D97-AF65-F5344CB8AC3E}">
        <p14:creationId xmlns:p14="http://schemas.microsoft.com/office/powerpoint/2010/main" val="4067567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0934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933754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48626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04266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653730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10280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0126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54080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488341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46102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1řádkový +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09600" y="413792"/>
            <a:ext cx="10972800" cy="782960"/>
          </a:xfrm>
        </p:spPr>
        <p:txBody>
          <a:bodyPr>
            <a:normAutofit/>
          </a:bodyPr>
          <a:lstStyle>
            <a:lvl1pPr>
              <a:defRPr sz="4000" spc="-60" baseline="0">
                <a:latin typeface="Segoe UI Semibold" panose="020B0702040204020203" pitchFamily="34" charset="0"/>
                <a:cs typeface="Segoe UI Semibold" panose="020B0702040204020203" pitchFamily="34" charset="0"/>
              </a:defRPr>
            </a:lvl1pPr>
          </a:lstStyle>
          <a:p>
            <a:r>
              <a:rPr lang="cs-CZ" dirty="0"/>
              <a:t>Nadpis snímku</a:t>
            </a:r>
          </a:p>
        </p:txBody>
      </p:sp>
      <p:sp>
        <p:nvSpPr>
          <p:cNvPr id="3" name="Zástupný symbol pro obsah 2"/>
          <p:cNvSpPr>
            <a:spLocks noGrp="1"/>
          </p:cNvSpPr>
          <p:nvPr>
            <p:ph idx="1" hasCustomPrompt="1"/>
          </p:nvPr>
        </p:nvSpPr>
        <p:spPr>
          <a:xfrm>
            <a:off x="609600" y="1412776"/>
            <a:ext cx="10972800" cy="4824536"/>
          </a:xfrm>
        </p:spPr>
        <p:txBody>
          <a:bodyPr>
            <a:normAutofit/>
          </a:bodyPr>
          <a:lstStyle>
            <a:lvl1pPr>
              <a:defRPr sz="2800"/>
            </a:lvl1pPr>
            <a:lvl2pPr marL="628650" indent="-285750">
              <a:buFont typeface="Segoe UI" panose="020B0502040204020203" pitchFamily="34" charset="0"/>
              <a:buChar char="−"/>
              <a:defRPr sz="2400"/>
            </a:lvl2pPr>
            <a:lvl3pPr>
              <a:defRPr sz="2400"/>
            </a:lvl3pPr>
            <a:lvl4pPr>
              <a:defRPr sz="2000"/>
            </a:lvl4pPr>
            <a:lvl5pPr>
              <a:defRPr sz="2000" i="1"/>
            </a:lvl5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datum 3"/>
          <p:cNvSpPr>
            <a:spLocks noGrp="1"/>
          </p:cNvSpPr>
          <p:nvPr>
            <p:ph type="dt" sz="half" idx="2"/>
          </p:nvPr>
        </p:nvSpPr>
        <p:spPr>
          <a:xfrm>
            <a:off x="1391477" y="6448252"/>
            <a:ext cx="1248139"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19" name="Zástupný symbol pro zápatí 4"/>
          <p:cNvSpPr>
            <a:spLocks noGrp="1"/>
          </p:cNvSpPr>
          <p:nvPr>
            <p:ph type="ftr" sz="quarter" idx="3"/>
          </p:nvPr>
        </p:nvSpPr>
        <p:spPr>
          <a:xfrm>
            <a:off x="2831637" y="6448252"/>
            <a:ext cx="6720747"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20" name="Zástupný symbol pro číslo snímku 5"/>
          <p:cNvSpPr>
            <a:spLocks noGrp="1"/>
          </p:cNvSpPr>
          <p:nvPr>
            <p:ph type="sldNum" sz="quarter" idx="4"/>
          </p:nvPr>
        </p:nvSpPr>
        <p:spPr>
          <a:xfrm>
            <a:off x="623392" y="6448252"/>
            <a:ext cx="576064" cy="365125"/>
          </a:xfrm>
          <a:prstGeom prst="rect">
            <a:avLst/>
          </a:prstGeom>
        </p:spPr>
        <p:txBody>
          <a:bodyPr lIns="0" tIns="0" rIns="0" bIns="0"/>
          <a:lstStyle>
            <a:lvl1pPr algn="l">
              <a:defRPr sz="1600" b="1">
                <a:solidFill>
                  <a:schemeClr val="tx2"/>
                </a:solidFill>
              </a:defRPr>
            </a:lvl1pPr>
          </a:lstStyle>
          <a:p>
            <a:fld id="{31EF1479-3489-4788-BFA4-763D4DDB960F}" type="slidenum">
              <a:rPr lang="cs-CZ" smtClean="0">
                <a:solidFill>
                  <a:srgbClr val="1E326C"/>
                </a:solidFill>
              </a:rPr>
              <a:pPr/>
              <a:t>‹#›</a:t>
            </a:fld>
            <a:endParaRPr lang="cs-CZ" dirty="0">
              <a:solidFill>
                <a:srgbClr val="1E326C"/>
              </a:solidFill>
            </a:endParaRPr>
          </a:p>
        </p:txBody>
      </p:sp>
    </p:spTree>
    <p:extLst>
      <p:ext uri="{BB962C8B-B14F-4D97-AF65-F5344CB8AC3E}">
        <p14:creationId xmlns:p14="http://schemas.microsoft.com/office/powerpoint/2010/main" val="203471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64707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657594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72496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32736"/>
          </a:xfrm>
        </p:spPr>
        <p:txBody>
          <a:bodyPr>
            <a:spAutoFit/>
          </a:bodyPr>
          <a:lstStyle>
            <a:lvl3pPr>
              <a:defRPr sz="2353"/>
            </a:lvl3pPr>
            <a:lvl4pPr>
              <a:defRPr sz="1961"/>
            </a:lvl4pPr>
            <a:lvl5pPr>
              <a:defRPr sz="19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90985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2" y="1129658"/>
            <a:ext cx="11653523" cy="2167645"/>
          </a:xfrm>
        </p:spPr>
        <p:txBody>
          <a:bodyPr>
            <a:spAutoFit/>
          </a:bodyPr>
          <a:lstStyle>
            <a:lvl1pPr>
              <a:defRPr sz="3526"/>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6692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14" y="4309989"/>
            <a:ext cx="12188887" cy="2551127"/>
          </a:xfrm>
          <a:prstGeom prst="rect">
            <a:avLst/>
          </a:prstGeom>
          <a:solidFill>
            <a:srgbClr val="4DA0E2"/>
          </a:solidFill>
          <a:ln>
            <a:noFill/>
          </a:ln>
        </p:spPr>
        <p:txBody>
          <a:bodyPr vert="horz" wrap="square" lIns="89630" tIns="44814" rIns="89630" bIns="44814" numCol="1" anchor="t" anchorCtr="0" compatLnSpc="1">
            <a:prstTxWarp prst="textNoShape">
              <a:avLst/>
            </a:prstTxWarp>
          </a:bodyPr>
          <a:lstStyle/>
          <a:p>
            <a:endParaRPr lang="en-US" sz="1765"/>
          </a:p>
        </p:txBody>
      </p:sp>
      <p:sp>
        <p:nvSpPr>
          <p:cNvPr id="10" name="Rectangle 7"/>
          <p:cNvSpPr>
            <a:spLocks noChangeArrowheads="1"/>
          </p:cNvSpPr>
          <p:nvPr userDrawn="1"/>
        </p:nvSpPr>
        <p:spPr bwMode="auto">
          <a:xfrm>
            <a:off x="2" y="5729528"/>
            <a:ext cx="12188888" cy="1131586"/>
          </a:xfrm>
          <a:prstGeom prst="rect">
            <a:avLst/>
          </a:prstGeom>
          <a:solidFill>
            <a:srgbClr val="00188F"/>
          </a:solidFill>
          <a:ln>
            <a:noFill/>
          </a:ln>
          <a:extLst/>
        </p:spPr>
        <p:txBody>
          <a:bodyPr vert="horz" wrap="square" lIns="89630" tIns="44814" rIns="89630" bIns="44814" numCol="1" anchor="t" anchorCtr="0" compatLnSpc="1">
            <a:prstTxWarp prst="textNoShape">
              <a:avLst/>
            </a:prstTxWarp>
          </a:bodyPr>
          <a:lstStyle/>
          <a:p>
            <a:endParaRPr lang="en-US" sz="1765"/>
          </a:p>
        </p:txBody>
      </p:sp>
      <p:sp>
        <p:nvSpPr>
          <p:cNvPr id="11" name="Rectangle 8"/>
          <p:cNvSpPr>
            <a:spLocks noChangeArrowheads="1"/>
          </p:cNvSpPr>
          <p:nvPr userDrawn="1"/>
        </p:nvSpPr>
        <p:spPr bwMode="auto">
          <a:xfrm>
            <a:off x="3114" y="3343393"/>
            <a:ext cx="12185777" cy="277059"/>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13" name="Rectangle 12"/>
          <p:cNvSpPr/>
          <p:nvPr userDrawn="1"/>
        </p:nvSpPr>
        <p:spPr bwMode="white">
          <a:xfrm>
            <a:off x="0" y="-312"/>
            <a:ext cx="12191377" cy="685862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1104" y="3877272"/>
            <a:ext cx="6273418" cy="1794661"/>
          </a:xfrm>
          <a:noFill/>
        </p:spPr>
        <p:txBody>
          <a:bodyPr lIns="146304" tIns="109728" rIns="146304" bIns="109728">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1" spc="-98" baseline="0">
                <a:gradFill>
                  <a:gsLst>
                    <a:gs pos="3333">
                      <a:schemeClr val="tx1"/>
                    </a:gs>
                    <a:gs pos="39000">
                      <a:schemeClr val="tx1"/>
                    </a:gs>
                  </a:gsLst>
                  <a:lin ang="5400000" scaled="0"/>
                </a:gradFill>
              </a:defRPr>
            </a:lvl1pPr>
          </a:lstStyle>
          <a:p>
            <a:r>
              <a:rPr lang="en-US"/>
              <a:t>Presentation title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a:ext>
            </a:extLst>
          </a:blip>
          <a:stretch>
            <a:fillRect/>
          </a:stretch>
        </p:blipFill>
        <p:spPr bwMode="black">
          <a:xfrm>
            <a:off x="449322" y="6061767"/>
            <a:ext cx="1522404" cy="326167"/>
          </a:xfrm>
          <a:prstGeom prst="rect">
            <a:avLst/>
          </a:prstGeom>
        </p:spPr>
      </p:pic>
      <p:sp>
        <p:nvSpPr>
          <p:cNvPr id="8" name="Rectangle 6"/>
          <p:cNvSpPr>
            <a:spLocks noChangeArrowheads="1"/>
          </p:cNvSpPr>
          <p:nvPr userDrawn="1"/>
        </p:nvSpPr>
        <p:spPr bwMode="auto">
          <a:xfrm>
            <a:off x="3114" y="4309989"/>
            <a:ext cx="12188887" cy="25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35215918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Lst>
  </p:timing>
  <p:extLst mod="1">
    <p:ext uri="{DCECCB84-F9BA-43D5-87BE-67443E8EF086}">
      <p15:sldGuideLst xmlns:p15="http://schemas.microsoft.com/office/powerpoint/2012/main">
        <p15:guide id="4"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604953" y="298255"/>
            <a:ext cx="4322760" cy="6275864"/>
          </a:xfrm>
          <a:prstGeom prst="rect">
            <a:avLst/>
          </a:prstGeom>
        </p:spPr>
      </p:pic>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7170265" cy="3407696"/>
          </a:xfrm>
          <a:noFill/>
        </p:spPr>
        <p:txBody>
          <a:bodyPr tIns="91440" bIns="91440" anchor="t" anchorCtr="0"/>
          <a:lstStyle>
            <a:lvl1pPr>
              <a:defRPr sz="7056" spc="-98" baseline="0">
                <a:gradFill>
                  <a:gsLst>
                    <a:gs pos="75912">
                      <a:schemeClr val="tx1"/>
                    </a:gs>
                    <a:gs pos="34307">
                      <a:schemeClr val="tx1"/>
                    </a:gs>
                    <a:gs pos="43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1" y="4594053"/>
            <a:ext cx="7171399" cy="1793881"/>
          </a:xfrm>
          <a:noFill/>
        </p:spPr>
        <p:txBody>
          <a:bodyPr lIns="182880" tIns="146304" rIns="182880" bIns="146304">
            <a:noAutofit/>
          </a:bodyPr>
          <a:lstStyle>
            <a:lvl1pPr marL="0" indent="0">
              <a:spcBef>
                <a:spcPts val="0"/>
              </a:spcBef>
              <a:buNone/>
              <a:defRPr sz="3528" spc="0" baseline="0">
                <a:gradFill>
                  <a:gsLst>
                    <a:gs pos="75912">
                      <a:schemeClr val="tx1"/>
                    </a:gs>
                    <a:gs pos="34307">
                      <a:schemeClr val="tx1"/>
                    </a:gs>
                    <a:gs pos="43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9195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796217"/>
          </a:xfrm>
          <a:noFill/>
        </p:spPr>
        <p:txBody>
          <a:bodyPr tIns="91440" bIns="91440" anchor="t" anchorCtr="0"/>
          <a:lstStyle>
            <a:lvl1pPr algn="l" defTabSz="914192" rtl="0" eaLnBrk="1" latinLnBrk="0" hangingPunct="1">
              <a:lnSpc>
                <a:spcPct val="90000"/>
              </a:lnSpc>
              <a:spcBef>
                <a:spcPct val="0"/>
              </a:spcBef>
              <a:buNone/>
              <a:defRPr lang="en-US" sz="8626" b="0" kern="1200" cap="none" spc="-98"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8288132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Section Title Accent Color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796217"/>
          </a:xfrm>
          <a:noFill/>
        </p:spPr>
        <p:txBody>
          <a:bodyPr tIns="91440" bIns="91440" anchor="t" anchorCtr="0"/>
          <a:lstStyle>
            <a:lvl1pPr algn="l" defTabSz="914192" rtl="0" eaLnBrk="1" latinLnBrk="0" hangingPunct="1">
              <a:lnSpc>
                <a:spcPct val="90000"/>
              </a:lnSpc>
              <a:spcBef>
                <a:spcPct val="0"/>
              </a:spcBef>
              <a:buNone/>
              <a:defRPr lang="en-US" sz="8626" b="0" kern="1200" cap="none" spc="-98"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516475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3">
    <p:bg>
      <p:bgPr>
        <a:solidFill>
          <a:schemeClr val="accent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04046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814918" y="2130426"/>
            <a:ext cx="10561669" cy="1470025"/>
          </a:xfrm>
        </p:spPr>
        <p:txBody>
          <a:bodyPr>
            <a:normAutofit/>
          </a:bodyPr>
          <a:lstStyle>
            <a:lvl1pPr>
              <a:defRPr sz="4400" baseline="0">
                <a:latin typeface="Segoe UI Semibold" panose="020B0702040204020203" pitchFamily="34" charset="0"/>
                <a:cs typeface="Segoe UI Semibold" panose="020B0702040204020203" pitchFamily="34" charset="0"/>
              </a:defRPr>
            </a:lvl1pPr>
          </a:lstStyle>
          <a:p>
            <a:r>
              <a:rPr lang="cs-CZ" dirty="0"/>
              <a:t>Název prezentace</a:t>
            </a:r>
          </a:p>
        </p:txBody>
      </p:sp>
      <p:sp>
        <p:nvSpPr>
          <p:cNvPr id="3" name="Podnadpis 2"/>
          <p:cNvSpPr>
            <a:spLocks noGrp="1"/>
          </p:cNvSpPr>
          <p:nvPr>
            <p:ph type="subTitle" idx="1" hasCustomPrompt="1"/>
          </p:nvPr>
        </p:nvSpPr>
        <p:spPr>
          <a:xfrm>
            <a:off x="814918" y="4052664"/>
            <a:ext cx="10561669" cy="1968624"/>
          </a:xfrm>
        </p:spPr>
        <p:txBody>
          <a:bodyPr anchor="b" anchorCtr="0">
            <a:normAutofit/>
          </a:bodyPr>
          <a:lstStyle>
            <a:lvl1pPr marL="0" indent="0" algn="l">
              <a:buNone/>
              <a:defRPr sz="2400" spc="-60" baseline="0">
                <a:solidFill>
                  <a:schemeClr val="tx1">
                    <a:tint val="75000"/>
                  </a:schemeClr>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Kontaktní informace</a:t>
            </a:r>
          </a:p>
        </p:txBody>
      </p:sp>
      <p:grpSp>
        <p:nvGrpSpPr>
          <p:cNvPr id="16" name="Skupina 15"/>
          <p:cNvGrpSpPr/>
          <p:nvPr/>
        </p:nvGrpSpPr>
        <p:grpSpPr bwMode="gray">
          <a:xfrm>
            <a:off x="-3328" y="0"/>
            <a:ext cx="6096000" cy="151200"/>
            <a:chOff x="3203928" y="2491755"/>
            <a:chExt cx="2160000" cy="72000"/>
          </a:xfrm>
        </p:grpSpPr>
        <p:sp>
          <p:nvSpPr>
            <p:cNvPr id="17" name="Obdélník 16"/>
            <p:cNvSpPr/>
            <p:nvPr/>
          </p:nvSpPr>
          <p:spPr bwMode="gray">
            <a:xfrm>
              <a:off x="3923928" y="2491755"/>
              <a:ext cx="72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sp>
          <p:nvSpPr>
            <p:cNvPr id="18" name="Obdélník 17"/>
            <p:cNvSpPr/>
            <p:nvPr/>
          </p:nvSpPr>
          <p:spPr bwMode="gray">
            <a:xfrm>
              <a:off x="3203928" y="2491755"/>
              <a:ext cx="72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sp>
          <p:nvSpPr>
            <p:cNvPr id="19" name="Obdélník 18"/>
            <p:cNvSpPr/>
            <p:nvPr/>
          </p:nvSpPr>
          <p:spPr bwMode="gray">
            <a:xfrm>
              <a:off x="4643928" y="2491755"/>
              <a:ext cx="720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grpSp>
    </p:spTree>
    <p:extLst>
      <p:ext uri="{BB962C8B-B14F-4D97-AF65-F5344CB8AC3E}">
        <p14:creationId xmlns:p14="http://schemas.microsoft.com/office/powerpoint/2010/main" val="2470243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1"/>
          </p:nvPr>
        </p:nvSpPr>
        <p:spPr>
          <a:xfrm>
            <a:off x="269240" y="1189177"/>
            <a:ext cx="11655840" cy="2018835"/>
          </a:xfrm>
        </p:spPr>
        <p:txBody>
          <a:bodyPr/>
          <a:lstStyle>
            <a:lvl1pPr marL="0" indent="0">
              <a:buNone/>
              <a:defRPr/>
            </a:lvl1pPr>
            <a:lvl2pPr marL="28006" indent="0">
              <a:buNone/>
              <a:defRPr sz="1961"/>
            </a:lvl2pPr>
            <a:lvl3pPr marL="219386" indent="0">
              <a:buNone/>
              <a:defRPr sz="1961"/>
            </a:lvl3pPr>
            <a:lvl4pPr marL="466779" indent="0">
              <a:buNone/>
              <a:defRPr sz="1765"/>
            </a:lvl4pPr>
            <a:lvl5pPr marL="72506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224482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184808"/>
          </a:xfrm>
        </p:spPr>
        <p:txBody>
          <a:bodyPr>
            <a:spAutoFit/>
          </a:bodyPr>
          <a:lstStyle>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399643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434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2147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Bangalore title">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725571"/>
            <a:ext cx="5826698" cy="1972400"/>
          </a:xfrm>
          <a:noFill/>
        </p:spPr>
        <p:txBody>
          <a:bodyPr lIns="146304" tIns="91440" rIns="146304" bIns="91440" anchor="t" anchorCtr="0"/>
          <a:lstStyle>
            <a:lvl1pPr>
              <a:defRPr sz="5293" spc="-98" baseline="0">
                <a:gradFill>
                  <a:gsLst>
                    <a:gs pos="91000">
                      <a:schemeClr val="tx1"/>
                    </a:gs>
                    <a:gs pos="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3" y="3608309"/>
            <a:ext cx="4751001" cy="990031"/>
          </a:xfrm>
          <a:noFill/>
        </p:spPr>
        <p:txBody>
          <a:bodyPr lIns="146304" tIns="109728" rIns="146304" bIns="109728">
            <a:noAutofit/>
          </a:bodyPr>
          <a:lstStyle>
            <a:lvl1pPr marL="0" indent="0">
              <a:spcBef>
                <a:spcPts val="0"/>
              </a:spcBef>
              <a:buNone/>
              <a:defRPr sz="3136" spc="0" baseline="0">
                <a:gradFill>
                  <a:gsLst>
                    <a:gs pos="91000">
                      <a:schemeClr val="tx1"/>
                    </a:gs>
                    <a:gs pos="0">
                      <a:schemeClr val="tx1"/>
                    </a:gs>
                  </a:gsLst>
                  <a:lin ang="5400000" scaled="0"/>
                </a:gradFill>
                <a:latin typeface="+mj-lt"/>
              </a:defRPr>
            </a:lvl1pPr>
          </a:lstStyle>
          <a:p>
            <a:pPr lvl="0"/>
            <a:r>
              <a:rPr lang="en-US"/>
              <a:t>Speaker Name</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585" y="6112612"/>
            <a:ext cx="1075699" cy="205873"/>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05698" y="1366954"/>
            <a:ext cx="7231699" cy="3599141"/>
          </a:xfrm>
          <a:prstGeom prst="rect">
            <a:avLst/>
          </a:prstGeom>
        </p:spPr>
      </p:pic>
    </p:spTree>
    <p:extLst>
      <p:ext uri="{BB962C8B-B14F-4D97-AF65-F5344CB8AC3E}">
        <p14:creationId xmlns:p14="http://schemas.microsoft.com/office/powerpoint/2010/main" val="3562478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8"/>
            <a:ext cx="11653523" cy="2187971"/>
          </a:xfrm>
        </p:spPr>
        <p:txBody>
          <a:bodyPr>
            <a:spAutoFit/>
          </a:bodyPr>
          <a:lstStyle>
            <a:lvl1pPr>
              <a:defRPr sz="392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1476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GRAY">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46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 snímku</a:t>
            </a:r>
          </a:p>
        </p:txBody>
      </p:sp>
      <p:sp>
        <p:nvSpPr>
          <p:cNvPr id="3" name="Zástupný symbol pro obsah 2"/>
          <p:cNvSpPr>
            <a:spLocks noGrp="1"/>
          </p:cNvSpPr>
          <p:nvPr>
            <p:ph sz="half" idx="1" hasCustomPrompt="1"/>
          </p:nvPr>
        </p:nvSpPr>
        <p:spPr>
          <a:xfrm>
            <a:off x="609600" y="1772816"/>
            <a:ext cx="5384800" cy="4353347"/>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hasCustomPrompt="1"/>
          </p:nvPr>
        </p:nvSpPr>
        <p:spPr>
          <a:xfrm>
            <a:off x="6197600" y="1772816"/>
            <a:ext cx="5384800" cy="4353347"/>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datum 3"/>
          <p:cNvSpPr>
            <a:spLocks noGrp="1"/>
          </p:cNvSpPr>
          <p:nvPr>
            <p:ph type="dt" sz="half" idx="10"/>
          </p:nvPr>
        </p:nvSpPr>
        <p:spPr>
          <a:xfrm>
            <a:off x="1391477" y="6448252"/>
            <a:ext cx="1248139"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9" name="Zástupný symbol pro zápatí 4"/>
          <p:cNvSpPr>
            <a:spLocks noGrp="1"/>
          </p:cNvSpPr>
          <p:nvPr>
            <p:ph type="ftr" sz="quarter" idx="3"/>
          </p:nvPr>
        </p:nvSpPr>
        <p:spPr>
          <a:xfrm>
            <a:off x="2831637" y="6448252"/>
            <a:ext cx="6720747"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10" name="Zástupný symbol pro číslo snímku 5"/>
          <p:cNvSpPr>
            <a:spLocks noGrp="1"/>
          </p:cNvSpPr>
          <p:nvPr>
            <p:ph type="sldNum" sz="quarter" idx="4"/>
          </p:nvPr>
        </p:nvSpPr>
        <p:spPr>
          <a:xfrm>
            <a:off x="623392" y="6453337"/>
            <a:ext cx="576064" cy="365125"/>
          </a:xfrm>
          <a:prstGeom prst="rect">
            <a:avLst/>
          </a:prstGeom>
        </p:spPr>
        <p:txBody>
          <a:bodyPr lIns="0" tIns="0" rIns="0" bIns="0"/>
          <a:lstStyle>
            <a:lvl1pPr algn="l">
              <a:defRPr sz="1600" b="1">
                <a:solidFill>
                  <a:schemeClr val="tx2"/>
                </a:solidFill>
              </a:defRPr>
            </a:lvl1pPr>
          </a:lstStyle>
          <a:p>
            <a:fld id="{31EF1479-3489-4788-BFA4-763D4DDB960F}" type="slidenum">
              <a:rPr lang="cs-CZ" smtClean="0">
                <a:solidFill>
                  <a:srgbClr val="1E326C"/>
                </a:solidFill>
              </a:rPr>
              <a:pPr/>
              <a:t>‹#›</a:t>
            </a:fld>
            <a:endParaRPr lang="cs-CZ" dirty="0">
              <a:solidFill>
                <a:srgbClr val="1E326C"/>
              </a:solidFill>
            </a:endParaRPr>
          </a:p>
        </p:txBody>
      </p:sp>
    </p:spTree>
    <p:extLst>
      <p:ext uri="{BB962C8B-B14F-4D97-AF65-F5344CB8AC3E}">
        <p14:creationId xmlns:p14="http://schemas.microsoft.com/office/powerpoint/2010/main" val="321261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 snímku</a:t>
            </a:r>
          </a:p>
        </p:txBody>
      </p:sp>
      <p:sp>
        <p:nvSpPr>
          <p:cNvPr id="3" name="Zástupný symbol pro text 2"/>
          <p:cNvSpPr>
            <a:spLocks noGrp="1"/>
          </p:cNvSpPr>
          <p:nvPr>
            <p:ph type="body" idx="1" hasCustomPrompt="1"/>
          </p:nvPr>
        </p:nvSpPr>
        <p:spPr>
          <a:xfrm>
            <a:off x="609600" y="1535113"/>
            <a:ext cx="5386917"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Porovnání 1</a:t>
            </a:r>
          </a:p>
        </p:txBody>
      </p:sp>
      <p:sp>
        <p:nvSpPr>
          <p:cNvPr id="4" name="Zástupný symbol pro obsah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hasCustomPrompt="1"/>
          </p:nvPr>
        </p:nvSpPr>
        <p:spPr>
          <a:xfrm>
            <a:off x="6193368" y="1535113"/>
            <a:ext cx="5389033"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Porovnání 2</a:t>
            </a:r>
          </a:p>
        </p:txBody>
      </p:sp>
      <p:sp>
        <p:nvSpPr>
          <p:cNvPr id="6" name="Zástupný symbol pro obsah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datum 3"/>
          <p:cNvSpPr>
            <a:spLocks noGrp="1"/>
          </p:cNvSpPr>
          <p:nvPr>
            <p:ph type="dt" sz="half" idx="10"/>
          </p:nvPr>
        </p:nvSpPr>
        <p:spPr>
          <a:xfrm>
            <a:off x="1391477" y="6448252"/>
            <a:ext cx="1248139"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11" name="Zástupný symbol pro zápatí 4"/>
          <p:cNvSpPr>
            <a:spLocks noGrp="1"/>
          </p:cNvSpPr>
          <p:nvPr>
            <p:ph type="ftr" sz="quarter" idx="11"/>
          </p:nvPr>
        </p:nvSpPr>
        <p:spPr>
          <a:xfrm>
            <a:off x="2831637" y="6448252"/>
            <a:ext cx="6720747"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12" name="Zástupný symbol pro číslo snímku 5"/>
          <p:cNvSpPr>
            <a:spLocks noGrp="1"/>
          </p:cNvSpPr>
          <p:nvPr>
            <p:ph type="sldNum" sz="quarter" idx="12"/>
          </p:nvPr>
        </p:nvSpPr>
        <p:spPr>
          <a:xfrm>
            <a:off x="623392" y="6448252"/>
            <a:ext cx="576064" cy="365125"/>
          </a:xfrm>
          <a:prstGeom prst="rect">
            <a:avLst/>
          </a:prstGeom>
        </p:spPr>
        <p:txBody>
          <a:bodyPr lIns="0" tIns="0" rIns="0" bIns="0"/>
          <a:lstStyle>
            <a:lvl1pPr algn="l">
              <a:defRPr sz="1600" b="1">
                <a:solidFill>
                  <a:schemeClr val="tx2"/>
                </a:solidFill>
              </a:defRPr>
            </a:lvl1pPr>
          </a:lstStyle>
          <a:p>
            <a:fld id="{31EF1479-3489-4788-BFA4-763D4DDB960F}" type="slidenum">
              <a:rPr lang="cs-CZ" smtClean="0">
                <a:solidFill>
                  <a:srgbClr val="1E326C"/>
                </a:solidFill>
              </a:rPr>
              <a:pPr/>
              <a:t>‹#›</a:t>
            </a:fld>
            <a:endParaRPr lang="cs-CZ" dirty="0">
              <a:solidFill>
                <a:srgbClr val="1E326C"/>
              </a:solidFill>
            </a:endParaRPr>
          </a:p>
        </p:txBody>
      </p:sp>
    </p:spTree>
    <p:extLst>
      <p:ext uri="{BB962C8B-B14F-4D97-AF65-F5344CB8AC3E}">
        <p14:creationId xmlns:p14="http://schemas.microsoft.com/office/powerpoint/2010/main" val="405570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ři obsah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97348"/>
            <a:ext cx="10972800" cy="1143000"/>
          </a:xfrm>
        </p:spPr>
        <p:txBody>
          <a:bodyPr/>
          <a:lstStyle>
            <a:lvl1pPr>
              <a:defRPr/>
            </a:lvl1pPr>
          </a:lstStyle>
          <a:p>
            <a:r>
              <a:rPr lang="cs-CZ" dirty="0"/>
              <a:t>Nadpis snímku</a:t>
            </a:r>
            <a:endParaRPr lang="en-US" dirty="0"/>
          </a:p>
        </p:txBody>
      </p:sp>
      <p:sp>
        <p:nvSpPr>
          <p:cNvPr id="4" name="Content Placeholder 3"/>
          <p:cNvSpPr>
            <a:spLocks noGrp="1"/>
          </p:cNvSpPr>
          <p:nvPr>
            <p:ph sz="half" idx="2" hasCustomPrompt="1"/>
          </p:nvPr>
        </p:nvSpPr>
        <p:spPr>
          <a:xfrm>
            <a:off x="609600" y="1700808"/>
            <a:ext cx="3504000" cy="43833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6" name="Content Placeholder 5"/>
          <p:cNvSpPr>
            <a:spLocks noGrp="1"/>
          </p:cNvSpPr>
          <p:nvPr>
            <p:ph sz="quarter" idx="4" hasCustomPrompt="1"/>
          </p:nvPr>
        </p:nvSpPr>
        <p:spPr>
          <a:xfrm>
            <a:off x="8078400" y="1742827"/>
            <a:ext cx="3504000" cy="43833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7" name="Date Placeholder 6"/>
          <p:cNvSpPr>
            <a:spLocks noGrp="1"/>
          </p:cNvSpPr>
          <p:nvPr>
            <p:ph type="dt" sz="half" idx="10"/>
          </p:nvPr>
        </p:nvSpPr>
        <p:spPr/>
        <p:txBody>
          <a:bodyPr/>
          <a:lstStyle/>
          <a:p>
            <a:pPr>
              <a:defRPr/>
            </a:pPr>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489A16E3-E0DB-47A0-BDE6-AF5C7EC7EAB9}" type="slidenum">
              <a:rPr lang="en-US" smtClean="0">
                <a:solidFill>
                  <a:srgbClr val="1E326C"/>
                </a:solidFill>
              </a:rPr>
              <a:pPr>
                <a:defRPr/>
              </a:pPr>
              <a:t>‹#›</a:t>
            </a:fld>
            <a:endParaRPr lang="en-US">
              <a:solidFill>
                <a:srgbClr val="1E326C"/>
              </a:solidFill>
            </a:endParaRPr>
          </a:p>
        </p:txBody>
      </p:sp>
      <p:sp>
        <p:nvSpPr>
          <p:cNvPr id="11" name="Content Placeholder 3"/>
          <p:cNvSpPr>
            <a:spLocks noGrp="1"/>
          </p:cNvSpPr>
          <p:nvPr>
            <p:ph sz="half" idx="14" hasCustomPrompt="1"/>
          </p:nvPr>
        </p:nvSpPr>
        <p:spPr>
          <a:xfrm>
            <a:off x="4344000" y="1700808"/>
            <a:ext cx="3504000" cy="43833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176251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ovnání tři obsah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97348"/>
            <a:ext cx="10972800" cy="1143000"/>
          </a:xfrm>
        </p:spPr>
        <p:txBody>
          <a:bodyPr/>
          <a:lstStyle>
            <a:lvl1pPr>
              <a:defRPr/>
            </a:lvl1pPr>
          </a:lstStyle>
          <a:p>
            <a:r>
              <a:rPr lang="cs-CZ" dirty="0"/>
              <a:t>Nadpis snímku</a:t>
            </a:r>
            <a:endParaRPr lang="en-US" dirty="0"/>
          </a:p>
        </p:txBody>
      </p:sp>
      <p:sp>
        <p:nvSpPr>
          <p:cNvPr id="3" name="Text Placeholder 2"/>
          <p:cNvSpPr>
            <a:spLocks noGrp="1"/>
          </p:cNvSpPr>
          <p:nvPr>
            <p:ph type="body" idx="1" hasCustomPrompt="1"/>
          </p:nvPr>
        </p:nvSpPr>
        <p:spPr>
          <a:xfrm>
            <a:off x="609600" y="1535113"/>
            <a:ext cx="3504000"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Porovnání 1</a:t>
            </a:r>
          </a:p>
        </p:txBody>
      </p:sp>
      <p:sp>
        <p:nvSpPr>
          <p:cNvPr id="4" name="Content Placeholder 3"/>
          <p:cNvSpPr>
            <a:spLocks noGrp="1"/>
          </p:cNvSpPr>
          <p:nvPr>
            <p:ph sz="half" idx="2" hasCustomPrompt="1"/>
          </p:nvPr>
        </p:nvSpPr>
        <p:spPr>
          <a:xfrm>
            <a:off x="609600" y="2174875"/>
            <a:ext cx="3504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hasCustomPrompt="1"/>
          </p:nvPr>
        </p:nvSpPr>
        <p:spPr>
          <a:xfrm>
            <a:off x="8078400" y="1535113"/>
            <a:ext cx="3504000"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Porovnání 3</a:t>
            </a:r>
          </a:p>
        </p:txBody>
      </p:sp>
      <p:sp>
        <p:nvSpPr>
          <p:cNvPr id="6" name="Content Placeholder 5"/>
          <p:cNvSpPr>
            <a:spLocks noGrp="1"/>
          </p:cNvSpPr>
          <p:nvPr>
            <p:ph sz="quarter" idx="4" hasCustomPrompt="1"/>
          </p:nvPr>
        </p:nvSpPr>
        <p:spPr>
          <a:xfrm>
            <a:off x="8078400" y="2174875"/>
            <a:ext cx="3504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7" name="Date Placeholder 6"/>
          <p:cNvSpPr>
            <a:spLocks noGrp="1"/>
          </p:cNvSpPr>
          <p:nvPr>
            <p:ph type="dt" sz="half" idx="10"/>
          </p:nvPr>
        </p:nvSpPr>
        <p:spPr/>
        <p:txBody>
          <a:bodyPr/>
          <a:lstStyle/>
          <a:p>
            <a:pPr>
              <a:defRPr/>
            </a:pPr>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489A16E3-E0DB-47A0-BDE6-AF5C7EC7EAB9}" type="slidenum">
              <a:rPr lang="en-US" smtClean="0">
                <a:solidFill>
                  <a:srgbClr val="1E326C"/>
                </a:solidFill>
              </a:rPr>
              <a:pPr>
                <a:defRPr/>
              </a:pPr>
              <a:t>‹#›</a:t>
            </a:fld>
            <a:endParaRPr lang="en-US">
              <a:solidFill>
                <a:srgbClr val="1E326C"/>
              </a:solidFill>
            </a:endParaRPr>
          </a:p>
        </p:txBody>
      </p:sp>
      <p:sp>
        <p:nvSpPr>
          <p:cNvPr id="10" name="Text Placeholder 2"/>
          <p:cNvSpPr>
            <a:spLocks noGrp="1"/>
          </p:cNvSpPr>
          <p:nvPr>
            <p:ph type="body" idx="13" hasCustomPrompt="1"/>
          </p:nvPr>
        </p:nvSpPr>
        <p:spPr>
          <a:xfrm>
            <a:off x="4344000" y="1535113"/>
            <a:ext cx="3504000"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Porovnání 2</a:t>
            </a:r>
          </a:p>
        </p:txBody>
      </p:sp>
      <p:sp>
        <p:nvSpPr>
          <p:cNvPr id="11" name="Content Placeholder 3"/>
          <p:cNvSpPr>
            <a:spLocks noGrp="1"/>
          </p:cNvSpPr>
          <p:nvPr>
            <p:ph sz="half" idx="14" hasCustomPrompt="1"/>
          </p:nvPr>
        </p:nvSpPr>
        <p:spPr>
          <a:xfrm>
            <a:off x="4344000" y="2174875"/>
            <a:ext cx="3504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128913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Čtyři obsah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97348"/>
            <a:ext cx="10972800" cy="1143000"/>
          </a:xfrm>
        </p:spPr>
        <p:txBody>
          <a:bodyPr/>
          <a:lstStyle>
            <a:lvl1pPr>
              <a:defRPr/>
            </a:lvl1pPr>
          </a:lstStyle>
          <a:p>
            <a:r>
              <a:rPr lang="cs-CZ" dirty="0"/>
              <a:t>Nadpis snímku</a:t>
            </a:r>
            <a:endParaRPr lang="en-US" dirty="0"/>
          </a:p>
        </p:txBody>
      </p:sp>
      <p:sp>
        <p:nvSpPr>
          <p:cNvPr id="4" name="Content Placeholder 3"/>
          <p:cNvSpPr>
            <a:spLocks noGrp="1"/>
          </p:cNvSpPr>
          <p:nvPr>
            <p:ph sz="half" idx="2" hasCustomPrompt="1"/>
          </p:nvPr>
        </p:nvSpPr>
        <p:spPr>
          <a:xfrm>
            <a:off x="609600" y="3933056"/>
            <a:ext cx="5390389" cy="216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6" name="Content Placeholder 5"/>
          <p:cNvSpPr>
            <a:spLocks noGrp="1"/>
          </p:cNvSpPr>
          <p:nvPr>
            <p:ph sz="quarter" idx="4" hasCustomPrompt="1"/>
          </p:nvPr>
        </p:nvSpPr>
        <p:spPr>
          <a:xfrm>
            <a:off x="6192011" y="1700809"/>
            <a:ext cx="5390389" cy="2160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7" name="Date Placeholder 6"/>
          <p:cNvSpPr>
            <a:spLocks noGrp="1"/>
          </p:cNvSpPr>
          <p:nvPr>
            <p:ph type="dt" sz="half" idx="10"/>
          </p:nvPr>
        </p:nvSpPr>
        <p:spPr/>
        <p:txBody>
          <a:bodyPr/>
          <a:lstStyle/>
          <a:p>
            <a:pPr>
              <a:defRPr/>
            </a:pPr>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489A16E3-E0DB-47A0-BDE6-AF5C7EC7EAB9}" type="slidenum">
              <a:rPr lang="en-US" smtClean="0">
                <a:solidFill>
                  <a:srgbClr val="1E326C"/>
                </a:solidFill>
              </a:rPr>
              <a:pPr>
                <a:defRPr/>
              </a:pPr>
              <a:t>‹#›</a:t>
            </a:fld>
            <a:endParaRPr lang="en-US">
              <a:solidFill>
                <a:srgbClr val="1E326C"/>
              </a:solidFill>
            </a:endParaRPr>
          </a:p>
        </p:txBody>
      </p:sp>
      <p:sp>
        <p:nvSpPr>
          <p:cNvPr id="11" name="Content Placeholder 3"/>
          <p:cNvSpPr>
            <a:spLocks noGrp="1"/>
          </p:cNvSpPr>
          <p:nvPr>
            <p:ph sz="half" idx="14" hasCustomPrompt="1"/>
          </p:nvPr>
        </p:nvSpPr>
        <p:spPr>
          <a:xfrm>
            <a:off x="6192011" y="3933056"/>
            <a:ext cx="5328203" cy="215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10" name="Content Placeholder 3"/>
          <p:cNvSpPr>
            <a:spLocks noGrp="1"/>
          </p:cNvSpPr>
          <p:nvPr>
            <p:ph sz="half" idx="15" hasCustomPrompt="1"/>
          </p:nvPr>
        </p:nvSpPr>
        <p:spPr>
          <a:xfrm>
            <a:off x="623392" y="1700808"/>
            <a:ext cx="5376597" cy="216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234270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413792"/>
            <a:ext cx="10972800" cy="1143000"/>
          </a:xfrm>
          <a:prstGeom prst="rect">
            <a:avLst/>
          </a:prstGeom>
        </p:spPr>
        <p:txBody>
          <a:bodyPr vert="horz" lIns="0" tIns="0" rIns="0" bIns="0" rtlCol="0" anchor="ctr">
            <a:normAutofit/>
          </a:bodyPr>
          <a:lstStyle/>
          <a:p>
            <a:r>
              <a:rPr lang="cs-CZ" dirty="0"/>
              <a:t>Nadpis snímku</a:t>
            </a:r>
          </a:p>
        </p:txBody>
      </p:sp>
      <p:sp>
        <p:nvSpPr>
          <p:cNvPr id="3" name="Zástupný symbol pro text 2"/>
          <p:cNvSpPr>
            <a:spLocks noGrp="1"/>
          </p:cNvSpPr>
          <p:nvPr>
            <p:ph type="body" idx="1"/>
          </p:nvPr>
        </p:nvSpPr>
        <p:spPr>
          <a:xfrm>
            <a:off x="609600" y="1772816"/>
            <a:ext cx="10972800" cy="4536504"/>
          </a:xfrm>
          <a:prstGeom prst="rect">
            <a:avLst/>
          </a:prstGeom>
        </p:spPr>
        <p:txBody>
          <a:bodyPr vert="horz" lIns="0" tIns="0" rIns="0" bIns="0" rtlCol="0">
            <a:normAutofit/>
          </a:body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7" name="Zástupný symbol pro datum 3"/>
          <p:cNvSpPr>
            <a:spLocks noGrp="1"/>
          </p:cNvSpPr>
          <p:nvPr>
            <p:ph type="dt" sz="half" idx="2"/>
          </p:nvPr>
        </p:nvSpPr>
        <p:spPr>
          <a:xfrm>
            <a:off x="1391477" y="6448252"/>
            <a:ext cx="1248139"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28" name="Zástupný symbol pro zápatí 4"/>
          <p:cNvSpPr>
            <a:spLocks noGrp="1"/>
          </p:cNvSpPr>
          <p:nvPr>
            <p:ph type="ftr" sz="quarter" idx="3"/>
          </p:nvPr>
        </p:nvSpPr>
        <p:spPr>
          <a:xfrm>
            <a:off x="2831637" y="6448252"/>
            <a:ext cx="6720747" cy="365125"/>
          </a:xfrm>
          <a:prstGeom prst="rect">
            <a:avLst/>
          </a:prstGeom>
        </p:spPr>
        <p:txBody>
          <a:bodyPr lIns="0" tIns="0" rIns="0" bIns="0"/>
          <a:lstStyle>
            <a:lvl1pPr algn="l">
              <a:defRPr sz="1600">
                <a:solidFill>
                  <a:schemeClr val="tx1">
                    <a:lumMod val="50000"/>
                    <a:lumOff val="50000"/>
                  </a:schemeClr>
                </a:solidFill>
              </a:defRPr>
            </a:lvl1pPr>
          </a:lstStyle>
          <a:p>
            <a:endParaRPr lang="cs-CZ" dirty="0">
              <a:solidFill>
                <a:prstClr val="black">
                  <a:lumMod val="50000"/>
                  <a:lumOff val="50000"/>
                </a:prstClr>
              </a:solidFill>
            </a:endParaRPr>
          </a:p>
        </p:txBody>
      </p:sp>
      <p:sp>
        <p:nvSpPr>
          <p:cNvPr id="29" name="Zástupný symbol pro číslo snímku 5"/>
          <p:cNvSpPr>
            <a:spLocks noGrp="1"/>
          </p:cNvSpPr>
          <p:nvPr>
            <p:ph type="sldNum" sz="quarter" idx="4"/>
          </p:nvPr>
        </p:nvSpPr>
        <p:spPr>
          <a:xfrm>
            <a:off x="623392" y="6448252"/>
            <a:ext cx="576064" cy="365125"/>
          </a:xfrm>
          <a:prstGeom prst="rect">
            <a:avLst/>
          </a:prstGeom>
        </p:spPr>
        <p:txBody>
          <a:bodyPr lIns="0" tIns="0" rIns="0" bIns="0"/>
          <a:lstStyle>
            <a:lvl1pPr algn="l">
              <a:defRPr sz="1600" b="1">
                <a:solidFill>
                  <a:schemeClr val="tx2"/>
                </a:solidFill>
              </a:defRPr>
            </a:lvl1pPr>
          </a:lstStyle>
          <a:p>
            <a:fld id="{31EF1479-3489-4788-BFA4-763D4DDB960F}" type="slidenum">
              <a:rPr lang="cs-CZ" smtClean="0">
                <a:solidFill>
                  <a:srgbClr val="1E326C"/>
                </a:solidFill>
              </a:rPr>
              <a:pPr/>
              <a:t>‹#›</a:t>
            </a:fld>
            <a:endParaRPr lang="cs-CZ" dirty="0">
              <a:solidFill>
                <a:srgbClr val="1E326C"/>
              </a:solidFill>
            </a:endParaRPr>
          </a:p>
        </p:txBody>
      </p:sp>
      <p:grpSp>
        <p:nvGrpSpPr>
          <p:cNvPr id="24" name="Skupina 23"/>
          <p:cNvGrpSpPr/>
          <p:nvPr userDrawn="1"/>
        </p:nvGrpSpPr>
        <p:grpSpPr bwMode="gray">
          <a:xfrm flipH="1">
            <a:off x="6096000" y="0"/>
            <a:ext cx="6096000" cy="151200"/>
            <a:chOff x="3203928" y="2491755"/>
            <a:chExt cx="2160000" cy="72000"/>
          </a:xfrm>
        </p:grpSpPr>
        <p:sp>
          <p:nvSpPr>
            <p:cNvPr id="25" name="Obdélník 24"/>
            <p:cNvSpPr/>
            <p:nvPr/>
          </p:nvSpPr>
          <p:spPr bwMode="gray">
            <a:xfrm>
              <a:off x="3923928" y="2491755"/>
              <a:ext cx="72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sp>
          <p:nvSpPr>
            <p:cNvPr id="26" name="Obdélník 25"/>
            <p:cNvSpPr/>
            <p:nvPr/>
          </p:nvSpPr>
          <p:spPr bwMode="gray">
            <a:xfrm>
              <a:off x="3203928" y="2491755"/>
              <a:ext cx="720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sp>
          <p:nvSpPr>
            <p:cNvPr id="30" name="Obdélník 29"/>
            <p:cNvSpPr/>
            <p:nvPr/>
          </p:nvSpPr>
          <p:spPr bwMode="gray">
            <a:xfrm>
              <a:off x="4643928" y="2491755"/>
              <a:ext cx="72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prstClr val="white"/>
                </a:solidFill>
              </a:endParaRPr>
            </a:p>
          </p:txBody>
        </p:sp>
      </p:grpSp>
    </p:spTree>
    <p:extLst>
      <p:ext uri="{BB962C8B-B14F-4D97-AF65-F5344CB8AC3E}">
        <p14:creationId xmlns:p14="http://schemas.microsoft.com/office/powerpoint/2010/main" val="2745613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705" r:id="rId33"/>
    <p:sldLayoutId id="2147483706" r:id="rId34"/>
  </p:sldLayoutIdLst>
  <p:hf sldNum="0" hdr="0" ftr="0" dt="0"/>
  <p:txStyles>
    <p:titleStyle>
      <a:lvl1pPr algn="l" defTabSz="914400" rtl="0" eaLnBrk="1" latinLnBrk="0" hangingPunct="1">
        <a:spcBef>
          <a:spcPct val="0"/>
        </a:spcBef>
        <a:buNone/>
        <a:defRPr sz="4000" b="1" kern="1200" spc="-60" baseline="0">
          <a:solidFill>
            <a:schemeClr val="tx2"/>
          </a:solidFill>
          <a:latin typeface="Segoe UI Semibold" panose="020B0702040204020203" pitchFamily="34" charset="0"/>
          <a:ea typeface="+mj-ea"/>
          <a:cs typeface="Segoe UI Semibold" panose="020B0702040204020203" pitchFamily="34" charset="0"/>
        </a:defRPr>
      </a:lvl1pPr>
    </p:titleStyle>
    <p:bodyStyle>
      <a:lvl1pPr marL="342900" indent="-342900" algn="l" defTabSz="914400" rtl="0" eaLnBrk="1" latinLnBrk="0" hangingPunct="1">
        <a:spcBef>
          <a:spcPct val="20000"/>
        </a:spcBef>
        <a:buClr>
          <a:schemeClr val="tx2"/>
        </a:buClr>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Clr>
          <a:schemeClr val="tx2"/>
        </a:buClr>
        <a:buSzPct val="90000"/>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Clr>
          <a:schemeClr val="tx2"/>
        </a:buClr>
        <a:buSzPct val="90000"/>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Clr>
          <a:schemeClr val="tx2"/>
        </a:buClr>
        <a:buSzPct val="90000"/>
        <a:buFont typeface="Wingdings" pitchFamily="2" charset="2"/>
        <a:buChar char="§"/>
        <a:defRPr sz="2000" i="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5400000">
            <a:off x="9302127" y="2991034"/>
            <a:ext cx="6858623" cy="876557"/>
          </a:xfrm>
          <a:prstGeom prst="rect">
            <a:avLst/>
          </a:prstGeom>
        </p:spPr>
      </p:pic>
    </p:spTree>
    <p:extLst>
      <p:ext uri="{BB962C8B-B14F-4D97-AF65-F5344CB8AC3E}">
        <p14:creationId xmlns:p14="http://schemas.microsoft.com/office/powerpoint/2010/main" val="1645984063"/>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p:fade/>
  </p:transition>
  <p:txStyles>
    <p:titleStyle>
      <a:lvl1pPr algn="l" defTabSz="914192" rtl="0" eaLnBrk="1" latinLnBrk="0" hangingPunct="1">
        <a:lnSpc>
          <a:spcPct val="90000"/>
        </a:lnSpc>
        <a:spcBef>
          <a:spcPct val="0"/>
        </a:spcBef>
        <a:buNone/>
        <a:defRPr lang="en-US" sz="529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80" marR="0" indent="-336080" algn="l" defTabSz="91419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0.emf"/><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7.png"/><Relationship Id="rId10" Type="http://schemas.openxmlformats.org/officeDocument/2006/relationships/image" Target="../media/image31.png"/><Relationship Id="rId4" Type="http://schemas.openxmlformats.org/officeDocument/2006/relationships/image" Target="../media/image35.png"/><Relationship Id="rId9" Type="http://schemas.openxmlformats.org/officeDocument/2006/relationships/image" Target="../media/image30.png"/><Relationship Id="rId1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SETI@Hom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41.emf"/><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37.png"/><Relationship Id="rId5" Type="http://schemas.openxmlformats.org/officeDocument/2006/relationships/image" Target="../media/image41.emf"/><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 Id="rId5" Type="http://schemas.openxmlformats.org/officeDocument/2006/relationships/image" Target="../media/image37.png"/><Relationship Id="rId4" Type="http://schemas.openxmlformats.org/officeDocument/2006/relationships/image" Target="../media/image41.emf"/></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 Id="rId5" Type="http://schemas.openxmlformats.org/officeDocument/2006/relationships/image" Target="../media/image37.png"/><Relationship Id="rId4" Type="http://schemas.openxmlformats.org/officeDocument/2006/relationships/image" Target="../media/image41.emf"/></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41.emf"/><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0.png"/><Relationship Id="rId7" Type="http://schemas.openxmlformats.org/officeDocument/2006/relationships/hyperlink" Target="https://github.com/microsoft/SDN/VMM/Templates" TargetMode="External"/><Relationship Id="rId2" Type="http://schemas.openxmlformats.org/officeDocument/2006/relationships/image" Target="../media/image39.png"/><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41.emf"/><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5.xml"/><Relationship Id="rId6" Type="http://schemas.openxmlformats.org/officeDocument/2006/relationships/image" Target="../media/image35.png"/><Relationship Id="rId5" Type="http://schemas.openxmlformats.org/officeDocument/2006/relationships/image" Target="../media/image42.emf"/><Relationship Id="rId4" Type="http://schemas.openxmlformats.org/officeDocument/2006/relationships/image" Target="../media/image41.emf"/></Relationships>
</file>

<file path=ppt/slides/_rels/slide41.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9.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png"/><Relationship Id="rId9"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7.xml"/><Relationship Id="rId6" Type="http://schemas.openxmlformats.org/officeDocument/2006/relationships/image" Target="../media/image35.png"/><Relationship Id="rId5" Type="http://schemas.openxmlformats.org/officeDocument/2006/relationships/image" Target="../media/image42.emf"/><Relationship Id="rId4" Type="http://schemas.openxmlformats.org/officeDocument/2006/relationships/image" Target="../media/image41.emf"/></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42.emf"/><Relationship Id="rId4" Type="http://schemas.openxmlformats.org/officeDocument/2006/relationships/image" Target="../media/image41.emf"/></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41.emf"/><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41.emf"/><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30.xml"/><Relationship Id="rId6" Type="http://schemas.openxmlformats.org/officeDocument/2006/relationships/image" Target="../media/image41.emf"/><Relationship Id="rId5" Type="http://schemas.openxmlformats.org/officeDocument/2006/relationships/image" Target="../media/image44.png"/><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31.xml"/><Relationship Id="rId6" Type="http://schemas.openxmlformats.org/officeDocument/2006/relationships/image" Target="../media/image41.emf"/><Relationship Id="rId5" Type="http://schemas.openxmlformats.org/officeDocument/2006/relationships/image" Target="../media/image44.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47.png"/><Relationship Id="rId12"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32.xml"/><Relationship Id="rId6" Type="http://schemas.openxmlformats.org/officeDocument/2006/relationships/image" Target="../media/image44.png"/><Relationship Id="rId11" Type="http://schemas.openxmlformats.org/officeDocument/2006/relationships/image" Target="../media/image37.png"/><Relationship Id="rId5" Type="http://schemas.openxmlformats.org/officeDocument/2006/relationships/image" Target="../media/image46.png"/><Relationship Id="rId10" Type="http://schemas.openxmlformats.org/officeDocument/2006/relationships/image" Target="../media/image41.emf"/><Relationship Id="rId4" Type="http://schemas.openxmlformats.org/officeDocument/2006/relationships/image" Target="../media/image45.png"/><Relationship Id="rId9" Type="http://schemas.openxmlformats.org/officeDocument/2006/relationships/image" Target="../media/image49.png"/></Relationships>
</file>

<file path=ppt/slides/_rels/slide54.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9.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32.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9.png"/><Relationship Id="rId2"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50.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1.emf"/><Relationship Id="rId3" Type="http://schemas.openxmlformats.org/officeDocument/2006/relationships/image" Target="../media/image40.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39.png"/><Relationship Id="rId1" Type="http://schemas.openxmlformats.org/officeDocument/2006/relationships/slideLayout" Target="../slideLayouts/slideLayout33.xml"/><Relationship Id="rId6" Type="http://schemas.openxmlformats.org/officeDocument/2006/relationships/image" Target="../media/image44.png"/><Relationship Id="rId11" Type="http://schemas.openxmlformats.org/officeDocument/2006/relationships/image" Target="../media/image55.png"/><Relationship Id="rId5" Type="http://schemas.openxmlformats.org/officeDocument/2006/relationships/image" Target="../media/image46.png"/><Relationship Id="rId15" Type="http://schemas.openxmlformats.org/officeDocument/2006/relationships/image" Target="../media/image57.png"/><Relationship Id="rId10" Type="http://schemas.openxmlformats.org/officeDocument/2006/relationships/image" Target="../media/image54.png"/><Relationship Id="rId4" Type="http://schemas.openxmlformats.org/officeDocument/2006/relationships/image" Target="../media/image45.png"/><Relationship Id="rId9" Type="http://schemas.openxmlformats.org/officeDocument/2006/relationships/image" Target="../media/image53.png"/><Relationship Id="rId14" Type="http://schemas.openxmlformats.org/officeDocument/2006/relationships/image" Target="../media/image37.png"/></Relationships>
</file>

<file path=ppt/slides/_rels/slide5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7.png"/><Relationship Id="rId7" Type="http://schemas.openxmlformats.org/officeDocument/2006/relationships/image" Target="../media/image48.png"/><Relationship Id="rId2" Type="http://schemas.openxmlformats.org/officeDocument/2006/relationships/image" Target="../media/image39.png"/><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59.png"/><Relationship Id="rId4" Type="http://schemas.openxmlformats.org/officeDocument/2006/relationships/image" Target="../media/image35.png"/><Relationship Id="rId9"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2.xml"/><Relationship Id="rId1" Type="http://schemas.openxmlformats.org/officeDocument/2006/relationships/slideLayout" Target="../slideLayouts/slideLayout42.xml"/><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3.xml"/><Relationship Id="rId1" Type="http://schemas.openxmlformats.org/officeDocument/2006/relationships/slideLayout" Target="../slideLayouts/slideLayout42.xml"/><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4.xml"/><Relationship Id="rId1" Type="http://schemas.openxmlformats.org/officeDocument/2006/relationships/slideLayout" Target="../slideLayouts/slideLayout42.xml"/><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Software defined data center</a:t>
            </a:r>
            <a:endParaRPr lang="cs-CZ" dirty="0"/>
          </a:p>
        </p:txBody>
      </p:sp>
      <p:sp>
        <p:nvSpPr>
          <p:cNvPr id="3" name="Subtitle 2"/>
          <p:cNvSpPr>
            <a:spLocks noGrp="1"/>
          </p:cNvSpPr>
          <p:nvPr>
            <p:ph type="subTitle" idx="1"/>
          </p:nvPr>
        </p:nvSpPr>
        <p:spPr/>
        <p:txBody>
          <a:bodyPr/>
          <a:lstStyle/>
          <a:p>
            <a:r>
              <a:rPr lang="en-US" dirty="0"/>
              <a:t>Erik Caha</a:t>
            </a:r>
          </a:p>
          <a:p>
            <a:r>
              <a:rPr lang="en-US" dirty="0"/>
              <a:t>erik.caha@biexperts.cz</a:t>
            </a:r>
            <a:endParaRPr lang="cs-CZ" dirty="0"/>
          </a:p>
        </p:txBody>
      </p:sp>
    </p:spTree>
    <p:extLst>
      <p:ext uri="{BB962C8B-B14F-4D97-AF65-F5344CB8AC3E}">
        <p14:creationId xmlns:p14="http://schemas.microsoft.com/office/powerpoint/2010/main" val="300252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7489413" y="4320159"/>
            <a:ext cx="4215148" cy="1564880"/>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79259" tIns="89630" rIns="179259" bIns="143407" numCol="1" spcCol="0" rtlCol="0" fromWordArt="0" anchor="t" anchorCtr="0" forceAA="0" compatLnSpc="1">
            <a:prstTxWarp prst="textNoShape">
              <a:avLst/>
            </a:prstTxWarp>
            <a:noAutofit/>
          </a:bodyPr>
          <a:lstStyle/>
          <a:p>
            <a:pPr defTabSz="913927" fontAlgn="base">
              <a:lnSpc>
                <a:spcPct val="90000"/>
              </a:lnSpc>
              <a:spcBef>
                <a:spcPct val="0"/>
              </a:spcBef>
              <a:spcAft>
                <a:spcPct val="0"/>
              </a:spcAft>
              <a:defRPr/>
            </a:pPr>
            <a:r>
              <a:rPr lang="en-US" sz="1371" kern="0" dirty="0">
                <a:solidFill>
                  <a:srgbClr val="FFFFFF"/>
                </a:solidFill>
                <a:latin typeface="Segoe UI"/>
                <a:ea typeface="Segoe UI" pitchFamily="34" charset="0"/>
                <a:cs typeface="Segoe UI" pitchFamily="34" charset="0"/>
              </a:rPr>
              <a:t>Scale-out File Server Cluster</a:t>
            </a:r>
          </a:p>
        </p:txBody>
      </p:sp>
      <p:sp>
        <p:nvSpPr>
          <p:cNvPr id="46" name="Rectangle 45"/>
          <p:cNvSpPr/>
          <p:nvPr/>
        </p:nvSpPr>
        <p:spPr bwMode="auto">
          <a:xfrm>
            <a:off x="7489413" y="2323422"/>
            <a:ext cx="4215148" cy="1408407"/>
          </a:xfrm>
          <a:prstGeom prst="rect">
            <a:avLst/>
          </a:prstGeom>
          <a:solidFill>
            <a:schemeClr val="accent6"/>
          </a:solidFill>
          <a:ln w="10795" cap="flat" cmpd="sng" algn="ctr">
            <a:noFill/>
            <a:prstDash val="solid"/>
            <a:headEnd type="none" w="med" len="med"/>
            <a:tailEnd type="none" w="med" len="med"/>
          </a:ln>
          <a:effectLst/>
        </p:spPr>
        <p:txBody>
          <a:bodyPr vert="horz" wrap="square" lIns="89590" tIns="44796" rIns="89590" bIns="44796" numCol="1" rtlCol="0" anchor="t" anchorCtr="0" compatLnSpc="1">
            <a:prstTxWarp prst="textNoShape">
              <a:avLst/>
            </a:prstTxWarp>
          </a:bodyPr>
          <a:lstStyle/>
          <a:p>
            <a:pPr defTabSz="895478" fontAlgn="base">
              <a:lnSpc>
                <a:spcPct val="90000"/>
              </a:lnSpc>
              <a:spcBef>
                <a:spcPct val="0"/>
              </a:spcBef>
              <a:spcAft>
                <a:spcPct val="0"/>
              </a:spcAft>
              <a:defRPr/>
            </a:pPr>
            <a:r>
              <a:rPr lang="en-US" sz="1371" kern="0" spc="-49" dirty="0">
                <a:solidFill>
                  <a:srgbClr val="FFFFFF"/>
                </a:solidFill>
                <a:latin typeface="Segoe UI"/>
              </a:rPr>
              <a:t>Hyper-V Cluster</a:t>
            </a:r>
          </a:p>
        </p:txBody>
      </p:sp>
      <p:sp>
        <p:nvSpPr>
          <p:cNvPr id="48" name="Rectangle 47"/>
          <p:cNvSpPr/>
          <p:nvPr/>
        </p:nvSpPr>
        <p:spPr bwMode="auto">
          <a:xfrm>
            <a:off x="7488071" y="1372678"/>
            <a:ext cx="4215148" cy="888651"/>
          </a:xfrm>
          <a:prstGeom prst="rect">
            <a:avLst/>
          </a:prstGeom>
          <a:solidFill>
            <a:schemeClr val="accent5"/>
          </a:solidFill>
          <a:ln w="10795" cap="flat" cmpd="sng" algn="ctr">
            <a:noFill/>
            <a:prstDash val="solid"/>
            <a:headEnd type="none" w="med" len="med"/>
            <a:tailEnd type="none" w="med" len="med"/>
          </a:ln>
          <a:effectLst/>
        </p:spPr>
        <p:txBody>
          <a:bodyPr vert="horz" wrap="square" lIns="89590" tIns="44796" rIns="89590" bIns="44796" numCol="1" rtlCol="0" anchor="t" anchorCtr="0" compatLnSpc="1">
            <a:prstTxWarp prst="textNoShape">
              <a:avLst/>
            </a:prstTxWarp>
          </a:bodyPr>
          <a:lstStyle/>
          <a:p>
            <a:pPr defTabSz="895478" fontAlgn="base">
              <a:lnSpc>
                <a:spcPct val="90000"/>
              </a:lnSpc>
              <a:spcBef>
                <a:spcPct val="0"/>
              </a:spcBef>
              <a:spcAft>
                <a:spcPct val="0"/>
              </a:spcAft>
              <a:defRPr/>
            </a:pPr>
            <a:r>
              <a:rPr lang="en-US" sz="1371" kern="0" spc="-49" dirty="0">
                <a:solidFill>
                  <a:srgbClr val="FFFFFF"/>
                </a:solidFill>
                <a:latin typeface="Segoe UI"/>
              </a:rPr>
              <a:t>Virtual Machines</a:t>
            </a:r>
          </a:p>
        </p:txBody>
      </p:sp>
      <p:sp>
        <p:nvSpPr>
          <p:cNvPr id="75" name="Rectangle 74"/>
          <p:cNvSpPr/>
          <p:nvPr/>
        </p:nvSpPr>
        <p:spPr bwMode="auto">
          <a:xfrm>
            <a:off x="7489412" y="3983739"/>
            <a:ext cx="4215148" cy="266666"/>
          </a:xfrm>
          <a:prstGeom prst="rect">
            <a:avLst/>
          </a:prstGeom>
          <a:solidFill>
            <a:schemeClr val="accent3"/>
          </a:solidFill>
          <a:ln w="10795" cap="flat" cmpd="sng" algn="ctr">
            <a:noFill/>
            <a:prstDash val="solid"/>
            <a:headEnd type="none" w="med" len="med"/>
            <a:tailEnd type="none" w="med" len="med"/>
          </a:ln>
          <a:effectLst/>
        </p:spPr>
        <p:txBody>
          <a:bodyPr vert="horz" wrap="square" lIns="89590" tIns="44796" rIns="89590" bIns="44796" numCol="1" rtlCol="0" anchor="ctr" anchorCtr="0" compatLnSpc="1">
            <a:prstTxWarp prst="textNoShape">
              <a:avLst/>
            </a:prstTxWarp>
          </a:bodyPr>
          <a:lstStyle/>
          <a:p>
            <a:pPr algn="ctr" defTabSz="895478" fontAlgn="base">
              <a:lnSpc>
                <a:spcPct val="90000"/>
              </a:lnSpc>
              <a:spcBef>
                <a:spcPct val="0"/>
              </a:spcBef>
              <a:spcAft>
                <a:spcPct val="0"/>
              </a:spcAft>
              <a:defRPr/>
            </a:pPr>
            <a:r>
              <a:rPr lang="en-US" sz="1371" kern="0" spc="-49" dirty="0">
                <a:solidFill>
                  <a:schemeClr val="bg1"/>
                </a:solidFill>
                <a:latin typeface="Segoe UI"/>
              </a:rPr>
              <a:t>SMB3 Storage Network Fabric </a:t>
            </a:r>
          </a:p>
        </p:txBody>
      </p:sp>
      <p:sp>
        <p:nvSpPr>
          <p:cNvPr id="78" name="Rectangle 77"/>
          <p:cNvSpPr/>
          <p:nvPr/>
        </p:nvSpPr>
        <p:spPr bwMode="auto">
          <a:xfrm>
            <a:off x="317887" y="2838109"/>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ctr" defTabSz="913748" fontAlgn="base">
              <a:lnSpc>
                <a:spcPct val="90000"/>
              </a:lnSpc>
              <a:spcBef>
                <a:spcPct val="0"/>
              </a:spcBef>
              <a:spcAft>
                <a:spcPct val="0"/>
              </a:spcAft>
              <a:defRPr/>
            </a:pPr>
            <a:r>
              <a:rPr lang="en-US" sz="1567" dirty="0">
                <a:solidFill>
                  <a:srgbClr val="FFFFFF"/>
                </a:solidFill>
                <a:latin typeface="Segoe UI"/>
              </a:rPr>
              <a:t>Flexible and customizable </a:t>
            </a:r>
            <a:endParaRPr lang="en-US" sz="1567" spc="-50" dirty="0">
              <a:solidFill>
                <a:srgbClr val="505050"/>
              </a:solidFill>
              <a:latin typeface="Segoe UI"/>
            </a:endParaRPr>
          </a:p>
        </p:txBody>
      </p:sp>
      <p:sp>
        <p:nvSpPr>
          <p:cNvPr id="79" name="Rectangle 78"/>
          <p:cNvSpPr/>
          <p:nvPr/>
        </p:nvSpPr>
        <p:spPr bwMode="auto">
          <a:xfrm>
            <a:off x="1811313" y="2838109"/>
            <a:ext cx="5040161"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endParaRPr lang="en-US" sz="1961" dirty="0">
              <a:solidFill>
                <a:srgbClr val="002050"/>
              </a:solidFill>
              <a:latin typeface="Segoe UI"/>
            </a:endParaRPr>
          </a:p>
          <a:p>
            <a:pPr defTabSz="914192">
              <a:lnSpc>
                <a:spcPct val="150000"/>
              </a:lnSpc>
              <a:defRPr/>
            </a:pPr>
            <a:r>
              <a:rPr lang="en-US" sz="1961" dirty="0">
                <a:solidFill>
                  <a:srgbClr val="002050"/>
                </a:solidFill>
                <a:latin typeface="Segoe UI"/>
              </a:rPr>
              <a:t>Policy per VHD, VM, Service or Tenant</a:t>
            </a:r>
          </a:p>
          <a:p>
            <a:pPr defTabSz="914192">
              <a:lnSpc>
                <a:spcPct val="150000"/>
              </a:lnSpc>
              <a:defRPr/>
            </a:pPr>
            <a:r>
              <a:rPr lang="en-US" sz="1961" dirty="0">
                <a:solidFill>
                  <a:srgbClr val="002050"/>
                </a:solidFill>
                <a:latin typeface="Segoe UI"/>
              </a:rPr>
              <a:t>Define Minimum &amp; Maximum IOPs</a:t>
            </a:r>
          </a:p>
          <a:p>
            <a:pPr defTabSz="914192">
              <a:lnSpc>
                <a:spcPct val="150000"/>
              </a:lnSpc>
              <a:defRPr/>
            </a:pPr>
            <a:r>
              <a:rPr lang="en-US" sz="1961" dirty="0">
                <a:solidFill>
                  <a:srgbClr val="002050"/>
                </a:solidFill>
                <a:latin typeface="Segoe UI"/>
              </a:rPr>
              <a:t>Fair distribution within policy</a:t>
            </a:r>
          </a:p>
          <a:p>
            <a:pPr defTabSz="914192">
              <a:defRPr/>
            </a:pPr>
            <a:endParaRPr lang="en-US" sz="1961" dirty="0">
              <a:solidFill>
                <a:srgbClr val="002050"/>
              </a:solidFill>
              <a:latin typeface="Segoe UI"/>
            </a:endParaRPr>
          </a:p>
        </p:txBody>
      </p:sp>
      <p:sp>
        <p:nvSpPr>
          <p:cNvPr id="80" name="Rectangle 79"/>
          <p:cNvSpPr/>
          <p:nvPr/>
        </p:nvSpPr>
        <p:spPr bwMode="auto">
          <a:xfrm>
            <a:off x="317887" y="1357120"/>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ctr" defTabSz="913748" fontAlgn="base">
              <a:lnSpc>
                <a:spcPct val="90000"/>
              </a:lnSpc>
              <a:spcBef>
                <a:spcPct val="0"/>
              </a:spcBef>
              <a:spcAft>
                <a:spcPct val="0"/>
              </a:spcAft>
              <a:defRPr/>
            </a:pPr>
            <a:r>
              <a:rPr lang="en-US" sz="1567" spc="-50" dirty="0">
                <a:solidFill>
                  <a:srgbClr val="FFFFFF"/>
                </a:solidFill>
                <a:latin typeface="Segoe UI"/>
              </a:rPr>
              <a:t>Simple out of box behavior </a:t>
            </a:r>
          </a:p>
        </p:txBody>
      </p:sp>
      <p:sp>
        <p:nvSpPr>
          <p:cNvPr id="81" name="Rectangle 80"/>
          <p:cNvSpPr/>
          <p:nvPr/>
        </p:nvSpPr>
        <p:spPr bwMode="auto">
          <a:xfrm>
            <a:off x="1811313" y="1357120"/>
            <a:ext cx="5040161"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Enabled by default</a:t>
            </a:r>
          </a:p>
          <a:p>
            <a:pPr defTabSz="914192">
              <a:defRPr/>
            </a:pPr>
            <a:endParaRPr lang="en-US" sz="784" dirty="0">
              <a:solidFill>
                <a:srgbClr val="002050"/>
              </a:solidFill>
              <a:latin typeface="Segoe UI"/>
            </a:endParaRPr>
          </a:p>
          <a:p>
            <a:pPr defTabSz="914192">
              <a:defRPr/>
            </a:pPr>
            <a:r>
              <a:rPr lang="en-US" sz="1961" dirty="0">
                <a:solidFill>
                  <a:srgbClr val="002050"/>
                </a:solidFill>
                <a:latin typeface="Segoe UI"/>
              </a:rPr>
              <a:t>Automatic metrics (normalized IOPs &amp; latency) per VM &amp; VHD</a:t>
            </a:r>
          </a:p>
        </p:txBody>
      </p:sp>
      <p:sp>
        <p:nvSpPr>
          <p:cNvPr id="82" name="Rectangle 81"/>
          <p:cNvSpPr/>
          <p:nvPr/>
        </p:nvSpPr>
        <p:spPr bwMode="auto">
          <a:xfrm>
            <a:off x="317887" y="4319099"/>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ctr" defTabSz="913748" fontAlgn="base">
              <a:lnSpc>
                <a:spcPct val="90000"/>
              </a:lnSpc>
              <a:spcBef>
                <a:spcPct val="0"/>
              </a:spcBef>
              <a:spcAft>
                <a:spcPct val="0"/>
              </a:spcAft>
              <a:defRPr/>
            </a:pPr>
            <a:r>
              <a:rPr lang="en-US" sz="1567" dirty="0">
                <a:solidFill>
                  <a:srgbClr val="FFFFFF"/>
                </a:solidFill>
                <a:latin typeface="Segoe UI"/>
              </a:rPr>
              <a:t>Management </a:t>
            </a:r>
            <a:endParaRPr lang="en-US" sz="1567" spc="-50" dirty="0">
              <a:solidFill>
                <a:srgbClr val="505050"/>
              </a:solidFill>
              <a:latin typeface="Segoe UI"/>
            </a:endParaRPr>
          </a:p>
        </p:txBody>
      </p:sp>
      <p:sp>
        <p:nvSpPr>
          <p:cNvPr id="83" name="Rectangle 82"/>
          <p:cNvSpPr/>
          <p:nvPr/>
        </p:nvSpPr>
        <p:spPr bwMode="auto">
          <a:xfrm>
            <a:off x="1811313" y="4319099"/>
            <a:ext cx="5040161"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System Center VMM and Ops Manager </a:t>
            </a:r>
          </a:p>
          <a:p>
            <a:pPr defTabSz="914192">
              <a:defRPr/>
            </a:pPr>
            <a:endParaRPr lang="en-US" sz="784" dirty="0">
              <a:solidFill>
                <a:srgbClr val="002050"/>
              </a:solidFill>
              <a:latin typeface="Segoe UI"/>
            </a:endParaRPr>
          </a:p>
          <a:p>
            <a:pPr defTabSz="914192">
              <a:defRPr/>
            </a:pPr>
            <a:r>
              <a:rPr lang="en-US" sz="1961" dirty="0">
                <a:solidFill>
                  <a:srgbClr val="002050"/>
                </a:solidFill>
                <a:latin typeface="Segoe UI"/>
              </a:rPr>
              <a:t>PowerShell built-in for Hyper-V and SOFS</a:t>
            </a:r>
          </a:p>
        </p:txBody>
      </p:sp>
      <p:pic>
        <p:nvPicPr>
          <p:cNvPr id="85" name="Picture 11"/>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60079" y="3073568"/>
            <a:ext cx="943368" cy="544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7" name="Freeform 18"/>
          <p:cNvSpPr>
            <a:spLocks noChangeAspect="1" noEditPoints="1"/>
          </p:cNvSpPr>
          <p:nvPr/>
        </p:nvSpPr>
        <p:spPr bwMode="black">
          <a:xfrm>
            <a:off x="717453" y="1477867"/>
            <a:ext cx="613182" cy="748077"/>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0664" tIns="40332" rIns="80664" bIns="40332" numCol="1" anchor="t" anchorCtr="0" compatLnSpc="1">
            <a:prstTxWarp prst="textNoShape">
              <a:avLst/>
            </a:prstTxWarp>
          </a:bodyPr>
          <a:lstStyle/>
          <a:p>
            <a:pPr defTabSz="914192">
              <a:defRPr/>
            </a:pPr>
            <a:endParaRPr lang="en-US" sz="980" kern="0" dirty="0">
              <a:solidFill>
                <a:prstClr val="black"/>
              </a:solidFill>
              <a:latin typeface="Segoe UI"/>
              <a:ea typeface="Segoe UI" pitchFamily="34" charset="0"/>
              <a:cs typeface="Segoe UI" pitchFamily="34" charset="0"/>
            </a:endParaRPr>
          </a:p>
        </p:txBody>
      </p:sp>
      <p:sp>
        <p:nvSpPr>
          <p:cNvPr id="3" name="Title 2"/>
          <p:cNvSpPr>
            <a:spLocks noGrp="1"/>
          </p:cNvSpPr>
          <p:nvPr>
            <p:ph type="title" idx="4294967295"/>
          </p:nvPr>
        </p:nvSpPr>
        <p:spPr>
          <a:xfrm>
            <a:off x="1" y="16050"/>
            <a:ext cx="10512760" cy="1325962"/>
          </a:xfrm>
        </p:spPr>
        <p:txBody>
          <a:bodyPr/>
          <a:lstStyle/>
          <a:p>
            <a:r>
              <a:rPr lang="en-US" sz="4312" dirty="0">
                <a:solidFill>
                  <a:schemeClr val="bg1"/>
                </a:solidFill>
              </a:rPr>
              <a:t>Storage </a:t>
            </a:r>
            <a:r>
              <a:rPr lang="en-US" sz="4312" dirty="0" err="1">
                <a:solidFill>
                  <a:schemeClr val="bg1"/>
                </a:solidFill>
              </a:rPr>
              <a:t>QoS</a:t>
            </a:r>
            <a:br>
              <a:rPr lang="en-US" sz="4312" dirty="0">
                <a:solidFill>
                  <a:schemeClr val="bg1"/>
                </a:solidFill>
              </a:rPr>
            </a:br>
            <a:endParaRPr lang="en-US" sz="3136" dirty="0">
              <a:solidFill>
                <a:schemeClr val="bg1"/>
              </a:solidFill>
            </a:endParaRPr>
          </a:p>
        </p:txBody>
      </p:sp>
      <p:pic>
        <p:nvPicPr>
          <p:cNvPr id="84" name="Picture 9"/>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30786" y="4574972"/>
            <a:ext cx="574911" cy="634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6"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8631510" y="1620940"/>
            <a:ext cx="530267" cy="552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9"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855759" y="1620940"/>
            <a:ext cx="530267" cy="552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0"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183014" y="1620940"/>
            <a:ext cx="530267" cy="552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1"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407263" y="1620940"/>
            <a:ext cx="530267" cy="552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958766" y="1626956"/>
            <a:ext cx="530267" cy="552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Freeform 5"/>
          <p:cNvSpPr>
            <a:spLocks noChangeAspect="1" noEditPoints="1"/>
          </p:cNvSpPr>
          <p:nvPr/>
        </p:nvSpPr>
        <p:spPr bwMode="auto">
          <a:xfrm>
            <a:off x="8053073" y="4654434"/>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34" name="Freeform 5"/>
          <p:cNvSpPr>
            <a:spLocks noChangeAspect="1" noEditPoints="1"/>
          </p:cNvSpPr>
          <p:nvPr/>
        </p:nvSpPr>
        <p:spPr bwMode="auto">
          <a:xfrm>
            <a:off x="9363574" y="4654434"/>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35" name="Freeform 5"/>
          <p:cNvSpPr>
            <a:spLocks noChangeAspect="1" noEditPoints="1"/>
          </p:cNvSpPr>
          <p:nvPr/>
        </p:nvSpPr>
        <p:spPr bwMode="auto">
          <a:xfrm>
            <a:off x="10674076" y="4654434"/>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36" name="Freeform 5"/>
          <p:cNvSpPr>
            <a:spLocks noChangeAspect="1" noEditPoints="1"/>
          </p:cNvSpPr>
          <p:nvPr/>
        </p:nvSpPr>
        <p:spPr bwMode="auto">
          <a:xfrm>
            <a:off x="7893299" y="2565569"/>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37" name="Freeform 5"/>
          <p:cNvSpPr>
            <a:spLocks noChangeAspect="1" noEditPoints="1"/>
          </p:cNvSpPr>
          <p:nvPr/>
        </p:nvSpPr>
        <p:spPr bwMode="auto">
          <a:xfrm>
            <a:off x="8862256" y="2565569"/>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38" name="Freeform 5"/>
          <p:cNvSpPr>
            <a:spLocks noChangeAspect="1" noEditPoints="1"/>
          </p:cNvSpPr>
          <p:nvPr/>
        </p:nvSpPr>
        <p:spPr bwMode="auto">
          <a:xfrm>
            <a:off x="9831214" y="2565569"/>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39" name="Freeform 5"/>
          <p:cNvSpPr>
            <a:spLocks noChangeAspect="1" noEditPoints="1"/>
          </p:cNvSpPr>
          <p:nvPr/>
        </p:nvSpPr>
        <p:spPr bwMode="auto">
          <a:xfrm>
            <a:off x="10800172" y="2565569"/>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59" name="Down Arrow Callout 58"/>
          <p:cNvSpPr/>
          <p:nvPr/>
        </p:nvSpPr>
        <p:spPr bwMode="auto">
          <a:xfrm>
            <a:off x="7842957" y="3356491"/>
            <a:ext cx="648278" cy="633165"/>
          </a:xfrm>
          <a:prstGeom prst="downArrowCallout">
            <a:avLst>
              <a:gd name="adj1" fmla="val 25000"/>
              <a:gd name="adj2" fmla="val 32542"/>
              <a:gd name="adj3" fmla="val 25000"/>
              <a:gd name="adj4" fmla="val 64977"/>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5922" fontAlgn="base">
              <a:lnSpc>
                <a:spcPct val="90000"/>
              </a:lnSpc>
              <a:spcBef>
                <a:spcPct val="0"/>
              </a:spcBef>
              <a:spcAft>
                <a:spcPct val="0"/>
              </a:spcAft>
              <a:defRPr/>
            </a:pPr>
            <a:r>
              <a:rPr lang="en-US" sz="1345" kern="0" dirty="0">
                <a:solidFill>
                  <a:srgbClr val="505050"/>
                </a:solidFill>
                <a:latin typeface="Segoe UI"/>
                <a:ea typeface="Segoe UI" pitchFamily="34" charset="0"/>
                <a:cs typeface="Segoe UI" pitchFamily="34" charset="0"/>
              </a:rPr>
              <a:t>Rate</a:t>
            </a:r>
          </a:p>
          <a:p>
            <a:pPr algn="ctr" defTabSz="895922" fontAlgn="base">
              <a:lnSpc>
                <a:spcPct val="90000"/>
              </a:lnSpc>
              <a:spcBef>
                <a:spcPct val="0"/>
              </a:spcBef>
              <a:spcAft>
                <a:spcPct val="0"/>
              </a:spcAft>
              <a:defRPr/>
            </a:pPr>
            <a:r>
              <a:rPr lang="en-US" sz="1345" kern="0" dirty="0">
                <a:solidFill>
                  <a:srgbClr val="505050"/>
                </a:solidFill>
                <a:latin typeface="Segoe UI"/>
                <a:ea typeface="Segoe UI" pitchFamily="34" charset="0"/>
                <a:cs typeface="Segoe UI" pitchFamily="34" charset="0"/>
              </a:rPr>
              <a:t>Limiters</a:t>
            </a:r>
          </a:p>
        </p:txBody>
      </p:sp>
      <p:sp>
        <p:nvSpPr>
          <p:cNvPr id="61" name="Down Arrow Callout 60"/>
          <p:cNvSpPr/>
          <p:nvPr/>
        </p:nvSpPr>
        <p:spPr bwMode="auto">
          <a:xfrm>
            <a:off x="8810499" y="3356491"/>
            <a:ext cx="648278" cy="633165"/>
          </a:xfrm>
          <a:prstGeom prst="downArrowCallout">
            <a:avLst>
              <a:gd name="adj1" fmla="val 25000"/>
              <a:gd name="adj2" fmla="val 32542"/>
              <a:gd name="adj3" fmla="val 25000"/>
              <a:gd name="adj4" fmla="val 64977"/>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5922" fontAlgn="base">
              <a:lnSpc>
                <a:spcPct val="90000"/>
              </a:lnSpc>
              <a:spcBef>
                <a:spcPct val="0"/>
              </a:spcBef>
              <a:spcAft>
                <a:spcPct val="0"/>
              </a:spcAft>
              <a:defRPr/>
            </a:pPr>
            <a:r>
              <a:rPr lang="en-US" sz="1345" kern="0" dirty="0">
                <a:solidFill>
                  <a:srgbClr val="505050"/>
                </a:solidFill>
                <a:latin typeface="Segoe UI"/>
                <a:ea typeface="Segoe UI" pitchFamily="34" charset="0"/>
                <a:cs typeface="Segoe UI" pitchFamily="34" charset="0"/>
              </a:rPr>
              <a:t>Rate</a:t>
            </a:r>
          </a:p>
          <a:p>
            <a:pPr algn="ctr" defTabSz="895922" fontAlgn="base">
              <a:lnSpc>
                <a:spcPct val="90000"/>
              </a:lnSpc>
              <a:spcBef>
                <a:spcPct val="0"/>
              </a:spcBef>
              <a:spcAft>
                <a:spcPct val="0"/>
              </a:spcAft>
              <a:defRPr/>
            </a:pPr>
            <a:r>
              <a:rPr lang="en-US" sz="1345" kern="0" dirty="0">
                <a:solidFill>
                  <a:srgbClr val="505050"/>
                </a:solidFill>
                <a:latin typeface="Segoe UI"/>
                <a:ea typeface="Segoe UI" pitchFamily="34" charset="0"/>
                <a:cs typeface="Segoe UI" pitchFamily="34" charset="0"/>
              </a:rPr>
              <a:t>Limiters</a:t>
            </a:r>
          </a:p>
        </p:txBody>
      </p:sp>
      <p:sp>
        <p:nvSpPr>
          <p:cNvPr id="63" name="Down Arrow Callout 62"/>
          <p:cNvSpPr/>
          <p:nvPr/>
        </p:nvSpPr>
        <p:spPr bwMode="auto">
          <a:xfrm>
            <a:off x="9775317" y="3356491"/>
            <a:ext cx="648278" cy="633165"/>
          </a:xfrm>
          <a:prstGeom prst="downArrowCallout">
            <a:avLst>
              <a:gd name="adj1" fmla="val 25000"/>
              <a:gd name="adj2" fmla="val 32542"/>
              <a:gd name="adj3" fmla="val 25000"/>
              <a:gd name="adj4" fmla="val 64977"/>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5922" fontAlgn="base">
              <a:lnSpc>
                <a:spcPct val="90000"/>
              </a:lnSpc>
              <a:spcBef>
                <a:spcPct val="0"/>
              </a:spcBef>
              <a:spcAft>
                <a:spcPct val="0"/>
              </a:spcAft>
              <a:defRPr/>
            </a:pPr>
            <a:r>
              <a:rPr lang="en-US" sz="1345" kern="0" dirty="0">
                <a:solidFill>
                  <a:srgbClr val="505050"/>
                </a:solidFill>
                <a:latin typeface="Segoe UI"/>
                <a:ea typeface="Segoe UI" pitchFamily="34" charset="0"/>
                <a:cs typeface="Segoe UI" pitchFamily="34" charset="0"/>
              </a:rPr>
              <a:t>Rate</a:t>
            </a:r>
          </a:p>
          <a:p>
            <a:pPr algn="ctr" defTabSz="895922" fontAlgn="base">
              <a:lnSpc>
                <a:spcPct val="90000"/>
              </a:lnSpc>
              <a:spcBef>
                <a:spcPct val="0"/>
              </a:spcBef>
              <a:spcAft>
                <a:spcPct val="0"/>
              </a:spcAft>
              <a:defRPr/>
            </a:pPr>
            <a:r>
              <a:rPr lang="en-US" sz="1345" kern="0" dirty="0">
                <a:solidFill>
                  <a:srgbClr val="505050"/>
                </a:solidFill>
                <a:latin typeface="Segoe UI"/>
                <a:ea typeface="Segoe UI" pitchFamily="34" charset="0"/>
                <a:cs typeface="Segoe UI" pitchFamily="34" charset="0"/>
              </a:rPr>
              <a:t>Limiters</a:t>
            </a:r>
          </a:p>
        </p:txBody>
      </p:sp>
      <p:sp>
        <p:nvSpPr>
          <p:cNvPr id="65" name="Down Arrow Callout 64"/>
          <p:cNvSpPr/>
          <p:nvPr/>
        </p:nvSpPr>
        <p:spPr bwMode="auto">
          <a:xfrm>
            <a:off x="10748419" y="3356491"/>
            <a:ext cx="648278" cy="633165"/>
          </a:xfrm>
          <a:prstGeom prst="downArrowCallout">
            <a:avLst>
              <a:gd name="adj1" fmla="val 25000"/>
              <a:gd name="adj2" fmla="val 32542"/>
              <a:gd name="adj3" fmla="val 25000"/>
              <a:gd name="adj4" fmla="val 64977"/>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5922" fontAlgn="base">
              <a:lnSpc>
                <a:spcPct val="90000"/>
              </a:lnSpc>
              <a:spcBef>
                <a:spcPct val="0"/>
              </a:spcBef>
              <a:spcAft>
                <a:spcPct val="0"/>
              </a:spcAft>
              <a:defRPr/>
            </a:pPr>
            <a:r>
              <a:rPr lang="en-US" sz="1345" kern="0" dirty="0">
                <a:solidFill>
                  <a:srgbClr val="505050"/>
                </a:solidFill>
                <a:latin typeface="Segoe UI"/>
                <a:ea typeface="Segoe UI" pitchFamily="34" charset="0"/>
                <a:cs typeface="Segoe UI" pitchFamily="34" charset="0"/>
              </a:rPr>
              <a:t>Rate</a:t>
            </a:r>
          </a:p>
          <a:p>
            <a:pPr algn="ctr" defTabSz="895922" fontAlgn="base">
              <a:lnSpc>
                <a:spcPct val="90000"/>
              </a:lnSpc>
              <a:spcBef>
                <a:spcPct val="0"/>
              </a:spcBef>
              <a:spcAft>
                <a:spcPct val="0"/>
              </a:spcAft>
              <a:defRPr/>
            </a:pPr>
            <a:r>
              <a:rPr lang="en-US" sz="1345" kern="0" dirty="0">
                <a:solidFill>
                  <a:srgbClr val="505050"/>
                </a:solidFill>
                <a:latin typeface="Segoe UI"/>
                <a:ea typeface="Segoe UI" pitchFamily="34" charset="0"/>
                <a:cs typeface="Segoe UI" pitchFamily="34" charset="0"/>
              </a:rPr>
              <a:t>Limiters</a:t>
            </a:r>
          </a:p>
        </p:txBody>
      </p:sp>
    </p:spTree>
    <p:extLst>
      <p:ext uri="{BB962C8B-B14F-4D97-AF65-F5344CB8AC3E}">
        <p14:creationId xmlns:p14="http://schemas.microsoft.com/office/powerpoint/2010/main" val="336937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8602" y="1152033"/>
            <a:ext cx="11037715" cy="1828958"/>
          </a:xfrm>
        </p:spPr>
        <p:txBody>
          <a:bodyPr/>
          <a:lstStyle/>
          <a:p>
            <a:endParaRPr lang="en-US"/>
          </a:p>
        </p:txBody>
      </p:sp>
      <p:sp>
        <p:nvSpPr>
          <p:cNvPr id="2" name="Title 1"/>
          <p:cNvSpPr>
            <a:spLocks noGrp="1"/>
          </p:cNvSpPr>
          <p:nvPr>
            <p:ph type="title" idx="4294967295"/>
          </p:nvPr>
        </p:nvSpPr>
        <p:spPr>
          <a:xfrm>
            <a:off x="496427" y="79292"/>
            <a:ext cx="10017889" cy="1244044"/>
          </a:xfrm>
        </p:spPr>
        <p:txBody>
          <a:bodyPr/>
          <a:lstStyle/>
          <a:p>
            <a:r>
              <a:rPr lang="en-US" dirty="0">
                <a:solidFill>
                  <a:schemeClr val="bg1"/>
                </a:solidFill>
              </a:rPr>
              <a:t>VM Storage Resiliency</a:t>
            </a:r>
          </a:p>
        </p:txBody>
      </p:sp>
      <p:sp>
        <p:nvSpPr>
          <p:cNvPr id="21" name="Rectangle 20"/>
          <p:cNvSpPr/>
          <p:nvPr/>
        </p:nvSpPr>
        <p:spPr bwMode="auto">
          <a:xfrm>
            <a:off x="632125" y="2865803"/>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sz="1567" spc="-50" dirty="0">
                <a:solidFill>
                  <a:srgbClr val="FFFFFF"/>
                </a:solidFill>
                <a:latin typeface="Segoe UI"/>
              </a:rPr>
              <a:t>Visibility</a:t>
            </a:r>
            <a:endParaRPr lang="en-US" sz="1567" spc="-50" dirty="0">
              <a:solidFill>
                <a:srgbClr val="505050"/>
              </a:solidFill>
              <a:latin typeface="Segoe UI"/>
            </a:endParaRPr>
          </a:p>
        </p:txBody>
      </p:sp>
      <p:sp>
        <p:nvSpPr>
          <p:cNvPr id="23" name="Rectangle 22"/>
          <p:cNvSpPr/>
          <p:nvPr/>
        </p:nvSpPr>
        <p:spPr bwMode="auto">
          <a:xfrm>
            <a:off x="2125552" y="2865803"/>
            <a:ext cx="5119619"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VM stack quickly notified on failure</a:t>
            </a:r>
          </a:p>
          <a:p>
            <a:pPr defTabSz="914192">
              <a:defRPr/>
            </a:pPr>
            <a:endParaRPr lang="en-US" sz="784" dirty="0">
              <a:solidFill>
                <a:srgbClr val="002050"/>
              </a:solidFill>
              <a:latin typeface="Segoe UI"/>
            </a:endParaRPr>
          </a:p>
          <a:p>
            <a:pPr defTabSz="914192">
              <a:defRPr/>
            </a:pPr>
            <a:r>
              <a:rPr lang="en-US" sz="1961" dirty="0">
                <a:solidFill>
                  <a:srgbClr val="002050"/>
                </a:solidFill>
                <a:latin typeface="Segoe UI"/>
              </a:rPr>
              <a:t>Intelligent and quick VM response to block or file based storage infrastructure issues</a:t>
            </a:r>
          </a:p>
        </p:txBody>
      </p:sp>
      <p:sp>
        <p:nvSpPr>
          <p:cNvPr id="24" name="Rectangle 23"/>
          <p:cNvSpPr/>
          <p:nvPr/>
        </p:nvSpPr>
        <p:spPr bwMode="auto">
          <a:xfrm>
            <a:off x="632125" y="1384813"/>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sz="1567" dirty="0">
                <a:solidFill>
                  <a:srgbClr val="FFFFFF"/>
                </a:solidFill>
                <a:latin typeface="Segoe UI"/>
              </a:rPr>
              <a:t>Resiliency</a:t>
            </a:r>
            <a:endParaRPr lang="en-US" sz="1567" spc="-50" dirty="0">
              <a:solidFill>
                <a:srgbClr val="FFFFFF"/>
              </a:solidFill>
              <a:latin typeface="Segoe UI"/>
            </a:endParaRPr>
          </a:p>
        </p:txBody>
      </p:sp>
      <p:sp>
        <p:nvSpPr>
          <p:cNvPr id="25" name="Rectangle 24"/>
          <p:cNvSpPr/>
          <p:nvPr/>
        </p:nvSpPr>
        <p:spPr bwMode="auto">
          <a:xfrm>
            <a:off x="2125550" y="1384813"/>
            <a:ext cx="5123697"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Designing for cloud scale with commodity hardware</a:t>
            </a:r>
          </a:p>
          <a:p>
            <a:pPr defTabSz="914192">
              <a:defRPr/>
            </a:pPr>
            <a:endParaRPr lang="en-US" sz="784" dirty="0">
              <a:solidFill>
                <a:srgbClr val="002050"/>
              </a:solidFill>
              <a:latin typeface="Segoe UI"/>
            </a:endParaRPr>
          </a:p>
          <a:p>
            <a:pPr defTabSz="914192">
              <a:defRPr/>
            </a:pPr>
            <a:r>
              <a:rPr lang="en-US" sz="1961" dirty="0">
                <a:solidFill>
                  <a:srgbClr val="002050"/>
                </a:solidFill>
                <a:latin typeface="Segoe UI"/>
              </a:rPr>
              <a:t>Preserve tenant VM session state in the event of transient storage disruption</a:t>
            </a:r>
          </a:p>
        </p:txBody>
      </p:sp>
      <p:sp>
        <p:nvSpPr>
          <p:cNvPr id="26" name="Rectangle 25"/>
          <p:cNvSpPr/>
          <p:nvPr/>
        </p:nvSpPr>
        <p:spPr bwMode="auto">
          <a:xfrm>
            <a:off x="632125" y="4346793"/>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sz="1567" dirty="0">
                <a:solidFill>
                  <a:srgbClr val="FFFFFF"/>
                </a:solidFill>
                <a:latin typeface="Segoe UI"/>
              </a:rPr>
              <a:t>Reliability</a:t>
            </a:r>
            <a:endParaRPr lang="en-US" sz="1567" spc="-50" dirty="0">
              <a:solidFill>
                <a:srgbClr val="505050"/>
              </a:solidFill>
              <a:latin typeface="Segoe UI"/>
            </a:endParaRPr>
          </a:p>
        </p:txBody>
      </p:sp>
      <p:sp>
        <p:nvSpPr>
          <p:cNvPr id="27" name="Rectangle 26"/>
          <p:cNvSpPr/>
          <p:nvPr/>
        </p:nvSpPr>
        <p:spPr bwMode="auto">
          <a:xfrm>
            <a:off x="2125552" y="4346793"/>
            <a:ext cx="5119619"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VM moved to </a:t>
            </a:r>
            <a:r>
              <a:rPr lang="en-US" sz="1961" dirty="0" err="1">
                <a:solidFill>
                  <a:srgbClr val="002050"/>
                </a:solidFill>
                <a:latin typeface="Segoe UI"/>
              </a:rPr>
              <a:t>PausedCritical</a:t>
            </a:r>
            <a:r>
              <a:rPr lang="en-US" sz="1961" dirty="0">
                <a:solidFill>
                  <a:srgbClr val="002050"/>
                </a:solidFill>
                <a:latin typeface="Segoe UI"/>
              </a:rPr>
              <a:t> state and will wait for storage to recover</a:t>
            </a:r>
          </a:p>
          <a:p>
            <a:pPr defTabSz="914192">
              <a:defRPr/>
            </a:pPr>
            <a:endParaRPr lang="en-US" sz="784" dirty="0">
              <a:solidFill>
                <a:srgbClr val="002050"/>
              </a:solidFill>
              <a:latin typeface="Segoe UI"/>
            </a:endParaRPr>
          </a:p>
          <a:p>
            <a:pPr defTabSz="914192">
              <a:defRPr/>
            </a:pPr>
            <a:r>
              <a:rPr lang="en-US" sz="1961" dirty="0">
                <a:solidFill>
                  <a:srgbClr val="002050"/>
                </a:solidFill>
                <a:latin typeface="Segoe UI"/>
              </a:rPr>
              <a:t>Session state retained on recovery</a:t>
            </a:r>
          </a:p>
        </p:txBody>
      </p:sp>
      <p:pic>
        <p:nvPicPr>
          <p:cNvPr id="28" name="Picture 11"/>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1364" y="1758005"/>
            <a:ext cx="1014470" cy="5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864" y="3188604"/>
            <a:ext cx="773700" cy="536752"/>
          </a:xfrm>
          <a:prstGeom prst="rect">
            <a:avLst/>
          </a:prstGeom>
        </p:spPr>
      </p:pic>
      <p:pic>
        <p:nvPicPr>
          <p:cNvPr id="32"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947764" y="4532208"/>
            <a:ext cx="802798" cy="802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 name="Rectangle 60"/>
          <p:cNvSpPr/>
          <p:nvPr/>
        </p:nvSpPr>
        <p:spPr bwMode="auto">
          <a:xfrm>
            <a:off x="8650464" y="1384814"/>
            <a:ext cx="2718508" cy="439605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defTabSz="913751" fontAlgn="base">
              <a:lnSpc>
                <a:spcPct val="90000"/>
              </a:lnSpc>
              <a:spcBef>
                <a:spcPct val="0"/>
              </a:spcBef>
              <a:spcAft>
                <a:spcPct val="0"/>
              </a:spcAft>
              <a:defRPr/>
            </a:pPr>
            <a:r>
              <a:rPr lang="en-US" sz="1766" dirty="0">
                <a:gradFill>
                  <a:gsLst>
                    <a:gs pos="0">
                      <a:srgbClr val="FFFFFF"/>
                    </a:gs>
                    <a:gs pos="100000">
                      <a:srgbClr val="FFFFFF"/>
                    </a:gs>
                  </a:gsLst>
                  <a:lin ang="5400000" scaled="0"/>
                </a:gradFill>
                <a:latin typeface="Segoe UI"/>
                <a:ea typeface="Segoe UI" pitchFamily="34" charset="0"/>
                <a:cs typeface="Segoe UI" pitchFamily="34" charset="0"/>
              </a:rPr>
              <a:t>Cluster</a:t>
            </a:r>
          </a:p>
        </p:txBody>
      </p:sp>
      <p:sp>
        <p:nvSpPr>
          <p:cNvPr id="62" name="Right Arrow 61"/>
          <p:cNvSpPr/>
          <p:nvPr/>
        </p:nvSpPr>
        <p:spPr bwMode="auto">
          <a:xfrm rot="3969517">
            <a:off x="9065832" y="3946244"/>
            <a:ext cx="1022951" cy="255909"/>
          </a:xfrm>
          <a:prstGeom prst="rightArrow">
            <a:avLst/>
          </a:prstGeom>
          <a:solidFill>
            <a:srgbClr val="FFFFFF"/>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532" tIns="45765" rIns="91532" bIns="45765" numCol="1" rtlCol="0" anchor="ctr" anchorCtr="0" compatLnSpc="1">
            <a:prstTxWarp prst="textNoShape">
              <a:avLst/>
            </a:prstTxWarp>
          </a:bodyPr>
          <a:lstStyle/>
          <a:p>
            <a:pPr algn="ctr" defTabSz="914933">
              <a:defRPr/>
            </a:pPr>
            <a:endParaRPr lang="en-US" sz="1766" dirty="0">
              <a:solidFill>
                <a:srgbClr val="FFFFFE"/>
              </a:solidFill>
              <a:latin typeface="Segoe" pitchFamily="34" charset="0"/>
            </a:endParaRPr>
          </a:p>
        </p:txBody>
      </p:sp>
      <p:sp>
        <p:nvSpPr>
          <p:cNvPr id="63" name="Freeform 5"/>
          <p:cNvSpPr>
            <a:spLocks noChangeAspect="1" noEditPoints="1"/>
          </p:cNvSpPr>
          <p:nvPr/>
        </p:nvSpPr>
        <p:spPr bwMode="auto">
          <a:xfrm>
            <a:off x="9036854" y="2495947"/>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64" name="Freeform 5"/>
          <p:cNvSpPr>
            <a:spLocks noChangeAspect="1" noEditPoints="1"/>
          </p:cNvSpPr>
          <p:nvPr/>
        </p:nvSpPr>
        <p:spPr bwMode="auto">
          <a:xfrm>
            <a:off x="10358198" y="2511522"/>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grpSp>
        <p:nvGrpSpPr>
          <p:cNvPr id="65" name="Group 64"/>
          <p:cNvGrpSpPr/>
          <p:nvPr/>
        </p:nvGrpSpPr>
        <p:grpSpPr>
          <a:xfrm>
            <a:off x="10305867" y="1793078"/>
            <a:ext cx="629362" cy="584864"/>
            <a:chOff x="5118964" y="3771564"/>
            <a:chExt cx="642073" cy="596676"/>
          </a:xfrm>
        </p:grpSpPr>
        <p:sp>
          <p:nvSpPr>
            <p:cNvPr id="66" name="Rectangle 65"/>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67" name="Group 4"/>
            <p:cNvGrpSpPr>
              <a:grpSpLocks noChangeAspect="1"/>
            </p:cNvGrpSpPr>
            <p:nvPr/>
          </p:nvGrpSpPr>
          <p:grpSpPr bwMode="auto">
            <a:xfrm>
              <a:off x="5118964" y="3771564"/>
              <a:ext cx="642073" cy="596676"/>
              <a:chOff x="4030" y="1558"/>
              <a:chExt cx="341" cy="312"/>
            </a:xfrm>
            <a:solidFill>
              <a:schemeClr val="accent1"/>
            </a:solidFill>
          </p:grpSpPr>
          <p:sp>
            <p:nvSpPr>
              <p:cNvPr id="68"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chemeClr val="tx1"/>
              </a:solidFill>
              <a:ln w="0">
                <a:noFill/>
                <a:prstDash val="solid"/>
                <a:round/>
                <a:headEnd/>
                <a:tailEnd/>
              </a:ln>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D83B01"/>
                  </a:solidFill>
                  <a:latin typeface="Segoe UI"/>
                </a:endParaRPr>
              </a:p>
            </p:txBody>
          </p:sp>
          <p:sp>
            <p:nvSpPr>
              <p:cNvPr id="69"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sp>
            <p:nvSpPr>
              <p:cNvPr id="70"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sp>
            <p:nvSpPr>
              <p:cNvPr id="71"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grpSp>
      </p:grpSp>
      <p:grpSp>
        <p:nvGrpSpPr>
          <p:cNvPr id="72" name="Group 22"/>
          <p:cNvGrpSpPr/>
          <p:nvPr/>
        </p:nvGrpSpPr>
        <p:grpSpPr>
          <a:xfrm>
            <a:off x="10650718" y="1965022"/>
            <a:ext cx="464055" cy="464928"/>
            <a:chOff x="10975831" y="3818753"/>
            <a:chExt cx="473428" cy="474318"/>
          </a:xfrm>
        </p:grpSpPr>
        <p:sp>
          <p:nvSpPr>
            <p:cNvPr id="73" name="Oval 27"/>
            <p:cNvSpPr/>
            <p:nvPr/>
          </p:nvSpPr>
          <p:spPr bwMode="auto">
            <a:xfrm>
              <a:off x="11002610" y="3848099"/>
              <a:ext cx="419872" cy="426245"/>
            </a:xfrm>
            <a:prstGeom prst="ellipse">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defRPr/>
              </a:pPr>
              <a:endParaRPr lang="en-US" sz="2000" spc="-50" dirty="0">
                <a:gradFill>
                  <a:gsLst>
                    <a:gs pos="0">
                      <a:srgbClr val="505050"/>
                    </a:gs>
                    <a:gs pos="100000">
                      <a:srgbClr val="505050"/>
                    </a:gs>
                  </a:gsLst>
                  <a:lin ang="5400000" scaled="0"/>
                </a:gradFill>
                <a:latin typeface="Segoe UI"/>
              </a:endParaRPr>
            </a:p>
          </p:txBody>
        </p:sp>
        <p:sp>
          <p:nvSpPr>
            <p:cNvPr id="74" name="Freeform 37"/>
            <p:cNvSpPr>
              <a:spLocks noEditPoints="1"/>
            </p:cNvSpPr>
            <p:nvPr/>
          </p:nvSpPr>
          <p:spPr bwMode="black">
            <a:xfrm>
              <a:off x="10975831" y="3818753"/>
              <a:ext cx="473428" cy="474318"/>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dirty="0">
                <a:solidFill>
                  <a:srgbClr val="FFFFFF"/>
                </a:solidFill>
                <a:latin typeface="Segoe UI"/>
              </a:endParaRPr>
            </a:p>
          </p:txBody>
        </p:sp>
      </p:grpSp>
      <p:sp>
        <p:nvSpPr>
          <p:cNvPr id="75" name="Right Arrow 74"/>
          <p:cNvSpPr/>
          <p:nvPr/>
        </p:nvSpPr>
        <p:spPr bwMode="auto">
          <a:xfrm rot="6709379">
            <a:off x="9815946" y="3959942"/>
            <a:ext cx="999803" cy="242014"/>
          </a:xfrm>
          <a:prstGeom prst="rightArrow">
            <a:avLst/>
          </a:prstGeom>
          <a:solidFill>
            <a:srgbClr val="FFFFFF"/>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532" tIns="45765" rIns="91532" bIns="45765" numCol="1" rtlCol="0" anchor="ctr" anchorCtr="0" compatLnSpc="1">
            <a:prstTxWarp prst="textNoShape">
              <a:avLst/>
            </a:prstTxWarp>
          </a:bodyPr>
          <a:lstStyle/>
          <a:p>
            <a:pPr algn="ctr" defTabSz="914933">
              <a:defRPr/>
            </a:pPr>
            <a:endParaRPr lang="en-US" sz="1766" dirty="0">
              <a:solidFill>
                <a:srgbClr val="FFFFFE"/>
              </a:solidFill>
              <a:latin typeface="Segoe" pitchFamily="34" charset="0"/>
            </a:endParaRPr>
          </a:p>
        </p:txBody>
      </p:sp>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5459" y="3864394"/>
            <a:ext cx="448030" cy="448030"/>
          </a:xfrm>
          <a:prstGeom prst="rect">
            <a:avLst/>
          </a:prstGeom>
        </p:spPr>
      </p:pic>
      <p:pic>
        <p:nvPicPr>
          <p:cNvPr id="78" name="Picture 77"/>
          <p:cNvPicPr>
            <a:picLocks noChangeAspect="1" noChangeArrowheads="1"/>
          </p:cNvPicPr>
          <p:nvPr/>
        </p:nvPicPr>
        <p:blipFill>
          <a:blip r:embed="rId7" cstate="email">
            <a:biLevel thresh="25000"/>
            <a:extLst>
              <a:ext uri="{28A0092B-C50C-407E-A947-70E740481C1C}">
                <a14:useLocalDpi xmlns:a14="http://schemas.microsoft.com/office/drawing/2010/main"/>
              </a:ext>
            </a:extLst>
          </a:blip>
          <a:srcRect/>
          <a:stretch>
            <a:fillRect/>
          </a:stretch>
        </p:blipFill>
        <p:spPr bwMode="auto">
          <a:xfrm>
            <a:off x="9592525" y="4545535"/>
            <a:ext cx="743975" cy="1096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9" name="Rounded Rectangle 35"/>
          <p:cNvSpPr/>
          <p:nvPr/>
        </p:nvSpPr>
        <p:spPr bwMode="auto">
          <a:xfrm>
            <a:off x="9772372" y="4947263"/>
            <a:ext cx="391475" cy="441737"/>
          </a:xfrm>
          <a:prstGeom prst="round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172" tIns="45586" rIns="91172" bIns="45586" numCol="1" rtlCol="0" anchor="ctr" anchorCtr="0" compatLnSpc="1">
            <a:prstTxWarp prst="textNoShape">
              <a:avLst/>
            </a:prstTxWarp>
          </a:bodyPr>
          <a:lstStyle/>
          <a:p>
            <a:pPr algn="ctr" defTabSz="911311" fontAlgn="base">
              <a:lnSpc>
                <a:spcPct val="90000"/>
              </a:lnSpc>
              <a:spcBef>
                <a:spcPct val="0"/>
              </a:spcBef>
              <a:spcAft>
                <a:spcPct val="0"/>
              </a:spcAft>
              <a:defRPr/>
            </a:pPr>
            <a:endParaRPr lang="en-US" sz="1994" spc="-51" dirty="0">
              <a:gradFill>
                <a:gsLst>
                  <a:gs pos="0">
                    <a:srgbClr val="505050"/>
                  </a:gs>
                  <a:gs pos="100000">
                    <a:srgbClr val="505050"/>
                  </a:gs>
                </a:gsLst>
                <a:lin ang="5400000" scaled="0"/>
              </a:gradFill>
              <a:latin typeface="Segoe UI"/>
            </a:endParaRPr>
          </a:p>
        </p:txBody>
      </p:sp>
      <p:sp>
        <p:nvSpPr>
          <p:cNvPr id="80" name="TextBox 36"/>
          <p:cNvSpPr txBox="1"/>
          <p:nvPr/>
        </p:nvSpPr>
        <p:spPr>
          <a:xfrm>
            <a:off x="9814214" y="5225479"/>
            <a:ext cx="291362" cy="165815"/>
          </a:xfrm>
          <a:prstGeom prst="rect">
            <a:avLst/>
          </a:prstGeom>
          <a:noFill/>
        </p:spPr>
        <p:txBody>
          <a:bodyPr wrap="none" lIns="0" tIns="0" rIns="0" bIns="0" rtlCol="0">
            <a:spAutoFit/>
          </a:bodyPr>
          <a:lstStyle/>
          <a:p>
            <a:pPr defTabSz="914192">
              <a:lnSpc>
                <a:spcPct val="90000"/>
              </a:lnSpc>
              <a:defRPr/>
            </a:pPr>
            <a:r>
              <a:rPr lang="en-US" sz="1197" spc="-51" dirty="0">
                <a:solidFill>
                  <a:srgbClr val="FFFFFF"/>
                </a:solidFill>
                <a:latin typeface="Segoe UI"/>
              </a:rPr>
              <a:t>VHD</a:t>
            </a:r>
            <a:endParaRPr lang="en-US" sz="2393" spc="-51" dirty="0">
              <a:solidFill>
                <a:srgbClr val="FFFFFF"/>
              </a:solidFill>
              <a:latin typeface="Segoe UI"/>
            </a:endParaRPr>
          </a:p>
        </p:txBody>
      </p:sp>
      <p:grpSp>
        <p:nvGrpSpPr>
          <p:cNvPr id="81" name="Group 37"/>
          <p:cNvGrpSpPr/>
          <p:nvPr/>
        </p:nvGrpSpPr>
        <p:grpSpPr>
          <a:xfrm>
            <a:off x="9797758" y="4997918"/>
            <a:ext cx="337305" cy="188472"/>
            <a:chOff x="4429125" y="2127251"/>
            <a:chExt cx="1423988" cy="639762"/>
          </a:xfrm>
          <a:solidFill>
            <a:srgbClr val="FFFFFF"/>
          </a:solidFill>
        </p:grpSpPr>
        <p:sp>
          <p:nvSpPr>
            <p:cNvPr id="82"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175" tIns="45589" rIns="91175" bIns="45589" numCol="1" anchor="t" anchorCtr="0" compatLnSpc="1">
              <a:prstTxWarp prst="textNoShape">
                <a:avLst/>
              </a:prstTxWarp>
            </a:bodyPr>
            <a:lstStyle/>
            <a:p>
              <a:pPr defTabSz="914192">
                <a:defRPr/>
              </a:pPr>
              <a:endParaRPr lang="en-US" sz="1794">
                <a:solidFill>
                  <a:srgbClr val="FFFFFF"/>
                </a:solidFill>
                <a:latin typeface="Segoe UI"/>
              </a:endParaRPr>
            </a:p>
          </p:txBody>
        </p:sp>
        <p:sp>
          <p:nvSpPr>
            <p:cNvPr id="83"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175" tIns="45589" rIns="91175" bIns="45589" numCol="1" anchor="t" anchorCtr="0" compatLnSpc="1">
              <a:prstTxWarp prst="textNoShape">
                <a:avLst/>
              </a:prstTxWarp>
            </a:bodyPr>
            <a:lstStyle/>
            <a:p>
              <a:pPr defTabSz="914192">
                <a:defRPr/>
              </a:pPr>
              <a:endParaRPr lang="en-US" sz="1794">
                <a:solidFill>
                  <a:srgbClr val="FFFFFF"/>
                </a:solidFill>
                <a:latin typeface="Segoe UI"/>
              </a:endParaRPr>
            </a:p>
          </p:txBody>
        </p:sp>
        <p:sp>
          <p:nvSpPr>
            <p:cNvPr id="84"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175" tIns="45589" rIns="91175" bIns="45589" numCol="1" anchor="t" anchorCtr="0" compatLnSpc="1">
              <a:prstTxWarp prst="textNoShape">
                <a:avLst/>
              </a:prstTxWarp>
            </a:bodyPr>
            <a:lstStyle/>
            <a:p>
              <a:pPr defTabSz="914192">
                <a:defRPr/>
              </a:pPr>
              <a:endParaRPr lang="en-US" sz="1794">
                <a:solidFill>
                  <a:srgbClr val="FFFFFF"/>
                </a:solidFill>
                <a:latin typeface="Segoe UI"/>
              </a:endParaRPr>
            </a:p>
          </p:txBody>
        </p:sp>
      </p:grpSp>
    </p:spTree>
    <p:extLst>
      <p:ext uri="{BB962C8B-B14F-4D97-AF65-F5344CB8AC3E}">
        <p14:creationId xmlns:p14="http://schemas.microsoft.com/office/powerpoint/2010/main" val="1564676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lang="en-US"/>
          </a:p>
        </p:txBody>
      </p:sp>
      <p:sp>
        <p:nvSpPr>
          <p:cNvPr id="2" name="Title 1"/>
          <p:cNvSpPr>
            <a:spLocks noGrp="1"/>
          </p:cNvSpPr>
          <p:nvPr>
            <p:ph type="title" idx="4294967295"/>
          </p:nvPr>
        </p:nvSpPr>
        <p:spPr>
          <a:xfrm>
            <a:off x="504307" y="79291"/>
            <a:ext cx="10008454" cy="1265832"/>
          </a:xfrm>
        </p:spPr>
        <p:txBody>
          <a:bodyPr/>
          <a:lstStyle/>
          <a:p>
            <a:r>
              <a:rPr lang="en-US" dirty="0">
                <a:solidFill>
                  <a:schemeClr val="bg1"/>
                </a:solidFill>
              </a:rPr>
              <a:t>VM Compute Resiliency</a:t>
            </a:r>
          </a:p>
        </p:txBody>
      </p:sp>
      <p:sp>
        <p:nvSpPr>
          <p:cNvPr id="38" name="Rectangle 37"/>
          <p:cNvSpPr/>
          <p:nvPr/>
        </p:nvSpPr>
        <p:spPr bwMode="auto">
          <a:xfrm>
            <a:off x="632125" y="2881565"/>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sz="1567" spc="-50" dirty="0">
                <a:solidFill>
                  <a:srgbClr val="FFFFFF"/>
                </a:solidFill>
                <a:latin typeface="Segoe UI"/>
              </a:rPr>
              <a:t>Availability</a:t>
            </a:r>
            <a:endParaRPr lang="en-US" sz="1567" spc="-50" dirty="0">
              <a:solidFill>
                <a:srgbClr val="505050"/>
              </a:solidFill>
              <a:latin typeface="Segoe UI"/>
            </a:endParaRPr>
          </a:p>
        </p:txBody>
      </p:sp>
      <p:sp>
        <p:nvSpPr>
          <p:cNvPr id="39" name="Rectangle 38"/>
          <p:cNvSpPr/>
          <p:nvPr/>
        </p:nvSpPr>
        <p:spPr bwMode="auto">
          <a:xfrm>
            <a:off x="2125552" y="2881565"/>
            <a:ext cx="5119619"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VMs continue to run even when a node falls out of cluster membership</a:t>
            </a:r>
          </a:p>
        </p:txBody>
      </p:sp>
      <p:sp>
        <p:nvSpPr>
          <p:cNvPr id="40" name="Rectangle 39"/>
          <p:cNvSpPr/>
          <p:nvPr/>
        </p:nvSpPr>
        <p:spPr bwMode="auto">
          <a:xfrm>
            <a:off x="632125" y="1400575"/>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sz="1567" dirty="0">
                <a:solidFill>
                  <a:srgbClr val="FFFFFF"/>
                </a:solidFill>
                <a:latin typeface="Segoe UI"/>
              </a:rPr>
              <a:t>Flexibility</a:t>
            </a:r>
            <a:endParaRPr lang="en-US" sz="1567" spc="-50" dirty="0">
              <a:solidFill>
                <a:srgbClr val="FFFFFF"/>
              </a:solidFill>
              <a:latin typeface="Segoe UI"/>
            </a:endParaRPr>
          </a:p>
        </p:txBody>
      </p:sp>
      <p:sp>
        <p:nvSpPr>
          <p:cNvPr id="41" name="Rectangle 40"/>
          <p:cNvSpPr/>
          <p:nvPr/>
        </p:nvSpPr>
        <p:spPr bwMode="auto">
          <a:xfrm>
            <a:off x="2125550" y="1400575"/>
            <a:ext cx="5123697"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Designing for cloud scale with commodity hardware</a:t>
            </a:r>
          </a:p>
          <a:p>
            <a:pPr defTabSz="914192">
              <a:defRPr/>
            </a:pPr>
            <a:endParaRPr lang="en-US" sz="784" dirty="0">
              <a:solidFill>
                <a:srgbClr val="002050"/>
              </a:solidFill>
              <a:latin typeface="Segoe UI"/>
            </a:endParaRPr>
          </a:p>
          <a:p>
            <a:pPr defTabSz="914192">
              <a:defRPr/>
            </a:pPr>
            <a:r>
              <a:rPr lang="en-US" sz="1961" dirty="0">
                <a:solidFill>
                  <a:srgbClr val="002050"/>
                </a:solidFill>
                <a:latin typeface="Segoe UI"/>
              </a:rPr>
              <a:t>Configurable based on your SLA’s</a:t>
            </a:r>
          </a:p>
        </p:txBody>
      </p:sp>
      <p:sp>
        <p:nvSpPr>
          <p:cNvPr id="42" name="Rectangle 41"/>
          <p:cNvSpPr/>
          <p:nvPr/>
        </p:nvSpPr>
        <p:spPr bwMode="auto">
          <a:xfrm>
            <a:off x="632125" y="4362555"/>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sz="1567" dirty="0">
                <a:solidFill>
                  <a:srgbClr val="FFFFFF"/>
                </a:solidFill>
                <a:latin typeface="Segoe UI"/>
              </a:rPr>
              <a:t>Reliability</a:t>
            </a:r>
            <a:endParaRPr lang="en-US" sz="1567" spc="-50" dirty="0">
              <a:solidFill>
                <a:srgbClr val="505050"/>
              </a:solidFill>
              <a:latin typeface="Segoe UI"/>
            </a:endParaRPr>
          </a:p>
        </p:txBody>
      </p:sp>
      <p:sp>
        <p:nvSpPr>
          <p:cNvPr id="43" name="Rectangle 42"/>
          <p:cNvSpPr/>
          <p:nvPr/>
        </p:nvSpPr>
        <p:spPr bwMode="auto">
          <a:xfrm>
            <a:off x="2125552" y="4362555"/>
            <a:ext cx="5119619"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Resiliency to transient failures</a:t>
            </a:r>
          </a:p>
        </p:txBody>
      </p:sp>
      <p:pic>
        <p:nvPicPr>
          <p:cNvPr id="49" name="Picture 11"/>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1364" y="1773767"/>
            <a:ext cx="1014470" cy="5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300" y="3174957"/>
            <a:ext cx="532603" cy="665753"/>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499" y="4623358"/>
            <a:ext cx="678204" cy="678204"/>
          </a:xfrm>
          <a:prstGeom prst="rect">
            <a:avLst/>
          </a:prstGeom>
        </p:spPr>
      </p:pic>
      <p:sp>
        <p:nvSpPr>
          <p:cNvPr id="82" name="Rectangle 81"/>
          <p:cNvSpPr/>
          <p:nvPr/>
        </p:nvSpPr>
        <p:spPr bwMode="auto">
          <a:xfrm>
            <a:off x="9527732" y="2820427"/>
            <a:ext cx="1176808" cy="1893813"/>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74"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3" name="Rectangle 82"/>
          <p:cNvSpPr/>
          <p:nvPr/>
        </p:nvSpPr>
        <p:spPr bwMode="auto">
          <a:xfrm>
            <a:off x="7750527" y="2820427"/>
            <a:ext cx="1892775" cy="189381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17" tIns="89617" rIns="89617" bIns="89617" numCol="1" spcCol="0" rtlCol="0" fromWordArt="0" anchor="t" anchorCtr="0" forceAA="0" compatLnSpc="1">
            <a:prstTxWarp prst="textNoShape">
              <a:avLst/>
            </a:prstTxWarp>
            <a:noAutofit/>
          </a:bodyPr>
          <a:lstStyle/>
          <a:p>
            <a:pPr defTabSz="913774" fontAlgn="base">
              <a:lnSpc>
                <a:spcPct val="90000"/>
              </a:lnSpc>
              <a:spcBef>
                <a:spcPct val="0"/>
              </a:spcBef>
              <a:spcAft>
                <a:spcPct val="0"/>
              </a:spcAft>
              <a:defRPr/>
            </a:pPr>
            <a:r>
              <a:rPr lang="en-US" sz="1766" dirty="0">
                <a:gradFill>
                  <a:gsLst>
                    <a:gs pos="0">
                      <a:srgbClr val="FFFFFF"/>
                    </a:gs>
                    <a:gs pos="100000">
                      <a:srgbClr val="FFFFFF"/>
                    </a:gs>
                  </a:gsLst>
                  <a:lin ang="5400000" scaled="0"/>
                </a:gradFill>
                <a:latin typeface="Segoe UI"/>
                <a:ea typeface="Segoe UI" pitchFamily="34" charset="0"/>
                <a:cs typeface="Segoe UI" pitchFamily="34" charset="0"/>
              </a:rPr>
              <a:t>Cluster</a:t>
            </a:r>
          </a:p>
        </p:txBody>
      </p:sp>
      <p:sp>
        <p:nvSpPr>
          <p:cNvPr id="84" name="Rectangle 83"/>
          <p:cNvSpPr/>
          <p:nvPr/>
        </p:nvSpPr>
        <p:spPr bwMode="auto">
          <a:xfrm>
            <a:off x="10566056" y="2820427"/>
            <a:ext cx="1147705" cy="189381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defTabSz="913774" fontAlgn="base">
              <a:lnSpc>
                <a:spcPct val="90000"/>
              </a:lnSpc>
              <a:spcBef>
                <a:spcPct val="0"/>
              </a:spcBef>
              <a:spcAft>
                <a:spcPct val="0"/>
              </a:spcAft>
              <a:defRPr/>
            </a:pPr>
            <a:endParaRPr lang="en-US" sz="1766"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5" name="TextBox 84"/>
          <p:cNvSpPr txBox="1"/>
          <p:nvPr/>
        </p:nvSpPr>
        <p:spPr>
          <a:xfrm>
            <a:off x="10529151" y="4061660"/>
            <a:ext cx="486714" cy="621926"/>
          </a:xfrm>
          <a:prstGeom prst="rect">
            <a:avLst/>
          </a:prstGeom>
          <a:noFill/>
        </p:spPr>
        <p:txBody>
          <a:bodyPr wrap="square" lIns="179234" tIns="143387" rIns="179234" bIns="143387" rtlCol="0">
            <a:spAutoFit/>
          </a:bodyPr>
          <a:lstStyle/>
          <a:p>
            <a:pPr defTabSz="914192">
              <a:lnSpc>
                <a:spcPct val="90000"/>
              </a:lnSpc>
              <a:spcAft>
                <a:spcPts val="588"/>
              </a:spcAft>
              <a:defRPr/>
            </a:pPr>
            <a:r>
              <a:rPr lang="en-US" sz="2353" dirty="0">
                <a:gradFill>
                  <a:gsLst>
                    <a:gs pos="2917">
                      <a:srgbClr val="FFFFFF"/>
                    </a:gs>
                    <a:gs pos="30000">
                      <a:srgbClr val="FFFFFF"/>
                    </a:gs>
                  </a:gsLst>
                  <a:lin ang="5400000" scaled="0"/>
                </a:gradFill>
                <a:latin typeface="Segoe UI"/>
              </a:rPr>
              <a:t>?</a:t>
            </a:r>
          </a:p>
        </p:txBody>
      </p:sp>
      <p:sp>
        <p:nvSpPr>
          <p:cNvPr id="86" name="TextBox 85"/>
          <p:cNvSpPr txBox="1"/>
          <p:nvPr/>
        </p:nvSpPr>
        <p:spPr>
          <a:xfrm>
            <a:off x="11370563" y="3478492"/>
            <a:ext cx="486714" cy="621926"/>
          </a:xfrm>
          <a:prstGeom prst="rect">
            <a:avLst/>
          </a:prstGeom>
          <a:noFill/>
        </p:spPr>
        <p:txBody>
          <a:bodyPr wrap="square" lIns="179234" tIns="143387" rIns="179234" bIns="143387" rtlCol="0">
            <a:spAutoFit/>
          </a:bodyPr>
          <a:lstStyle/>
          <a:p>
            <a:pPr defTabSz="914192">
              <a:lnSpc>
                <a:spcPct val="90000"/>
              </a:lnSpc>
              <a:spcAft>
                <a:spcPts val="588"/>
              </a:spcAft>
              <a:defRPr/>
            </a:pPr>
            <a:r>
              <a:rPr lang="en-US" sz="2353" dirty="0">
                <a:gradFill>
                  <a:gsLst>
                    <a:gs pos="2917">
                      <a:srgbClr val="FFFFFF"/>
                    </a:gs>
                    <a:gs pos="30000">
                      <a:srgbClr val="FFFFFF"/>
                    </a:gs>
                  </a:gsLst>
                  <a:lin ang="5400000" scaled="0"/>
                </a:gradFill>
                <a:latin typeface="Segoe UI"/>
              </a:rPr>
              <a:t>?</a:t>
            </a:r>
          </a:p>
        </p:txBody>
      </p:sp>
      <p:sp>
        <p:nvSpPr>
          <p:cNvPr id="87" name="TextBox 86"/>
          <p:cNvSpPr txBox="1"/>
          <p:nvPr/>
        </p:nvSpPr>
        <p:spPr>
          <a:xfrm>
            <a:off x="10500476" y="3206571"/>
            <a:ext cx="486714" cy="621926"/>
          </a:xfrm>
          <a:prstGeom prst="rect">
            <a:avLst/>
          </a:prstGeom>
          <a:noFill/>
        </p:spPr>
        <p:txBody>
          <a:bodyPr wrap="square" lIns="179234" tIns="143387" rIns="179234" bIns="143387" rtlCol="0">
            <a:spAutoFit/>
          </a:bodyPr>
          <a:lstStyle/>
          <a:p>
            <a:pPr defTabSz="914192">
              <a:lnSpc>
                <a:spcPct val="90000"/>
              </a:lnSpc>
              <a:spcAft>
                <a:spcPts val="588"/>
              </a:spcAft>
              <a:defRPr/>
            </a:pPr>
            <a:r>
              <a:rPr lang="en-US" sz="2353" dirty="0">
                <a:gradFill>
                  <a:gsLst>
                    <a:gs pos="2917">
                      <a:srgbClr val="FFFFFF"/>
                    </a:gs>
                    <a:gs pos="30000">
                      <a:srgbClr val="FFFFFF"/>
                    </a:gs>
                  </a:gsLst>
                  <a:lin ang="5400000" scaled="0"/>
                </a:gradFill>
                <a:latin typeface="Segoe UI"/>
              </a:rPr>
              <a:t>?</a:t>
            </a:r>
          </a:p>
        </p:txBody>
      </p:sp>
      <p:sp>
        <p:nvSpPr>
          <p:cNvPr id="88" name="TextBox 87"/>
          <p:cNvSpPr txBox="1"/>
          <p:nvPr/>
        </p:nvSpPr>
        <p:spPr>
          <a:xfrm>
            <a:off x="11366106" y="4252118"/>
            <a:ext cx="486714" cy="621926"/>
          </a:xfrm>
          <a:prstGeom prst="rect">
            <a:avLst/>
          </a:prstGeom>
          <a:noFill/>
        </p:spPr>
        <p:txBody>
          <a:bodyPr wrap="square" lIns="179234" tIns="143387" rIns="179234" bIns="143387" rtlCol="0">
            <a:spAutoFit/>
          </a:bodyPr>
          <a:lstStyle/>
          <a:p>
            <a:pPr defTabSz="914192">
              <a:lnSpc>
                <a:spcPct val="90000"/>
              </a:lnSpc>
              <a:spcAft>
                <a:spcPts val="588"/>
              </a:spcAft>
              <a:defRPr/>
            </a:pPr>
            <a:r>
              <a:rPr lang="en-US" sz="2353" dirty="0">
                <a:gradFill>
                  <a:gsLst>
                    <a:gs pos="2917">
                      <a:srgbClr val="FFFFFF"/>
                    </a:gs>
                    <a:gs pos="30000">
                      <a:srgbClr val="FFFFFF"/>
                    </a:gs>
                  </a:gsLst>
                  <a:lin ang="5400000" scaled="0"/>
                </a:gradFill>
                <a:latin typeface="Segoe UI"/>
              </a:rPr>
              <a:t>?</a:t>
            </a:r>
          </a:p>
        </p:txBody>
      </p:sp>
      <p:pic>
        <p:nvPicPr>
          <p:cNvPr id="89" name="Picture 6" descr="\\MAGNUM\Projects\Microsoft\Cloud Power FY12\Design\Icons\PNGs\Firewall.png"/>
          <p:cNvPicPr>
            <a:picLocks noChangeAspect="1" noChangeArrowheads="1"/>
          </p:cNvPicPr>
          <p:nvPr/>
        </p:nvPicPr>
        <p:blipFill>
          <a:blip r:embed="rId6" cstate="print">
            <a:lum bright="100000"/>
          </a:blip>
          <a:srcRect/>
          <a:stretch>
            <a:fillRect/>
          </a:stretch>
        </p:blipFill>
        <p:spPr bwMode="auto">
          <a:xfrm>
            <a:off x="9439345" y="3033812"/>
            <a:ext cx="1344605" cy="1344256"/>
          </a:xfrm>
          <a:prstGeom prst="rect">
            <a:avLst/>
          </a:prstGeom>
          <a:noFill/>
        </p:spPr>
      </p:pic>
      <p:sp>
        <p:nvSpPr>
          <p:cNvPr id="90" name="Line Callout 1 (Border and Accent Bar) 89"/>
          <p:cNvSpPr/>
          <p:nvPr/>
        </p:nvSpPr>
        <p:spPr bwMode="auto">
          <a:xfrm>
            <a:off x="8729653" y="1667735"/>
            <a:ext cx="1843006" cy="725664"/>
          </a:xfrm>
          <a:prstGeom prst="accentBorderCallout1">
            <a:avLst>
              <a:gd name="adj1" fmla="val 83524"/>
              <a:gd name="adj2" fmla="val 103186"/>
              <a:gd name="adj3" fmla="val 145872"/>
              <a:gd name="adj4" fmla="val 121227"/>
            </a:avLst>
          </a:prstGeom>
          <a:solidFill>
            <a:schemeClr val="accent3"/>
          </a:solidFill>
          <a:ln w="25400" cap="rnd">
            <a:solidFill>
              <a:schemeClr val="accent3"/>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34" tIns="46617" rIns="93234" bIns="46617" numCol="1" rtlCol="0" anchor="ctr" anchorCtr="0" compatLnSpc="1">
            <a:prstTxWarp prst="textNoShape">
              <a:avLst/>
            </a:prstTxWarp>
          </a:bodyPr>
          <a:lstStyle/>
          <a:p>
            <a:pPr algn="ctr" defTabSz="931958" fontAlgn="base">
              <a:spcBef>
                <a:spcPct val="0"/>
              </a:spcBef>
              <a:spcAft>
                <a:spcPct val="0"/>
              </a:spcAft>
              <a:defRPr/>
            </a:pPr>
            <a:r>
              <a:rPr lang="en-US" sz="1370" dirty="0">
                <a:solidFill>
                  <a:schemeClr val="bg1"/>
                </a:solidFill>
                <a:latin typeface="Segoe UI"/>
              </a:rPr>
              <a:t>VMs continue running when node becomes isolated</a:t>
            </a:r>
          </a:p>
        </p:txBody>
      </p:sp>
      <p:sp>
        <p:nvSpPr>
          <p:cNvPr id="91" name="TextBox 90"/>
          <p:cNvSpPr txBox="1"/>
          <p:nvPr/>
        </p:nvSpPr>
        <p:spPr>
          <a:xfrm>
            <a:off x="9470588" y="3939266"/>
            <a:ext cx="1264534" cy="705013"/>
          </a:xfrm>
          <a:prstGeom prst="rect">
            <a:avLst/>
          </a:prstGeom>
          <a:noFill/>
        </p:spPr>
        <p:txBody>
          <a:bodyPr wrap="square" lIns="179234" tIns="143387" rIns="179234" bIns="143387" rtlCol="0">
            <a:spAutoFit/>
          </a:bodyPr>
          <a:lstStyle/>
          <a:p>
            <a:pPr algn="ctr" defTabSz="914192">
              <a:lnSpc>
                <a:spcPct val="90000"/>
              </a:lnSpc>
              <a:spcAft>
                <a:spcPts val="588"/>
              </a:spcAft>
              <a:defRPr/>
            </a:pPr>
            <a:r>
              <a:rPr lang="en-US" sz="980" dirty="0">
                <a:solidFill>
                  <a:srgbClr val="FFFFFF"/>
                </a:solidFill>
                <a:latin typeface="Segoe UI"/>
              </a:rPr>
              <a:t>Network</a:t>
            </a:r>
            <a:br>
              <a:rPr lang="en-US" sz="980" dirty="0">
                <a:solidFill>
                  <a:srgbClr val="FFFFFF"/>
                </a:solidFill>
                <a:latin typeface="Segoe UI"/>
              </a:rPr>
            </a:br>
            <a:r>
              <a:rPr lang="en-US" sz="980" dirty="0">
                <a:solidFill>
                  <a:srgbClr val="FFFFFF"/>
                </a:solidFill>
                <a:latin typeface="Segoe UI"/>
              </a:rPr>
              <a:t>Communication</a:t>
            </a:r>
            <a:br>
              <a:rPr lang="en-US" sz="980" dirty="0">
                <a:solidFill>
                  <a:srgbClr val="FFFFFF"/>
                </a:solidFill>
                <a:latin typeface="Segoe UI"/>
              </a:rPr>
            </a:br>
            <a:r>
              <a:rPr lang="en-US" sz="980" dirty="0">
                <a:solidFill>
                  <a:srgbClr val="FFFFFF"/>
                </a:solidFill>
                <a:latin typeface="Segoe UI"/>
              </a:rPr>
              <a:t>Failure</a:t>
            </a:r>
          </a:p>
        </p:txBody>
      </p:sp>
      <p:sp>
        <p:nvSpPr>
          <p:cNvPr id="92" name="Freeform 5"/>
          <p:cNvSpPr>
            <a:spLocks noChangeAspect="1" noEditPoints="1"/>
          </p:cNvSpPr>
          <p:nvPr/>
        </p:nvSpPr>
        <p:spPr bwMode="auto">
          <a:xfrm>
            <a:off x="10880136" y="3369342"/>
            <a:ext cx="605562" cy="1255072"/>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93" name="Freeform 5"/>
          <p:cNvSpPr>
            <a:spLocks noChangeAspect="1" noEditPoints="1"/>
          </p:cNvSpPr>
          <p:nvPr/>
        </p:nvSpPr>
        <p:spPr bwMode="auto">
          <a:xfrm>
            <a:off x="8817472" y="3369342"/>
            <a:ext cx="605562" cy="1255072"/>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94" name="Freeform 5"/>
          <p:cNvSpPr>
            <a:spLocks noChangeAspect="1" noEditPoints="1"/>
          </p:cNvSpPr>
          <p:nvPr/>
        </p:nvSpPr>
        <p:spPr bwMode="auto">
          <a:xfrm>
            <a:off x="8013453" y="3369342"/>
            <a:ext cx="605562" cy="1255072"/>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95" name="TextBox 94"/>
          <p:cNvSpPr txBox="1"/>
          <p:nvPr/>
        </p:nvSpPr>
        <p:spPr>
          <a:xfrm>
            <a:off x="10774177" y="4029540"/>
            <a:ext cx="893634" cy="479635"/>
          </a:xfrm>
          <a:prstGeom prst="rect">
            <a:avLst/>
          </a:prstGeom>
          <a:noFill/>
        </p:spPr>
        <p:txBody>
          <a:bodyPr wrap="square" lIns="179234" tIns="143387" rIns="179234" bIns="143387" rtlCol="0">
            <a:spAutoFit/>
          </a:bodyPr>
          <a:lstStyle/>
          <a:p>
            <a:pPr defTabSz="914192">
              <a:lnSpc>
                <a:spcPct val="90000"/>
              </a:lnSpc>
              <a:spcAft>
                <a:spcPts val="588"/>
              </a:spcAft>
              <a:defRPr/>
            </a:pPr>
            <a:r>
              <a:rPr lang="en-US" sz="1371" dirty="0">
                <a:solidFill>
                  <a:schemeClr val="bg1"/>
                </a:solidFill>
                <a:latin typeface="Segoe UI"/>
              </a:rPr>
              <a:t>Hello?</a:t>
            </a:r>
          </a:p>
        </p:txBody>
      </p:sp>
      <p:grpSp>
        <p:nvGrpSpPr>
          <p:cNvPr id="96" name="Group 95"/>
          <p:cNvGrpSpPr/>
          <p:nvPr/>
        </p:nvGrpSpPr>
        <p:grpSpPr>
          <a:xfrm>
            <a:off x="10767881" y="2895778"/>
            <a:ext cx="428188" cy="418553"/>
            <a:chOff x="5118964" y="3771564"/>
            <a:chExt cx="642073" cy="596676"/>
          </a:xfrm>
        </p:grpSpPr>
        <p:sp>
          <p:nvSpPr>
            <p:cNvPr id="97" name="Rectangle 96"/>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98" name="Group 4"/>
            <p:cNvGrpSpPr>
              <a:grpSpLocks noChangeAspect="1"/>
            </p:cNvGrpSpPr>
            <p:nvPr/>
          </p:nvGrpSpPr>
          <p:grpSpPr bwMode="auto">
            <a:xfrm>
              <a:off x="5118964" y="3771564"/>
              <a:ext cx="642073" cy="596676"/>
              <a:chOff x="4030" y="1558"/>
              <a:chExt cx="341" cy="312"/>
            </a:xfrm>
            <a:solidFill>
              <a:schemeClr val="accent1"/>
            </a:solidFill>
          </p:grpSpPr>
          <p:sp>
            <p:nvSpPr>
              <p:cNvPr id="9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chemeClr val="tx1"/>
              </a:solidFill>
              <a:ln w="0">
                <a:noFill/>
                <a:prstDash val="solid"/>
                <a:round/>
                <a:headEnd/>
                <a:tailEnd/>
              </a:ln>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D83B01"/>
                  </a:solidFill>
                  <a:latin typeface="Segoe UI"/>
                </a:endParaRPr>
              </a:p>
            </p:txBody>
          </p:sp>
          <p:sp>
            <p:nvSpPr>
              <p:cNvPr id="100"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sp>
            <p:nvSpPr>
              <p:cNvPr id="101"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sp>
            <p:nvSpPr>
              <p:cNvPr id="102"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grpSp>
      </p:grpSp>
      <p:grpSp>
        <p:nvGrpSpPr>
          <p:cNvPr id="103" name="Group 102"/>
          <p:cNvGrpSpPr/>
          <p:nvPr/>
        </p:nvGrpSpPr>
        <p:grpSpPr>
          <a:xfrm>
            <a:off x="11240820" y="2929679"/>
            <a:ext cx="428188" cy="418553"/>
            <a:chOff x="5118964" y="3771564"/>
            <a:chExt cx="642073" cy="596676"/>
          </a:xfrm>
        </p:grpSpPr>
        <p:sp>
          <p:nvSpPr>
            <p:cNvPr id="104" name="Rectangle 103"/>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05" name="Group 4"/>
            <p:cNvGrpSpPr>
              <a:grpSpLocks noChangeAspect="1"/>
            </p:cNvGrpSpPr>
            <p:nvPr/>
          </p:nvGrpSpPr>
          <p:grpSpPr bwMode="auto">
            <a:xfrm>
              <a:off x="5118964" y="3771564"/>
              <a:ext cx="642073" cy="596676"/>
              <a:chOff x="4030" y="1558"/>
              <a:chExt cx="341" cy="312"/>
            </a:xfrm>
            <a:solidFill>
              <a:schemeClr val="accent1"/>
            </a:solidFill>
          </p:grpSpPr>
          <p:sp>
            <p:nvSpPr>
              <p:cNvPr id="106"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chemeClr val="tx1"/>
              </a:solidFill>
              <a:ln w="0">
                <a:noFill/>
                <a:prstDash val="solid"/>
                <a:round/>
                <a:headEnd/>
                <a:tailEnd/>
              </a:ln>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D83B01"/>
                  </a:solidFill>
                  <a:latin typeface="Segoe UI"/>
                </a:endParaRPr>
              </a:p>
            </p:txBody>
          </p:sp>
          <p:sp>
            <p:nvSpPr>
              <p:cNvPr id="107"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sp>
            <p:nvSpPr>
              <p:cNvPr id="108"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sp>
            <p:nvSpPr>
              <p:cNvPr id="109"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grpSp>
      </p:grpSp>
    </p:spTree>
    <p:extLst>
      <p:ext uri="{BB962C8B-B14F-4D97-AF65-F5344CB8AC3E}">
        <p14:creationId xmlns:p14="http://schemas.microsoft.com/office/powerpoint/2010/main" val="229886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0627059" y="2820427"/>
            <a:ext cx="1344618" cy="1893813"/>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17" tIns="89617" rIns="89617" bIns="143387" numCol="1" spcCol="0" rtlCol="0" fromWordArt="0" anchor="t" anchorCtr="0" forceAA="0" compatLnSpc="1">
            <a:prstTxWarp prst="textNoShape">
              <a:avLst/>
            </a:prstTxWarp>
            <a:noAutofit/>
          </a:bodyPr>
          <a:lstStyle/>
          <a:p>
            <a:pPr defTabSz="913774" fontAlgn="base">
              <a:lnSpc>
                <a:spcPct val="90000"/>
              </a:lnSpc>
              <a:spcBef>
                <a:spcPct val="0"/>
              </a:spcBef>
              <a:spcAft>
                <a:spcPct val="0"/>
              </a:spcAft>
              <a:defRPr/>
            </a:pPr>
            <a:r>
              <a:rPr lang="en-US" sz="1567" dirty="0">
                <a:gradFill>
                  <a:gsLst>
                    <a:gs pos="0">
                      <a:srgbClr val="FFFFFF"/>
                    </a:gs>
                    <a:gs pos="100000">
                      <a:srgbClr val="FFFFFF"/>
                    </a:gs>
                  </a:gsLst>
                  <a:lin ang="5400000" scaled="0"/>
                </a:gradFill>
                <a:latin typeface="Segoe UI"/>
                <a:ea typeface="Segoe UI" pitchFamily="34" charset="0"/>
                <a:cs typeface="Segoe UI" pitchFamily="34" charset="0"/>
              </a:rPr>
              <a:t>Quarantined</a:t>
            </a:r>
          </a:p>
        </p:txBody>
      </p:sp>
      <p:sp>
        <p:nvSpPr>
          <p:cNvPr id="2" name="Title 1"/>
          <p:cNvSpPr>
            <a:spLocks noGrp="1"/>
          </p:cNvSpPr>
          <p:nvPr>
            <p:ph type="title" idx="4294967295"/>
          </p:nvPr>
        </p:nvSpPr>
        <p:spPr>
          <a:xfrm>
            <a:off x="441268" y="142337"/>
            <a:ext cx="10073048" cy="1184111"/>
          </a:xfrm>
        </p:spPr>
        <p:txBody>
          <a:bodyPr/>
          <a:lstStyle/>
          <a:p>
            <a:r>
              <a:rPr lang="en-US" sz="3921" dirty="0">
                <a:solidFill>
                  <a:schemeClr val="bg1"/>
                </a:solidFill>
              </a:rPr>
              <a:t>Quarantine of Flapping Nodes</a:t>
            </a:r>
          </a:p>
        </p:txBody>
      </p:sp>
      <p:sp>
        <p:nvSpPr>
          <p:cNvPr id="6" name="Rectangle 5"/>
          <p:cNvSpPr/>
          <p:nvPr/>
        </p:nvSpPr>
        <p:spPr bwMode="auto">
          <a:xfrm>
            <a:off x="8624450" y="2820427"/>
            <a:ext cx="1892775" cy="189381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17" tIns="89617" rIns="89617" bIns="89617" numCol="1" spcCol="0" rtlCol="0" fromWordArt="0" anchor="t" anchorCtr="0" forceAA="0" compatLnSpc="1">
            <a:prstTxWarp prst="textNoShape">
              <a:avLst/>
            </a:prstTxWarp>
            <a:noAutofit/>
          </a:bodyPr>
          <a:lstStyle/>
          <a:p>
            <a:pPr defTabSz="913774" fontAlgn="base">
              <a:lnSpc>
                <a:spcPct val="90000"/>
              </a:lnSpc>
              <a:spcBef>
                <a:spcPct val="0"/>
              </a:spcBef>
              <a:spcAft>
                <a:spcPct val="0"/>
              </a:spcAft>
              <a:defRPr/>
            </a:pPr>
            <a:r>
              <a:rPr lang="en-US" sz="1766" dirty="0">
                <a:gradFill>
                  <a:gsLst>
                    <a:gs pos="0">
                      <a:srgbClr val="FFFFFF"/>
                    </a:gs>
                    <a:gs pos="100000">
                      <a:srgbClr val="FFFFFF"/>
                    </a:gs>
                  </a:gsLst>
                  <a:lin ang="5400000" scaled="0"/>
                </a:gradFill>
                <a:latin typeface="Segoe UI"/>
                <a:ea typeface="Segoe UI" pitchFamily="34" charset="0"/>
                <a:cs typeface="Segoe UI" pitchFamily="34" charset="0"/>
              </a:rPr>
              <a:t>Cluster</a:t>
            </a:r>
          </a:p>
        </p:txBody>
      </p:sp>
      <p:sp>
        <p:nvSpPr>
          <p:cNvPr id="12" name="Rectangle 11"/>
          <p:cNvSpPr/>
          <p:nvPr/>
        </p:nvSpPr>
        <p:spPr bwMode="auto">
          <a:xfrm>
            <a:off x="628439" y="2851749"/>
            <a:ext cx="1433874" cy="1433874"/>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b" anchorCtr="0" compatLnSpc="1">
            <a:prstTxWarp prst="textNoShape">
              <a:avLst/>
            </a:prstTxWarp>
          </a:bodyPr>
          <a:lstStyle/>
          <a:p>
            <a:pPr algn="r" defTabSz="913595" fontAlgn="base">
              <a:lnSpc>
                <a:spcPct val="90000"/>
              </a:lnSpc>
              <a:spcBef>
                <a:spcPct val="0"/>
              </a:spcBef>
              <a:spcAft>
                <a:spcPct val="0"/>
              </a:spcAft>
              <a:defRPr/>
            </a:pPr>
            <a:r>
              <a:rPr lang="en-US" sz="1567" dirty="0">
                <a:solidFill>
                  <a:srgbClr val="FFFFFF"/>
                </a:solidFill>
                <a:latin typeface="Segoe UI"/>
              </a:rPr>
              <a:t>Resiliency</a:t>
            </a:r>
            <a:endParaRPr lang="en-US" sz="1567" spc="-51" dirty="0">
              <a:solidFill>
                <a:srgbClr val="FFFFFF"/>
              </a:solidFill>
              <a:latin typeface="Segoe UI"/>
            </a:endParaRPr>
          </a:p>
        </p:txBody>
      </p:sp>
      <p:sp>
        <p:nvSpPr>
          <p:cNvPr id="13" name="Rectangle 12"/>
          <p:cNvSpPr/>
          <p:nvPr/>
        </p:nvSpPr>
        <p:spPr bwMode="auto">
          <a:xfrm>
            <a:off x="2121652" y="2851749"/>
            <a:ext cx="6269788" cy="143387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defTabSz="914192">
              <a:defRPr/>
            </a:pPr>
            <a:r>
              <a:rPr lang="en-US" sz="1961" dirty="0">
                <a:solidFill>
                  <a:srgbClr val="002050"/>
                </a:solidFill>
                <a:latin typeface="Segoe UI"/>
              </a:rPr>
              <a:t>Node is quarantined if it ungracefully leaves the cluster three times within an hour</a:t>
            </a:r>
          </a:p>
          <a:p>
            <a:pPr defTabSz="914192">
              <a:defRPr/>
            </a:pPr>
            <a:endParaRPr lang="en-US" sz="784" dirty="0">
              <a:solidFill>
                <a:srgbClr val="002050"/>
              </a:solidFill>
              <a:latin typeface="Segoe UI"/>
            </a:endParaRPr>
          </a:p>
          <a:p>
            <a:pPr defTabSz="914192">
              <a:defRPr/>
            </a:pPr>
            <a:r>
              <a:rPr lang="en-US" sz="1961" dirty="0">
                <a:solidFill>
                  <a:srgbClr val="002050"/>
                </a:solidFill>
                <a:latin typeface="Segoe UI"/>
              </a:rPr>
              <a:t>VMs are gracefully drained once quarantined</a:t>
            </a:r>
          </a:p>
        </p:txBody>
      </p:sp>
      <p:sp>
        <p:nvSpPr>
          <p:cNvPr id="14" name="Rectangle 13"/>
          <p:cNvSpPr/>
          <p:nvPr/>
        </p:nvSpPr>
        <p:spPr bwMode="auto">
          <a:xfrm>
            <a:off x="628439" y="1370970"/>
            <a:ext cx="1433874" cy="1433874"/>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b" anchorCtr="0" compatLnSpc="1">
            <a:prstTxWarp prst="textNoShape">
              <a:avLst/>
            </a:prstTxWarp>
          </a:bodyPr>
          <a:lstStyle/>
          <a:p>
            <a:pPr algn="r" defTabSz="913595" fontAlgn="base">
              <a:lnSpc>
                <a:spcPct val="90000"/>
              </a:lnSpc>
              <a:spcBef>
                <a:spcPct val="0"/>
              </a:spcBef>
              <a:spcAft>
                <a:spcPct val="0"/>
              </a:spcAft>
              <a:defRPr/>
            </a:pPr>
            <a:r>
              <a:rPr lang="en-US" sz="1567" spc="-51" dirty="0">
                <a:solidFill>
                  <a:srgbClr val="FFFFFF"/>
                </a:solidFill>
                <a:latin typeface="Segoe UI"/>
              </a:rPr>
              <a:t>Protection</a:t>
            </a:r>
          </a:p>
        </p:txBody>
      </p:sp>
      <p:sp>
        <p:nvSpPr>
          <p:cNvPr id="15" name="Rectangle 14"/>
          <p:cNvSpPr/>
          <p:nvPr/>
        </p:nvSpPr>
        <p:spPr bwMode="auto">
          <a:xfrm>
            <a:off x="2121652" y="1370970"/>
            <a:ext cx="6274781" cy="143387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defTabSz="914192">
              <a:defRPr/>
            </a:pPr>
            <a:r>
              <a:rPr lang="en-US" sz="1961" dirty="0">
                <a:solidFill>
                  <a:srgbClr val="002050"/>
                </a:solidFill>
                <a:latin typeface="Segoe UI"/>
              </a:rPr>
              <a:t>Unhealthy nodes are quarantined and are no longer allowed to join the cluster</a:t>
            </a:r>
          </a:p>
          <a:p>
            <a:pPr defTabSz="914192">
              <a:defRPr/>
            </a:pPr>
            <a:endParaRPr lang="en-US" sz="784" dirty="0">
              <a:solidFill>
                <a:srgbClr val="002050"/>
              </a:solidFill>
              <a:latin typeface="Segoe UI"/>
            </a:endParaRPr>
          </a:p>
          <a:p>
            <a:pPr defTabSz="914192">
              <a:defRPr/>
            </a:pPr>
            <a:r>
              <a:rPr lang="en-US" sz="1961" dirty="0">
                <a:solidFill>
                  <a:srgbClr val="002050"/>
                </a:solidFill>
                <a:latin typeface="Segoe UI"/>
              </a:rPr>
              <a:t>Prevents flapping nodes from negatively effecting other nodes and the overall cluster</a:t>
            </a:r>
          </a:p>
        </p:txBody>
      </p:sp>
      <p:sp>
        <p:nvSpPr>
          <p:cNvPr id="16" name="Rectangle 15"/>
          <p:cNvSpPr/>
          <p:nvPr/>
        </p:nvSpPr>
        <p:spPr bwMode="auto">
          <a:xfrm>
            <a:off x="628439" y="4332529"/>
            <a:ext cx="1433874" cy="1433874"/>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b" anchorCtr="0" compatLnSpc="1">
            <a:prstTxWarp prst="textNoShape">
              <a:avLst/>
            </a:prstTxWarp>
          </a:bodyPr>
          <a:lstStyle/>
          <a:p>
            <a:pPr algn="r" defTabSz="913595" fontAlgn="base">
              <a:lnSpc>
                <a:spcPct val="90000"/>
              </a:lnSpc>
              <a:spcBef>
                <a:spcPct val="0"/>
              </a:spcBef>
              <a:spcAft>
                <a:spcPct val="0"/>
              </a:spcAft>
              <a:defRPr/>
            </a:pPr>
            <a:r>
              <a:rPr lang="en-US" sz="1567" dirty="0">
                <a:solidFill>
                  <a:srgbClr val="FFFFFF"/>
                </a:solidFill>
                <a:latin typeface="Segoe UI"/>
              </a:rPr>
              <a:t>Control</a:t>
            </a:r>
            <a:endParaRPr lang="en-US" sz="1567" spc="-51" dirty="0">
              <a:solidFill>
                <a:srgbClr val="FFFFFF"/>
              </a:solidFill>
              <a:latin typeface="Segoe UI"/>
            </a:endParaRPr>
          </a:p>
        </p:txBody>
      </p:sp>
      <p:sp>
        <p:nvSpPr>
          <p:cNvPr id="17" name="Rectangle 16"/>
          <p:cNvSpPr/>
          <p:nvPr/>
        </p:nvSpPr>
        <p:spPr bwMode="auto">
          <a:xfrm>
            <a:off x="2121652" y="4332529"/>
            <a:ext cx="6269788" cy="143387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defTabSz="914192">
              <a:defRPr/>
            </a:pPr>
            <a:r>
              <a:rPr lang="en-US" sz="1961" dirty="0">
                <a:solidFill>
                  <a:srgbClr val="002050"/>
                </a:solidFill>
                <a:latin typeface="Segoe UI"/>
              </a:rPr>
              <a:t>No more than 25% of nodes can be quarantined at any given time</a:t>
            </a:r>
          </a:p>
          <a:p>
            <a:pPr defTabSz="914192">
              <a:defRPr/>
            </a:pPr>
            <a:endParaRPr lang="en-US" sz="784" dirty="0">
              <a:solidFill>
                <a:srgbClr val="002050"/>
              </a:solidFill>
              <a:latin typeface="Segoe UI"/>
            </a:endParaRPr>
          </a:p>
          <a:p>
            <a:pPr defTabSz="914192">
              <a:defRPr/>
            </a:pPr>
            <a:r>
              <a:rPr lang="en-US" sz="1961" dirty="0">
                <a:solidFill>
                  <a:srgbClr val="002050"/>
                </a:solidFill>
                <a:latin typeface="Segoe UI"/>
              </a:rPr>
              <a:t>Nodes prevented from joining the cluster for 2 hours</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83" y="1526835"/>
            <a:ext cx="724023" cy="880271"/>
          </a:xfrm>
          <a:prstGeom prst="rect">
            <a:avLst/>
          </a:prstGeom>
        </p:spPr>
      </p:pic>
      <p:pic>
        <p:nvPicPr>
          <p:cNvPr id="26" name="Picture 7" descr="\\MAGNUM\Projects\Microsoft\Cloud Power FY12\Design\ICONS_PNG\Control.png"/>
          <p:cNvPicPr>
            <a:picLocks noChangeAspect="1" noChangeArrowheads="1"/>
          </p:cNvPicPr>
          <p:nvPr/>
        </p:nvPicPr>
        <p:blipFill>
          <a:blip r:embed="rId4" cstate="print">
            <a:lum bright="100000"/>
          </a:blip>
          <a:srcRect/>
          <a:stretch>
            <a:fillRect/>
          </a:stretch>
        </p:blipFill>
        <p:spPr bwMode="auto">
          <a:xfrm>
            <a:off x="893249" y="4424371"/>
            <a:ext cx="974869" cy="974614"/>
          </a:xfrm>
          <a:prstGeom prst="rect">
            <a:avLst/>
          </a:prstGeom>
          <a:noFill/>
        </p:spPr>
      </p:pic>
      <p:sp>
        <p:nvSpPr>
          <p:cNvPr id="27" name="Freeform 14"/>
          <p:cNvSpPr>
            <a:spLocks noEditPoints="1"/>
          </p:cNvSpPr>
          <p:nvPr/>
        </p:nvSpPr>
        <p:spPr bwMode="black">
          <a:xfrm>
            <a:off x="1083073" y="3181139"/>
            <a:ext cx="586180" cy="527937"/>
          </a:xfrm>
          <a:custGeom>
            <a:avLst/>
            <a:gdLst>
              <a:gd name="T0" fmla="*/ 195 w 300"/>
              <a:gd name="T1" fmla="*/ 217 h 266"/>
              <a:gd name="T2" fmla="*/ 196 w 300"/>
              <a:gd name="T3" fmla="*/ 227 h 266"/>
              <a:gd name="T4" fmla="*/ 149 w 300"/>
              <a:gd name="T5" fmla="*/ 266 h 266"/>
              <a:gd name="T6" fmla="*/ 8 w 300"/>
              <a:gd name="T7" fmla="*/ 116 h 266"/>
              <a:gd name="T8" fmla="*/ 0 w 300"/>
              <a:gd name="T9" fmla="*/ 78 h 266"/>
              <a:gd name="T10" fmla="*/ 78 w 300"/>
              <a:gd name="T11" fmla="*/ 0 h 266"/>
              <a:gd name="T12" fmla="*/ 150 w 300"/>
              <a:gd name="T13" fmla="*/ 48 h 266"/>
              <a:gd name="T14" fmla="*/ 222 w 300"/>
              <a:gd name="T15" fmla="*/ 0 h 266"/>
              <a:gd name="T16" fmla="*/ 300 w 300"/>
              <a:gd name="T17" fmla="*/ 78 h 266"/>
              <a:gd name="T18" fmla="*/ 292 w 300"/>
              <a:gd name="T19" fmla="*/ 116 h 266"/>
              <a:gd name="T20" fmla="*/ 262 w 300"/>
              <a:gd name="T21" fmla="*/ 162 h 266"/>
              <a:gd name="T22" fmla="*/ 251 w 300"/>
              <a:gd name="T23" fmla="*/ 161 h 266"/>
              <a:gd name="T24" fmla="*/ 195 w 300"/>
              <a:gd name="T25" fmla="*/ 217 h 266"/>
              <a:gd name="T26" fmla="*/ 257 w 300"/>
              <a:gd name="T27" fmla="*/ 211 h 266"/>
              <a:gd name="T28" fmla="*/ 275 w 300"/>
              <a:gd name="T29" fmla="*/ 211 h 266"/>
              <a:gd name="T30" fmla="*/ 275 w 300"/>
              <a:gd name="T31" fmla="*/ 223 h 266"/>
              <a:gd name="T32" fmla="*/ 257 w 300"/>
              <a:gd name="T33" fmla="*/ 223 h 266"/>
              <a:gd name="T34" fmla="*/ 257 w 300"/>
              <a:gd name="T35" fmla="*/ 241 h 266"/>
              <a:gd name="T36" fmla="*/ 245 w 300"/>
              <a:gd name="T37" fmla="*/ 241 h 266"/>
              <a:gd name="T38" fmla="*/ 245 w 300"/>
              <a:gd name="T39" fmla="*/ 223 h 266"/>
              <a:gd name="T40" fmla="*/ 227 w 300"/>
              <a:gd name="T41" fmla="*/ 223 h 266"/>
              <a:gd name="T42" fmla="*/ 227 w 300"/>
              <a:gd name="T43" fmla="*/ 211 h 266"/>
              <a:gd name="T44" fmla="*/ 245 w 300"/>
              <a:gd name="T45" fmla="*/ 211 h 266"/>
              <a:gd name="T46" fmla="*/ 245 w 300"/>
              <a:gd name="T47" fmla="*/ 193 h 266"/>
              <a:gd name="T48" fmla="*/ 257 w 300"/>
              <a:gd name="T49" fmla="*/ 193 h 266"/>
              <a:gd name="T50" fmla="*/ 257 w 300"/>
              <a:gd name="T51" fmla="*/ 211 h 266"/>
              <a:gd name="T52" fmla="*/ 251 w 300"/>
              <a:gd name="T53" fmla="*/ 258 h 266"/>
              <a:gd name="T54" fmla="*/ 210 w 300"/>
              <a:gd name="T55" fmla="*/ 217 h 266"/>
              <a:gd name="T56" fmla="*/ 251 w 300"/>
              <a:gd name="T57" fmla="*/ 176 h 266"/>
              <a:gd name="T58" fmla="*/ 293 w 300"/>
              <a:gd name="T59" fmla="*/ 217 h 266"/>
              <a:gd name="T60" fmla="*/ 251 w 300"/>
              <a:gd name="T61" fmla="*/ 258 h 266"/>
              <a:gd name="T62" fmla="*/ 251 w 300"/>
              <a:gd name="T63" fmla="*/ 168 h 266"/>
              <a:gd name="T64" fmla="*/ 203 w 300"/>
              <a:gd name="T65" fmla="*/ 217 h 266"/>
              <a:gd name="T66" fmla="*/ 251 w 300"/>
              <a:gd name="T67" fmla="*/ 266 h 266"/>
              <a:gd name="T68" fmla="*/ 300 w 300"/>
              <a:gd name="T69" fmla="*/ 217 h 266"/>
              <a:gd name="T70" fmla="*/ 251 w 300"/>
              <a:gd name="T71" fmla="*/ 1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rgbClr val="FFFFFF"/>
          </a:solidFill>
          <a:ln>
            <a:noFill/>
          </a:ln>
        </p:spPr>
        <p:txBody>
          <a:bodyPr vert="horz" wrap="square" lIns="80664" tIns="40332" rIns="80664" bIns="40332" numCol="1" anchor="t" anchorCtr="0" compatLnSpc="1">
            <a:prstTxWarp prst="textNoShape">
              <a:avLst/>
            </a:prstTxWarp>
          </a:bodyPr>
          <a:lstStyle/>
          <a:p>
            <a:pPr defTabSz="914192">
              <a:defRPr/>
            </a:pPr>
            <a:endParaRPr lang="en-US" sz="882">
              <a:solidFill>
                <a:srgbClr val="FFFFFF"/>
              </a:solidFill>
              <a:latin typeface="Segoe UI"/>
            </a:endParaRPr>
          </a:p>
        </p:txBody>
      </p:sp>
      <p:sp>
        <p:nvSpPr>
          <p:cNvPr id="19" name="Freeform 5"/>
          <p:cNvSpPr>
            <a:spLocks noChangeAspect="1" noEditPoints="1"/>
          </p:cNvSpPr>
          <p:nvPr/>
        </p:nvSpPr>
        <p:spPr bwMode="auto">
          <a:xfrm>
            <a:off x="8900363" y="3377430"/>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20" name="Freeform 5"/>
          <p:cNvSpPr>
            <a:spLocks noChangeAspect="1" noEditPoints="1"/>
          </p:cNvSpPr>
          <p:nvPr/>
        </p:nvSpPr>
        <p:spPr bwMode="auto">
          <a:xfrm>
            <a:off x="9680319" y="3377430"/>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22" name="Freeform 5"/>
          <p:cNvSpPr>
            <a:spLocks noChangeAspect="1" noEditPoints="1"/>
          </p:cNvSpPr>
          <p:nvPr/>
        </p:nvSpPr>
        <p:spPr bwMode="auto">
          <a:xfrm>
            <a:off x="10897572" y="3377430"/>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21" name="Isosceles Triangle 20"/>
          <p:cNvSpPr/>
          <p:nvPr/>
        </p:nvSpPr>
        <p:spPr bwMode="auto">
          <a:xfrm>
            <a:off x="10967228" y="3792406"/>
            <a:ext cx="979322" cy="847907"/>
          </a:xfrm>
          <a:prstGeom prst="triangle">
            <a:avLst/>
          </a:prstGeom>
          <a:solidFill>
            <a:srgbClr val="FF000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74"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083" y="4063767"/>
            <a:ext cx="537559" cy="537559"/>
          </a:xfrm>
          <a:prstGeom prst="rect">
            <a:avLst/>
          </a:prstGeom>
        </p:spPr>
      </p:pic>
    </p:spTree>
    <p:extLst>
      <p:ext uri="{BB962C8B-B14F-4D97-AF65-F5344CB8AC3E}">
        <p14:creationId xmlns:p14="http://schemas.microsoft.com/office/powerpoint/2010/main" val="740930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4923" y="1326448"/>
            <a:ext cx="11037715" cy="1828958"/>
          </a:xfrm>
        </p:spPr>
        <p:txBody>
          <a:bodyPr/>
          <a:lstStyle/>
          <a:p>
            <a:endParaRPr lang="en-US"/>
          </a:p>
        </p:txBody>
      </p:sp>
      <p:sp>
        <p:nvSpPr>
          <p:cNvPr id="2" name="Title 1"/>
          <p:cNvSpPr>
            <a:spLocks noGrp="1"/>
          </p:cNvSpPr>
          <p:nvPr>
            <p:ph type="title" idx="4294967295"/>
          </p:nvPr>
        </p:nvSpPr>
        <p:spPr>
          <a:xfrm>
            <a:off x="370350" y="213260"/>
            <a:ext cx="10142411" cy="1113188"/>
          </a:xfrm>
        </p:spPr>
        <p:txBody>
          <a:bodyPr/>
          <a:lstStyle/>
          <a:p>
            <a:r>
              <a:rPr lang="en-US" sz="3921" dirty="0">
                <a:solidFill>
                  <a:schemeClr val="bg1"/>
                </a:solidFill>
              </a:rPr>
              <a:t>Online VM Configuration Changes</a:t>
            </a:r>
          </a:p>
        </p:txBody>
      </p:sp>
      <p:sp>
        <p:nvSpPr>
          <p:cNvPr id="38" name="Rectangle 37"/>
          <p:cNvSpPr/>
          <p:nvPr/>
        </p:nvSpPr>
        <p:spPr bwMode="auto">
          <a:xfrm>
            <a:off x="558447" y="2851075"/>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sz="1567" spc="-50" dirty="0">
                <a:solidFill>
                  <a:srgbClr val="FFFFFF"/>
                </a:solidFill>
                <a:latin typeface="Segoe UI"/>
              </a:rPr>
              <a:t>Memory</a:t>
            </a:r>
            <a:endParaRPr lang="en-US" sz="1567" spc="-50" dirty="0">
              <a:solidFill>
                <a:srgbClr val="505050"/>
              </a:solidFill>
              <a:latin typeface="Segoe UI"/>
            </a:endParaRPr>
          </a:p>
        </p:txBody>
      </p:sp>
      <p:sp>
        <p:nvSpPr>
          <p:cNvPr id="39" name="Rectangle 38"/>
          <p:cNvSpPr/>
          <p:nvPr/>
        </p:nvSpPr>
        <p:spPr bwMode="auto">
          <a:xfrm>
            <a:off x="2051874" y="2851075"/>
            <a:ext cx="6656792"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For Windows Server Technical Preview 3 / Windows 10 guests, you can now increase and decrease the memory assigned to virtual machines while they are running.</a:t>
            </a:r>
          </a:p>
        </p:txBody>
      </p:sp>
      <p:sp>
        <p:nvSpPr>
          <p:cNvPr id="40" name="Rectangle 39"/>
          <p:cNvSpPr/>
          <p:nvPr/>
        </p:nvSpPr>
        <p:spPr bwMode="auto">
          <a:xfrm>
            <a:off x="558447" y="1370085"/>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sz="1567" dirty="0">
                <a:solidFill>
                  <a:srgbClr val="FFFFFF"/>
                </a:solidFill>
                <a:latin typeface="Segoe UI"/>
              </a:rPr>
              <a:t>Network</a:t>
            </a:r>
            <a:endParaRPr lang="en-US" sz="1567" spc="-50" dirty="0">
              <a:solidFill>
                <a:srgbClr val="FFFFFF"/>
              </a:solidFill>
              <a:latin typeface="Segoe UI"/>
            </a:endParaRPr>
          </a:p>
        </p:txBody>
      </p:sp>
      <p:sp>
        <p:nvSpPr>
          <p:cNvPr id="41" name="Rectangle 40"/>
          <p:cNvSpPr/>
          <p:nvPr/>
        </p:nvSpPr>
        <p:spPr bwMode="auto">
          <a:xfrm>
            <a:off x="2051874" y="1370085"/>
            <a:ext cx="6656792"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Network adapters can be added and removed from Generation 2 virtual machines while they are running</a:t>
            </a:r>
          </a:p>
        </p:txBody>
      </p:sp>
      <p:sp>
        <p:nvSpPr>
          <p:cNvPr id="42" name="Rectangle 41"/>
          <p:cNvSpPr/>
          <p:nvPr/>
        </p:nvSpPr>
        <p:spPr bwMode="auto">
          <a:xfrm>
            <a:off x="558447" y="4332065"/>
            <a:ext cx="1434077" cy="143407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sz="1567" dirty="0">
                <a:solidFill>
                  <a:srgbClr val="FFFFFF"/>
                </a:solidFill>
                <a:latin typeface="Segoe UI"/>
              </a:rPr>
              <a:t>Replicated Disks</a:t>
            </a:r>
            <a:endParaRPr lang="en-US" sz="1567" spc="-50" dirty="0">
              <a:solidFill>
                <a:srgbClr val="505050"/>
              </a:solidFill>
              <a:latin typeface="Segoe UI"/>
            </a:endParaRPr>
          </a:p>
        </p:txBody>
      </p:sp>
      <p:sp>
        <p:nvSpPr>
          <p:cNvPr id="43" name="Rectangle 42"/>
          <p:cNvSpPr/>
          <p:nvPr/>
        </p:nvSpPr>
        <p:spPr bwMode="auto">
          <a:xfrm>
            <a:off x="2051874" y="4332065"/>
            <a:ext cx="6656792" cy="143407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When you add a new virtual hard disk to a virtual machine that is being replicated – it is automatically added to the not-replicated set.  This set can be updated online.</a:t>
            </a:r>
          </a:p>
        </p:txBody>
      </p:sp>
      <p:pic>
        <p:nvPicPr>
          <p:cNvPr id="49" name="Picture 11"/>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77685" y="1743277"/>
            <a:ext cx="1014470" cy="5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6" name="Group 95"/>
          <p:cNvGrpSpPr/>
          <p:nvPr/>
        </p:nvGrpSpPr>
        <p:grpSpPr>
          <a:xfrm>
            <a:off x="9532849" y="1838449"/>
            <a:ext cx="1585463" cy="1437285"/>
            <a:chOff x="5118964" y="3771564"/>
            <a:chExt cx="642073" cy="596676"/>
          </a:xfrm>
        </p:grpSpPr>
        <p:sp>
          <p:nvSpPr>
            <p:cNvPr id="97" name="Rectangle 96"/>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98" name="Group 4"/>
            <p:cNvGrpSpPr>
              <a:grpSpLocks noChangeAspect="1"/>
            </p:cNvGrpSpPr>
            <p:nvPr/>
          </p:nvGrpSpPr>
          <p:grpSpPr bwMode="auto">
            <a:xfrm>
              <a:off x="5118964" y="3771564"/>
              <a:ext cx="642073" cy="596676"/>
              <a:chOff x="4030" y="1558"/>
              <a:chExt cx="341" cy="312"/>
            </a:xfrm>
            <a:solidFill>
              <a:schemeClr val="accent1"/>
            </a:solidFill>
          </p:grpSpPr>
          <p:sp>
            <p:nvSpPr>
              <p:cNvPr id="9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chemeClr val="tx1"/>
              </a:solidFill>
              <a:ln w="0">
                <a:noFill/>
                <a:prstDash val="solid"/>
                <a:round/>
                <a:headEnd/>
                <a:tailEnd/>
              </a:ln>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D83B01"/>
                  </a:solidFill>
                  <a:latin typeface="Segoe UI"/>
                </a:endParaRPr>
              </a:p>
            </p:txBody>
          </p:sp>
          <p:sp>
            <p:nvSpPr>
              <p:cNvPr id="100"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sp>
            <p:nvSpPr>
              <p:cNvPr id="101"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sp>
            <p:nvSpPr>
              <p:cNvPr id="102"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grpSp>
      </p:grpSp>
      <p:grpSp>
        <p:nvGrpSpPr>
          <p:cNvPr id="103" name="Group 102"/>
          <p:cNvGrpSpPr/>
          <p:nvPr/>
        </p:nvGrpSpPr>
        <p:grpSpPr>
          <a:xfrm>
            <a:off x="9865989" y="3785633"/>
            <a:ext cx="1683964" cy="1437285"/>
            <a:chOff x="5118964" y="3771564"/>
            <a:chExt cx="642073" cy="596676"/>
          </a:xfrm>
        </p:grpSpPr>
        <p:sp>
          <p:nvSpPr>
            <p:cNvPr id="104" name="Rectangle 103"/>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05" name="Group 4"/>
            <p:cNvGrpSpPr>
              <a:grpSpLocks noChangeAspect="1"/>
            </p:cNvGrpSpPr>
            <p:nvPr/>
          </p:nvGrpSpPr>
          <p:grpSpPr bwMode="auto">
            <a:xfrm>
              <a:off x="5118964" y="3771564"/>
              <a:ext cx="642073" cy="596676"/>
              <a:chOff x="4030" y="1558"/>
              <a:chExt cx="341" cy="312"/>
            </a:xfrm>
            <a:solidFill>
              <a:schemeClr val="accent1"/>
            </a:solidFill>
          </p:grpSpPr>
          <p:sp>
            <p:nvSpPr>
              <p:cNvPr id="106"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chemeClr val="tx1"/>
              </a:solidFill>
              <a:ln w="0">
                <a:noFill/>
                <a:prstDash val="solid"/>
                <a:round/>
                <a:headEnd/>
                <a:tailEnd/>
              </a:ln>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D83B01"/>
                  </a:solidFill>
                  <a:latin typeface="Segoe UI"/>
                </a:endParaRPr>
              </a:p>
            </p:txBody>
          </p:sp>
          <p:sp>
            <p:nvSpPr>
              <p:cNvPr id="107"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sp>
            <p:nvSpPr>
              <p:cNvPr id="108"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sp>
            <p:nvSpPr>
              <p:cNvPr id="109"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kern="0">
                  <a:solidFill>
                    <a:srgbClr val="505050"/>
                  </a:solidFill>
                  <a:latin typeface="Segoe UI"/>
                </a:endParaRPr>
              </a:p>
            </p:txBody>
          </p:sp>
        </p:grpSp>
      </p:grpSp>
      <p:pic>
        <p:nvPicPr>
          <p:cNvPr id="45" name="Picture 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836197" y="4497504"/>
            <a:ext cx="897444" cy="713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13"/>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931832" y="3029708"/>
            <a:ext cx="653313" cy="859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730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0034" y="173858"/>
            <a:ext cx="10252727" cy="1171266"/>
          </a:xfrm>
        </p:spPr>
        <p:txBody>
          <a:bodyPr/>
          <a:lstStyle/>
          <a:p>
            <a:r>
              <a:rPr lang="en-US" sz="3921" dirty="0">
                <a:solidFill>
                  <a:schemeClr val="bg1"/>
                </a:solidFill>
              </a:rPr>
              <a:t>Seamless Cluster OS Rolling Upgrades 	</a:t>
            </a:r>
          </a:p>
        </p:txBody>
      </p:sp>
      <p:sp>
        <p:nvSpPr>
          <p:cNvPr id="32" name="Rectangle 31"/>
          <p:cNvSpPr/>
          <p:nvPr/>
        </p:nvSpPr>
        <p:spPr bwMode="auto">
          <a:xfrm>
            <a:off x="7468065" y="2280956"/>
            <a:ext cx="4133604" cy="265173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0" tIns="89630" rIns="89630" bIns="89630" numCol="1" spcCol="0" rtlCol="0" fromWordArt="0" anchor="t" anchorCtr="0" forceAA="0" compatLnSpc="1">
            <a:prstTxWarp prst="textNoShape">
              <a:avLst/>
            </a:prstTxWarp>
            <a:noAutofit/>
          </a:bodyPr>
          <a:lstStyle/>
          <a:p>
            <a:pPr defTabSz="913927" fontAlgn="base">
              <a:lnSpc>
                <a:spcPct val="90000"/>
              </a:lnSpc>
              <a:spcBef>
                <a:spcPct val="0"/>
              </a:spcBef>
              <a:spcAft>
                <a:spcPct val="0"/>
              </a:spcAft>
              <a:defRPr/>
            </a:pPr>
            <a:r>
              <a:rPr lang="en-US" sz="1765" dirty="0">
                <a:gradFill>
                  <a:gsLst>
                    <a:gs pos="0">
                      <a:srgbClr val="FFFFFF"/>
                    </a:gs>
                    <a:gs pos="100000">
                      <a:srgbClr val="FFFFFF"/>
                    </a:gs>
                  </a:gsLst>
                  <a:lin ang="5400000" scaled="0"/>
                </a:gradFill>
                <a:latin typeface="Segoe UI"/>
                <a:ea typeface="Segoe UI" pitchFamily="34" charset="0"/>
                <a:cs typeface="Segoe UI" pitchFamily="34" charset="0"/>
              </a:rPr>
              <a:t>Cluster</a:t>
            </a:r>
          </a:p>
        </p:txBody>
      </p:sp>
      <p:sp>
        <p:nvSpPr>
          <p:cNvPr id="34" name="Rectangle 33"/>
          <p:cNvSpPr/>
          <p:nvPr/>
        </p:nvSpPr>
        <p:spPr bwMode="auto">
          <a:xfrm>
            <a:off x="10260293" y="3134918"/>
            <a:ext cx="1254817" cy="168689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89630" bIns="89630" numCol="1" spcCol="0" rtlCol="0" fromWordArt="0" anchor="b" anchorCtr="0" forceAA="0" compatLnSpc="1">
            <a:prstTxWarp prst="textNoShape">
              <a:avLst/>
            </a:prstTxWarp>
            <a:noAutofit/>
          </a:bodyPr>
          <a:lstStyle/>
          <a:p>
            <a:pPr algn="r" defTabSz="913927" fontAlgn="base">
              <a:lnSpc>
                <a:spcPct val="90000"/>
              </a:lnSpc>
              <a:spcBef>
                <a:spcPct val="0"/>
              </a:spcBef>
              <a:spcAft>
                <a:spcPct val="0"/>
              </a:spcAft>
              <a:defRPr/>
            </a:pPr>
            <a:r>
              <a:rPr lang="en-US" sz="1371" dirty="0">
                <a:solidFill>
                  <a:srgbClr val="44546A"/>
                </a:solidFill>
                <a:latin typeface="Segoe UI"/>
                <a:ea typeface="Segoe UI" pitchFamily="34" charset="0"/>
                <a:cs typeface="Segoe UI" pitchFamily="34" charset="0"/>
              </a:rPr>
              <a:t>Win2016</a:t>
            </a:r>
          </a:p>
        </p:txBody>
      </p:sp>
      <p:sp>
        <p:nvSpPr>
          <p:cNvPr id="35" name="Rectangle 34"/>
          <p:cNvSpPr/>
          <p:nvPr/>
        </p:nvSpPr>
        <p:spPr bwMode="auto">
          <a:xfrm>
            <a:off x="7579654" y="3134918"/>
            <a:ext cx="1254817" cy="168689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89630" bIns="89630" numCol="1" spcCol="0" rtlCol="0" fromWordArt="0" anchor="b" anchorCtr="0" forceAA="0" compatLnSpc="1">
            <a:prstTxWarp prst="textNoShape">
              <a:avLst/>
            </a:prstTxWarp>
            <a:noAutofit/>
          </a:bodyPr>
          <a:lstStyle/>
          <a:p>
            <a:pPr algn="r" defTabSz="913927" fontAlgn="base">
              <a:lnSpc>
                <a:spcPct val="90000"/>
              </a:lnSpc>
              <a:spcBef>
                <a:spcPct val="0"/>
              </a:spcBef>
              <a:spcAft>
                <a:spcPct val="0"/>
              </a:spcAft>
              <a:defRPr/>
            </a:pPr>
            <a:r>
              <a:rPr lang="en-US" sz="1371" dirty="0">
                <a:solidFill>
                  <a:srgbClr val="44546A"/>
                </a:solidFill>
                <a:latin typeface="Segoe UI"/>
                <a:ea typeface="Segoe UI" pitchFamily="34" charset="0"/>
                <a:cs typeface="Segoe UI" pitchFamily="34" charset="0"/>
              </a:rPr>
              <a:t>Win2012 R2</a:t>
            </a:r>
          </a:p>
        </p:txBody>
      </p:sp>
      <p:sp>
        <p:nvSpPr>
          <p:cNvPr id="13" name="Rectangle 12"/>
          <p:cNvSpPr/>
          <p:nvPr/>
        </p:nvSpPr>
        <p:spPr bwMode="auto">
          <a:xfrm>
            <a:off x="632122" y="3746420"/>
            <a:ext cx="1523706" cy="1523706"/>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dirty="0">
                <a:solidFill>
                  <a:srgbClr val="FFFFFF"/>
                </a:solidFill>
                <a:latin typeface="Segoe UI"/>
              </a:rPr>
              <a:t>Seamless</a:t>
            </a:r>
            <a:endParaRPr lang="en-US" spc="-50" dirty="0">
              <a:solidFill>
                <a:srgbClr val="505050"/>
              </a:solidFill>
              <a:latin typeface="Segoe UI"/>
            </a:endParaRPr>
          </a:p>
        </p:txBody>
      </p:sp>
      <p:sp>
        <p:nvSpPr>
          <p:cNvPr id="14" name="Rectangle 13"/>
          <p:cNvSpPr/>
          <p:nvPr/>
        </p:nvSpPr>
        <p:spPr bwMode="auto">
          <a:xfrm>
            <a:off x="2227026" y="3746420"/>
            <a:ext cx="4846466" cy="152370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Zero downtime cloud upgrades for </a:t>
            </a:r>
            <a:br>
              <a:rPr lang="en-US" sz="1961" dirty="0">
                <a:solidFill>
                  <a:srgbClr val="002050"/>
                </a:solidFill>
                <a:latin typeface="Segoe UI"/>
              </a:rPr>
            </a:br>
            <a:r>
              <a:rPr lang="en-US" sz="1961" dirty="0">
                <a:solidFill>
                  <a:srgbClr val="002050"/>
                </a:solidFill>
                <a:latin typeface="Segoe UI"/>
              </a:rPr>
              <a:t>Hyper-V and Scale-out File Server</a:t>
            </a:r>
          </a:p>
        </p:txBody>
      </p:sp>
      <p:sp>
        <p:nvSpPr>
          <p:cNvPr id="16" name="Rectangle 15"/>
          <p:cNvSpPr/>
          <p:nvPr/>
        </p:nvSpPr>
        <p:spPr bwMode="auto">
          <a:xfrm>
            <a:off x="632122" y="2154860"/>
            <a:ext cx="1523706" cy="1523706"/>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b" anchorCtr="0" compatLnSpc="1">
            <a:prstTxWarp prst="textNoShape">
              <a:avLst/>
            </a:prstTxWarp>
          </a:bodyPr>
          <a:lstStyle/>
          <a:p>
            <a:pPr algn="r" defTabSz="913748" fontAlgn="base">
              <a:lnSpc>
                <a:spcPct val="90000"/>
              </a:lnSpc>
              <a:spcBef>
                <a:spcPct val="0"/>
              </a:spcBef>
              <a:spcAft>
                <a:spcPct val="0"/>
              </a:spcAft>
              <a:defRPr/>
            </a:pPr>
            <a:r>
              <a:rPr lang="en-US" spc="-50" dirty="0">
                <a:solidFill>
                  <a:srgbClr val="FFFFFF"/>
                </a:solidFill>
                <a:latin typeface="Segoe UI"/>
              </a:rPr>
              <a:t>Simple</a:t>
            </a:r>
          </a:p>
        </p:txBody>
      </p:sp>
      <p:sp>
        <p:nvSpPr>
          <p:cNvPr id="17" name="Rectangle 16"/>
          <p:cNvSpPr/>
          <p:nvPr/>
        </p:nvSpPr>
        <p:spPr bwMode="auto">
          <a:xfrm>
            <a:off x="2227026" y="2154860"/>
            <a:ext cx="4850327" cy="152370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defTabSz="914192">
              <a:defRPr/>
            </a:pPr>
            <a:r>
              <a:rPr lang="en-US" sz="1961" dirty="0">
                <a:solidFill>
                  <a:srgbClr val="002050"/>
                </a:solidFill>
                <a:latin typeface="Segoe UI"/>
              </a:rPr>
              <a:t>Rolling Upgrades with Win2012 R2 and Win2016 nodes within the same cluster</a:t>
            </a:r>
          </a:p>
          <a:p>
            <a:pPr defTabSz="914192">
              <a:defRPr/>
            </a:pPr>
            <a:endParaRPr lang="en-US" sz="784" dirty="0">
              <a:solidFill>
                <a:srgbClr val="002050"/>
              </a:solidFill>
              <a:latin typeface="Segoe UI"/>
            </a:endParaRPr>
          </a:p>
          <a:p>
            <a:pPr defTabSz="914192">
              <a:defRPr/>
            </a:pPr>
            <a:r>
              <a:rPr lang="en-US" sz="1961" dirty="0">
                <a:solidFill>
                  <a:srgbClr val="002050"/>
                </a:solidFill>
                <a:latin typeface="Segoe UI"/>
              </a:rPr>
              <a:t>Easily roll in nodes with new OS version</a:t>
            </a:r>
          </a:p>
        </p:txBody>
      </p:sp>
      <p:pic>
        <p:nvPicPr>
          <p:cNvPr id="25" name="Picture 8" descr="\\MAGNUM\Projects\Microsoft\Cloud Power FY12\Design\Icons\PNGs\Cross Platform.png"/>
          <p:cNvPicPr>
            <a:picLocks noChangeAspect="1" noChangeArrowheads="1"/>
          </p:cNvPicPr>
          <p:nvPr/>
        </p:nvPicPr>
        <p:blipFill>
          <a:blip r:embed="rId3" cstate="print">
            <a:lum bright="100000"/>
          </a:blip>
          <a:srcRect/>
          <a:stretch>
            <a:fillRect/>
          </a:stretch>
        </p:blipFill>
        <p:spPr bwMode="auto">
          <a:xfrm>
            <a:off x="774821" y="3673823"/>
            <a:ext cx="1244060" cy="1243560"/>
          </a:xfrm>
          <a:prstGeom prst="rect">
            <a:avLst/>
          </a:prstGeom>
          <a:noFill/>
        </p:spPr>
      </p:pic>
      <p:sp>
        <p:nvSpPr>
          <p:cNvPr id="21" name="Freeform 18"/>
          <p:cNvSpPr>
            <a:spLocks noChangeAspect="1" noEditPoints="1"/>
          </p:cNvSpPr>
          <p:nvPr/>
        </p:nvSpPr>
        <p:spPr bwMode="black">
          <a:xfrm>
            <a:off x="1121555" y="2322897"/>
            <a:ext cx="660782" cy="80615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0675" tIns="40338" rIns="80675" bIns="40338" numCol="1" anchor="t" anchorCtr="0" compatLnSpc="1">
            <a:prstTxWarp prst="textNoShape">
              <a:avLst/>
            </a:prstTxWarp>
          </a:bodyPr>
          <a:lstStyle/>
          <a:p>
            <a:pPr defTabSz="896214">
              <a:defRPr/>
            </a:pPr>
            <a:endParaRPr lang="en-US" sz="980" kern="0" dirty="0">
              <a:solidFill>
                <a:prstClr val="black"/>
              </a:solidFill>
              <a:latin typeface="Segoe UI" pitchFamily="34" charset="0"/>
              <a:ea typeface="Segoe UI" pitchFamily="34" charset="0"/>
              <a:cs typeface="Segoe UI" pitchFamily="34" charset="0"/>
            </a:endParaRPr>
          </a:p>
        </p:txBody>
      </p:sp>
      <p:sp>
        <p:nvSpPr>
          <p:cNvPr id="18" name="Circular Arrow 17"/>
          <p:cNvSpPr/>
          <p:nvPr/>
        </p:nvSpPr>
        <p:spPr bwMode="auto">
          <a:xfrm rot="20291070">
            <a:off x="9384266" y="2355538"/>
            <a:ext cx="1633392" cy="1679202"/>
          </a:xfrm>
          <a:prstGeom prst="circularArrow">
            <a:avLst>
              <a:gd name="adj1" fmla="val 12500"/>
              <a:gd name="adj2" fmla="val 1509123"/>
              <a:gd name="adj3" fmla="val 20457681"/>
              <a:gd name="adj4" fmla="val 12167109"/>
              <a:gd name="adj5" fmla="val 15886"/>
            </a:avLst>
          </a:prstGeom>
          <a:gradFill flip="none" rotWithShape="1">
            <a:gsLst>
              <a:gs pos="0">
                <a:srgbClr val="0171B0"/>
              </a:gs>
              <a:gs pos="74000">
                <a:srgbClr val="80B940"/>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20"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568988" y="2476428"/>
            <a:ext cx="462170" cy="4819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Rectangle 32"/>
          <p:cNvSpPr/>
          <p:nvPr/>
        </p:nvSpPr>
        <p:spPr bwMode="auto">
          <a:xfrm>
            <a:off x="8919974" y="3134918"/>
            <a:ext cx="1254817" cy="168689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89630" bIns="89630" numCol="1" spcCol="0" rtlCol="0" fromWordArt="0" anchor="b" anchorCtr="0" forceAA="0" compatLnSpc="1">
            <a:prstTxWarp prst="textNoShape">
              <a:avLst/>
            </a:prstTxWarp>
            <a:noAutofit/>
          </a:bodyPr>
          <a:lstStyle/>
          <a:p>
            <a:pPr algn="r" defTabSz="913927" fontAlgn="base">
              <a:lnSpc>
                <a:spcPct val="90000"/>
              </a:lnSpc>
              <a:spcBef>
                <a:spcPct val="0"/>
              </a:spcBef>
              <a:spcAft>
                <a:spcPct val="0"/>
              </a:spcAft>
              <a:defRPr/>
            </a:pPr>
            <a:r>
              <a:rPr lang="en-US" sz="1371" dirty="0">
                <a:solidFill>
                  <a:srgbClr val="44546A"/>
                </a:solidFill>
                <a:latin typeface="Segoe UI"/>
                <a:ea typeface="Segoe UI" pitchFamily="34" charset="0"/>
                <a:cs typeface="Segoe UI" pitchFamily="34" charset="0"/>
              </a:rPr>
              <a:t>Win2012 R2</a:t>
            </a:r>
          </a:p>
        </p:txBody>
      </p:sp>
      <p:sp>
        <p:nvSpPr>
          <p:cNvPr id="24" name="Freeform 5"/>
          <p:cNvSpPr>
            <a:spLocks noChangeAspect="1" noEditPoints="1"/>
          </p:cNvSpPr>
          <p:nvPr/>
        </p:nvSpPr>
        <p:spPr bwMode="auto">
          <a:xfrm>
            <a:off x="7934679" y="3341081"/>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26" name="Freeform 5"/>
          <p:cNvSpPr>
            <a:spLocks noChangeAspect="1" noEditPoints="1"/>
          </p:cNvSpPr>
          <p:nvPr/>
        </p:nvSpPr>
        <p:spPr bwMode="auto">
          <a:xfrm>
            <a:off x="10611173" y="3341081"/>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
        <p:nvSpPr>
          <p:cNvPr id="27" name="Freeform 5"/>
          <p:cNvSpPr>
            <a:spLocks noChangeAspect="1" noEditPoints="1"/>
          </p:cNvSpPr>
          <p:nvPr/>
        </p:nvSpPr>
        <p:spPr bwMode="auto">
          <a:xfrm>
            <a:off x="9274999" y="3341081"/>
            <a:ext cx="544766" cy="1129068"/>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a:endParaRPr>
          </a:p>
        </p:txBody>
      </p:sp>
    </p:spTree>
    <p:extLst>
      <p:ext uri="{BB962C8B-B14F-4D97-AF65-F5344CB8AC3E}">
        <p14:creationId xmlns:p14="http://schemas.microsoft.com/office/powerpoint/2010/main" val="25132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061938" y="2928736"/>
            <a:ext cx="280526" cy="271549"/>
          </a:xfrm>
          <a:prstGeom prst="rect">
            <a:avLst/>
          </a:prstGeom>
          <a:noFill/>
        </p:spPr>
        <p:txBody>
          <a:bodyPr wrap="none" lIns="0" tIns="0" rIns="0" bIns="0" rtlCol="0">
            <a:spAutoFit/>
          </a:bodyPr>
          <a:lstStyle/>
          <a:p>
            <a:pPr defTabSz="914016">
              <a:lnSpc>
                <a:spcPct val="90000"/>
              </a:lnSpc>
              <a:spcAft>
                <a:spcPts val="588"/>
              </a:spcAft>
            </a:pPr>
            <a:r>
              <a:rPr lang="en-US" sz="1961" b="1" dirty="0">
                <a:gradFill>
                  <a:gsLst>
                    <a:gs pos="2917">
                      <a:srgbClr val="00188F"/>
                    </a:gs>
                    <a:gs pos="30000">
                      <a:srgbClr val="00188F"/>
                    </a:gs>
                  </a:gsLst>
                  <a:lin ang="5400000" scaled="0"/>
                </a:gradFill>
                <a:latin typeface="Segoe UI"/>
              </a:rPr>
              <a:t>v6</a:t>
            </a:r>
          </a:p>
        </p:txBody>
      </p:sp>
      <p:sp>
        <p:nvSpPr>
          <p:cNvPr id="57" name="Freeform 5"/>
          <p:cNvSpPr>
            <a:spLocks noChangeAspect="1" noEditPoints="1"/>
          </p:cNvSpPr>
          <p:nvPr/>
        </p:nvSpPr>
        <p:spPr bwMode="auto">
          <a:xfrm>
            <a:off x="6982682" y="3788778"/>
            <a:ext cx="1100542" cy="849981"/>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2" name="Title 1"/>
          <p:cNvSpPr>
            <a:spLocks noGrp="1"/>
          </p:cNvSpPr>
          <p:nvPr>
            <p:ph type="title" idx="4294967295"/>
          </p:nvPr>
        </p:nvSpPr>
        <p:spPr>
          <a:xfrm>
            <a:off x="181235" y="23832"/>
            <a:ext cx="11635699" cy="1094116"/>
          </a:xfrm>
        </p:spPr>
        <p:txBody>
          <a:bodyPr>
            <a:normAutofit/>
          </a:bodyPr>
          <a:lstStyle/>
          <a:p>
            <a:r>
              <a:rPr lang="en-US" dirty="0">
                <a:solidFill>
                  <a:schemeClr val="bg1"/>
                </a:solidFill>
              </a:rPr>
              <a:t>Virtual machine upgrades</a:t>
            </a:r>
          </a:p>
        </p:txBody>
      </p:sp>
      <p:sp>
        <p:nvSpPr>
          <p:cNvPr id="645" name="Rectangle 644"/>
          <p:cNvSpPr/>
          <p:nvPr/>
        </p:nvSpPr>
        <p:spPr>
          <a:xfrm>
            <a:off x="171920" y="1210448"/>
            <a:ext cx="5959858" cy="4858289"/>
          </a:xfrm>
          <a:prstGeom prst="rect">
            <a:avLst/>
          </a:prstGeom>
          <a:noFill/>
          <a:ln w="12700" cap="flat" cmpd="sng" algn="ctr">
            <a:noFill/>
            <a:prstDash val="solid"/>
            <a:miter lim="800000"/>
          </a:ln>
          <a:effectLst/>
        </p:spPr>
        <p:txBody>
          <a:bodyPr lIns="179234" tIns="179234" rIns="179234" bIns="89617"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62117">
              <a:lnSpc>
                <a:spcPct val="90000"/>
              </a:lnSpc>
              <a:spcBef>
                <a:spcPts val="300"/>
              </a:spcBef>
              <a:spcAft>
                <a:spcPts val="600"/>
              </a:spcAft>
              <a:buClr>
                <a:srgbClr val="EFEFEF"/>
              </a:buClr>
            </a:pPr>
            <a:r>
              <a:rPr lang="en-US" sz="1961" b="1" dirty="0">
                <a:solidFill>
                  <a:srgbClr val="44546A"/>
                </a:solidFill>
                <a:latin typeface="Segoe UI"/>
                <a:cs typeface="Segoe UI" pitchFamily="34" charset="0"/>
              </a:rPr>
              <a:t>Compatibility mode: </a:t>
            </a:r>
            <a:r>
              <a:rPr lang="en-US" sz="1961" dirty="0">
                <a:solidFill>
                  <a:srgbClr val="44546A"/>
                </a:solidFill>
                <a:latin typeface="Segoe UI"/>
                <a:cs typeface="Segoe UI" pitchFamily="34" charset="0"/>
              </a:rPr>
              <a:t>When a VM is migrated to a Windows Server Technical Preview host, it will remain in Windows Server 2012 R2 compatibility mode.</a:t>
            </a:r>
          </a:p>
          <a:p>
            <a:pPr marL="0" lvl="1" defTabSz="462117">
              <a:lnSpc>
                <a:spcPct val="90000"/>
              </a:lnSpc>
              <a:spcBef>
                <a:spcPts val="300"/>
              </a:spcBef>
              <a:spcAft>
                <a:spcPts val="600"/>
              </a:spcAft>
              <a:buClr>
                <a:srgbClr val="EFEFEF"/>
              </a:buClr>
            </a:pPr>
            <a:r>
              <a:rPr lang="en-US" sz="1961" dirty="0">
                <a:solidFill>
                  <a:srgbClr val="44546A"/>
                </a:solidFill>
                <a:latin typeface="Segoe UI"/>
                <a:cs typeface="Segoe UI" pitchFamily="34" charset="0"/>
              </a:rPr>
              <a:t>Upgrading a VM is separate from upgrading host.</a:t>
            </a:r>
          </a:p>
          <a:p>
            <a:pPr marL="0" lvl="1" defTabSz="462117">
              <a:lnSpc>
                <a:spcPct val="90000"/>
              </a:lnSpc>
              <a:spcBef>
                <a:spcPts val="300"/>
              </a:spcBef>
              <a:spcAft>
                <a:spcPts val="600"/>
              </a:spcAft>
              <a:buClr>
                <a:srgbClr val="EFEFEF"/>
              </a:buClr>
            </a:pPr>
            <a:r>
              <a:rPr lang="en-US" sz="1961" dirty="0">
                <a:solidFill>
                  <a:srgbClr val="44546A"/>
                </a:solidFill>
                <a:latin typeface="Segoe UI"/>
                <a:cs typeface="Segoe UI" pitchFamily="34" charset="0"/>
              </a:rPr>
              <a:t>VMs can be moved back to earlier versions until they have been manually upgraded.</a:t>
            </a:r>
          </a:p>
          <a:p>
            <a:pPr defTabSz="896042"/>
            <a:r>
              <a:rPr lang="en-US" sz="1567" dirty="0">
                <a:solidFill>
                  <a:srgbClr val="0000FF"/>
                </a:solidFill>
                <a:latin typeface="Lucida Console" panose="020B0609040504020204" pitchFamily="49" charset="0"/>
              </a:rPr>
              <a:t>Update-</a:t>
            </a:r>
            <a:r>
              <a:rPr lang="en-US" sz="1567" dirty="0" err="1">
                <a:solidFill>
                  <a:srgbClr val="0000FF"/>
                </a:solidFill>
                <a:latin typeface="Lucida Console" panose="020B0609040504020204" pitchFamily="49" charset="0"/>
              </a:rPr>
              <a:t>VMVersion</a:t>
            </a:r>
            <a:r>
              <a:rPr lang="en-US" sz="1567" dirty="0">
                <a:solidFill>
                  <a:srgbClr val="0000FF"/>
                </a:solidFill>
                <a:latin typeface="Lucida Console" panose="020B0609040504020204" pitchFamily="49" charset="0"/>
              </a:rPr>
              <a:t> </a:t>
            </a:r>
            <a:r>
              <a:rPr lang="en-US" sz="1567" dirty="0" err="1">
                <a:solidFill>
                  <a:srgbClr val="0000FF"/>
                </a:solidFill>
                <a:latin typeface="Lucida Console" panose="020B0609040504020204" pitchFamily="49" charset="0"/>
              </a:rPr>
              <a:t>vmname</a:t>
            </a:r>
            <a:br>
              <a:rPr lang="en-US" sz="2353" dirty="0">
                <a:solidFill>
                  <a:srgbClr val="0000FF"/>
                </a:solidFill>
                <a:latin typeface="Lucida Console" panose="020B0609040504020204" pitchFamily="49" charset="0"/>
              </a:rPr>
            </a:br>
            <a:endParaRPr lang="en-US" sz="784" dirty="0">
              <a:gradFill>
                <a:gsLst>
                  <a:gs pos="19048">
                    <a:srgbClr val="505050"/>
                  </a:gs>
                  <a:gs pos="65000">
                    <a:srgbClr val="505050"/>
                  </a:gs>
                </a:gsLst>
                <a:lin ang="5400000" scaled="0"/>
              </a:gradFill>
              <a:latin typeface="Segoe UI"/>
              <a:cs typeface="Segoe UI" pitchFamily="34" charset="0"/>
            </a:endParaRPr>
          </a:p>
          <a:p>
            <a:pPr marL="0" lvl="1" defTabSz="462117">
              <a:lnSpc>
                <a:spcPct val="90000"/>
              </a:lnSpc>
              <a:spcBef>
                <a:spcPts val="300"/>
              </a:spcBef>
              <a:spcAft>
                <a:spcPts val="600"/>
              </a:spcAft>
              <a:buClr>
                <a:srgbClr val="EFEFEF"/>
              </a:buClr>
            </a:pPr>
            <a:r>
              <a:rPr lang="en-US" sz="1961" dirty="0">
                <a:solidFill>
                  <a:srgbClr val="44546A"/>
                </a:solidFill>
                <a:latin typeface="Segoe UI"/>
                <a:cs typeface="Segoe UI" pitchFamily="34" charset="0"/>
              </a:rPr>
              <a:t>Once upgraded, VMs can take advantage of new features of the underlying Hyper-V host.</a:t>
            </a:r>
          </a:p>
          <a:p>
            <a:pPr marL="0" lvl="1" defTabSz="462117">
              <a:lnSpc>
                <a:spcPct val="90000"/>
              </a:lnSpc>
              <a:spcBef>
                <a:spcPts val="300"/>
              </a:spcBef>
              <a:spcAft>
                <a:spcPts val="600"/>
              </a:spcAft>
              <a:buClr>
                <a:srgbClr val="EFEFEF"/>
              </a:buClr>
            </a:pPr>
            <a:r>
              <a:rPr lang="en-US" sz="1961" b="1" dirty="0">
                <a:solidFill>
                  <a:srgbClr val="44546A"/>
                </a:solidFill>
                <a:latin typeface="Segoe UI"/>
                <a:cs typeface="Segoe UI" pitchFamily="34" charset="0"/>
              </a:rPr>
              <a:t>Servicing model: </a:t>
            </a:r>
            <a:r>
              <a:rPr lang="en-US" sz="1961" dirty="0">
                <a:solidFill>
                  <a:srgbClr val="44546A"/>
                </a:solidFill>
                <a:latin typeface="Segoe UI"/>
                <a:cs typeface="Segoe UI" pitchFamily="34" charset="0"/>
              </a:rPr>
              <a:t>VM drivers (integration services) updated as necessary.</a:t>
            </a:r>
          </a:p>
          <a:p>
            <a:pPr marL="0" lvl="1" defTabSz="462117">
              <a:lnSpc>
                <a:spcPct val="90000"/>
              </a:lnSpc>
              <a:spcBef>
                <a:spcPts val="300"/>
              </a:spcBef>
              <a:spcAft>
                <a:spcPts val="600"/>
              </a:spcAft>
              <a:buClr>
                <a:srgbClr val="EFEFEF"/>
              </a:buClr>
            </a:pPr>
            <a:r>
              <a:rPr lang="en-US" sz="1961" dirty="0">
                <a:solidFill>
                  <a:srgbClr val="44546A"/>
                </a:solidFill>
                <a:latin typeface="Segoe UI"/>
                <a:cs typeface="Segoe UI" pitchFamily="34" charset="0"/>
              </a:rPr>
              <a:t>Updated VM drivers will be pushed directly to guest operating system via Windows Update.</a:t>
            </a:r>
          </a:p>
          <a:p>
            <a:pPr marL="0" lvl="1" defTabSz="462117">
              <a:lnSpc>
                <a:spcPct val="90000"/>
              </a:lnSpc>
              <a:spcBef>
                <a:spcPts val="300"/>
              </a:spcBef>
              <a:spcAft>
                <a:spcPts val="600"/>
              </a:spcAft>
              <a:buClr>
                <a:srgbClr val="EFEFEF"/>
              </a:buClr>
            </a:pPr>
            <a:endParaRPr lang="en-US" sz="1961" dirty="0">
              <a:gradFill>
                <a:gsLst>
                  <a:gs pos="19048">
                    <a:srgbClr val="505050"/>
                  </a:gs>
                  <a:gs pos="65000">
                    <a:srgbClr val="505050"/>
                  </a:gs>
                </a:gsLst>
                <a:lin ang="5400000" scaled="0"/>
              </a:gradFill>
              <a:latin typeface="Segoe UI"/>
              <a:cs typeface="Segoe UI" pitchFamily="34" charset="0"/>
            </a:endParaRPr>
          </a:p>
        </p:txBody>
      </p:sp>
      <p:sp>
        <p:nvSpPr>
          <p:cNvPr id="5" name="TextBox 4"/>
          <p:cNvSpPr txBox="1"/>
          <p:nvPr/>
        </p:nvSpPr>
        <p:spPr>
          <a:xfrm>
            <a:off x="6573827" y="4711974"/>
            <a:ext cx="2126952" cy="1037260"/>
          </a:xfrm>
          <a:prstGeom prst="rect">
            <a:avLst/>
          </a:prstGeom>
          <a:noFill/>
        </p:spPr>
        <p:txBody>
          <a:bodyPr wrap="none" lIns="179234" tIns="143387" rIns="179234" bIns="143387" rtlCol="0">
            <a:spAutoFit/>
          </a:bodyPr>
          <a:lstStyle/>
          <a:p>
            <a:pPr algn="ctr" defTabSz="914016">
              <a:lnSpc>
                <a:spcPct val="90000"/>
              </a:lnSpc>
              <a:spcAft>
                <a:spcPts val="588"/>
              </a:spcAft>
            </a:pPr>
            <a:r>
              <a:rPr lang="en-US" sz="1765" b="1" dirty="0">
                <a:gradFill>
                  <a:gsLst>
                    <a:gs pos="2917">
                      <a:srgbClr val="505050"/>
                    </a:gs>
                    <a:gs pos="30000">
                      <a:srgbClr val="505050"/>
                    </a:gs>
                  </a:gsLst>
                  <a:lin ang="5400000" scaled="0"/>
                </a:gradFill>
                <a:latin typeface="Segoe UI"/>
              </a:rPr>
              <a:t>Windows Server</a:t>
            </a:r>
            <a:br>
              <a:rPr lang="en-US" sz="1765" b="1" dirty="0">
                <a:gradFill>
                  <a:gsLst>
                    <a:gs pos="2917">
                      <a:srgbClr val="505050"/>
                    </a:gs>
                    <a:gs pos="30000">
                      <a:srgbClr val="505050"/>
                    </a:gs>
                  </a:gsLst>
                  <a:lin ang="5400000" scaled="0"/>
                </a:gradFill>
                <a:latin typeface="Segoe UI"/>
              </a:rPr>
            </a:br>
            <a:r>
              <a:rPr lang="en-US" sz="1765" b="1" dirty="0">
                <a:gradFill>
                  <a:gsLst>
                    <a:gs pos="2917">
                      <a:srgbClr val="505050"/>
                    </a:gs>
                    <a:gs pos="30000">
                      <a:srgbClr val="505050"/>
                    </a:gs>
                  </a:gsLst>
                  <a:lin ang="5400000" scaled="0"/>
                </a:gradFill>
                <a:latin typeface="Segoe UI"/>
              </a:rPr>
              <a:t>2012 R2</a:t>
            </a:r>
            <a:br>
              <a:rPr lang="en-US" sz="1765" b="1" dirty="0">
                <a:gradFill>
                  <a:gsLst>
                    <a:gs pos="2917">
                      <a:srgbClr val="505050"/>
                    </a:gs>
                    <a:gs pos="30000">
                      <a:srgbClr val="505050"/>
                    </a:gs>
                  </a:gsLst>
                  <a:lin ang="5400000" scaled="0"/>
                </a:gradFill>
                <a:latin typeface="Segoe UI"/>
              </a:rPr>
            </a:br>
            <a:r>
              <a:rPr lang="en-US" sz="1765" b="1" dirty="0">
                <a:gradFill>
                  <a:gsLst>
                    <a:gs pos="2917">
                      <a:srgbClr val="505050"/>
                    </a:gs>
                    <a:gs pos="30000">
                      <a:srgbClr val="505050"/>
                    </a:gs>
                  </a:gsLst>
                  <a:lin ang="5400000" scaled="0"/>
                </a:gradFill>
                <a:latin typeface="Segoe UI"/>
              </a:rPr>
              <a:t>Hyper-V</a:t>
            </a:r>
          </a:p>
        </p:txBody>
      </p:sp>
      <p:sp>
        <p:nvSpPr>
          <p:cNvPr id="18" name="TextBox 17"/>
          <p:cNvSpPr txBox="1"/>
          <p:nvPr/>
        </p:nvSpPr>
        <p:spPr>
          <a:xfrm>
            <a:off x="9434266" y="4716917"/>
            <a:ext cx="2276246" cy="1037260"/>
          </a:xfrm>
          <a:prstGeom prst="rect">
            <a:avLst/>
          </a:prstGeom>
          <a:noFill/>
        </p:spPr>
        <p:txBody>
          <a:bodyPr wrap="none" lIns="179234" tIns="143387" rIns="179234" bIns="143387" rtlCol="0">
            <a:spAutoFit/>
          </a:bodyPr>
          <a:lstStyle/>
          <a:p>
            <a:pPr algn="ctr" defTabSz="914016">
              <a:lnSpc>
                <a:spcPct val="90000"/>
              </a:lnSpc>
              <a:spcAft>
                <a:spcPts val="588"/>
              </a:spcAft>
            </a:pPr>
            <a:r>
              <a:rPr lang="en-US" sz="1765" b="1" dirty="0">
                <a:gradFill>
                  <a:gsLst>
                    <a:gs pos="2917">
                      <a:srgbClr val="505050"/>
                    </a:gs>
                    <a:gs pos="30000">
                      <a:srgbClr val="505050"/>
                    </a:gs>
                  </a:gsLst>
                  <a:lin ang="5400000" scaled="0"/>
                </a:gradFill>
                <a:latin typeface="Segoe UI"/>
              </a:rPr>
              <a:t>Windows Server</a:t>
            </a:r>
            <a:br>
              <a:rPr lang="en-US" sz="1765" b="1" dirty="0">
                <a:gradFill>
                  <a:gsLst>
                    <a:gs pos="2917">
                      <a:srgbClr val="505050"/>
                    </a:gs>
                    <a:gs pos="30000">
                      <a:srgbClr val="505050"/>
                    </a:gs>
                  </a:gsLst>
                  <a:lin ang="5400000" scaled="0"/>
                </a:gradFill>
                <a:latin typeface="Segoe UI"/>
              </a:rPr>
            </a:br>
            <a:r>
              <a:rPr lang="en-US" sz="1765" b="1" dirty="0">
                <a:gradFill>
                  <a:gsLst>
                    <a:gs pos="2917">
                      <a:srgbClr val="505050"/>
                    </a:gs>
                    <a:gs pos="30000">
                      <a:srgbClr val="505050"/>
                    </a:gs>
                  </a:gsLst>
                  <a:lin ang="5400000" scaled="0"/>
                </a:gradFill>
                <a:latin typeface="Segoe UI"/>
              </a:rPr>
              <a:t>Technical Preview</a:t>
            </a:r>
            <a:br>
              <a:rPr lang="en-US" sz="1765" b="1" dirty="0">
                <a:gradFill>
                  <a:gsLst>
                    <a:gs pos="2917">
                      <a:srgbClr val="505050"/>
                    </a:gs>
                    <a:gs pos="30000">
                      <a:srgbClr val="505050"/>
                    </a:gs>
                  </a:gsLst>
                  <a:lin ang="5400000" scaled="0"/>
                </a:gradFill>
                <a:latin typeface="Segoe UI"/>
              </a:rPr>
            </a:br>
            <a:r>
              <a:rPr lang="en-US" sz="1765" b="1" dirty="0">
                <a:gradFill>
                  <a:gsLst>
                    <a:gs pos="2917">
                      <a:srgbClr val="505050"/>
                    </a:gs>
                    <a:gs pos="30000">
                      <a:srgbClr val="505050"/>
                    </a:gs>
                  </a:gsLst>
                  <a:lin ang="5400000" scaled="0"/>
                </a:gradFill>
                <a:latin typeface="Segoe UI"/>
              </a:rPr>
              <a:t>Hyper-V</a:t>
            </a:r>
          </a:p>
        </p:txBody>
      </p:sp>
      <p:sp>
        <p:nvSpPr>
          <p:cNvPr id="47" name="TextBox 46"/>
          <p:cNvSpPr txBox="1"/>
          <p:nvPr/>
        </p:nvSpPr>
        <p:spPr>
          <a:xfrm>
            <a:off x="7188826" y="1528444"/>
            <a:ext cx="3830204" cy="1037260"/>
          </a:xfrm>
          <a:prstGeom prst="rect">
            <a:avLst/>
          </a:prstGeom>
          <a:solidFill>
            <a:schemeClr val="bg1"/>
          </a:solidFill>
        </p:spPr>
        <p:txBody>
          <a:bodyPr wrap="none" lIns="179234" tIns="143387" rIns="179234" bIns="143387" rtlCol="0">
            <a:spAutoFit/>
          </a:bodyPr>
          <a:lstStyle/>
          <a:p>
            <a:pPr algn="ctr" defTabSz="914016">
              <a:lnSpc>
                <a:spcPct val="90000"/>
              </a:lnSpc>
              <a:spcAft>
                <a:spcPts val="588"/>
              </a:spcAft>
            </a:pPr>
            <a:r>
              <a:rPr lang="en-US" sz="1765" dirty="0">
                <a:gradFill>
                  <a:gsLst>
                    <a:gs pos="2917">
                      <a:srgbClr val="505050"/>
                    </a:gs>
                    <a:gs pos="30000">
                      <a:srgbClr val="505050"/>
                    </a:gs>
                  </a:gsLst>
                  <a:lin ang="5400000" scaled="0"/>
                </a:gradFill>
                <a:latin typeface="Segoe UI"/>
              </a:rPr>
              <a:t>Windows Server Technical Preview</a:t>
            </a:r>
            <a:br>
              <a:rPr lang="en-US" sz="1765" dirty="0">
                <a:gradFill>
                  <a:gsLst>
                    <a:gs pos="2917">
                      <a:srgbClr val="505050"/>
                    </a:gs>
                    <a:gs pos="30000">
                      <a:srgbClr val="505050"/>
                    </a:gs>
                  </a:gsLst>
                  <a:lin ang="5400000" scaled="0"/>
                </a:gradFill>
                <a:latin typeface="Segoe UI"/>
              </a:rPr>
            </a:br>
            <a:r>
              <a:rPr lang="en-US" sz="1765" dirty="0">
                <a:gradFill>
                  <a:gsLst>
                    <a:gs pos="2917">
                      <a:srgbClr val="505050"/>
                    </a:gs>
                    <a:gs pos="30000">
                      <a:srgbClr val="505050"/>
                    </a:gs>
                  </a:gsLst>
                  <a:lin ang="5400000" scaled="0"/>
                </a:gradFill>
                <a:latin typeface="Segoe UI"/>
              </a:rPr>
              <a:t>supports previous version VMs</a:t>
            </a:r>
            <a:br>
              <a:rPr lang="en-US" sz="1765" dirty="0">
                <a:gradFill>
                  <a:gsLst>
                    <a:gs pos="2917">
                      <a:srgbClr val="505050"/>
                    </a:gs>
                    <a:gs pos="30000">
                      <a:srgbClr val="505050"/>
                    </a:gs>
                  </a:gsLst>
                  <a:lin ang="5400000" scaled="0"/>
                </a:gradFill>
                <a:latin typeface="Segoe UI"/>
              </a:rPr>
            </a:br>
            <a:r>
              <a:rPr lang="en-US" sz="1765" dirty="0">
                <a:gradFill>
                  <a:gsLst>
                    <a:gs pos="2917">
                      <a:srgbClr val="505050"/>
                    </a:gs>
                    <a:gs pos="30000">
                      <a:srgbClr val="505050"/>
                    </a:gs>
                  </a:gsLst>
                  <a:lin ang="5400000" scaled="0"/>
                </a:gradFill>
                <a:latin typeface="Segoe UI"/>
              </a:rPr>
              <a:t>in compatibility mode</a:t>
            </a:r>
          </a:p>
        </p:txBody>
      </p:sp>
      <p:sp>
        <p:nvSpPr>
          <p:cNvPr id="58" name="TextBox 57"/>
          <p:cNvSpPr txBox="1"/>
          <p:nvPr/>
        </p:nvSpPr>
        <p:spPr>
          <a:xfrm>
            <a:off x="6490977" y="1528444"/>
            <a:ext cx="5325958" cy="1037260"/>
          </a:xfrm>
          <a:prstGeom prst="rect">
            <a:avLst/>
          </a:prstGeom>
          <a:solidFill>
            <a:schemeClr val="bg1"/>
          </a:solidFill>
        </p:spPr>
        <p:txBody>
          <a:bodyPr wrap="none" lIns="179234" tIns="143387" rIns="179234" bIns="143387" rtlCol="0">
            <a:spAutoFit/>
          </a:bodyPr>
          <a:lstStyle/>
          <a:p>
            <a:pPr algn="ctr" defTabSz="914016">
              <a:lnSpc>
                <a:spcPct val="90000"/>
              </a:lnSpc>
              <a:spcAft>
                <a:spcPts val="588"/>
              </a:spcAft>
            </a:pPr>
            <a:r>
              <a:rPr lang="en-US" sz="1765" dirty="0">
                <a:gradFill>
                  <a:gsLst>
                    <a:gs pos="2917">
                      <a:srgbClr val="505050"/>
                    </a:gs>
                    <a:gs pos="30000">
                      <a:srgbClr val="505050"/>
                    </a:gs>
                  </a:gsLst>
                  <a:lin ang="5400000" scaled="0"/>
                </a:gradFill>
                <a:latin typeface="Segoe UI"/>
              </a:rPr>
              <a:t>By running </a:t>
            </a:r>
            <a:r>
              <a:rPr lang="en-US" sz="1567" dirty="0">
                <a:solidFill>
                  <a:srgbClr val="0000FF"/>
                </a:solidFill>
                <a:latin typeface="Lucida Console" panose="020B0609040504020204" pitchFamily="49" charset="0"/>
              </a:rPr>
              <a:t>Update-</a:t>
            </a:r>
            <a:r>
              <a:rPr lang="en-US" sz="1567" dirty="0" err="1">
                <a:solidFill>
                  <a:srgbClr val="0000FF"/>
                </a:solidFill>
                <a:latin typeface="Lucida Console" panose="020B0609040504020204" pitchFamily="49" charset="0"/>
              </a:rPr>
              <a:t>VMVersion</a:t>
            </a:r>
            <a:r>
              <a:rPr lang="en-US" sz="1765" dirty="0">
                <a:gradFill>
                  <a:gsLst>
                    <a:gs pos="2917">
                      <a:srgbClr val="505050"/>
                    </a:gs>
                    <a:gs pos="30000">
                      <a:srgbClr val="505050"/>
                    </a:gs>
                  </a:gsLst>
                  <a:lin ang="5400000" scaled="0"/>
                </a:gradFill>
                <a:latin typeface="Segoe UI"/>
              </a:rPr>
              <a:t>,</a:t>
            </a:r>
            <a:br>
              <a:rPr lang="en-US" sz="1765" dirty="0">
                <a:gradFill>
                  <a:gsLst>
                    <a:gs pos="2917">
                      <a:srgbClr val="505050"/>
                    </a:gs>
                    <a:gs pos="30000">
                      <a:srgbClr val="505050"/>
                    </a:gs>
                  </a:gsLst>
                  <a:lin ang="5400000" scaled="0"/>
                </a:gradFill>
                <a:latin typeface="Segoe UI"/>
              </a:rPr>
            </a:br>
            <a:r>
              <a:rPr lang="en-US" sz="1765" dirty="0">
                <a:gradFill>
                  <a:gsLst>
                    <a:gs pos="2917">
                      <a:srgbClr val="505050"/>
                    </a:gs>
                    <a:gs pos="30000">
                      <a:srgbClr val="505050"/>
                    </a:gs>
                  </a:gsLst>
                  <a:lin ang="5400000" scaled="0"/>
                </a:gradFill>
                <a:latin typeface="Segoe UI"/>
              </a:rPr>
              <a:t>VM will be upgraded to newest hardware version</a:t>
            </a:r>
            <a:br>
              <a:rPr lang="en-US" sz="1765" dirty="0">
                <a:gradFill>
                  <a:gsLst>
                    <a:gs pos="2917">
                      <a:srgbClr val="505050"/>
                    </a:gs>
                    <a:gs pos="30000">
                      <a:srgbClr val="505050"/>
                    </a:gs>
                  </a:gsLst>
                  <a:lin ang="5400000" scaled="0"/>
                </a:gradFill>
                <a:latin typeface="Segoe UI"/>
              </a:rPr>
            </a:br>
            <a:r>
              <a:rPr lang="en-US" sz="1765" dirty="0">
                <a:gradFill>
                  <a:gsLst>
                    <a:gs pos="2917">
                      <a:srgbClr val="505050"/>
                    </a:gs>
                    <a:gs pos="30000">
                      <a:srgbClr val="505050"/>
                    </a:gs>
                  </a:gsLst>
                  <a:lin ang="5400000" scaled="0"/>
                </a:gradFill>
                <a:latin typeface="Segoe UI"/>
              </a:rPr>
              <a:t>and can use the new Hyper-V features</a:t>
            </a:r>
          </a:p>
        </p:txBody>
      </p:sp>
      <p:grpSp>
        <p:nvGrpSpPr>
          <p:cNvPr id="7" name="Group 6"/>
          <p:cNvGrpSpPr/>
          <p:nvPr/>
        </p:nvGrpSpPr>
        <p:grpSpPr>
          <a:xfrm>
            <a:off x="6336725" y="2963264"/>
            <a:ext cx="535598" cy="711931"/>
            <a:chOff x="6461795" y="4284424"/>
            <a:chExt cx="480633" cy="638870"/>
          </a:xfrm>
        </p:grpSpPr>
        <p:grpSp>
          <p:nvGrpSpPr>
            <p:cNvPr id="59" name="Group 58"/>
            <p:cNvGrpSpPr/>
            <p:nvPr/>
          </p:nvGrpSpPr>
          <p:grpSpPr>
            <a:xfrm>
              <a:off x="6461795" y="4484377"/>
              <a:ext cx="480633" cy="438917"/>
              <a:chOff x="7225183" y="4826255"/>
              <a:chExt cx="420688" cy="384175"/>
            </a:xfrm>
          </p:grpSpPr>
          <p:sp>
            <p:nvSpPr>
              <p:cNvPr id="60" name="Rectangle 59"/>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61" name="Group 60"/>
              <p:cNvGrpSpPr/>
              <p:nvPr/>
            </p:nvGrpSpPr>
            <p:grpSpPr>
              <a:xfrm>
                <a:off x="7225183" y="4826255"/>
                <a:ext cx="420688" cy="384175"/>
                <a:chOff x="7225183" y="4826255"/>
                <a:chExt cx="420688" cy="384175"/>
              </a:xfrm>
              <a:solidFill>
                <a:schemeClr val="accent4"/>
              </a:solidFill>
            </p:grpSpPr>
            <p:sp>
              <p:nvSpPr>
                <p:cNvPr id="62"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63"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64"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65"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grpSp>
        </p:grpSp>
        <p:sp>
          <p:nvSpPr>
            <p:cNvPr id="66" name="Text To Outline"/>
            <p:cNvSpPr/>
            <p:nvPr/>
          </p:nvSpPr>
          <p:spPr bwMode="auto">
            <a:xfrm>
              <a:off x="6578791" y="4284424"/>
              <a:ext cx="236922" cy="161395"/>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gradFill flip="none" rotWithShape="1">
              <a:gsLst>
                <a:gs pos="2917">
                  <a:srgbClr val="00188F"/>
                </a:gs>
                <a:gs pos="30000">
                  <a:srgbClr val="00188F"/>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95" name="Group 94"/>
          <p:cNvGrpSpPr/>
          <p:nvPr/>
        </p:nvGrpSpPr>
        <p:grpSpPr>
          <a:xfrm>
            <a:off x="6934172" y="2963264"/>
            <a:ext cx="535598" cy="711931"/>
            <a:chOff x="6461795" y="4284424"/>
            <a:chExt cx="480633" cy="638870"/>
          </a:xfrm>
        </p:grpSpPr>
        <p:grpSp>
          <p:nvGrpSpPr>
            <p:cNvPr id="96" name="Group 95"/>
            <p:cNvGrpSpPr/>
            <p:nvPr/>
          </p:nvGrpSpPr>
          <p:grpSpPr>
            <a:xfrm>
              <a:off x="6461795" y="4484377"/>
              <a:ext cx="480633" cy="438917"/>
              <a:chOff x="7225183" y="4826255"/>
              <a:chExt cx="420688" cy="384175"/>
            </a:xfrm>
          </p:grpSpPr>
          <p:sp>
            <p:nvSpPr>
              <p:cNvPr id="98" name="Rectangle 97"/>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99" name="Group 98"/>
              <p:cNvGrpSpPr/>
              <p:nvPr/>
            </p:nvGrpSpPr>
            <p:grpSpPr>
              <a:xfrm>
                <a:off x="7225183" y="4826255"/>
                <a:ext cx="420688" cy="384175"/>
                <a:chOff x="7225183" y="4826255"/>
                <a:chExt cx="420688" cy="384175"/>
              </a:xfrm>
              <a:solidFill>
                <a:schemeClr val="accent4"/>
              </a:solidFill>
            </p:grpSpPr>
            <p:sp>
              <p:nvSpPr>
                <p:cNvPr id="100"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01"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02"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03"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grpSp>
        </p:grpSp>
        <p:sp>
          <p:nvSpPr>
            <p:cNvPr id="97" name="Text To Outline"/>
            <p:cNvSpPr/>
            <p:nvPr/>
          </p:nvSpPr>
          <p:spPr bwMode="auto">
            <a:xfrm>
              <a:off x="6578791" y="4284424"/>
              <a:ext cx="236922" cy="161395"/>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gradFill flip="none" rotWithShape="1">
              <a:gsLst>
                <a:gs pos="2917">
                  <a:srgbClr val="00188F"/>
                </a:gs>
                <a:gs pos="30000">
                  <a:srgbClr val="00188F"/>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04" name="Group 103"/>
          <p:cNvGrpSpPr/>
          <p:nvPr/>
        </p:nvGrpSpPr>
        <p:grpSpPr>
          <a:xfrm>
            <a:off x="7531620" y="2963264"/>
            <a:ext cx="535598" cy="711931"/>
            <a:chOff x="6461795" y="4284424"/>
            <a:chExt cx="480633" cy="638870"/>
          </a:xfrm>
        </p:grpSpPr>
        <p:grpSp>
          <p:nvGrpSpPr>
            <p:cNvPr id="105" name="Group 104"/>
            <p:cNvGrpSpPr/>
            <p:nvPr/>
          </p:nvGrpSpPr>
          <p:grpSpPr>
            <a:xfrm>
              <a:off x="6461795" y="4484377"/>
              <a:ext cx="480633" cy="438917"/>
              <a:chOff x="7225183" y="4826255"/>
              <a:chExt cx="420688" cy="384175"/>
            </a:xfrm>
          </p:grpSpPr>
          <p:sp>
            <p:nvSpPr>
              <p:cNvPr id="107" name="Rectangle 106"/>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08" name="Group 107"/>
              <p:cNvGrpSpPr/>
              <p:nvPr/>
            </p:nvGrpSpPr>
            <p:grpSpPr>
              <a:xfrm>
                <a:off x="7225183" y="4826255"/>
                <a:ext cx="420688" cy="384175"/>
                <a:chOff x="7225183" y="4826255"/>
                <a:chExt cx="420688" cy="384175"/>
              </a:xfrm>
              <a:solidFill>
                <a:schemeClr val="accent4"/>
              </a:solidFill>
            </p:grpSpPr>
            <p:sp>
              <p:nvSpPr>
                <p:cNvPr id="109"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10"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11"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12"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grpSp>
        </p:grpSp>
        <p:sp>
          <p:nvSpPr>
            <p:cNvPr id="106" name="Text To Outline"/>
            <p:cNvSpPr/>
            <p:nvPr/>
          </p:nvSpPr>
          <p:spPr bwMode="auto">
            <a:xfrm>
              <a:off x="6578791" y="4284424"/>
              <a:ext cx="236922" cy="161395"/>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gradFill flip="none" rotWithShape="1">
              <a:gsLst>
                <a:gs pos="2917">
                  <a:srgbClr val="00188F"/>
                </a:gs>
                <a:gs pos="30000">
                  <a:srgbClr val="00188F"/>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13" name="Group 112"/>
          <p:cNvGrpSpPr/>
          <p:nvPr/>
        </p:nvGrpSpPr>
        <p:grpSpPr>
          <a:xfrm>
            <a:off x="8129066" y="2963264"/>
            <a:ext cx="535598" cy="711931"/>
            <a:chOff x="6461795" y="4284424"/>
            <a:chExt cx="480633" cy="638870"/>
          </a:xfrm>
        </p:grpSpPr>
        <p:grpSp>
          <p:nvGrpSpPr>
            <p:cNvPr id="114" name="Group 113"/>
            <p:cNvGrpSpPr/>
            <p:nvPr/>
          </p:nvGrpSpPr>
          <p:grpSpPr>
            <a:xfrm>
              <a:off x="6461795" y="4484377"/>
              <a:ext cx="480633" cy="438917"/>
              <a:chOff x="7225183" y="4826255"/>
              <a:chExt cx="420688" cy="384175"/>
            </a:xfrm>
          </p:grpSpPr>
          <p:sp>
            <p:nvSpPr>
              <p:cNvPr id="116" name="Rectangle 115"/>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17" name="Group 116"/>
              <p:cNvGrpSpPr/>
              <p:nvPr/>
            </p:nvGrpSpPr>
            <p:grpSpPr>
              <a:xfrm>
                <a:off x="7225183" y="4826255"/>
                <a:ext cx="420688" cy="384175"/>
                <a:chOff x="7225183" y="4826255"/>
                <a:chExt cx="420688" cy="384175"/>
              </a:xfrm>
              <a:solidFill>
                <a:schemeClr val="accent4"/>
              </a:solidFill>
            </p:grpSpPr>
            <p:sp>
              <p:nvSpPr>
                <p:cNvPr id="118"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19"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20"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21"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grpSp>
        </p:grpSp>
        <p:sp>
          <p:nvSpPr>
            <p:cNvPr id="115" name="Text To Outline"/>
            <p:cNvSpPr/>
            <p:nvPr/>
          </p:nvSpPr>
          <p:spPr bwMode="auto">
            <a:xfrm>
              <a:off x="6578791" y="4284424"/>
              <a:ext cx="236922" cy="161395"/>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gradFill flip="none" rotWithShape="1">
              <a:gsLst>
                <a:gs pos="2917">
                  <a:srgbClr val="00188F"/>
                </a:gs>
                <a:gs pos="30000">
                  <a:srgbClr val="00188F"/>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24" name="Group 123"/>
          <p:cNvGrpSpPr/>
          <p:nvPr/>
        </p:nvGrpSpPr>
        <p:grpSpPr>
          <a:xfrm>
            <a:off x="9334363" y="3186082"/>
            <a:ext cx="535598" cy="489112"/>
            <a:chOff x="7225183" y="4826255"/>
            <a:chExt cx="420688" cy="384175"/>
          </a:xfrm>
        </p:grpSpPr>
        <p:sp>
          <p:nvSpPr>
            <p:cNvPr id="126" name="Rectangle 125"/>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27" name="Group 126"/>
            <p:cNvGrpSpPr/>
            <p:nvPr/>
          </p:nvGrpSpPr>
          <p:grpSpPr>
            <a:xfrm>
              <a:off x="7225183" y="4826255"/>
              <a:ext cx="420688" cy="384175"/>
              <a:chOff x="7225183" y="4826255"/>
              <a:chExt cx="420688" cy="384175"/>
            </a:xfrm>
            <a:solidFill>
              <a:schemeClr val="accent4"/>
            </a:solidFill>
          </p:grpSpPr>
          <p:sp>
            <p:nvSpPr>
              <p:cNvPr id="128"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29"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30"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31"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grpSp>
      </p:grpSp>
      <p:grpSp>
        <p:nvGrpSpPr>
          <p:cNvPr id="133" name="Group 132"/>
          <p:cNvGrpSpPr/>
          <p:nvPr/>
        </p:nvGrpSpPr>
        <p:grpSpPr>
          <a:xfrm>
            <a:off x="9931809" y="3186082"/>
            <a:ext cx="535598" cy="489112"/>
            <a:chOff x="7225183" y="4826255"/>
            <a:chExt cx="420688" cy="384175"/>
          </a:xfrm>
        </p:grpSpPr>
        <p:sp>
          <p:nvSpPr>
            <p:cNvPr id="135" name="Rectangle 134"/>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36" name="Group 135"/>
            <p:cNvGrpSpPr/>
            <p:nvPr/>
          </p:nvGrpSpPr>
          <p:grpSpPr>
            <a:xfrm>
              <a:off x="7225183" y="4826255"/>
              <a:ext cx="420688" cy="384175"/>
              <a:chOff x="7225183" y="4826255"/>
              <a:chExt cx="420688" cy="384175"/>
            </a:xfrm>
            <a:solidFill>
              <a:schemeClr val="accent4"/>
            </a:solidFill>
          </p:grpSpPr>
          <p:sp>
            <p:nvSpPr>
              <p:cNvPr id="137"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38"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39"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40"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grpSp>
      </p:grpSp>
      <p:grpSp>
        <p:nvGrpSpPr>
          <p:cNvPr id="142" name="Group 141"/>
          <p:cNvGrpSpPr/>
          <p:nvPr/>
        </p:nvGrpSpPr>
        <p:grpSpPr>
          <a:xfrm>
            <a:off x="10529257" y="3186082"/>
            <a:ext cx="535598" cy="489112"/>
            <a:chOff x="7225183" y="4826255"/>
            <a:chExt cx="420688" cy="384175"/>
          </a:xfrm>
        </p:grpSpPr>
        <p:sp>
          <p:nvSpPr>
            <p:cNvPr id="144" name="Rectangle 143"/>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45" name="Group 144"/>
            <p:cNvGrpSpPr/>
            <p:nvPr/>
          </p:nvGrpSpPr>
          <p:grpSpPr>
            <a:xfrm>
              <a:off x="7225183" y="4826255"/>
              <a:ext cx="420688" cy="384175"/>
              <a:chOff x="7225183" y="4826255"/>
              <a:chExt cx="420688" cy="384175"/>
            </a:xfrm>
            <a:solidFill>
              <a:schemeClr val="accent4"/>
            </a:solidFill>
          </p:grpSpPr>
          <p:sp>
            <p:nvSpPr>
              <p:cNvPr id="146"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47"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48"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49"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grpSp>
      </p:grpSp>
      <p:sp>
        <p:nvSpPr>
          <p:cNvPr id="143" name="Text To Outline"/>
          <p:cNvSpPr/>
          <p:nvPr/>
        </p:nvSpPr>
        <p:spPr bwMode="auto">
          <a:xfrm>
            <a:off x="10659634" y="2963264"/>
            <a:ext cx="264016" cy="179853"/>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51" name="Group 150"/>
          <p:cNvGrpSpPr/>
          <p:nvPr/>
        </p:nvGrpSpPr>
        <p:grpSpPr>
          <a:xfrm>
            <a:off x="11126703" y="3186082"/>
            <a:ext cx="535598" cy="489112"/>
            <a:chOff x="7225183" y="4826255"/>
            <a:chExt cx="420688" cy="384175"/>
          </a:xfrm>
        </p:grpSpPr>
        <p:sp>
          <p:nvSpPr>
            <p:cNvPr id="153" name="Rectangle 152"/>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54" name="Group 153"/>
            <p:cNvGrpSpPr/>
            <p:nvPr/>
          </p:nvGrpSpPr>
          <p:grpSpPr>
            <a:xfrm>
              <a:off x="7225183" y="4826255"/>
              <a:ext cx="420688" cy="384175"/>
              <a:chOff x="7225183" y="4826255"/>
              <a:chExt cx="420688" cy="384175"/>
            </a:xfrm>
            <a:solidFill>
              <a:schemeClr val="accent4"/>
            </a:solidFill>
          </p:grpSpPr>
          <p:sp>
            <p:nvSpPr>
              <p:cNvPr id="155"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56"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57"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
            <p:nvSpPr>
              <p:cNvPr id="158"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grpSp>
      </p:grpSp>
      <p:sp>
        <p:nvSpPr>
          <p:cNvPr id="152" name="Text To Outline"/>
          <p:cNvSpPr/>
          <p:nvPr/>
        </p:nvSpPr>
        <p:spPr bwMode="auto">
          <a:xfrm>
            <a:off x="11257082" y="2963264"/>
            <a:ext cx="264016" cy="179853"/>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0" name="TextBox 159"/>
          <p:cNvSpPr txBox="1"/>
          <p:nvPr/>
        </p:nvSpPr>
        <p:spPr>
          <a:xfrm>
            <a:off x="9464490" y="2928736"/>
            <a:ext cx="280526" cy="271549"/>
          </a:xfrm>
          <a:prstGeom prst="rect">
            <a:avLst/>
          </a:prstGeom>
          <a:noFill/>
        </p:spPr>
        <p:txBody>
          <a:bodyPr wrap="none" lIns="0" tIns="0" rIns="0" bIns="0" rtlCol="0">
            <a:spAutoFit/>
          </a:bodyPr>
          <a:lstStyle/>
          <a:p>
            <a:pPr defTabSz="914016">
              <a:lnSpc>
                <a:spcPct val="90000"/>
              </a:lnSpc>
              <a:spcAft>
                <a:spcPts val="588"/>
              </a:spcAft>
            </a:pPr>
            <a:r>
              <a:rPr lang="en-US" sz="1961" b="1" dirty="0">
                <a:gradFill>
                  <a:gsLst>
                    <a:gs pos="2917">
                      <a:srgbClr val="00188F"/>
                    </a:gs>
                    <a:gs pos="30000">
                      <a:srgbClr val="00188F"/>
                    </a:gs>
                  </a:gsLst>
                  <a:lin ang="5400000" scaled="0"/>
                </a:gradFill>
                <a:latin typeface="Segoe UI"/>
              </a:rPr>
              <a:t>v6</a:t>
            </a:r>
          </a:p>
        </p:txBody>
      </p:sp>
      <p:sp>
        <p:nvSpPr>
          <p:cNvPr id="161" name="TextBox 160"/>
          <p:cNvSpPr txBox="1"/>
          <p:nvPr/>
        </p:nvSpPr>
        <p:spPr>
          <a:xfrm>
            <a:off x="10659385" y="2928736"/>
            <a:ext cx="280526" cy="271549"/>
          </a:xfrm>
          <a:prstGeom prst="rect">
            <a:avLst/>
          </a:prstGeom>
          <a:noFill/>
        </p:spPr>
        <p:txBody>
          <a:bodyPr wrap="none" lIns="0" tIns="0" rIns="0" bIns="0" rtlCol="0">
            <a:spAutoFit/>
          </a:bodyPr>
          <a:lstStyle/>
          <a:p>
            <a:pPr defTabSz="914016">
              <a:lnSpc>
                <a:spcPct val="90000"/>
              </a:lnSpc>
              <a:spcAft>
                <a:spcPts val="588"/>
              </a:spcAft>
            </a:pPr>
            <a:r>
              <a:rPr lang="en-US" sz="1961" b="1" dirty="0">
                <a:gradFill>
                  <a:gsLst>
                    <a:gs pos="2917">
                      <a:srgbClr val="00188F"/>
                    </a:gs>
                    <a:gs pos="30000">
                      <a:srgbClr val="00188F"/>
                    </a:gs>
                  </a:gsLst>
                  <a:lin ang="5400000" scaled="0"/>
                </a:gradFill>
                <a:latin typeface="Segoe UI"/>
              </a:rPr>
              <a:t>v6</a:t>
            </a:r>
          </a:p>
        </p:txBody>
      </p:sp>
      <p:sp>
        <p:nvSpPr>
          <p:cNvPr id="162" name="TextBox 161"/>
          <p:cNvSpPr txBox="1"/>
          <p:nvPr/>
        </p:nvSpPr>
        <p:spPr>
          <a:xfrm>
            <a:off x="11256831" y="2928736"/>
            <a:ext cx="280526" cy="271549"/>
          </a:xfrm>
          <a:prstGeom prst="rect">
            <a:avLst/>
          </a:prstGeom>
          <a:noFill/>
        </p:spPr>
        <p:txBody>
          <a:bodyPr wrap="none" lIns="0" tIns="0" rIns="0" bIns="0" rtlCol="0">
            <a:spAutoFit/>
          </a:bodyPr>
          <a:lstStyle/>
          <a:p>
            <a:pPr defTabSz="914016">
              <a:lnSpc>
                <a:spcPct val="90000"/>
              </a:lnSpc>
              <a:spcAft>
                <a:spcPts val="588"/>
              </a:spcAft>
            </a:pPr>
            <a:r>
              <a:rPr lang="en-US" sz="1961" b="1" dirty="0">
                <a:gradFill>
                  <a:gsLst>
                    <a:gs pos="2917">
                      <a:srgbClr val="00188F"/>
                    </a:gs>
                    <a:gs pos="30000">
                      <a:srgbClr val="00188F"/>
                    </a:gs>
                  </a:gsLst>
                  <a:lin ang="5400000" scaled="0"/>
                </a:gradFill>
                <a:latin typeface="Segoe UI"/>
              </a:rPr>
              <a:t>v6</a:t>
            </a:r>
          </a:p>
        </p:txBody>
      </p:sp>
      <p:sp>
        <p:nvSpPr>
          <p:cNvPr id="163" name="Freeform 5"/>
          <p:cNvSpPr>
            <a:spLocks noChangeAspect="1" noEditPoints="1"/>
          </p:cNvSpPr>
          <p:nvPr/>
        </p:nvSpPr>
        <p:spPr bwMode="auto">
          <a:xfrm>
            <a:off x="9964313" y="3788778"/>
            <a:ext cx="1100542" cy="849981"/>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latin typeface="Segoe UI"/>
            </a:endParaRPr>
          </a:p>
        </p:txBody>
      </p:sp>
    </p:spTree>
    <p:extLst>
      <p:ext uri="{BB962C8B-B14F-4D97-AF65-F5344CB8AC3E}">
        <p14:creationId xmlns:p14="http://schemas.microsoft.com/office/powerpoint/2010/main" val="1666561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500"/>
                                        <p:tgtEl>
                                          <p:spTgt spid="1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fade">
                                      <p:cBhvr>
                                        <p:cTn id="13" dur="500"/>
                                        <p:tgtEl>
                                          <p:spTgt spid="162"/>
                                        </p:tgtEl>
                                      </p:cBhvr>
                                    </p:animEffect>
                                  </p:childTnLst>
                                </p:cTn>
                              </p:par>
                              <p:par>
                                <p:cTn id="14" presetID="10" presetClass="exit" presetSubtype="0" fill="hold" grpId="0" nodeType="withEffect">
                                  <p:stCondLst>
                                    <p:cond delay="0"/>
                                  </p:stCondLst>
                                  <p:childTnLst>
                                    <p:animEffect transition="out" filter="fade">
                                      <p:cBhvr>
                                        <p:cTn id="15" dur="500"/>
                                        <p:tgtEl>
                                          <p:spTgt spid="143"/>
                                        </p:tgtEl>
                                      </p:cBhvr>
                                    </p:animEffect>
                                    <p:set>
                                      <p:cBhvr>
                                        <p:cTn id="16" dur="1" fill="hold">
                                          <p:stCondLst>
                                            <p:cond delay="499"/>
                                          </p:stCondLst>
                                        </p:cTn>
                                        <p:tgtEl>
                                          <p:spTgt spid="14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52"/>
                                        </p:tgtEl>
                                      </p:cBhvr>
                                    </p:animEffect>
                                    <p:set>
                                      <p:cBhvr>
                                        <p:cTn id="19" dur="1" fill="hold">
                                          <p:stCondLst>
                                            <p:cond delay="499"/>
                                          </p:stCondLst>
                                        </p:cTn>
                                        <p:tgtEl>
                                          <p:spTgt spid="15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45">
                                            <p:txEl>
                                              <p:pRg st="5" end="5"/>
                                            </p:txEl>
                                          </p:spTgt>
                                        </p:tgtEl>
                                        <p:attrNameLst>
                                          <p:attrName>style.visibility</p:attrName>
                                        </p:attrNameLst>
                                      </p:cBhvr>
                                      <p:to>
                                        <p:strVal val="visible"/>
                                      </p:to>
                                    </p:set>
                                    <p:animEffect transition="in" filter="fade">
                                      <p:cBhvr>
                                        <p:cTn id="24" dur="500"/>
                                        <p:tgtEl>
                                          <p:spTgt spid="64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45">
                                            <p:txEl>
                                              <p:pRg st="6" end="6"/>
                                            </p:txEl>
                                          </p:spTgt>
                                        </p:tgtEl>
                                        <p:attrNameLst>
                                          <p:attrName>style.visibility</p:attrName>
                                        </p:attrNameLst>
                                      </p:cBhvr>
                                      <p:to>
                                        <p:strVal val="visible"/>
                                      </p:to>
                                    </p:set>
                                    <p:animEffect transition="in" filter="fade">
                                      <p:cBhvr>
                                        <p:cTn id="27" dur="500"/>
                                        <p:tgtEl>
                                          <p:spTgt spid="6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43" grpId="0" animBg="1"/>
      <p:bldP spid="152" grpId="0" animBg="1"/>
      <p:bldP spid="161" grpId="0"/>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5192" y="63531"/>
            <a:ext cx="11501742" cy="817818"/>
          </a:xfrm>
        </p:spPr>
        <p:txBody>
          <a:bodyPr>
            <a:normAutofit/>
          </a:bodyPr>
          <a:lstStyle/>
          <a:p>
            <a:r>
              <a:rPr lang="en-US" dirty="0">
                <a:solidFill>
                  <a:schemeClr val="bg1"/>
                </a:solidFill>
              </a:rPr>
              <a:t>Production checkpoints</a:t>
            </a:r>
          </a:p>
        </p:txBody>
      </p:sp>
      <p:sp>
        <p:nvSpPr>
          <p:cNvPr id="645" name="Rectangle 644"/>
          <p:cNvSpPr/>
          <p:nvPr/>
        </p:nvSpPr>
        <p:spPr>
          <a:xfrm>
            <a:off x="344261" y="1168050"/>
            <a:ext cx="5959858" cy="3753803"/>
          </a:xfrm>
          <a:prstGeom prst="rect">
            <a:avLst/>
          </a:prstGeom>
          <a:noFill/>
          <a:ln w="12700" cap="flat" cmpd="sng" algn="ctr">
            <a:noFill/>
            <a:prstDash val="solid"/>
            <a:miter lim="800000"/>
          </a:ln>
          <a:effectLst/>
        </p:spPr>
        <p:txBody>
          <a:bodyPr lIns="179234" tIns="179234" rIns="179234" bIns="89617"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62117">
              <a:lnSpc>
                <a:spcPct val="90000"/>
              </a:lnSpc>
              <a:spcBef>
                <a:spcPts val="300"/>
              </a:spcBef>
              <a:spcAft>
                <a:spcPts val="600"/>
              </a:spcAft>
              <a:buClr>
                <a:srgbClr val="EFEFEF"/>
              </a:buClr>
            </a:pPr>
            <a:r>
              <a:rPr lang="en-US" sz="1863" b="1" dirty="0">
                <a:solidFill>
                  <a:srgbClr val="44546A"/>
                </a:solidFill>
                <a:latin typeface="Segoe UI"/>
                <a:cs typeface="Segoe UI" pitchFamily="34" charset="0"/>
              </a:rPr>
              <a:t>Full support for key workloads: </a:t>
            </a:r>
            <a:r>
              <a:rPr lang="en-US" sz="1863" dirty="0">
                <a:solidFill>
                  <a:srgbClr val="44546A"/>
                </a:solidFill>
                <a:latin typeface="Segoe UI"/>
                <a:cs typeface="Segoe UI" pitchFamily="34" charset="0"/>
              </a:rPr>
              <a:t>Easily create “point in time” images of a virtual machine, which can be restored later on in a way that is completely supported for all production workloads.</a:t>
            </a:r>
          </a:p>
          <a:p>
            <a:pPr marL="0" lvl="1" defTabSz="462117">
              <a:lnSpc>
                <a:spcPct val="90000"/>
              </a:lnSpc>
              <a:spcBef>
                <a:spcPts val="300"/>
              </a:spcBef>
              <a:spcAft>
                <a:spcPts val="600"/>
              </a:spcAft>
              <a:buClr>
                <a:srgbClr val="EFEFEF"/>
              </a:buClr>
            </a:pPr>
            <a:r>
              <a:rPr lang="en-US" sz="1863" b="1" dirty="0">
                <a:solidFill>
                  <a:srgbClr val="44546A"/>
                </a:solidFill>
                <a:latin typeface="Segoe UI"/>
                <a:cs typeface="Segoe UI" pitchFamily="34" charset="0"/>
              </a:rPr>
              <a:t>VSS: </a:t>
            </a:r>
            <a:r>
              <a:rPr lang="en-US" sz="1863" dirty="0">
                <a:solidFill>
                  <a:srgbClr val="44546A"/>
                </a:solidFill>
                <a:latin typeface="Segoe UI"/>
                <a:cs typeface="Segoe UI" pitchFamily="34" charset="0"/>
              </a:rPr>
              <a:t>Volume Snapshot Service (VSS) is used inside Windows virtual machines to create the production checkpoint instead of using saved state technology.</a:t>
            </a:r>
          </a:p>
          <a:p>
            <a:pPr marL="0" lvl="1" defTabSz="462117">
              <a:lnSpc>
                <a:spcPct val="90000"/>
              </a:lnSpc>
              <a:spcBef>
                <a:spcPts val="300"/>
              </a:spcBef>
              <a:spcAft>
                <a:spcPts val="600"/>
              </a:spcAft>
              <a:buClr>
                <a:srgbClr val="EFEFEF"/>
              </a:buClr>
            </a:pPr>
            <a:r>
              <a:rPr lang="en-US" sz="1863" b="1" dirty="0">
                <a:solidFill>
                  <a:srgbClr val="44546A"/>
                </a:solidFill>
                <a:latin typeface="Segoe UI"/>
                <a:cs typeface="Segoe UI" pitchFamily="34" charset="0"/>
              </a:rPr>
              <a:t>Familiar: </a:t>
            </a:r>
            <a:r>
              <a:rPr lang="en-US" sz="1863" dirty="0">
                <a:solidFill>
                  <a:srgbClr val="44546A"/>
                </a:solidFill>
                <a:latin typeface="Segoe UI"/>
                <a:cs typeface="Segoe UI" pitchFamily="34" charset="0"/>
              </a:rPr>
              <a:t>No change to user experience for taking/restoring a checkpoint. Restoring a checkpoint is like restoring a clean backup of the server.</a:t>
            </a:r>
          </a:p>
          <a:p>
            <a:pPr marL="0" lvl="1" defTabSz="462117">
              <a:lnSpc>
                <a:spcPct val="90000"/>
              </a:lnSpc>
              <a:spcBef>
                <a:spcPts val="300"/>
              </a:spcBef>
              <a:spcAft>
                <a:spcPts val="600"/>
              </a:spcAft>
              <a:buClr>
                <a:srgbClr val="EFEFEF"/>
              </a:buClr>
            </a:pPr>
            <a:r>
              <a:rPr lang="en-US" sz="1863" b="1" dirty="0">
                <a:solidFill>
                  <a:srgbClr val="44546A"/>
                </a:solidFill>
                <a:latin typeface="Segoe UI"/>
                <a:cs typeface="Segoe UI" pitchFamily="34" charset="0"/>
              </a:rPr>
              <a:t>Linux: </a:t>
            </a:r>
            <a:r>
              <a:rPr lang="en-US" sz="1863" dirty="0">
                <a:solidFill>
                  <a:srgbClr val="44546A"/>
                </a:solidFill>
                <a:latin typeface="Segoe UI"/>
                <a:cs typeface="Segoe UI" pitchFamily="34" charset="0"/>
              </a:rPr>
              <a:t>Linux virtual machines flush their file system buffers to create a file system consistent checkpoint.</a:t>
            </a:r>
          </a:p>
          <a:p>
            <a:pPr marL="0" lvl="1" defTabSz="462117">
              <a:lnSpc>
                <a:spcPct val="90000"/>
              </a:lnSpc>
              <a:spcBef>
                <a:spcPts val="300"/>
              </a:spcBef>
              <a:spcAft>
                <a:spcPts val="600"/>
              </a:spcAft>
              <a:buClr>
                <a:srgbClr val="EFEFEF"/>
              </a:buClr>
            </a:pPr>
            <a:r>
              <a:rPr lang="en-US" sz="1863" b="1" dirty="0">
                <a:solidFill>
                  <a:srgbClr val="44546A"/>
                </a:solidFill>
                <a:latin typeface="Segoe UI"/>
                <a:cs typeface="Segoe UI" pitchFamily="34" charset="0"/>
              </a:rPr>
              <a:t>Production as default: </a:t>
            </a:r>
            <a:r>
              <a:rPr lang="en-US" sz="1863" dirty="0">
                <a:solidFill>
                  <a:srgbClr val="44546A"/>
                </a:solidFill>
                <a:latin typeface="Segoe UI"/>
                <a:cs typeface="Segoe UI" pitchFamily="34" charset="0"/>
              </a:rPr>
              <a:t>New virtual machines will use production checkpoints with a fallback to standard checkpoints.</a:t>
            </a:r>
          </a:p>
        </p:txBody>
      </p:sp>
      <p:pic>
        <p:nvPicPr>
          <p:cNvPr id="3" name="Picture 2"/>
          <p:cNvPicPr>
            <a:picLocks noChangeAspect="1"/>
          </p:cNvPicPr>
          <p:nvPr/>
        </p:nvPicPr>
        <p:blipFill>
          <a:blip r:embed="rId3"/>
          <a:stretch>
            <a:fillRect/>
          </a:stretch>
        </p:blipFill>
        <p:spPr>
          <a:xfrm>
            <a:off x="6834479" y="1192943"/>
            <a:ext cx="4811929" cy="4725810"/>
          </a:xfrm>
          <a:prstGeom prst="rect">
            <a:avLst/>
          </a:prstGeom>
          <a:ln>
            <a:solidFill>
              <a:schemeClr val="bg2">
                <a:lumMod val="75000"/>
              </a:schemeClr>
            </a:solidFill>
          </a:ln>
          <a:effectLst/>
        </p:spPr>
      </p:pic>
    </p:spTree>
    <p:extLst>
      <p:ext uri="{BB962C8B-B14F-4D97-AF65-F5344CB8AC3E}">
        <p14:creationId xmlns:p14="http://schemas.microsoft.com/office/powerpoint/2010/main" val="179764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8602" y="1018080"/>
            <a:ext cx="11037715" cy="1828958"/>
          </a:xfrm>
        </p:spPr>
        <p:txBody>
          <a:bodyPr/>
          <a:lstStyle/>
          <a:p>
            <a:r>
              <a:rPr lang="en-US" dirty="0"/>
              <a:t>PowerShell Direct</a:t>
            </a:r>
          </a:p>
        </p:txBody>
      </p:sp>
      <p:sp>
        <p:nvSpPr>
          <p:cNvPr id="3" name="Text Placeholder 2"/>
          <p:cNvSpPr>
            <a:spLocks noGrp="1"/>
          </p:cNvSpPr>
          <p:nvPr>
            <p:ph type="body" sz="quarter" idx="11"/>
          </p:nvPr>
        </p:nvSpPr>
        <p:spPr>
          <a:xfrm>
            <a:off x="448602" y="2392686"/>
            <a:ext cx="11037715" cy="2467502"/>
          </a:xfrm>
        </p:spPr>
        <p:txBody>
          <a:bodyPr/>
          <a:lstStyle/>
          <a:p>
            <a:r>
              <a:rPr lang="en-US" sz="2745" dirty="0">
                <a:solidFill>
                  <a:schemeClr val="tx2"/>
                </a:solidFill>
              </a:rPr>
              <a:t>Bridge the boundary between Hyper-V host and guest VM in a secure way to issue PS cmdlets and run scripts easily</a:t>
            </a:r>
          </a:p>
          <a:p>
            <a:pPr lvl="1"/>
            <a:r>
              <a:rPr lang="en-US" sz="1961" dirty="0">
                <a:solidFill>
                  <a:schemeClr val="tx2"/>
                </a:solidFill>
              </a:rPr>
              <a:t>Currently supports Win 10/WS2016 guest on Win 10/WS2016 host</a:t>
            </a:r>
          </a:p>
          <a:p>
            <a:r>
              <a:rPr lang="en-US" sz="2745" dirty="0">
                <a:solidFill>
                  <a:schemeClr val="tx2"/>
                </a:solidFill>
              </a:rPr>
              <a:t>No need to configure PS Remoting</a:t>
            </a:r>
          </a:p>
          <a:p>
            <a:r>
              <a:rPr lang="en-US" sz="2745" dirty="0">
                <a:solidFill>
                  <a:schemeClr val="tx2"/>
                </a:solidFill>
              </a:rPr>
              <a:t>Or Network Connectivity</a:t>
            </a:r>
          </a:p>
          <a:p>
            <a:r>
              <a:rPr lang="en-US" sz="2745" dirty="0">
                <a:solidFill>
                  <a:schemeClr val="tx2"/>
                </a:solidFill>
              </a:rPr>
              <a:t>Just need the guest credentials</a:t>
            </a:r>
          </a:p>
          <a:p>
            <a:r>
              <a:rPr lang="en-US" sz="2745" dirty="0">
                <a:solidFill>
                  <a:schemeClr val="tx2"/>
                </a:solidFill>
              </a:rPr>
              <a:t>Can only connect to particular guest from that host</a:t>
            </a:r>
          </a:p>
          <a:p>
            <a:endParaRPr lang="en-US" sz="2745" dirty="0"/>
          </a:p>
        </p:txBody>
      </p:sp>
    </p:spTree>
    <p:extLst>
      <p:ext uri="{BB962C8B-B14F-4D97-AF65-F5344CB8AC3E}">
        <p14:creationId xmlns:p14="http://schemas.microsoft.com/office/powerpoint/2010/main" val="3852586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9127" y="1247743"/>
          <a:ext cx="11636097" cy="1250297"/>
        </p:xfrm>
        <a:graphic>
          <a:graphicData uri="http://schemas.openxmlformats.org/drawingml/2006/table">
            <a:tbl>
              <a:tblPr firstRow="1" bandRow="1">
                <a:tableStyleId>{5C22544A-7EE6-4342-B048-85BDC9FD1C3A}</a:tableStyleId>
              </a:tblPr>
              <a:tblGrid>
                <a:gridCol w="1568521">
                  <a:extLst>
                    <a:ext uri="{9D8B030D-6E8A-4147-A177-3AD203B41FA5}">
                      <a16:colId xmlns:a16="http://schemas.microsoft.com/office/drawing/2014/main" val="3775651033"/>
                    </a:ext>
                  </a:extLst>
                </a:gridCol>
                <a:gridCol w="10067576">
                  <a:extLst>
                    <a:ext uri="{9D8B030D-6E8A-4147-A177-3AD203B41FA5}">
                      <a16:colId xmlns:a16="http://schemas.microsoft.com/office/drawing/2014/main" val="58485764"/>
                    </a:ext>
                  </a:extLst>
                </a:gridCol>
              </a:tblGrid>
              <a:tr h="1250297">
                <a:tc>
                  <a:txBody>
                    <a:bodyPr/>
                    <a:lstStyle/>
                    <a:p>
                      <a:pPr algn="ctr"/>
                      <a:r>
                        <a:rPr lang="en-US" sz="1600" dirty="0"/>
                        <a:t>Performance</a:t>
                      </a:r>
                    </a:p>
                  </a:txBody>
                  <a:tcPr marL="91414" marR="91414" marT="45706" marB="134445" anchor="b">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BCF2"/>
                    </a:solidFill>
                  </a:tcPr>
                </a:tc>
                <a:tc>
                  <a:txBody>
                    <a:bodyPr/>
                    <a:lstStyle/>
                    <a:p>
                      <a:pPr marL="114300" indent="-114300" algn="l" defTabSz="914192" rtl="0" eaLnBrk="1" latinLnBrk="0" hangingPunct="1"/>
                      <a:endParaRPr lang="en-US" sz="2000" b="0" kern="1200" dirty="0">
                        <a:solidFill>
                          <a:srgbClr val="00BCF2"/>
                        </a:solidFill>
                        <a:latin typeface="+mj-lt"/>
                        <a:ea typeface="+mn-ea"/>
                        <a:cs typeface="+mn-cs"/>
                      </a:endParaRPr>
                    </a:p>
                  </a:txBody>
                  <a:tcPr marL="274242" marR="365656" marT="45706" marB="45706"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3460841798"/>
                  </a:ext>
                </a:extLst>
              </a:tr>
            </a:tbl>
          </a:graphicData>
        </a:graphic>
      </p:graphicFrame>
      <p:graphicFrame>
        <p:nvGraphicFramePr>
          <p:cNvPr id="7" name="Table 6"/>
          <p:cNvGraphicFramePr>
            <a:graphicFrameLocks noGrp="1"/>
          </p:cNvGraphicFramePr>
          <p:nvPr>
            <p:extLst/>
          </p:nvPr>
        </p:nvGraphicFramePr>
        <p:xfrm>
          <a:off x="279126" y="2611148"/>
          <a:ext cx="11659238" cy="1250297"/>
        </p:xfrm>
        <a:graphic>
          <a:graphicData uri="http://schemas.openxmlformats.org/drawingml/2006/table">
            <a:tbl>
              <a:tblPr firstRow="1" bandRow="1">
                <a:tableStyleId>{5C22544A-7EE6-4342-B048-85BDC9FD1C3A}</a:tableStyleId>
              </a:tblPr>
              <a:tblGrid>
                <a:gridCol w="1568521">
                  <a:extLst>
                    <a:ext uri="{9D8B030D-6E8A-4147-A177-3AD203B41FA5}">
                      <a16:colId xmlns:a16="http://schemas.microsoft.com/office/drawing/2014/main" val="3775651033"/>
                    </a:ext>
                  </a:extLst>
                </a:gridCol>
                <a:gridCol w="10090717">
                  <a:extLst>
                    <a:ext uri="{9D8B030D-6E8A-4147-A177-3AD203B41FA5}">
                      <a16:colId xmlns:a16="http://schemas.microsoft.com/office/drawing/2014/main" val="58485764"/>
                    </a:ext>
                  </a:extLst>
                </a:gridCol>
              </a:tblGrid>
              <a:tr h="1250297">
                <a:tc>
                  <a:txBody>
                    <a:bodyPr/>
                    <a:lstStyle/>
                    <a:p>
                      <a:pPr algn="ctr"/>
                      <a:r>
                        <a:rPr lang="en-US" sz="1600" dirty="0"/>
                        <a:t>Reliability</a:t>
                      </a:r>
                    </a:p>
                  </a:txBody>
                  <a:tcPr marL="91414" marR="91414" marT="45706" marB="134445" anchor="b">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78D7"/>
                    </a:solidFill>
                  </a:tcPr>
                </a:tc>
                <a:tc>
                  <a:txBody>
                    <a:bodyPr/>
                    <a:lstStyle/>
                    <a:p>
                      <a:pPr marL="114300" indent="-114300" algn="l" defTabSz="914192" rtl="0" eaLnBrk="1" latinLnBrk="0" hangingPunct="1"/>
                      <a:endParaRPr lang="en-US" sz="2000" b="0" kern="1200" dirty="0">
                        <a:solidFill>
                          <a:srgbClr val="0078D7"/>
                        </a:solidFill>
                        <a:latin typeface="+mj-lt"/>
                        <a:ea typeface="+mn-ea"/>
                        <a:cs typeface="+mn-cs"/>
                      </a:endParaRPr>
                    </a:p>
                  </a:txBody>
                  <a:tcPr marL="274242" marR="365656" marT="45706" marB="45706"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3849561186"/>
                  </a:ext>
                </a:extLst>
              </a:tr>
            </a:tbl>
          </a:graphicData>
        </a:graphic>
      </p:graphicFrame>
      <p:graphicFrame>
        <p:nvGraphicFramePr>
          <p:cNvPr id="8" name="Table 7"/>
          <p:cNvGraphicFramePr>
            <a:graphicFrameLocks noGrp="1"/>
          </p:cNvGraphicFramePr>
          <p:nvPr>
            <p:extLst/>
          </p:nvPr>
        </p:nvGraphicFramePr>
        <p:xfrm>
          <a:off x="279127" y="5378664"/>
          <a:ext cx="11674274" cy="1250297"/>
        </p:xfrm>
        <a:graphic>
          <a:graphicData uri="http://schemas.openxmlformats.org/drawingml/2006/table">
            <a:tbl>
              <a:tblPr firstRow="1" bandRow="1">
                <a:tableStyleId>{5C22544A-7EE6-4342-B048-85BDC9FD1C3A}</a:tableStyleId>
              </a:tblPr>
              <a:tblGrid>
                <a:gridCol w="1568521">
                  <a:extLst>
                    <a:ext uri="{9D8B030D-6E8A-4147-A177-3AD203B41FA5}">
                      <a16:colId xmlns:a16="http://schemas.microsoft.com/office/drawing/2014/main" val="3775651033"/>
                    </a:ext>
                  </a:extLst>
                </a:gridCol>
                <a:gridCol w="10105753">
                  <a:extLst>
                    <a:ext uri="{9D8B030D-6E8A-4147-A177-3AD203B41FA5}">
                      <a16:colId xmlns:a16="http://schemas.microsoft.com/office/drawing/2014/main" val="58485764"/>
                    </a:ext>
                  </a:extLst>
                </a:gridCol>
              </a:tblGrid>
              <a:tr h="1250297">
                <a:tc>
                  <a:txBody>
                    <a:bodyPr/>
                    <a:lstStyle/>
                    <a:p>
                      <a:pPr algn="ctr"/>
                      <a:r>
                        <a:rPr lang="en-US" sz="1600" dirty="0"/>
                        <a:t>Flexibility</a:t>
                      </a:r>
                    </a:p>
                  </a:txBody>
                  <a:tcPr marL="91414" marR="91414" marT="45706" marB="134445" anchor="b">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33333"/>
                    </a:solidFill>
                  </a:tcPr>
                </a:tc>
                <a:tc>
                  <a:txBody>
                    <a:bodyPr/>
                    <a:lstStyle/>
                    <a:p>
                      <a:pPr marL="114300" indent="-114300" algn="l" defTabSz="914192" rtl="0" eaLnBrk="1" latinLnBrk="0" hangingPunct="1"/>
                      <a:endParaRPr lang="en-US" sz="2000" b="0" kern="1200" dirty="0">
                        <a:solidFill>
                          <a:srgbClr val="333333"/>
                        </a:solidFill>
                        <a:latin typeface="+mj-lt"/>
                        <a:ea typeface="+mn-ea"/>
                        <a:cs typeface="+mn-cs"/>
                      </a:endParaRPr>
                    </a:p>
                  </a:txBody>
                  <a:tcPr marL="274242" marR="365656" marT="45706" marB="45706"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2854750743"/>
                  </a:ext>
                </a:extLst>
              </a:tr>
            </a:tbl>
          </a:graphicData>
        </a:graphic>
      </p:graphicFrame>
      <p:sp>
        <p:nvSpPr>
          <p:cNvPr id="12" name="Freeform 213"/>
          <p:cNvSpPr/>
          <p:nvPr/>
        </p:nvSpPr>
        <p:spPr bwMode="auto">
          <a:xfrm>
            <a:off x="628643" y="5604411"/>
            <a:ext cx="896288" cy="527383"/>
          </a:xfrm>
          <a:custGeom>
            <a:avLst/>
            <a:gdLst/>
            <a:ahLst/>
            <a:cxnLst/>
            <a:rect l="l" t="t" r="r" b="b"/>
            <a:pathLst>
              <a:path w="5073508" h="2985296">
                <a:moveTo>
                  <a:pt x="1891430" y="1569855"/>
                </a:moveTo>
                <a:lnTo>
                  <a:pt x="2401866" y="1923715"/>
                </a:lnTo>
                <a:cubicBezTo>
                  <a:pt x="2186836" y="2066720"/>
                  <a:pt x="1264085" y="2738950"/>
                  <a:pt x="676406" y="2615778"/>
                </a:cubicBezTo>
                <a:lnTo>
                  <a:pt x="670143" y="2985296"/>
                </a:lnTo>
                <a:lnTo>
                  <a:pt x="0" y="2280707"/>
                </a:lnTo>
                <a:lnTo>
                  <a:pt x="673274" y="1576118"/>
                </a:lnTo>
                <a:lnTo>
                  <a:pt x="676406" y="1948767"/>
                </a:lnTo>
                <a:cubicBezTo>
                  <a:pt x="1072019" y="1972775"/>
                  <a:pt x="1520870" y="1780710"/>
                  <a:pt x="1891430" y="1569855"/>
                </a:cubicBezTo>
                <a:close/>
                <a:moveTo>
                  <a:pt x="692255" y="20924"/>
                </a:moveTo>
                <a:lnTo>
                  <a:pt x="698193" y="365309"/>
                </a:lnTo>
                <a:cubicBezTo>
                  <a:pt x="2093544" y="340570"/>
                  <a:pt x="3064352" y="1935821"/>
                  <a:pt x="4397357" y="1974415"/>
                </a:cubicBezTo>
                <a:cubicBezTo>
                  <a:pt x="4395378" y="1845766"/>
                  <a:pt x="4393398" y="1717117"/>
                  <a:pt x="4391419" y="1588468"/>
                </a:cubicBezTo>
                <a:lnTo>
                  <a:pt x="5068313" y="2259423"/>
                </a:lnTo>
                <a:lnTo>
                  <a:pt x="4385481" y="2948192"/>
                </a:lnTo>
                <a:lnTo>
                  <a:pt x="4379544" y="2621620"/>
                </a:lnTo>
                <a:cubicBezTo>
                  <a:pt x="2817939" y="2651309"/>
                  <a:pt x="2016353" y="1006575"/>
                  <a:pt x="674442" y="1000638"/>
                </a:cubicBezTo>
                <a:cubicBezTo>
                  <a:pt x="676421" y="1131267"/>
                  <a:pt x="678401" y="1261895"/>
                  <a:pt x="680380" y="1392524"/>
                </a:cubicBezTo>
                <a:lnTo>
                  <a:pt x="3487" y="674067"/>
                </a:lnTo>
                <a:close/>
                <a:moveTo>
                  <a:pt x="4403365" y="0"/>
                </a:moveTo>
                <a:lnTo>
                  <a:pt x="5073508" y="704589"/>
                </a:lnTo>
                <a:lnTo>
                  <a:pt x="4400234" y="1409178"/>
                </a:lnTo>
                <a:lnTo>
                  <a:pt x="4397102" y="1036529"/>
                </a:lnTo>
                <a:cubicBezTo>
                  <a:pt x="4001489" y="1012521"/>
                  <a:pt x="3552638" y="1204586"/>
                  <a:pt x="3182078" y="1415441"/>
                </a:cubicBezTo>
                <a:lnTo>
                  <a:pt x="2671642" y="1061581"/>
                </a:lnTo>
                <a:cubicBezTo>
                  <a:pt x="2886672" y="918576"/>
                  <a:pt x="3809423" y="246346"/>
                  <a:pt x="4397102" y="369518"/>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0" tIns="44814" rIns="44814" bIns="89630" numCol="1" spcCol="0" rtlCol="0" fromWordArt="0" anchor="b" anchorCtr="0" forceAA="0" compatLnSpc="1">
            <a:prstTxWarp prst="textNoShape">
              <a:avLst/>
            </a:prstTxWarp>
            <a:noAutofit/>
          </a:bodyPr>
          <a:lstStyle/>
          <a:p>
            <a:pPr algn="ctr" defTabSz="895919" fontAlgn="base">
              <a:spcBef>
                <a:spcPct val="0"/>
              </a:spcBef>
              <a:spcAft>
                <a:spcPct val="0"/>
              </a:spcAft>
              <a:defRPr/>
            </a:pPr>
            <a:endParaRPr lang="en-US" kern="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Freeform 14"/>
          <p:cNvSpPr>
            <a:spLocks noEditPoints="1"/>
          </p:cNvSpPr>
          <p:nvPr/>
        </p:nvSpPr>
        <p:spPr bwMode="auto">
          <a:xfrm>
            <a:off x="730006" y="2688713"/>
            <a:ext cx="693566" cy="734182"/>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26" tIns="44812" rIns="89626" bIns="44812" numCol="1" rtlCol="0" anchor="ctr" anchorCtr="0" compatLnSpc="1">
            <a:prstTxWarp prst="textNoShape">
              <a:avLst/>
            </a:prstTxWarp>
          </a:bodyPr>
          <a:lstStyle/>
          <a:p>
            <a:pPr defTabSz="806586">
              <a:defRPr/>
            </a:pPr>
            <a:endParaRPr lang="en-US" sz="2400" kern="0" spc="-132" dirty="0">
              <a:solidFill>
                <a:srgbClr val="00BCF2"/>
              </a:solidFill>
              <a:latin typeface="Segoe Light" pitchFamily="34" charset="0"/>
            </a:endParaRPr>
          </a:p>
        </p:txBody>
      </p:sp>
      <p:sp>
        <p:nvSpPr>
          <p:cNvPr id="14" name="Freeform 5"/>
          <p:cNvSpPr>
            <a:spLocks noEditPoints="1"/>
          </p:cNvSpPr>
          <p:nvPr/>
        </p:nvSpPr>
        <p:spPr bwMode="auto">
          <a:xfrm>
            <a:off x="709253" y="1388403"/>
            <a:ext cx="735069" cy="684872"/>
          </a:xfrm>
          <a:custGeom>
            <a:avLst/>
            <a:gdLst>
              <a:gd name="T0" fmla="*/ 284 w 568"/>
              <a:gd name="T1" fmla="*/ 0 h 533"/>
              <a:gd name="T2" fmla="*/ 568 w 568"/>
              <a:gd name="T3" fmla="*/ 284 h 533"/>
              <a:gd name="T4" fmla="*/ 422 w 568"/>
              <a:gd name="T5" fmla="*/ 533 h 533"/>
              <a:gd name="T6" fmla="*/ 147 w 568"/>
              <a:gd name="T7" fmla="*/ 533 h 533"/>
              <a:gd name="T8" fmla="*/ 0 w 568"/>
              <a:gd name="T9" fmla="*/ 284 h 533"/>
              <a:gd name="T10" fmla="*/ 284 w 568"/>
              <a:gd name="T11" fmla="*/ 0 h 533"/>
              <a:gd name="T12" fmla="*/ 445 w 568"/>
              <a:gd name="T13" fmla="*/ 445 h 533"/>
              <a:gd name="T14" fmla="*/ 511 w 568"/>
              <a:gd name="T15" fmla="*/ 284 h 533"/>
              <a:gd name="T16" fmla="*/ 462 w 568"/>
              <a:gd name="T17" fmla="*/ 284 h 533"/>
              <a:gd name="T18" fmla="*/ 462 w 568"/>
              <a:gd name="T19" fmla="*/ 249 h 533"/>
              <a:gd name="T20" fmla="*/ 509 w 568"/>
              <a:gd name="T21" fmla="*/ 249 h 533"/>
              <a:gd name="T22" fmla="*/ 485 w 568"/>
              <a:gd name="T23" fmla="*/ 178 h 533"/>
              <a:gd name="T24" fmla="*/ 426 w 568"/>
              <a:gd name="T25" fmla="*/ 178 h 533"/>
              <a:gd name="T26" fmla="*/ 426 w 568"/>
              <a:gd name="T27" fmla="*/ 142 h 533"/>
              <a:gd name="T28" fmla="*/ 462 w 568"/>
              <a:gd name="T29" fmla="*/ 142 h 533"/>
              <a:gd name="T30" fmla="*/ 445 w 568"/>
              <a:gd name="T31" fmla="*/ 123 h 533"/>
              <a:gd name="T32" fmla="*/ 355 w 568"/>
              <a:gd name="T33" fmla="*/ 68 h 533"/>
              <a:gd name="T34" fmla="*/ 355 w 568"/>
              <a:gd name="T35" fmla="*/ 107 h 533"/>
              <a:gd name="T36" fmla="*/ 320 w 568"/>
              <a:gd name="T37" fmla="*/ 107 h 533"/>
              <a:gd name="T38" fmla="*/ 320 w 568"/>
              <a:gd name="T39" fmla="*/ 59 h 533"/>
              <a:gd name="T40" fmla="*/ 284 w 568"/>
              <a:gd name="T41" fmla="*/ 57 h 533"/>
              <a:gd name="T42" fmla="*/ 249 w 568"/>
              <a:gd name="T43" fmla="*/ 59 h 533"/>
              <a:gd name="T44" fmla="*/ 249 w 568"/>
              <a:gd name="T45" fmla="*/ 107 h 533"/>
              <a:gd name="T46" fmla="*/ 213 w 568"/>
              <a:gd name="T47" fmla="*/ 107 h 533"/>
              <a:gd name="T48" fmla="*/ 213 w 568"/>
              <a:gd name="T49" fmla="*/ 68 h 533"/>
              <a:gd name="T50" fmla="*/ 123 w 568"/>
              <a:gd name="T51" fmla="*/ 123 h 533"/>
              <a:gd name="T52" fmla="*/ 106 w 568"/>
              <a:gd name="T53" fmla="*/ 142 h 533"/>
              <a:gd name="T54" fmla="*/ 142 w 568"/>
              <a:gd name="T55" fmla="*/ 142 h 533"/>
              <a:gd name="T56" fmla="*/ 142 w 568"/>
              <a:gd name="T57" fmla="*/ 178 h 533"/>
              <a:gd name="T58" fmla="*/ 83 w 568"/>
              <a:gd name="T59" fmla="*/ 178 h 533"/>
              <a:gd name="T60" fmla="*/ 59 w 568"/>
              <a:gd name="T61" fmla="*/ 249 h 533"/>
              <a:gd name="T62" fmla="*/ 107 w 568"/>
              <a:gd name="T63" fmla="*/ 249 h 533"/>
              <a:gd name="T64" fmla="*/ 107 w 568"/>
              <a:gd name="T65" fmla="*/ 284 h 533"/>
              <a:gd name="T66" fmla="*/ 57 w 568"/>
              <a:gd name="T67" fmla="*/ 284 h 533"/>
              <a:gd name="T68" fmla="*/ 123 w 568"/>
              <a:gd name="T69" fmla="*/ 445 h 533"/>
              <a:gd name="T70" fmla="*/ 142 w 568"/>
              <a:gd name="T71" fmla="*/ 462 h 533"/>
              <a:gd name="T72" fmla="*/ 249 w 568"/>
              <a:gd name="T73" fmla="*/ 462 h 533"/>
              <a:gd name="T74" fmla="*/ 269 w 568"/>
              <a:gd name="T75" fmla="*/ 178 h 533"/>
              <a:gd name="T76" fmla="*/ 299 w 568"/>
              <a:gd name="T77" fmla="*/ 178 h 533"/>
              <a:gd name="T78" fmla="*/ 320 w 568"/>
              <a:gd name="T79" fmla="*/ 462 h 533"/>
              <a:gd name="T80" fmla="*/ 426 w 568"/>
              <a:gd name="T81" fmla="*/ 462 h 533"/>
              <a:gd name="T82" fmla="*/ 445 w 568"/>
              <a:gd name="T83" fmla="*/ 44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8" h="533">
                <a:moveTo>
                  <a:pt x="284" y="0"/>
                </a:moveTo>
                <a:cubicBezTo>
                  <a:pt x="441" y="0"/>
                  <a:pt x="568" y="127"/>
                  <a:pt x="568" y="284"/>
                </a:cubicBezTo>
                <a:cubicBezTo>
                  <a:pt x="568" y="391"/>
                  <a:pt x="509" y="484"/>
                  <a:pt x="422" y="533"/>
                </a:cubicBezTo>
                <a:cubicBezTo>
                  <a:pt x="147" y="533"/>
                  <a:pt x="147" y="533"/>
                  <a:pt x="147" y="533"/>
                </a:cubicBezTo>
                <a:cubicBezTo>
                  <a:pt x="59" y="484"/>
                  <a:pt x="0" y="391"/>
                  <a:pt x="0" y="284"/>
                </a:cubicBezTo>
                <a:cubicBezTo>
                  <a:pt x="0" y="127"/>
                  <a:pt x="127" y="0"/>
                  <a:pt x="284" y="0"/>
                </a:cubicBezTo>
                <a:close/>
                <a:moveTo>
                  <a:pt x="445" y="445"/>
                </a:moveTo>
                <a:cubicBezTo>
                  <a:pt x="488" y="402"/>
                  <a:pt x="511" y="345"/>
                  <a:pt x="511" y="284"/>
                </a:cubicBezTo>
                <a:cubicBezTo>
                  <a:pt x="462" y="284"/>
                  <a:pt x="462" y="284"/>
                  <a:pt x="462" y="284"/>
                </a:cubicBezTo>
                <a:cubicBezTo>
                  <a:pt x="462" y="249"/>
                  <a:pt x="462" y="249"/>
                  <a:pt x="462" y="249"/>
                </a:cubicBezTo>
                <a:cubicBezTo>
                  <a:pt x="509" y="249"/>
                  <a:pt x="509" y="249"/>
                  <a:pt x="509" y="249"/>
                </a:cubicBezTo>
                <a:cubicBezTo>
                  <a:pt x="505" y="224"/>
                  <a:pt x="497" y="200"/>
                  <a:pt x="485" y="178"/>
                </a:cubicBezTo>
                <a:cubicBezTo>
                  <a:pt x="426" y="178"/>
                  <a:pt x="426" y="178"/>
                  <a:pt x="426" y="178"/>
                </a:cubicBezTo>
                <a:cubicBezTo>
                  <a:pt x="426" y="142"/>
                  <a:pt x="426" y="142"/>
                  <a:pt x="426" y="142"/>
                </a:cubicBezTo>
                <a:cubicBezTo>
                  <a:pt x="462" y="142"/>
                  <a:pt x="462" y="142"/>
                  <a:pt x="462" y="142"/>
                </a:cubicBezTo>
                <a:cubicBezTo>
                  <a:pt x="456" y="136"/>
                  <a:pt x="451" y="129"/>
                  <a:pt x="445" y="123"/>
                </a:cubicBezTo>
                <a:cubicBezTo>
                  <a:pt x="419" y="98"/>
                  <a:pt x="389" y="79"/>
                  <a:pt x="355" y="68"/>
                </a:cubicBezTo>
                <a:cubicBezTo>
                  <a:pt x="355" y="107"/>
                  <a:pt x="355" y="107"/>
                  <a:pt x="355" y="107"/>
                </a:cubicBezTo>
                <a:cubicBezTo>
                  <a:pt x="320" y="107"/>
                  <a:pt x="320" y="107"/>
                  <a:pt x="320" y="107"/>
                </a:cubicBezTo>
                <a:cubicBezTo>
                  <a:pt x="320" y="59"/>
                  <a:pt x="320" y="59"/>
                  <a:pt x="320" y="59"/>
                </a:cubicBezTo>
                <a:cubicBezTo>
                  <a:pt x="308" y="58"/>
                  <a:pt x="296" y="57"/>
                  <a:pt x="284" y="57"/>
                </a:cubicBezTo>
                <a:cubicBezTo>
                  <a:pt x="272" y="57"/>
                  <a:pt x="260" y="58"/>
                  <a:pt x="249" y="59"/>
                </a:cubicBezTo>
                <a:cubicBezTo>
                  <a:pt x="249" y="107"/>
                  <a:pt x="249" y="107"/>
                  <a:pt x="249" y="107"/>
                </a:cubicBezTo>
                <a:cubicBezTo>
                  <a:pt x="213" y="107"/>
                  <a:pt x="213" y="107"/>
                  <a:pt x="213" y="107"/>
                </a:cubicBezTo>
                <a:cubicBezTo>
                  <a:pt x="213" y="68"/>
                  <a:pt x="213" y="68"/>
                  <a:pt x="213" y="68"/>
                </a:cubicBezTo>
                <a:cubicBezTo>
                  <a:pt x="180" y="79"/>
                  <a:pt x="149" y="98"/>
                  <a:pt x="123" y="123"/>
                </a:cubicBezTo>
                <a:cubicBezTo>
                  <a:pt x="117" y="129"/>
                  <a:pt x="112" y="136"/>
                  <a:pt x="106" y="142"/>
                </a:cubicBezTo>
                <a:cubicBezTo>
                  <a:pt x="142" y="142"/>
                  <a:pt x="142" y="142"/>
                  <a:pt x="142" y="142"/>
                </a:cubicBezTo>
                <a:cubicBezTo>
                  <a:pt x="142" y="178"/>
                  <a:pt x="142" y="178"/>
                  <a:pt x="142" y="178"/>
                </a:cubicBezTo>
                <a:cubicBezTo>
                  <a:pt x="83" y="178"/>
                  <a:pt x="83" y="178"/>
                  <a:pt x="83" y="178"/>
                </a:cubicBezTo>
                <a:cubicBezTo>
                  <a:pt x="71" y="200"/>
                  <a:pt x="63" y="224"/>
                  <a:pt x="59" y="249"/>
                </a:cubicBezTo>
                <a:cubicBezTo>
                  <a:pt x="107" y="249"/>
                  <a:pt x="107" y="249"/>
                  <a:pt x="107" y="249"/>
                </a:cubicBezTo>
                <a:cubicBezTo>
                  <a:pt x="107" y="284"/>
                  <a:pt x="107" y="284"/>
                  <a:pt x="107" y="284"/>
                </a:cubicBezTo>
                <a:cubicBezTo>
                  <a:pt x="57" y="284"/>
                  <a:pt x="57" y="284"/>
                  <a:pt x="57" y="284"/>
                </a:cubicBezTo>
                <a:cubicBezTo>
                  <a:pt x="57" y="345"/>
                  <a:pt x="80" y="402"/>
                  <a:pt x="123" y="445"/>
                </a:cubicBezTo>
                <a:cubicBezTo>
                  <a:pt x="129" y="451"/>
                  <a:pt x="135" y="456"/>
                  <a:pt x="142" y="462"/>
                </a:cubicBezTo>
                <a:cubicBezTo>
                  <a:pt x="249" y="462"/>
                  <a:pt x="249" y="462"/>
                  <a:pt x="249" y="462"/>
                </a:cubicBezTo>
                <a:cubicBezTo>
                  <a:pt x="269" y="178"/>
                  <a:pt x="269" y="178"/>
                  <a:pt x="269" y="178"/>
                </a:cubicBezTo>
                <a:cubicBezTo>
                  <a:pt x="299" y="178"/>
                  <a:pt x="299" y="178"/>
                  <a:pt x="299" y="178"/>
                </a:cubicBezTo>
                <a:cubicBezTo>
                  <a:pt x="320" y="462"/>
                  <a:pt x="320" y="462"/>
                  <a:pt x="320" y="462"/>
                </a:cubicBezTo>
                <a:cubicBezTo>
                  <a:pt x="426" y="462"/>
                  <a:pt x="426" y="462"/>
                  <a:pt x="426" y="462"/>
                </a:cubicBezTo>
                <a:cubicBezTo>
                  <a:pt x="433" y="456"/>
                  <a:pt x="439" y="451"/>
                  <a:pt x="445" y="445"/>
                </a:cubicBezTo>
                <a:close/>
              </a:path>
            </a:pathLst>
          </a:custGeom>
          <a:solidFill>
            <a:srgbClr val="FFFFFF"/>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kern="0" dirty="0">
              <a:solidFill>
                <a:sysClr val="windowText" lastClr="000000"/>
              </a:solidFill>
              <a:latin typeface="Segoe UI"/>
            </a:endParaRPr>
          </a:p>
        </p:txBody>
      </p:sp>
      <p:graphicFrame>
        <p:nvGraphicFramePr>
          <p:cNvPr id="9" name="Table 8"/>
          <p:cNvGraphicFramePr>
            <a:graphicFrameLocks noGrp="1"/>
          </p:cNvGraphicFramePr>
          <p:nvPr>
            <p:extLst/>
          </p:nvPr>
        </p:nvGraphicFramePr>
        <p:xfrm>
          <a:off x="279127" y="4015495"/>
          <a:ext cx="11674274" cy="1250297"/>
        </p:xfrm>
        <a:graphic>
          <a:graphicData uri="http://schemas.openxmlformats.org/drawingml/2006/table">
            <a:tbl>
              <a:tblPr firstRow="1" bandRow="1">
                <a:tableStyleId>{5C22544A-7EE6-4342-B048-85BDC9FD1C3A}</a:tableStyleId>
              </a:tblPr>
              <a:tblGrid>
                <a:gridCol w="1568521">
                  <a:extLst>
                    <a:ext uri="{9D8B030D-6E8A-4147-A177-3AD203B41FA5}">
                      <a16:colId xmlns:a16="http://schemas.microsoft.com/office/drawing/2014/main" val="3775651033"/>
                    </a:ext>
                  </a:extLst>
                </a:gridCol>
                <a:gridCol w="10105753">
                  <a:extLst>
                    <a:ext uri="{9D8B030D-6E8A-4147-A177-3AD203B41FA5}">
                      <a16:colId xmlns:a16="http://schemas.microsoft.com/office/drawing/2014/main" val="58485764"/>
                    </a:ext>
                  </a:extLst>
                </a:gridCol>
              </a:tblGrid>
              <a:tr h="1250297">
                <a:tc>
                  <a:txBody>
                    <a:bodyPr/>
                    <a:lstStyle/>
                    <a:p>
                      <a:pPr algn="ctr"/>
                      <a:r>
                        <a:rPr lang="en-US" sz="1600" dirty="0"/>
                        <a:t>Security</a:t>
                      </a:r>
                    </a:p>
                  </a:txBody>
                  <a:tcPr marL="91414" marR="91414" marT="45706" marB="134445" anchor="b">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75000"/>
                        <a:lumOff val="25000"/>
                      </a:schemeClr>
                    </a:solidFill>
                  </a:tcPr>
                </a:tc>
                <a:tc>
                  <a:txBody>
                    <a:bodyPr/>
                    <a:lstStyle/>
                    <a:p>
                      <a:pPr marL="114300" indent="-114300" algn="l" defTabSz="914192" rtl="0" eaLnBrk="1" latinLnBrk="0" hangingPunct="1"/>
                      <a:endParaRPr lang="en-US" sz="2000" b="0" kern="1200" dirty="0">
                        <a:solidFill>
                          <a:schemeClr val="accent1">
                            <a:lumMod val="75000"/>
                            <a:lumOff val="25000"/>
                          </a:schemeClr>
                        </a:solidFill>
                        <a:latin typeface="+mj-lt"/>
                        <a:ea typeface="+mn-ea"/>
                        <a:cs typeface="+mn-cs"/>
                      </a:endParaRPr>
                    </a:p>
                  </a:txBody>
                  <a:tcPr marL="274242" marR="365656" marT="45706" marB="45706"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2854750743"/>
                  </a:ext>
                </a:extLst>
              </a:tr>
            </a:tbl>
          </a:graphicData>
        </a:graphic>
      </p:graphicFrame>
      <p:sp>
        <p:nvSpPr>
          <p:cNvPr id="15" name="Title 14"/>
          <p:cNvSpPr>
            <a:spLocks noGrp="1"/>
          </p:cNvSpPr>
          <p:nvPr>
            <p:ph type="title"/>
          </p:nvPr>
        </p:nvSpPr>
        <p:spPr>
          <a:xfrm>
            <a:off x="270066" y="289958"/>
            <a:ext cx="11683333" cy="803971"/>
          </a:xfrm>
        </p:spPr>
        <p:txBody>
          <a:bodyPr>
            <a:normAutofit fontScale="90000"/>
          </a:bodyPr>
          <a:lstStyle/>
          <a:p>
            <a:r>
              <a:rPr lang="en-US" sz="4400" dirty="0">
                <a:solidFill>
                  <a:schemeClr val="accent6">
                    <a:lumMod val="25000"/>
                  </a:schemeClr>
                </a:solidFill>
              </a:rPr>
              <a:t>WS2016 Hyper-V – Delivering more of Everything</a:t>
            </a:r>
          </a:p>
        </p:txBody>
      </p:sp>
      <p:grpSp>
        <p:nvGrpSpPr>
          <p:cNvPr id="21" name="Group 20"/>
          <p:cNvGrpSpPr/>
          <p:nvPr/>
        </p:nvGrpSpPr>
        <p:grpSpPr>
          <a:xfrm>
            <a:off x="730006" y="4186429"/>
            <a:ext cx="625246" cy="625246"/>
            <a:chOff x="6300849" y="2172421"/>
            <a:chExt cx="958643" cy="958643"/>
          </a:xfrm>
          <a:noFill/>
        </p:grpSpPr>
        <p:sp>
          <p:nvSpPr>
            <p:cNvPr id="19" name="Oval 288"/>
            <p:cNvSpPr>
              <a:spLocks noChangeArrowheads="1"/>
            </p:cNvSpPr>
            <p:nvPr/>
          </p:nvSpPr>
          <p:spPr bwMode="auto">
            <a:xfrm>
              <a:off x="6300849" y="2172421"/>
              <a:ext cx="958643" cy="958643"/>
            </a:xfrm>
            <a:prstGeom prst="ellipse">
              <a:avLst/>
            </a:prstGeom>
            <a:grpFill/>
            <a:ln w="57150" cap="rnd">
              <a:solidFill>
                <a:srgbClr val="FFFFFF"/>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600" kern="0" dirty="0">
                <a:solidFill>
                  <a:sysClr val="windowText" lastClr="000000"/>
                </a:solidFill>
                <a:latin typeface="Segoe UI"/>
              </a:endParaRPr>
            </a:p>
          </p:txBody>
        </p:sp>
        <p:sp>
          <p:nvSpPr>
            <p:cNvPr id="20" name="Freeform 289"/>
            <p:cNvSpPr>
              <a:spLocks/>
            </p:cNvSpPr>
            <p:nvPr/>
          </p:nvSpPr>
          <p:spPr bwMode="auto">
            <a:xfrm>
              <a:off x="6492532" y="2368458"/>
              <a:ext cx="564332" cy="640300"/>
            </a:xfrm>
            <a:custGeom>
              <a:avLst/>
              <a:gdLst>
                <a:gd name="T0" fmla="*/ 66 w 66"/>
                <a:gd name="T1" fmla="*/ 0 h 75"/>
                <a:gd name="T2" fmla="*/ 66 w 66"/>
                <a:gd name="T3" fmla="*/ 42 h 75"/>
                <a:gd name="T4" fmla="*/ 33 w 66"/>
                <a:gd name="T5" fmla="*/ 75 h 75"/>
                <a:gd name="T6" fmla="*/ 0 w 66"/>
                <a:gd name="T7" fmla="*/ 42 h 75"/>
                <a:gd name="T8" fmla="*/ 0 w 66"/>
                <a:gd name="T9" fmla="*/ 0 h 75"/>
                <a:gd name="T10" fmla="*/ 16 w 66"/>
                <a:gd name="T11" fmla="*/ 17 h 75"/>
                <a:gd name="T12" fmla="*/ 33 w 66"/>
                <a:gd name="T13" fmla="*/ 0 h 75"/>
                <a:gd name="T14" fmla="*/ 49 w 66"/>
                <a:gd name="T15" fmla="*/ 17 h 75"/>
                <a:gd name="T16" fmla="*/ 66 w 66"/>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5">
                  <a:moveTo>
                    <a:pt x="66" y="0"/>
                  </a:moveTo>
                  <a:cubicBezTo>
                    <a:pt x="66" y="42"/>
                    <a:pt x="66" y="42"/>
                    <a:pt x="66" y="42"/>
                  </a:cubicBezTo>
                  <a:cubicBezTo>
                    <a:pt x="66" y="60"/>
                    <a:pt x="51" y="75"/>
                    <a:pt x="33" y="75"/>
                  </a:cubicBezTo>
                  <a:cubicBezTo>
                    <a:pt x="15" y="75"/>
                    <a:pt x="0" y="60"/>
                    <a:pt x="0" y="42"/>
                  </a:cubicBezTo>
                  <a:cubicBezTo>
                    <a:pt x="0" y="0"/>
                    <a:pt x="0" y="0"/>
                    <a:pt x="0" y="0"/>
                  </a:cubicBezTo>
                  <a:cubicBezTo>
                    <a:pt x="0" y="9"/>
                    <a:pt x="7" y="17"/>
                    <a:pt x="16" y="17"/>
                  </a:cubicBezTo>
                  <a:cubicBezTo>
                    <a:pt x="25" y="17"/>
                    <a:pt x="33" y="9"/>
                    <a:pt x="33" y="0"/>
                  </a:cubicBezTo>
                  <a:cubicBezTo>
                    <a:pt x="33" y="9"/>
                    <a:pt x="40" y="17"/>
                    <a:pt x="49" y="17"/>
                  </a:cubicBezTo>
                  <a:cubicBezTo>
                    <a:pt x="59" y="17"/>
                    <a:pt x="66" y="9"/>
                    <a:pt x="66" y="0"/>
                  </a:cubicBezTo>
                  <a:close/>
                </a:path>
              </a:pathLst>
            </a:custGeom>
            <a:grpFill/>
            <a:ln w="57150" cap="rnd">
              <a:solidFill>
                <a:srgbClr val="FFFFFF"/>
              </a:solidFill>
              <a:prstDash val="solid"/>
              <a:round/>
              <a:headEnd/>
              <a:tailEnd/>
            </a:ln>
            <a:extLst/>
          </p:spPr>
          <p:txBody>
            <a:bodyPr vert="horz" wrap="square" lIns="91427" tIns="45713" rIns="91427" bIns="45713" numCol="1" anchor="t" anchorCtr="0" compatLnSpc="1">
              <a:prstTxWarp prst="textNoShape">
                <a:avLst/>
              </a:prstTxWarp>
            </a:bodyPr>
            <a:lstStyle/>
            <a:p>
              <a:pPr defTabSz="914225">
                <a:defRPr/>
              </a:pPr>
              <a:endParaRPr lang="en-US" sz="1600" kern="0" dirty="0">
                <a:solidFill>
                  <a:sysClr val="windowText" lastClr="000000"/>
                </a:solidFill>
                <a:latin typeface="Segoe UI"/>
              </a:endParaRPr>
            </a:p>
          </p:txBody>
        </p:sp>
      </p:grpSp>
      <p:sp>
        <p:nvSpPr>
          <p:cNvPr id="16" name="Rectangle 15"/>
          <p:cNvSpPr/>
          <p:nvPr/>
        </p:nvSpPr>
        <p:spPr>
          <a:xfrm>
            <a:off x="1981358" y="2676918"/>
            <a:ext cx="5451039" cy="1200158"/>
          </a:xfrm>
          <a:prstGeom prst="rect">
            <a:avLst/>
          </a:prstGeom>
          <a:noFill/>
        </p:spPr>
        <p:txBody>
          <a:bodyPr wrap="none" lIns="0" tIns="0" rIns="0" bIns="0" anchor="ctr">
            <a:spAutoFit/>
          </a:bodyPr>
          <a:lstStyle/>
          <a:p>
            <a:pPr defTabSz="896214">
              <a:spcBef>
                <a:spcPts val="196"/>
              </a:spcBef>
              <a:spcAft>
                <a:spcPts val="196"/>
              </a:spcAft>
              <a:defRPr/>
            </a:pPr>
            <a:r>
              <a:rPr lang="en-US" sz="1667" kern="0" dirty="0">
                <a:solidFill>
                  <a:srgbClr val="0078D7"/>
                </a:solidFill>
                <a:latin typeface="Segoe UI"/>
              </a:rPr>
              <a:t>Hot add and remove VM memory</a:t>
            </a:r>
          </a:p>
          <a:p>
            <a:pPr defTabSz="896214">
              <a:spcBef>
                <a:spcPts val="196"/>
              </a:spcBef>
              <a:spcAft>
                <a:spcPts val="196"/>
              </a:spcAft>
              <a:defRPr/>
            </a:pPr>
            <a:r>
              <a:rPr lang="en-US" sz="1667" kern="0" dirty="0">
                <a:solidFill>
                  <a:srgbClr val="0078D7"/>
                </a:solidFill>
                <a:latin typeface="Segoe UI"/>
              </a:rPr>
              <a:t>Hot add and remove VM virtual network</a:t>
            </a:r>
          </a:p>
          <a:p>
            <a:pPr defTabSz="896214">
              <a:spcBef>
                <a:spcPts val="196"/>
              </a:spcBef>
              <a:spcAft>
                <a:spcPts val="196"/>
              </a:spcAft>
              <a:defRPr/>
            </a:pPr>
            <a:r>
              <a:rPr lang="en-US" sz="1667" kern="0" dirty="0">
                <a:solidFill>
                  <a:srgbClr val="0078D7"/>
                </a:solidFill>
                <a:latin typeface="Segoe UI"/>
              </a:rPr>
              <a:t>Online storage resize (Guest Clustering w/ Shared VHDX)</a:t>
            </a:r>
          </a:p>
          <a:p>
            <a:pPr defTabSz="896214">
              <a:spcBef>
                <a:spcPts val="196"/>
              </a:spcBef>
              <a:spcAft>
                <a:spcPts val="196"/>
              </a:spcAft>
              <a:defRPr/>
            </a:pPr>
            <a:r>
              <a:rPr lang="en-US" sz="1667" kern="0" dirty="0">
                <a:solidFill>
                  <a:srgbClr val="0078D7"/>
                </a:solidFill>
                <a:latin typeface="Segoe UI"/>
              </a:rPr>
              <a:t>Production checkpoints</a:t>
            </a:r>
          </a:p>
        </p:txBody>
      </p:sp>
      <p:sp>
        <p:nvSpPr>
          <p:cNvPr id="17" name="Rectangle 16"/>
          <p:cNvSpPr/>
          <p:nvPr/>
        </p:nvSpPr>
        <p:spPr>
          <a:xfrm>
            <a:off x="8247092" y="2676918"/>
            <a:ext cx="2695868" cy="1200158"/>
          </a:xfrm>
          <a:prstGeom prst="rect">
            <a:avLst/>
          </a:prstGeom>
          <a:noFill/>
        </p:spPr>
        <p:txBody>
          <a:bodyPr wrap="none" lIns="0" tIns="0" rIns="0" bIns="0" anchor="ctr">
            <a:spAutoFit/>
          </a:bodyPr>
          <a:lstStyle/>
          <a:p>
            <a:pPr defTabSz="896214">
              <a:spcBef>
                <a:spcPts val="196"/>
              </a:spcBef>
              <a:spcAft>
                <a:spcPts val="196"/>
              </a:spcAft>
              <a:defRPr/>
            </a:pPr>
            <a:r>
              <a:rPr lang="en-US" sz="1667" kern="0" dirty="0">
                <a:solidFill>
                  <a:srgbClr val="0078D7"/>
                </a:solidFill>
                <a:latin typeface="Segoe UI"/>
              </a:rPr>
              <a:t>Cluster OS Rolling Upgrade</a:t>
            </a:r>
          </a:p>
          <a:p>
            <a:pPr defTabSz="896214">
              <a:spcBef>
                <a:spcPts val="196"/>
              </a:spcBef>
              <a:spcAft>
                <a:spcPts val="196"/>
              </a:spcAft>
              <a:defRPr/>
            </a:pPr>
            <a:r>
              <a:rPr lang="en-US" sz="1667" kern="0" dirty="0">
                <a:solidFill>
                  <a:srgbClr val="0078D7"/>
                </a:solidFill>
                <a:latin typeface="Segoe UI"/>
              </a:rPr>
              <a:t>Mixed OS Mode cluster</a:t>
            </a:r>
          </a:p>
          <a:p>
            <a:pPr defTabSz="896214">
              <a:spcBef>
                <a:spcPts val="196"/>
              </a:spcBef>
              <a:spcAft>
                <a:spcPts val="196"/>
              </a:spcAft>
              <a:defRPr/>
            </a:pPr>
            <a:r>
              <a:rPr lang="en-US" sz="1667" kern="0" dirty="0">
                <a:solidFill>
                  <a:srgbClr val="0078D7"/>
                </a:solidFill>
                <a:latin typeface="Segoe UI"/>
              </a:rPr>
              <a:t>VM resiliency</a:t>
            </a:r>
          </a:p>
          <a:p>
            <a:pPr defTabSz="896214">
              <a:spcBef>
                <a:spcPts val="196"/>
              </a:spcBef>
              <a:spcAft>
                <a:spcPts val="196"/>
              </a:spcAft>
              <a:defRPr/>
            </a:pPr>
            <a:r>
              <a:rPr lang="en-US" sz="1667" kern="0" dirty="0">
                <a:solidFill>
                  <a:srgbClr val="0078D7"/>
                </a:solidFill>
                <a:latin typeface="Segoe UI"/>
              </a:rPr>
              <a:t>Fault domain-aware clusters</a:t>
            </a:r>
          </a:p>
        </p:txBody>
      </p:sp>
      <p:sp>
        <p:nvSpPr>
          <p:cNvPr id="18" name="Rectangle 17"/>
          <p:cNvSpPr/>
          <p:nvPr/>
        </p:nvSpPr>
        <p:spPr>
          <a:xfrm>
            <a:off x="1981359" y="5404212"/>
            <a:ext cx="5922255" cy="1200158"/>
          </a:xfrm>
          <a:prstGeom prst="rect">
            <a:avLst/>
          </a:prstGeom>
          <a:noFill/>
        </p:spPr>
        <p:txBody>
          <a:bodyPr wrap="none" lIns="0" tIns="0" rIns="0" bIns="0" anchor="ctr">
            <a:spAutoFit/>
          </a:bodyPr>
          <a:lstStyle/>
          <a:p>
            <a:pPr defTabSz="896214">
              <a:spcBef>
                <a:spcPts val="196"/>
              </a:spcBef>
              <a:spcAft>
                <a:spcPts val="196"/>
              </a:spcAft>
              <a:defRPr/>
            </a:pPr>
            <a:r>
              <a:rPr lang="en-US" sz="1667" kern="0" dirty="0">
                <a:solidFill>
                  <a:srgbClr val="333333"/>
                </a:solidFill>
                <a:latin typeface="Segoe UI"/>
              </a:rPr>
              <a:t>Storage QoS</a:t>
            </a:r>
          </a:p>
          <a:p>
            <a:pPr defTabSz="896214">
              <a:spcBef>
                <a:spcPts val="196"/>
              </a:spcBef>
              <a:spcAft>
                <a:spcPts val="196"/>
              </a:spcAft>
              <a:defRPr/>
            </a:pPr>
            <a:r>
              <a:rPr lang="en-US" sz="1667" kern="0" dirty="0">
                <a:solidFill>
                  <a:srgbClr val="333333"/>
                </a:solidFill>
                <a:latin typeface="Segoe UI"/>
              </a:rPr>
              <a:t>Broad Linux support</a:t>
            </a:r>
          </a:p>
          <a:p>
            <a:pPr defTabSz="896214">
              <a:spcBef>
                <a:spcPts val="196"/>
              </a:spcBef>
              <a:spcAft>
                <a:spcPts val="196"/>
              </a:spcAft>
              <a:defRPr/>
            </a:pPr>
            <a:r>
              <a:rPr lang="en-US" sz="1667" kern="0" dirty="0">
                <a:solidFill>
                  <a:srgbClr val="333333"/>
                </a:solidFill>
                <a:latin typeface="Segoe UI"/>
              </a:rPr>
              <a:t>Virtual machine compatibility mode</a:t>
            </a:r>
          </a:p>
          <a:p>
            <a:pPr defTabSz="896214">
              <a:spcBef>
                <a:spcPts val="196"/>
              </a:spcBef>
              <a:spcAft>
                <a:spcPts val="196"/>
              </a:spcAft>
              <a:defRPr/>
            </a:pPr>
            <a:r>
              <a:rPr lang="en-US" sz="1667" kern="0" dirty="0">
                <a:solidFill>
                  <a:srgbClr val="333333"/>
                </a:solidFill>
                <a:latin typeface="Segoe UI"/>
              </a:rPr>
              <a:t>VM services model (Integration Services via Windows Update)</a:t>
            </a:r>
          </a:p>
        </p:txBody>
      </p:sp>
      <p:sp>
        <p:nvSpPr>
          <p:cNvPr id="22" name="Rectangle 21"/>
          <p:cNvSpPr/>
          <p:nvPr/>
        </p:nvSpPr>
        <p:spPr>
          <a:xfrm>
            <a:off x="8247092" y="5444580"/>
            <a:ext cx="3510576" cy="1180067"/>
          </a:xfrm>
          <a:prstGeom prst="rect">
            <a:avLst/>
          </a:prstGeom>
          <a:noFill/>
        </p:spPr>
        <p:txBody>
          <a:bodyPr wrap="none" lIns="0" tIns="0" rIns="0" bIns="0" anchor="ctr">
            <a:spAutoFit/>
          </a:bodyPr>
          <a:lstStyle/>
          <a:p>
            <a:pPr defTabSz="896214">
              <a:spcBef>
                <a:spcPts val="196"/>
              </a:spcBef>
              <a:spcAft>
                <a:spcPts val="196"/>
              </a:spcAft>
              <a:defRPr/>
            </a:pPr>
            <a:r>
              <a:rPr lang="en-US" sz="1667" kern="0" dirty="0">
                <a:solidFill>
                  <a:srgbClr val="333333"/>
                </a:solidFill>
                <a:latin typeface="Segoe UI"/>
              </a:rPr>
              <a:t>Stretched clusters (Storage Replica)</a:t>
            </a:r>
          </a:p>
          <a:p>
            <a:pPr defTabSz="896214">
              <a:spcBef>
                <a:spcPts val="196"/>
              </a:spcBef>
              <a:spcAft>
                <a:spcPts val="196"/>
              </a:spcAft>
              <a:defRPr/>
            </a:pPr>
            <a:r>
              <a:rPr lang="en-US" sz="1667" kern="0" dirty="0">
                <a:solidFill>
                  <a:srgbClr val="333333"/>
                </a:solidFill>
                <a:latin typeface="Segoe UI"/>
              </a:rPr>
              <a:t>Workgroup and multi-domain cluster</a:t>
            </a:r>
          </a:p>
          <a:p>
            <a:pPr defTabSz="896214">
              <a:spcBef>
                <a:spcPts val="196"/>
              </a:spcBef>
              <a:spcAft>
                <a:spcPts val="196"/>
              </a:spcAft>
              <a:defRPr/>
            </a:pPr>
            <a:r>
              <a:rPr lang="en-US" sz="1667" kern="0" dirty="0">
                <a:solidFill>
                  <a:srgbClr val="333333"/>
                </a:solidFill>
                <a:latin typeface="Segoe UI"/>
              </a:rPr>
              <a:t>Cloud Witness</a:t>
            </a:r>
          </a:p>
          <a:p>
            <a:pPr defTabSz="896214">
              <a:spcBef>
                <a:spcPts val="196"/>
              </a:spcBef>
              <a:spcAft>
                <a:spcPts val="196"/>
              </a:spcAft>
              <a:defRPr/>
            </a:pPr>
            <a:r>
              <a:rPr lang="en-US" sz="1667" kern="0" dirty="0">
                <a:solidFill>
                  <a:srgbClr val="333333"/>
                </a:solidFill>
                <a:latin typeface="Segoe UI"/>
              </a:rPr>
              <a:t>Diagnostic improvements</a:t>
            </a:r>
          </a:p>
        </p:txBody>
      </p:sp>
      <p:sp>
        <p:nvSpPr>
          <p:cNvPr id="23" name="Rectangle 22"/>
          <p:cNvSpPr/>
          <p:nvPr/>
        </p:nvSpPr>
        <p:spPr>
          <a:xfrm>
            <a:off x="8247091" y="1417550"/>
            <a:ext cx="3553142" cy="869977"/>
          </a:xfrm>
          <a:prstGeom prst="rect">
            <a:avLst/>
          </a:prstGeom>
          <a:noFill/>
        </p:spPr>
        <p:txBody>
          <a:bodyPr wrap="none" lIns="0" tIns="0" rIns="0" bIns="0" anchor="ctr">
            <a:spAutoFit/>
          </a:bodyPr>
          <a:lstStyle/>
          <a:p>
            <a:pPr defTabSz="896214">
              <a:spcBef>
                <a:spcPts val="196"/>
              </a:spcBef>
              <a:spcAft>
                <a:spcPts val="196"/>
              </a:spcAft>
              <a:defRPr/>
            </a:pPr>
            <a:r>
              <a:rPr lang="en-US" sz="1667" kern="0" dirty="0">
                <a:solidFill>
                  <a:srgbClr val="00BCF2"/>
                </a:solidFill>
                <a:latin typeface="Segoe UI"/>
              </a:rPr>
              <a:t>Virtual Machine multi-queue (VMMQ)</a:t>
            </a:r>
          </a:p>
          <a:p>
            <a:pPr defTabSz="896214">
              <a:spcBef>
                <a:spcPts val="196"/>
              </a:spcBef>
              <a:spcAft>
                <a:spcPts val="196"/>
              </a:spcAft>
              <a:defRPr/>
            </a:pPr>
            <a:r>
              <a:rPr lang="en-US" sz="1667" kern="0" dirty="0">
                <a:solidFill>
                  <a:srgbClr val="00BCF2"/>
                </a:solidFill>
                <a:latin typeface="Segoe UI"/>
              </a:rPr>
              <a:t>Node Fairness</a:t>
            </a:r>
          </a:p>
          <a:p>
            <a:pPr defTabSz="896214">
              <a:spcBef>
                <a:spcPts val="196"/>
              </a:spcBef>
              <a:spcAft>
                <a:spcPts val="196"/>
              </a:spcAft>
              <a:defRPr/>
            </a:pPr>
            <a:r>
              <a:rPr lang="en-US" sz="1667" kern="0" dirty="0">
                <a:solidFill>
                  <a:srgbClr val="00BCF2"/>
                </a:solidFill>
                <a:latin typeface="Segoe UI"/>
              </a:rPr>
              <a:t>SMB Multi-channel and Multi-NIC</a:t>
            </a:r>
          </a:p>
        </p:txBody>
      </p:sp>
      <p:sp>
        <p:nvSpPr>
          <p:cNvPr id="24" name="Rectangle 23"/>
          <p:cNvSpPr/>
          <p:nvPr/>
        </p:nvSpPr>
        <p:spPr>
          <a:xfrm>
            <a:off x="1981357" y="1417550"/>
            <a:ext cx="3196413" cy="869977"/>
          </a:xfrm>
          <a:prstGeom prst="rect">
            <a:avLst/>
          </a:prstGeom>
          <a:noFill/>
        </p:spPr>
        <p:txBody>
          <a:bodyPr wrap="none" lIns="0" tIns="0" rIns="0" bIns="0" anchor="ctr">
            <a:spAutoFit/>
          </a:bodyPr>
          <a:lstStyle/>
          <a:p>
            <a:pPr defTabSz="896214">
              <a:spcBef>
                <a:spcPts val="196"/>
              </a:spcBef>
              <a:spcAft>
                <a:spcPts val="196"/>
              </a:spcAft>
              <a:defRPr/>
            </a:pPr>
            <a:r>
              <a:rPr lang="en-US" sz="1667" kern="0" dirty="0">
                <a:solidFill>
                  <a:srgbClr val="00BCF2"/>
                </a:solidFill>
                <a:latin typeface="Segoe UI"/>
              </a:rPr>
              <a:t>Beast VM</a:t>
            </a:r>
          </a:p>
          <a:p>
            <a:pPr defTabSz="896214">
              <a:spcBef>
                <a:spcPts val="196"/>
              </a:spcBef>
              <a:spcAft>
                <a:spcPts val="196"/>
              </a:spcAft>
              <a:defRPr/>
            </a:pPr>
            <a:r>
              <a:rPr lang="en-US" sz="1667" kern="0" dirty="0">
                <a:solidFill>
                  <a:srgbClr val="00BCF2"/>
                </a:solidFill>
                <a:latin typeface="Segoe UI"/>
              </a:rPr>
              <a:t>RDMA and converged networking</a:t>
            </a:r>
          </a:p>
          <a:p>
            <a:pPr defTabSz="896214">
              <a:spcBef>
                <a:spcPts val="196"/>
              </a:spcBef>
              <a:spcAft>
                <a:spcPts val="196"/>
              </a:spcAft>
              <a:defRPr/>
            </a:pPr>
            <a:r>
              <a:rPr lang="en-US" sz="1667" kern="0" dirty="0">
                <a:solidFill>
                  <a:srgbClr val="00BCF2"/>
                </a:solidFill>
                <a:latin typeface="Segoe UI"/>
              </a:rPr>
              <a:t>High performance live migration</a:t>
            </a:r>
          </a:p>
        </p:txBody>
      </p:sp>
      <p:sp>
        <p:nvSpPr>
          <p:cNvPr id="25" name="Rectangle 24"/>
          <p:cNvSpPr/>
          <p:nvPr/>
        </p:nvSpPr>
        <p:spPr>
          <a:xfrm>
            <a:off x="8247091" y="4171422"/>
            <a:ext cx="2636940" cy="872226"/>
          </a:xfrm>
          <a:prstGeom prst="rect">
            <a:avLst/>
          </a:prstGeom>
          <a:noFill/>
        </p:spPr>
        <p:txBody>
          <a:bodyPr wrap="none" lIns="0" tIns="0" rIns="0" bIns="0" anchor="ctr">
            <a:spAutoFit/>
          </a:bodyPr>
          <a:lstStyle/>
          <a:p>
            <a:pPr defTabSz="896214">
              <a:spcBef>
                <a:spcPts val="196"/>
              </a:spcBef>
              <a:spcAft>
                <a:spcPts val="196"/>
              </a:spcAft>
              <a:defRPr/>
            </a:pPr>
            <a:r>
              <a:rPr lang="en-US" sz="1667" kern="0" dirty="0">
                <a:solidFill>
                  <a:srgbClr val="002050">
                    <a:lumMod val="75000"/>
                    <a:lumOff val="25000"/>
                  </a:srgbClr>
                </a:solidFill>
                <a:latin typeface="Segoe UI"/>
              </a:rPr>
              <a:t>Credential Guard</a:t>
            </a:r>
          </a:p>
          <a:p>
            <a:pPr defTabSz="896214">
              <a:spcBef>
                <a:spcPts val="196"/>
              </a:spcBef>
              <a:spcAft>
                <a:spcPts val="196"/>
              </a:spcAft>
              <a:defRPr/>
            </a:pPr>
            <a:r>
              <a:rPr lang="en-US" sz="1667" kern="0" dirty="0">
                <a:solidFill>
                  <a:srgbClr val="002050">
                    <a:lumMod val="75000"/>
                    <a:lumOff val="25000"/>
                  </a:srgbClr>
                </a:solidFill>
                <a:latin typeface="Segoe UI"/>
              </a:rPr>
              <a:t>Just-in-Time administration</a:t>
            </a:r>
          </a:p>
          <a:p>
            <a:pPr defTabSz="896214">
              <a:spcBef>
                <a:spcPts val="196"/>
              </a:spcBef>
              <a:spcAft>
                <a:spcPts val="196"/>
              </a:spcAft>
              <a:defRPr/>
            </a:pPr>
            <a:r>
              <a:rPr lang="en-US" sz="1667" kern="0" dirty="0">
                <a:solidFill>
                  <a:srgbClr val="002050">
                    <a:lumMod val="75000"/>
                    <a:lumOff val="25000"/>
                  </a:srgbClr>
                </a:solidFill>
                <a:latin typeface="Segoe UI"/>
              </a:rPr>
              <a:t>Just-Enough-Administration</a:t>
            </a:r>
          </a:p>
        </p:txBody>
      </p:sp>
      <p:sp>
        <p:nvSpPr>
          <p:cNvPr id="26" name="Rectangle 25"/>
          <p:cNvSpPr/>
          <p:nvPr/>
        </p:nvSpPr>
        <p:spPr>
          <a:xfrm>
            <a:off x="1981358" y="4163887"/>
            <a:ext cx="1283824" cy="887296"/>
          </a:xfrm>
          <a:prstGeom prst="rect">
            <a:avLst/>
          </a:prstGeom>
          <a:noFill/>
        </p:spPr>
        <p:txBody>
          <a:bodyPr wrap="none" lIns="0" tIns="0" rIns="0" bIns="0" anchor="ctr">
            <a:spAutoFit/>
          </a:bodyPr>
          <a:lstStyle/>
          <a:p>
            <a:pPr defTabSz="896214">
              <a:spcBef>
                <a:spcPts val="196"/>
              </a:spcBef>
              <a:spcAft>
                <a:spcPts val="196"/>
              </a:spcAft>
              <a:defRPr/>
            </a:pPr>
            <a:r>
              <a:rPr lang="en-US" sz="1667" kern="0" dirty="0">
                <a:solidFill>
                  <a:srgbClr val="002050">
                    <a:lumMod val="75000"/>
                    <a:lumOff val="25000"/>
                  </a:srgbClr>
                </a:solidFill>
                <a:latin typeface="Segoe UI"/>
              </a:rPr>
              <a:t>Shielded VM</a:t>
            </a:r>
          </a:p>
          <a:p>
            <a:pPr defTabSz="896214">
              <a:spcBef>
                <a:spcPts val="196"/>
              </a:spcBef>
              <a:spcAft>
                <a:spcPts val="196"/>
              </a:spcAft>
              <a:defRPr/>
            </a:pPr>
            <a:r>
              <a:rPr lang="en-US" sz="1667" kern="0" dirty="0">
                <a:solidFill>
                  <a:srgbClr val="002050">
                    <a:lumMod val="75000"/>
                    <a:lumOff val="25000"/>
                  </a:srgbClr>
                </a:solidFill>
                <a:latin typeface="Segoe UI"/>
              </a:rPr>
              <a:t>vTPM</a:t>
            </a:r>
          </a:p>
          <a:p>
            <a:pPr defTabSz="896214">
              <a:spcBef>
                <a:spcPts val="196"/>
              </a:spcBef>
              <a:spcAft>
                <a:spcPts val="196"/>
              </a:spcAft>
              <a:defRPr/>
            </a:pPr>
            <a:r>
              <a:rPr lang="en-US" sz="1667" kern="0" dirty="0">
                <a:solidFill>
                  <a:srgbClr val="002050">
                    <a:lumMod val="75000"/>
                    <a:lumOff val="25000"/>
                  </a:srgbClr>
                </a:solidFill>
                <a:latin typeface="Segoe UI"/>
              </a:rPr>
              <a:t>Device Guard</a:t>
            </a:r>
          </a:p>
        </p:txBody>
      </p:sp>
    </p:spTree>
    <p:extLst>
      <p:ext uri="{BB962C8B-B14F-4D97-AF65-F5344CB8AC3E}">
        <p14:creationId xmlns:p14="http://schemas.microsoft.com/office/powerpoint/2010/main" val="3627317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p:bldP spid="17" grpId="0"/>
      <p:bldP spid="18"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Osnova</a:t>
            </a:r>
            <a:endParaRPr lang="cs-CZ" dirty="0"/>
          </a:p>
        </p:txBody>
      </p:sp>
      <p:sp>
        <p:nvSpPr>
          <p:cNvPr id="3" name="Content Placeholder 2"/>
          <p:cNvSpPr>
            <a:spLocks noGrp="1"/>
          </p:cNvSpPr>
          <p:nvPr>
            <p:ph idx="1"/>
          </p:nvPr>
        </p:nvSpPr>
        <p:spPr/>
        <p:txBody>
          <a:bodyPr/>
          <a:lstStyle/>
          <a:p>
            <a:r>
              <a:rPr lang="en-US" dirty="0" err="1"/>
              <a:t>Evoluce</a:t>
            </a:r>
            <a:endParaRPr lang="en-US" dirty="0"/>
          </a:p>
          <a:p>
            <a:r>
              <a:rPr lang="en-US" dirty="0"/>
              <a:t>W2016</a:t>
            </a:r>
          </a:p>
          <a:p>
            <a:pPr lvl="1"/>
            <a:r>
              <a:rPr lang="en-US" dirty="0"/>
              <a:t>Compute</a:t>
            </a:r>
          </a:p>
          <a:p>
            <a:pPr lvl="1"/>
            <a:r>
              <a:rPr lang="en-US" dirty="0"/>
              <a:t>Network</a:t>
            </a:r>
          </a:p>
          <a:p>
            <a:pPr lvl="1"/>
            <a:r>
              <a:rPr lang="en-US" dirty="0"/>
              <a:t>Storage</a:t>
            </a:r>
          </a:p>
          <a:p>
            <a:r>
              <a:rPr lang="en-US" dirty="0" err="1"/>
              <a:t>Chceme</a:t>
            </a:r>
            <a:r>
              <a:rPr lang="en-US" dirty="0"/>
              <a:t> to</a:t>
            </a:r>
            <a:endParaRPr lang="cs-CZ" dirty="0"/>
          </a:p>
        </p:txBody>
      </p:sp>
    </p:spTree>
    <p:extLst>
      <p:ext uri="{BB962C8B-B14F-4D97-AF65-F5344CB8AC3E}">
        <p14:creationId xmlns:p14="http://schemas.microsoft.com/office/powerpoint/2010/main" val="48002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Tree>
    <p:extLst>
      <p:ext uri="{BB962C8B-B14F-4D97-AF65-F5344CB8AC3E}">
        <p14:creationId xmlns:p14="http://schemas.microsoft.com/office/powerpoint/2010/main" val="40533783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1348" y="2056544"/>
            <a:ext cx="7756634" cy="4565538"/>
          </a:xfrm>
          <a:prstGeom prst="rect">
            <a:avLst/>
          </a:prstGeom>
        </p:spPr>
      </p:pic>
      <p:sp>
        <p:nvSpPr>
          <p:cNvPr id="8" name="Rectangle 7"/>
          <p:cNvSpPr/>
          <p:nvPr/>
        </p:nvSpPr>
        <p:spPr>
          <a:xfrm>
            <a:off x="351570" y="3942267"/>
            <a:ext cx="1900956" cy="535199"/>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4192">
              <a:lnSpc>
                <a:spcPct val="90000"/>
              </a:lnSpc>
              <a:defRPr/>
            </a:pPr>
            <a:r>
              <a:rPr lang="en-US" sz="1567" b="1" dirty="0"/>
              <a:t>Compute/Storage</a:t>
            </a:r>
            <a:br>
              <a:rPr lang="en-US" sz="1567" b="1" dirty="0"/>
            </a:br>
            <a:r>
              <a:rPr lang="en-US" sz="1567" b="1" dirty="0"/>
              <a:t>&amp; TOR Switches</a:t>
            </a:r>
            <a:endParaRPr lang="en-US" sz="1567" dirty="0"/>
          </a:p>
        </p:txBody>
      </p:sp>
      <p:grpSp>
        <p:nvGrpSpPr>
          <p:cNvPr id="4" name="Group 3"/>
          <p:cNvGrpSpPr/>
          <p:nvPr/>
        </p:nvGrpSpPr>
        <p:grpSpPr>
          <a:xfrm>
            <a:off x="351569" y="498602"/>
            <a:ext cx="9649954" cy="4043567"/>
            <a:chOff x="357788" y="507679"/>
            <a:chExt cx="9844846" cy="4125235"/>
          </a:xfrm>
        </p:grpSpPr>
        <p:cxnSp>
          <p:nvCxnSpPr>
            <p:cNvPr id="513" name="Straight Connector 512"/>
            <p:cNvCxnSpPr/>
            <p:nvPr/>
          </p:nvCxnSpPr>
          <p:spPr>
            <a:xfrm flipV="1">
              <a:off x="3918699" y="824548"/>
              <a:ext cx="1836562" cy="79544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flipH="1" flipV="1">
              <a:off x="6060680" y="827901"/>
              <a:ext cx="862380" cy="304323"/>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V="1">
              <a:off x="4148746" y="1693908"/>
              <a:ext cx="4038992" cy="32468"/>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a:off x="4148746" y="1726376"/>
              <a:ext cx="5313858" cy="322548"/>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flipV="1">
              <a:off x="4148746" y="1185223"/>
              <a:ext cx="2880931" cy="541153"/>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5985309" y="930935"/>
              <a:ext cx="413321" cy="165300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a:off x="5985309" y="930935"/>
              <a:ext cx="1690410" cy="2006064"/>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a:off x="5915771" y="860097"/>
              <a:ext cx="482859" cy="1723843"/>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5985309" y="930935"/>
              <a:ext cx="3600450" cy="102770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3942891" y="1865459"/>
              <a:ext cx="3600450" cy="102770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H="1">
              <a:off x="5143500" y="824548"/>
              <a:ext cx="611761" cy="1261427"/>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24" name="Group 523"/>
            <p:cNvGrpSpPr/>
            <p:nvPr/>
          </p:nvGrpSpPr>
          <p:grpSpPr>
            <a:xfrm>
              <a:off x="5229225" y="1005523"/>
              <a:ext cx="4528942" cy="2660952"/>
              <a:chOff x="3294732" y="2485181"/>
              <a:chExt cx="4528942" cy="2660952"/>
            </a:xfrm>
          </p:grpSpPr>
          <p:cxnSp>
            <p:nvCxnSpPr>
              <p:cNvPr id="525" name="Straight Connector 524"/>
              <p:cNvCxnSpPr/>
              <p:nvPr/>
            </p:nvCxnSpPr>
            <p:spPr>
              <a:xfrm flipH="1">
                <a:off x="3342357" y="3173566"/>
                <a:ext cx="2910888" cy="315867"/>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flipH="1">
                <a:off x="3964276" y="3173566"/>
                <a:ext cx="2288969" cy="512199"/>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flipH="1">
                <a:off x="4498939" y="3173566"/>
                <a:ext cx="1754306" cy="758119"/>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H="1">
                <a:off x="4955491" y="3301252"/>
                <a:ext cx="1517349" cy="85424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H="1">
                <a:off x="4955491" y="3528582"/>
                <a:ext cx="2572620" cy="62691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flipH="1">
                <a:off x="4498939" y="3542136"/>
                <a:ext cx="3025430" cy="389549"/>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flipH="1">
                <a:off x="4006284" y="3528582"/>
                <a:ext cx="3521827" cy="150420"/>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flipH="1">
                <a:off x="6433400" y="3637192"/>
                <a:ext cx="1326715" cy="1256506"/>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flipH="1">
                <a:off x="4868589" y="3173566"/>
                <a:ext cx="1384656" cy="107500"/>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flipH="1">
                <a:off x="5341921" y="3173566"/>
                <a:ext cx="911324" cy="364282"/>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flipH="1">
                <a:off x="6317439" y="3528582"/>
                <a:ext cx="1210672" cy="456642"/>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flipH="1">
                <a:off x="5837237" y="3528582"/>
                <a:ext cx="1690874" cy="273480"/>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flipH="1">
                <a:off x="5344371" y="3528582"/>
                <a:ext cx="2183740" cy="12074"/>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flipH="1" flipV="1">
                <a:off x="4847710" y="3279954"/>
                <a:ext cx="2677681" cy="235500"/>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flipH="1" flipV="1">
                <a:off x="4347895" y="3061609"/>
                <a:ext cx="1905350" cy="111957"/>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flipH="1">
                <a:off x="5450500" y="3279954"/>
                <a:ext cx="1032792" cy="1133526"/>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flipH="1" flipV="1">
                <a:off x="4347895" y="3061609"/>
                <a:ext cx="3180216" cy="466973"/>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flipH="1">
                <a:off x="3299495" y="3528582"/>
                <a:ext cx="4228616" cy="13239"/>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flipH="1">
                <a:off x="5918715" y="3279954"/>
                <a:ext cx="564577" cy="1340305"/>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a:off x="6484346" y="3299642"/>
                <a:ext cx="474594" cy="1846491"/>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flipH="1">
                <a:off x="6317439" y="3279954"/>
                <a:ext cx="165853" cy="705270"/>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flipH="1">
                <a:off x="5918715" y="3651384"/>
                <a:ext cx="1809801" cy="968875"/>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flipH="1">
                <a:off x="5450500" y="3637192"/>
                <a:ext cx="2309615" cy="77628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flipH="1">
                <a:off x="6433400" y="3279954"/>
                <a:ext cx="49892" cy="1613744"/>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p:nvPr/>
            </p:nvCxnSpPr>
            <p:spPr>
              <a:xfrm>
                <a:off x="6483292" y="3279954"/>
                <a:ext cx="1340382" cy="1408596"/>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a:off x="6483292" y="3279954"/>
                <a:ext cx="891218" cy="1227851"/>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flipH="1">
                <a:off x="6817272" y="3637192"/>
                <a:ext cx="942843" cy="587869"/>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7760115" y="3637192"/>
                <a:ext cx="61109" cy="105135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flipH="1">
                <a:off x="6958940" y="3611919"/>
                <a:ext cx="818520" cy="1534214"/>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flipH="1">
                <a:off x="5837237" y="3279954"/>
                <a:ext cx="646055" cy="52210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6483292" y="3279954"/>
                <a:ext cx="333980" cy="945107"/>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flipH="1">
                <a:off x="7373190" y="3637192"/>
                <a:ext cx="386925" cy="872942"/>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a:off x="5083566" y="2847676"/>
                <a:ext cx="2737659" cy="1840874"/>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3809150" y="2487001"/>
                <a:ext cx="4014437" cy="2190442"/>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5083566" y="2847676"/>
                <a:ext cx="2290944" cy="1661721"/>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3809150" y="2487001"/>
                <a:ext cx="3556171" cy="200715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5083566" y="2847676"/>
                <a:ext cx="1872925" cy="2295344"/>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3809150" y="2487001"/>
                <a:ext cx="2623025" cy="2406697"/>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3809150" y="2487001"/>
                <a:ext cx="2112959" cy="2133258"/>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3809150" y="2487001"/>
                <a:ext cx="1649760" cy="191838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a:off x="3809150" y="2487001"/>
                <a:ext cx="1147992" cy="1666679"/>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3809150" y="2487001"/>
                <a:ext cx="699626" cy="1432731"/>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a:off x="3820392" y="2485181"/>
                <a:ext cx="145435" cy="119335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flipH="1">
                <a:off x="3310607" y="2487001"/>
                <a:ext cx="498544" cy="1075457"/>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a:off x="3813663" y="2487942"/>
                <a:ext cx="541033" cy="574468"/>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3809150" y="2487001"/>
                <a:ext cx="1037335" cy="784228"/>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3814417" y="2491021"/>
                <a:ext cx="1526212" cy="104422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3809150" y="2487001"/>
                <a:ext cx="2045090" cy="130992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a:off x="5083566" y="2847676"/>
                <a:ext cx="1248956" cy="1143704"/>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a:off x="5083566" y="2847676"/>
                <a:ext cx="1715543" cy="137336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3809150" y="2487001"/>
                <a:ext cx="2994544" cy="1724703"/>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3814417" y="2491021"/>
                <a:ext cx="2511757" cy="1486081"/>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flipH="1" flipV="1">
                <a:off x="5083566" y="2847676"/>
                <a:ext cx="262331" cy="695576"/>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flipV="1">
                <a:off x="4857538" y="2847676"/>
                <a:ext cx="226028" cy="443269"/>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flipV="1">
                <a:off x="3294732" y="2847676"/>
                <a:ext cx="1788834" cy="737007"/>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flipV="1">
                <a:off x="3973650" y="2847676"/>
                <a:ext cx="1109916" cy="83775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flipV="1">
                <a:off x="4509201" y="2847676"/>
                <a:ext cx="574365" cy="106613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flipV="1">
                <a:off x="4960411" y="2847676"/>
                <a:ext cx="123155" cy="1300209"/>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H="1" flipV="1">
                <a:off x="5087308" y="2846196"/>
                <a:ext cx="372827" cy="1552251"/>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flipH="1" flipV="1">
                <a:off x="5083566" y="2847676"/>
                <a:ext cx="837983" cy="1767767"/>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flipH="1" flipV="1">
                <a:off x="5083566" y="2847676"/>
                <a:ext cx="1346092" cy="2050042"/>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flipH="1" flipV="1">
                <a:off x="3816973" y="2492724"/>
                <a:ext cx="3144893" cy="2650296"/>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87" name="Straight Connector 586"/>
            <p:cNvCxnSpPr/>
            <p:nvPr/>
          </p:nvCxnSpPr>
          <p:spPr>
            <a:xfrm flipV="1">
              <a:off x="5334000" y="1693908"/>
              <a:ext cx="2853738" cy="41588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flipV="1">
              <a:off x="5338763" y="2048924"/>
              <a:ext cx="4123841" cy="60864"/>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89" name="Group 588"/>
            <p:cNvGrpSpPr/>
            <p:nvPr/>
          </p:nvGrpSpPr>
          <p:grpSpPr>
            <a:xfrm>
              <a:off x="3391761" y="1971962"/>
              <a:ext cx="4335633" cy="2660952"/>
              <a:chOff x="3488041" y="2485181"/>
              <a:chExt cx="4335633" cy="2660952"/>
            </a:xfrm>
          </p:grpSpPr>
          <p:cxnSp>
            <p:nvCxnSpPr>
              <p:cNvPr id="590" name="Straight Connector 589"/>
              <p:cNvCxnSpPr/>
              <p:nvPr/>
            </p:nvCxnSpPr>
            <p:spPr>
              <a:xfrm flipH="1">
                <a:off x="3488041" y="3173566"/>
                <a:ext cx="2765204" cy="277555"/>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flipH="1">
                <a:off x="3964276" y="3173566"/>
                <a:ext cx="2288969" cy="512199"/>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H="1">
                <a:off x="4498939" y="3173566"/>
                <a:ext cx="1754306" cy="758119"/>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4955491" y="3301252"/>
                <a:ext cx="1517349" cy="85424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flipH="1">
                <a:off x="4955491" y="3528582"/>
                <a:ext cx="2572620" cy="62691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a:off x="4498939" y="3542136"/>
                <a:ext cx="3025430" cy="389549"/>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flipH="1">
                <a:off x="4006284" y="3528582"/>
                <a:ext cx="3521827" cy="150420"/>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a:xfrm flipH="1">
                <a:off x="6433400" y="3637192"/>
                <a:ext cx="1326715" cy="1256506"/>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p:nvPr/>
            </p:nvCxnSpPr>
            <p:spPr>
              <a:xfrm flipH="1">
                <a:off x="4868589" y="3173566"/>
                <a:ext cx="1384656" cy="107500"/>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flipH="1">
                <a:off x="5341921" y="3173566"/>
                <a:ext cx="911324" cy="364282"/>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flipH="1">
                <a:off x="6317439" y="3528582"/>
                <a:ext cx="1210672" cy="456642"/>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a:off x="5837237" y="3528582"/>
                <a:ext cx="1690874" cy="273480"/>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flipH="1">
                <a:off x="5344371" y="3528582"/>
                <a:ext cx="2183740" cy="12074"/>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flipH="1" flipV="1">
                <a:off x="4847711" y="3279954"/>
                <a:ext cx="2680400" cy="24862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flipH="1" flipV="1">
                <a:off x="4347895" y="3061609"/>
                <a:ext cx="1905350" cy="111957"/>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flipH="1">
                <a:off x="5450500" y="3279954"/>
                <a:ext cx="1032792" cy="1133526"/>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flipH="1" flipV="1">
                <a:off x="4347895" y="3061609"/>
                <a:ext cx="3180216" cy="466973"/>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H="1" flipV="1">
                <a:off x="3488041" y="3451121"/>
                <a:ext cx="4040070" cy="77461"/>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flipH="1">
                <a:off x="5918715" y="3279954"/>
                <a:ext cx="564577" cy="1340305"/>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6484346" y="3299642"/>
                <a:ext cx="474594" cy="1846491"/>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flipH="1">
                <a:off x="6317439" y="3279954"/>
                <a:ext cx="165853" cy="705270"/>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flipH="1">
                <a:off x="5918715" y="3651384"/>
                <a:ext cx="1809801" cy="968875"/>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flipH="1">
                <a:off x="5450500" y="3637192"/>
                <a:ext cx="2309615" cy="77628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flipH="1">
                <a:off x="6433400" y="3279954"/>
                <a:ext cx="49892" cy="1613744"/>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6483292" y="3279954"/>
                <a:ext cx="1340382" cy="1408596"/>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6483292" y="3279954"/>
                <a:ext cx="891218" cy="1227851"/>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flipH="1">
                <a:off x="6817272" y="3637192"/>
                <a:ext cx="942843" cy="587869"/>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7760115" y="3637192"/>
                <a:ext cx="61109" cy="105135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flipH="1">
                <a:off x="6958940" y="3611919"/>
                <a:ext cx="818520" cy="1534214"/>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flipH="1">
                <a:off x="5837237" y="3279954"/>
                <a:ext cx="646055" cy="522108"/>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6483292" y="3279954"/>
                <a:ext cx="333980" cy="945107"/>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7373190" y="3637192"/>
                <a:ext cx="386925" cy="872942"/>
              </a:xfrm>
              <a:prstGeom prst="line">
                <a:avLst/>
              </a:prstGeom>
              <a:ln>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a:off x="5083566" y="2847676"/>
                <a:ext cx="2737659" cy="1840874"/>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3809150" y="2487001"/>
                <a:ext cx="4014437" cy="2190442"/>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5083566" y="2847676"/>
                <a:ext cx="2290944" cy="1661721"/>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a:off x="3809150" y="2487001"/>
                <a:ext cx="3556171" cy="200715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5083566" y="2847676"/>
                <a:ext cx="1872925" cy="2295344"/>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3809150" y="2487001"/>
                <a:ext cx="2623025" cy="2406697"/>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3809150" y="2487001"/>
                <a:ext cx="2112959" cy="2133258"/>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a:off x="3809150" y="2487001"/>
                <a:ext cx="1649760" cy="191838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3809150" y="2487001"/>
                <a:ext cx="1147992" cy="1666679"/>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3809150" y="2487001"/>
                <a:ext cx="699626" cy="1432731"/>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3820392" y="2485181"/>
                <a:ext cx="145435" cy="119335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flipH="1">
                <a:off x="3495066" y="2487001"/>
                <a:ext cx="314084" cy="96637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a:off x="3809150" y="2487001"/>
                <a:ext cx="545546" cy="575409"/>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p:nvPr/>
            </p:nvCxnSpPr>
            <p:spPr>
              <a:xfrm>
                <a:off x="3809150" y="2487001"/>
                <a:ext cx="1037335" cy="784228"/>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a:off x="3814417" y="2491021"/>
                <a:ext cx="1526212" cy="104422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a:off x="3809150" y="2487001"/>
                <a:ext cx="2045090" cy="130992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a:off x="5083566" y="2847676"/>
                <a:ext cx="1248956" cy="1143704"/>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a:off x="5083566" y="2847676"/>
                <a:ext cx="1715543" cy="137336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a:off x="3809150" y="2487001"/>
                <a:ext cx="2973450" cy="173404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a:off x="3814417" y="2491021"/>
                <a:ext cx="2515274" cy="1511713"/>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flipH="1" flipV="1">
                <a:off x="5083566" y="2847676"/>
                <a:ext cx="262331" cy="695576"/>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flipV="1">
                <a:off x="4857538" y="2847676"/>
                <a:ext cx="226028" cy="443269"/>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flipV="1">
                <a:off x="3508372" y="2847676"/>
                <a:ext cx="1575194" cy="59655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flipV="1">
                <a:off x="3973650" y="2847676"/>
                <a:ext cx="1109916" cy="83775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flipV="1">
                <a:off x="4509201" y="2847676"/>
                <a:ext cx="574365" cy="1066135"/>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flipV="1">
                <a:off x="4960411" y="2847676"/>
                <a:ext cx="123155" cy="1300209"/>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flipV="1">
                <a:off x="5087308" y="2846196"/>
                <a:ext cx="372827" cy="1552251"/>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flipH="1" flipV="1">
                <a:off x="5083566" y="2847676"/>
                <a:ext cx="837983" cy="1767767"/>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flipV="1">
                <a:off x="5083566" y="2847676"/>
                <a:ext cx="1346092" cy="2050042"/>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flipH="1" flipV="1">
                <a:off x="3816973" y="2492724"/>
                <a:ext cx="3144893" cy="2650296"/>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52" name="Rectangle 651"/>
            <p:cNvSpPr/>
            <p:nvPr/>
          </p:nvSpPr>
          <p:spPr>
            <a:xfrm>
              <a:off x="357788" y="1913332"/>
              <a:ext cx="2172697" cy="537058"/>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4192">
                <a:lnSpc>
                  <a:spcPct val="90000"/>
                </a:lnSpc>
                <a:defRPr/>
              </a:pPr>
              <a:r>
                <a:rPr lang="en-US" sz="1567" b="1" dirty="0"/>
                <a:t>Fixed-Function </a:t>
              </a:r>
            </a:p>
            <a:p>
              <a:pPr defTabSz="914192">
                <a:lnSpc>
                  <a:spcPct val="90000"/>
                </a:lnSpc>
                <a:defRPr/>
              </a:pPr>
              <a:r>
                <a:rPr lang="en-US" sz="1567" b="1" dirty="0"/>
                <a:t>Physical Appliances</a:t>
              </a:r>
              <a:endParaRPr lang="en-US" sz="1567" dirty="0"/>
            </a:p>
          </p:txBody>
        </p:sp>
        <p:pic>
          <p:nvPicPr>
            <p:cNvPr id="653" name="Picture 65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0198" y="1439361"/>
              <a:ext cx="1253028" cy="741735"/>
            </a:xfrm>
            <a:prstGeom prst="rect">
              <a:avLst/>
            </a:prstGeom>
          </p:spPr>
        </p:pic>
        <p:pic>
          <p:nvPicPr>
            <p:cNvPr id="654" name="Picture 65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3820" y="2644105"/>
              <a:ext cx="1253028" cy="741735"/>
            </a:xfrm>
            <a:prstGeom prst="rect">
              <a:avLst/>
            </a:prstGeom>
          </p:spPr>
        </p:pic>
        <p:pic>
          <p:nvPicPr>
            <p:cNvPr id="655" name="Picture 65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5946" y="2242523"/>
              <a:ext cx="1253028" cy="741735"/>
            </a:xfrm>
            <a:prstGeom prst="rect">
              <a:avLst/>
            </a:prstGeom>
          </p:spPr>
        </p:pic>
        <p:pic>
          <p:nvPicPr>
            <p:cNvPr id="656" name="Picture 6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8072" y="1840942"/>
              <a:ext cx="1253028" cy="741735"/>
            </a:xfrm>
            <a:prstGeom prst="rect">
              <a:avLst/>
            </a:prstGeom>
          </p:spPr>
        </p:pic>
        <p:pic>
          <p:nvPicPr>
            <p:cNvPr id="657" name="Picture 65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5984" y="507679"/>
              <a:ext cx="1253028" cy="741735"/>
            </a:xfrm>
            <a:prstGeom prst="rect">
              <a:avLst/>
            </a:prstGeom>
          </p:spPr>
        </p:pic>
        <p:pic>
          <p:nvPicPr>
            <p:cNvPr id="658" name="Picture 65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49606" y="1712423"/>
              <a:ext cx="1253028" cy="741735"/>
            </a:xfrm>
            <a:prstGeom prst="rect">
              <a:avLst/>
            </a:prstGeom>
          </p:spPr>
        </p:pic>
        <p:pic>
          <p:nvPicPr>
            <p:cNvPr id="659" name="Picture 65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1732" y="1310841"/>
              <a:ext cx="1253028" cy="741735"/>
            </a:xfrm>
            <a:prstGeom prst="rect">
              <a:avLst/>
            </a:prstGeom>
          </p:spPr>
        </p:pic>
        <p:pic>
          <p:nvPicPr>
            <p:cNvPr id="660" name="Picture 65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3858" y="909260"/>
              <a:ext cx="1253028" cy="741735"/>
            </a:xfrm>
            <a:prstGeom prst="rect">
              <a:avLst/>
            </a:prstGeom>
          </p:spPr>
        </p:pic>
      </p:grpSp>
      <p:grpSp>
        <p:nvGrpSpPr>
          <p:cNvPr id="697" name="Group 696"/>
          <p:cNvGrpSpPr/>
          <p:nvPr/>
        </p:nvGrpSpPr>
        <p:grpSpPr>
          <a:xfrm>
            <a:off x="315568" y="821432"/>
            <a:ext cx="6267485" cy="1205548"/>
            <a:chOff x="321057" y="837029"/>
            <a:chExt cx="6394068" cy="1229896"/>
          </a:xfrm>
        </p:grpSpPr>
        <p:grpSp>
          <p:nvGrpSpPr>
            <p:cNvPr id="688" name="Group 687"/>
            <p:cNvGrpSpPr/>
            <p:nvPr/>
          </p:nvGrpSpPr>
          <p:grpSpPr>
            <a:xfrm>
              <a:off x="3937309" y="837029"/>
              <a:ext cx="2777816" cy="1229896"/>
              <a:chOff x="3937309" y="837029"/>
              <a:chExt cx="2777816" cy="1229896"/>
            </a:xfrm>
          </p:grpSpPr>
          <p:grpSp>
            <p:nvGrpSpPr>
              <p:cNvPr id="665" name="Group 664"/>
              <p:cNvGrpSpPr/>
              <p:nvPr/>
            </p:nvGrpSpPr>
            <p:grpSpPr>
              <a:xfrm>
                <a:off x="5507404" y="1207478"/>
                <a:ext cx="597994" cy="412672"/>
                <a:chOff x="7538914" y="895103"/>
                <a:chExt cx="757889" cy="523015"/>
              </a:xfrm>
            </p:grpSpPr>
            <p:sp>
              <p:nvSpPr>
                <p:cNvPr id="666" name="Freeform 18"/>
                <p:cNvSpPr>
                  <a:spLocks/>
                </p:cNvSpPr>
                <p:nvPr/>
              </p:nvSpPr>
              <p:spPr bwMode="auto">
                <a:xfrm>
                  <a:off x="7538914" y="1041999"/>
                  <a:ext cx="757889" cy="376119"/>
                </a:xfrm>
                <a:custGeom>
                  <a:avLst/>
                  <a:gdLst>
                    <a:gd name="T0" fmla="*/ 6 w 397"/>
                    <a:gd name="T1" fmla="*/ 0 h 197"/>
                    <a:gd name="T2" fmla="*/ 0 w 397"/>
                    <a:gd name="T3" fmla="*/ 104 h 197"/>
                    <a:gd name="T4" fmla="*/ 0 w 397"/>
                    <a:gd name="T5" fmla="*/ 104 h 197"/>
                    <a:gd name="T6" fmla="*/ 0 w 397"/>
                    <a:gd name="T7" fmla="*/ 122 h 197"/>
                    <a:gd name="T8" fmla="*/ 199 w 397"/>
                    <a:gd name="T9" fmla="*/ 197 h 197"/>
                    <a:gd name="T10" fmla="*/ 397 w 397"/>
                    <a:gd name="T11" fmla="*/ 122 h 197"/>
                    <a:gd name="T12" fmla="*/ 397 w 397"/>
                    <a:gd name="T13" fmla="*/ 0 h 197"/>
                    <a:gd name="T14" fmla="*/ 6 w 397"/>
                    <a:gd name="T15" fmla="*/ 0 h 197"/>
                    <a:gd name="T16" fmla="*/ 6 w 397"/>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197">
                      <a:moveTo>
                        <a:pt x="6" y="0"/>
                      </a:moveTo>
                      <a:cubicBezTo>
                        <a:pt x="0" y="104"/>
                        <a:pt x="0" y="104"/>
                        <a:pt x="0" y="104"/>
                      </a:cubicBezTo>
                      <a:cubicBezTo>
                        <a:pt x="0" y="104"/>
                        <a:pt x="0" y="104"/>
                        <a:pt x="0" y="104"/>
                      </a:cubicBezTo>
                      <a:cubicBezTo>
                        <a:pt x="0" y="110"/>
                        <a:pt x="0" y="116"/>
                        <a:pt x="0" y="122"/>
                      </a:cubicBezTo>
                      <a:cubicBezTo>
                        <a:pt x="0" y="162"/>
                        <a:pt x="85" y="197"/>
                        <a:pt x="199" y="197"/>
                      </a:cubicBezTo>
                      <a:cubicBezTo>
                        <a:pt x="307" y="197"/>
                        <a:pt x="397" y="162"/>
                        <a:pt x="397" y="122"/>
                      </a:cubicBezTo>
                      <a:cubicBezTo>
                        <a:pt x="397" y="0"/>
                        <a:pt x="397" y="0"/>
                        <a:pt x="397" y="0"/>
                      </a:cubicBezTo>
                      <a:cubicBezTo>
                        <a:pt x="6" y="0"/>
                        <a:pt x="6" y="0"/>
                        <a:pt x="6" y="0"/>
                      </a:cubicBezTo>
                      <a:cubicBezTo>
                        <a:pt x="6" y="0"/>
                        <a:pt x="6" y="0"/>
                        <a:pt x="6" y="0"/>
                      </a:cubicBezTo>
                      <a:close/>
                    </a:path>
                  </a:pathLst>
                </a:custGeom>
                <a:solidFill>
                  <a:srgbClr val="015B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sp>
              <p:nvSpPr>
                <p:cNvPr id="667" name="Oval 19"/>
                <p:cNvSpPr>
                  <a:spLocks noChangeArrowheads="1"/>
                </p:cNvSpPr>
                <p:nvPr/>
              </p:nvSpPr>
              <p:spPr bwMode="auto">
                <a:xfrm>
                  <a:off x="7551828" y="895103"/>
                  <a:ext cx="744975" cy="299443"/>
                </a:xfrm>
                <a:prstGeom prst="ellipse">
                  <a:avLst/>
                </a:prstGeom>
                <a:solidFill>
                  <a:srgbClr val="327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sp>
              <p:nvSpPr>
                <p:cNvPr id="668" name="Freeform 20"/>
                <p:cNvSpPr>
                  <a:spLocks/>
                </p:cNvSpPr>
                <p:nvPr/>
              </p:nvSpPr>
              <p:spPr bwMode="auto">
                <a:xfrm>
                  <a:off x="7920683" y="952409"/>
                  <a:ext cx="183217" cy="99276"/>
                </a:xfrm>
                <a:custGeom>
                  <a:avLst/>
                  <a:gdLst>
                    <a:gd name="T0" fmla="*/ 66 w 227"/>
                    <a:gd name="T1" fmla="*/ 26 h 123"/>
                    <a:gd name="T2" fmla="*/ 227 w 227"/>
                    <a:gd name="T3" fmla="*/ 0 h 123"/>
                    <a:gd name="T4" fmla="*/ 198 w 227"/>
                    <a:gd name="T5" fmla="*/ 82 h 123"/>
                    <a:gd name="T6" fmla="*/ 160 w 227"/>
                    <a:gd name="T7" fmla="*/ 66 h 123"/>
                    <a:gd name="T8" fmla="*/ 66 w 227"/>
                    <a:gd name="T9" fmla="*/ 123 h 123"/>
                    <a:gd name="T10" fmla="*/ 0 w 227"/>
                    <a:gd name="T11" fmla="*/ 94 h 123"/>
                    <a:gd name="T12" fmla="*/ 94 w 227"/>
                    <a:gd name="T13" fmla="*/ 42 h 123"/>
                    <a:gd name="T14" fmla="*/ 66 w 227"/>
                    <a:gd name="T15" fmla="*/ 26 h 123"/>
                    <a:gd name="T16" fmla="*/ 66 w 227"/>
                    <a:gd name="T17" fmla="*/ 26 h 123"/>
                    <a:gd name="T18" fmla="*/ 66 w 227"/>
                    <a:gd name="T19"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23">
                      <a:moveTo>
                        <a:pt x="66" y="26"/>
                      </a:moveTo>
                      <a:lnTo>
                        <a:pt x="227" y="0"/>
                      </a:lnTo>
                      <a:lnTo>
                        <a:pt x="198" y="82"/>
                      </a:lnTo>
                      <a:lnTo>
                        <a:pt x="160" y="66"/>
                      </a:lnTo>
                      <a:lnTo>
                        <a:pt x="66" y="123"/>
                      </a:lnTo>
                      <a:lnTo>
                        <a:pt x="0" y="94"/>
                      </a:lnTo>
                      <a:lnTo>
                        <a:pt x="94" y="42"/>
                      </a:lnTo>
                      <a:lnTo>
                        <a:pt x="66" y="26"/>
                      </a:lnTo>
                      <a:lnTo>
                        <a:pt x="66" y="26"/>
                      </a:lnTo>
                      <a:lnTo>
                        <a:pt x="6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sp>
              <p:nvSpPr>
                <p:cNvPr id="669" name="Freeform 21"/>
                <p:cNvSpPr>
                  <a:spLocks/>
                </p:cNvSpPr>
                <p:nvPr/>
              </p:nvSpPr>
              <p:spPr bwMode="auto">
                <a:xfrm>
                  <a:off x="7951354" y="1062984"/>
                  <a:ext cx="205816" cy="66184"/>
                </a:xfrm>
                <a:custGeom>
                  <a:avLst/>
                  <a:gdLst>
                    <a:gd name="T0" fmla="*/ 0 w 255"/>
                    <a:gd name="T1" fmla="*/ 0 h 82"/>
                    <a:gd name="T2" fmla="*/ 177 w 255"/>
                    <a:gd name="T3" fmla="*/ 0 h 82"/>
                    <a:gd name="T4" fmla="*/ 149 w 255"/>
                    <a:gd name="T5" fmla="*/ 14 h 82"/>
                    <a:gd name="T6" fmla="*/ 255 w 255"/>
                    <a:gd name="T7" fmla="*/ 56 h 82"/>
                    <a:gd name="T8" fmla="*/ 203 w 255"/>
                    <a:gd name="T9" fmla="*/ 82 h 82"/>
                    <a:gd name="T10" fmla="*/ 94 w 255"/>
                    <a:gd name="T11" fmla="*/ 40 h 82"/>
                    <a:gd name="T12" fmla="*/ 54 w 255"/>
                    <a:gd name="T13" fmla="*/ 56 h 82"/>
                    <a:gd name="T14" fmla="*/ 0 w 255"/>
                    <a:gd name="T15" fmla="*/ 0 h 82"/>
                    <a:gd name="T16" fmla="*/ 0 w 255"/>
                    <a:gd name="T17" fmla="*/ 0 h 82"/>
                    <a:gd name="T18" fmla="*/ 0 w 255"/>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82">
                      <a:moveTo>
                        <a:pt x="0" y="0"/>
                      </a:moveTo>
                      <a:lnTo>
                        <a:pt x="177" y="0"/>
                      </a:lnTo>
                      <a:lnTo>
                        <a:pt x="149" y="14"/>
                      </a:lnTo>
                      <a:lnTo>
                        <a:pt x="255" y="56"/>
                      </a:lnTo>
                      <a:lnTo>
                        <a:pt x="203" y="82"/>
                      </a:lnTo>
                      <a:lnTo>
                        <a:pt x="94" y="40"/>
                      </a:lnTo>
                      <a:lnTo>
                        <a:pt x="54" y="56"/>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sp>
              <p:nvSpPr>
                <p:cNvPr id="670" name="Freeform 22"/>
                <p:cNvSpPr>
                  <a:spLocks/>
                </p:cNvSpPr>
                <p:nvPr/>
              </p:nvSpPr>
              <p:spPr bwMode="auto">
                <a:xfrm>
                  <a:off x="7681775" y="961287"/>
                  <a:ext cx="215502" cy="69413"/>
                </a:xfrm>
                <a:custGeom>
                  <a:avLst/>
                  <a:gdLst>
                    <a:gd name="T0" fmla="*/ 0 w 267"/>
                    <a:gd name="T1" fmla="*/ 15 h 86"/>
                    <a:gd name="T2" fmla="*/ 52 w 267"/>
                    <a:gd name="T3" fmla="*/ 0 h 86"/>
                    <a:gd name="T4" fmla="*/ 173 w 267"/>
                    <a:gd name="T5" fmla="*/ 43 h 86"/>
                    <a:gd name="T6" fmla="*/ 184 w 267"/>
                    <a:gd name="T7" fmla="*/ 31 h 86"/>
                    <a:gd name="T8" fmla="*/ 267 w 267"/>
                    <a:gd name="T9" fmla="*/ 86 h 86"/>
                    <a:gd name="T10" fmla="*/ 106 w 267"/>
                    <a:gd name="T11" fmla="*/ 86 h 86"/>
                    <a:gd name="T12" fmla="*/ 118 w 267"/>
                    <a:gd name="T13" fmla="*/ 71 h 86"/>
                    <a:gd name="T14" fmla="*/ 0 w 267"/>
                    <a:gd name="T15" fmla="*/ 15 h 86"/>
                    <a:gd name="T16" fmla="*/ 0 w 267"/>
                    <a:gd name="T17" fmla="*/ 15 h 86"/>
                    <a:gd name="T18" fmla="*/ 0 w 267"/>
                    <a:gd name="T19" fmla="*/ 1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86">
                      <a:moveTo>
                        <a:pt x="0" y="15"/>
                      </a:moveTo>
                      <a:lnTo>
                        <a:pt x="52" y="0"/>
                      </a:lnTo>
                      <a:lnTo>
                        <a:pt x="173" y="43"/>
                      </a:lnTo>
                      <a:lnTo>
                        <a:pt x="184" y="31"/>
                      </a:lnTo>
                      <a:lnTo>
                        <a:pt x="267" y="86"/>
                      </a:lnTo>
                      <a:lnTo>
                        <a:pt x="106" y="86"/>
                      </a:lnTo>
                      <a:lnTo>
                        <a:pt x="118" y="71"/>
                      </a:lnTo>
                      <a:lnTo>
                        <a:pt x="0" y="15"/>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sp>
              <p:nvSpPr>
                <p:cNvPr id="671" name="Freeform 23"/>
                <p:cNvSpPr>
                  <a:spLocks/>
                </p:cNvSpPr>
                <p:nvPr/>
              </p:nvSpPr>
              <p:spPr bwMode="auto">
                <a:xfrm>
                  <a:off x="7733431" y="1051685"/>
                  <a:ext cx="187253" cy="77484"/>
                </a:xfrm>
                <a:custGeom>
                  <a:avLst/>
                  <a:gdLst>
                    <a:gd name="T0" fmla="*/ 163 w 232"/>
                    <a:gd name="T1" fmla="*/ 0 h 96"/>
                    <a:gd name="T2" fmla="*/ 232 w 232"/>
                    <a:gd name="T3" fmla="*/ 14 h 96"/>
                    <a:gd name="T4" fmla="*/ 151 w 232"/>
                    <a:gd name="T5" fmla="*/ 70 h 96"/>
                    <a:gd name="T6" fmla="*/ 163 w 232"/>
                    <a:gd name="T7" fmla="*/ 82 h 96"/>
                    <a:gd name="T8" fmla="*/ 0 w 232"/>
                    <a:gd name="T9" fmla="*/ 96 h 96"/>
                    <a:gd name="T10" fmla="*/ 40 w 232"/>
                    <a:gd name="T11" fmla="*/ 28 h 96"/>
                    <a:gd name="T12" fmla="*/ 83 w 232"/>
                    <a:gd name="T13" fmla="*/ 42 h 96"/>
                    <a:gd name="T14" fmla="*/ 163 w 232"/>
                    <a:gd name="T15" fmla="*/ 0 h 96"/>
                    <a:gd name="T16" fmla="*/ 163 w 232"/>
                    <a:gd name="T17" fmla="*/ 0 h 96"/>
                    <a:gd name="T18" fmla="*/ 163 w 232"/>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96">
                      <a:moveTo>
                        <a:pt x="163" y="0"/>
                      </a:moveTo>
                      <a:lnTo>
                        <a:pt x="232" y="14"/>
                      </a:lnTo>
                      <a:lnTo>
                        <a:pt x="151" y="70"/>
                      </a:lnTo>
                      <a:lnTo>
                        <a:pt x="163" y="82"/>
                      </a:lnTo>
                      <a:lnTo>
                        <a:pt x="0" y="96"/>
                      </a:lnTo>
                      <a:lnTo>
                        <a:pt x="40" y="28"/>
                      </a:lnTo>
                      <a:lnTo>
                        <a:pt x="83" y="42"/>
                      </a:lnTo>
                      <a:lnTo>
                        <a:pt x="163" y="0"/>
                      </a:lnTo>
                      <a:lnTo>
                        <a:pt x="163" y="0"/>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grpSp>
          <p:cxnSp>
            <p:nvCxnSpPr>
              <p:cNvPr id="672" name="Straight Connector 671"/>
              <p:cNvCxnSpPr/>
              <p:nvPr/>
            </p:nvCxnSpPr>
            <p:spPr>
              <a:xfrm flipV="1">
                <a:off x="4888955" y="1009650"/>
                <a:ext cx="438695" cy="131948"/>
              </a:xfrm>
              <a:prstGeom prst="line">
                <a:avLst/>
              </a:prstGeom>
              <a:ln>
                <a:solidFill>
                  <a:srgbClr val="0066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4888955" y="1141598"/>
                <a:ext cx="1761876" cy="115702"/>
              </a:xfrm>
              <a:prstGeom prst="line">
                <a:avLst/>
              </a:prstGeom>
              <a:ln>
                <a:solidFill>
                  <a:srgbClr val="0066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flipH="1">
                <a:off x="3937309" y="1223342"/>
                <a:ext cx="484451" cy="386657"/>
              </a:xfrm>
              <a:prstGeom prst="line">
                <a:avLst/>
              </a:prstGeom>
              <a:ln>
                <a:solidFill>
                  <a:srgbClr val="0066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a:off x="4421760" y="1223342"/>
                <a:ext cx="534415" cy="843583"/>
              </a:xfrm>
              <a:prstGeom prst="line">
                <a:avLst/>
              </a:prstGeom>
              <a:ln>
                <a:solidFill>
                  <a:srgbClr val="0066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a:off x="4787748" y="1107762"/>
                <a:ext cx="871126" cy="311557"/>
              </a:xfrm>
              <a:prstGeom prst="line">
                <a:avLst/>
              </a:prstGeom>
              <a:ln>
                <a:solidFill>
                  <a:srgbClr val="0066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flipH="1">
                <a:off x="5220997" y="1551350"/>
                <a:ext cx="344373" cy="470945"/>
              </a:xfrm>
              <a:prstGeom prst="line">
                <a:avLst/>
              </a:prstGeom>
              <a:ln>
                <a:solidFill>
                  <a:srgbClr val="0066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flipH="1">
                <a:off x="4203700" y="1520822"/>
                <a:ext cx="1371298" cy="200028"/>
              </a:xfrm>
              <a:prstGeom prst="line">
                <a:avLst/>
              </a:prstGeom>
              <a:ln>
                <a:solidFill>
                  <a:srgbClr val="0066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flipH="1">
                <a:off x="6001246" y="1257300"/>
                <a:ext cx="713879" cy="46644"/>
              </a:xfrm>
              <a:prstGeom prst="line">
                <a:avLst/>
              </a:prstGeom>
              <a:ln>
                <a:solidFill>
                  <a:srgbClr val="0066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5773738" y="1121569"/>
                <a:ext cx="42862" cy="78581"/>
              </a:xfrm>
              <a:prstGeom prst="line">
                <a:avLst/>
              </a:prstGeom>
              <a:ln>
                <a:solidFill>
                  <a:srgbClr val="0066FF"/>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81" name="Group 680"/>
              <p:cNvGrpSpPr/>
              <p:nvPr/>
            </p:nvGrpSpPr>
            <p:grpSpPr>
              <a:xfrm>
                <a:off x="4313994" y="837029"/>
                <a:ext cx="597994" cy="412672"/>
                <a:chOff x="7538914" y="895103"/>
                <a:chExt cx="757889" cy="523015"/>
              </a:xfrm>
            </p:grpSpPr>
            <p:sp>
              <p:nvSpPr>
                <p:cNvPr id="682" name="Freeform 18"/>
                <p:cNvSpPr>
                  <a:spLocks/>
                </p:cNvSpPr>
                <p:nvPr/>
              </p:nvSpPr>
              <p:spPr bwMode="auto">
                <a:xfrm>
                  <a:off x="7538914" y="1041999"/>
                  <a:ext cx="757889" cy="376119"/>
                </a:xfrm>
                <a:custGeom>
                  <a:avLst/>
                  <a:gdLst>
                    <a:gd name="T0" fmla="*/ 6 w 397"/>
                    <a:gd name="T1" fmla="*/ 0 h 197"/>
                    <a:gd name="T2" fmla="*/ 0 w 397"/>
                    <a:gd name="T3" fmla="*/ 104 h 197"/>
                    <a:gd name="T4" fmla="*/ 0 w 397"/>
                    <a:gd name="T5" fmla="*/ 104 h 197"/>
                    <a:gd name="T6" fmla="*/ 0 w 397"/>
                    <a:gd name="T7" fmla="*/ 122 h 197"/>
                    <a:gd name="T8" fmla="*/ 199 w 397"/>
                    <a:gd name="T9" fmla="*/ 197 h 197"/>
                    <a:gd name="T10" fmla="*/ 397 w 397"/>
                    <a:gd name="T11" fmla="*/ 122 h 197"/>
                    <a:gd name="T12" fmla="*/ 397 w 397"/>
                    <a:gd name="T13" fmla="*/ 0 h 197"/>
                    <a:gd name="T14" fmla="*/ 6 w 397"/>
                    <a:gd name="T15" fmla="*/ 0 h 197"/>
                    <a:gd name="T16" fmla="*/ 6 w 397"/>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197">
                      <a:moveTo>
                        <a:pt x="6" y="0"/>
                      </a:moveTo>
                      <a:cubicBezTo>
                        <a:pt x="0" y="104"/>
                        <a:pt x="0" y="104"/>
                        <a:pt x="0" y="104"/>
                      </a:cubicBezTo>
                      <a:cubicBezTo>
                        <a:pt x="0" y="104"/>
                        <a:pt x="0" y="104"/>
                        <a:pt x="0" y="104"/>
                      </a:cubicBezTo>
                      <a:cubicBezTo>
                        <a:pt x="0" y="110"/>
                        <a:pt x="0" y="116"/>
                        <a:pt x="0" y="122"/>
                      </a:cubicBezTo>
                      <a:cubicBezTo>
                        <a:pt x="0" y="162"/>
                        <a:pt x="85" y="197"/>
                        <a:pt x="199" y="197"/>
                      </a:cubicBezTo>
                      <a:cubicBezTo>
                        <a:pt x="307" y="197"/>
                        <a:pt x="397" y="162"/>
                        <a:pt x="397" y="122"/>
                      </a:cubicBezTo>
                      <a:cubicBezTo>
                        <a:pt x="397" y="0"/>
                        <a:pt x="397" y="0"/>
                        <a:pt x="397" y="0"/>
                      </a:cubicBezTo>
                      <a:cubicBezTo>
                        <a:pt x="6" y="0"/>
                        <a:pt x="6" y="0"/>
                        <a:pt x="6" y="0"/>
                      </a:cubicBezTo>
                      <a:cubicBezTo>
                        <a:pt x="6" y="0"/>
                        <a:pt x="6" y="0"/>
                        <a:pt x="6" y="0"/>
                      </a:cubicBezTo>
                      <a:close/>
                    </a:path>
                  </a:pathLst>
                </a:custGeom>
                <a:solidFill>
                  <a:srgbClr val="015B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sp>
              <p:nvSpPr>
                <p:cNvPr id="683" name="Oval 19"/>
                <p:cNvSpPr>
                  <a:spLocks noChangeArrowheads="1"/>
                </p:cNvSpPr>
                <p:nvPr/>
              </p:nvSpPr>
              <p:spPr bwMode="auto">
                <a:xfrm>
                  <a:off x="7551828" y="895103"/>
                  <a:ext cx="744975" cy="299443"/>
                </a:xfrm>
                <a:prstGeom prst="ellipse">
                  <a:avLst/>
                </a:prstGeom>
                <a:solidFill>
                  <a:srgbClr val="327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sp>
              <p:nvSpPr>
                <p:cNvPr id="684" name="Freeform 20"/>
                <p:cNvSpPr>
                  <a:spLocks/>
                </p:cNvSpPr>
                <p:nvPr/>
              </p:nvSpPr>
              <p:spPr bwMode="auto">
                <a:xfrm>
                  <a:off x="7920683" y="952409"/>
                  <a:ext cx="183217" cy="99276"/>
                </a:xfrm>
                <a:custGeom>
                  <a:avLst/>
                  <a:gdLst>
                    <a:gd name="T0" fmla="*/ 66 w 227"/>
                    <a:gd name="T1" fmla="*/ 26 h 123"/>
                    <a:gd name="T2" fmla="*/ 227 w 227"/>
                    <a:gd name="T3" fmla="*/ 0 h 123"/>
                    <a:gd name="T4" fmla="*/ 198 w 227"/>
                    <a:gd name="T5" fmla="*/ 82 h 123"/>
                    <a:gd name="T6" fmla="*/ 160 w 227"/>
                    <a:gd name="T7" fmla="*/ 66 h 123"/>
                    <a:gd name="T8" fmla="*/ 66 w 227"/>
                    <a:gd name="T9" fmla="*/ 123 h 123"/>
                    <a:gd name="T10" fmla="*/ 0 w 227"/>
                    <a:gd name="T11" fmla="*/ 94 h 123"/>
                    <a:gd name="T12" fmla="*/ 94 w 227"/>
                    <a:gd name="T13" fmla="*/ 42 h 123"/>
                    <a:gd name="T14" fmla="*/ 66 w 227"/>
                    <a:gd name="T15" fmla="*/ 26 h 123"/>
                    <a:gd name="T16" fmla="*/ 66 w 227"/>
                    <a:gd name="T17" fmla="*/ 26 h 123"/>
                    <a:gd name="T18" fmla="*/ 66 w 227"/>
                    <a:gd name="T19"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23">
                      <a:moveTo>
                        <a:pt x="66" y="26"/>
                      </a:moveTo>
                      <a:lnTo>
                        <a:pt x="227" y="0"/>
                      </a:lnTo>
                      <a:lnTo>
                        <a:pt x="198" y="82"/>
                      </a:lnTo>
                      <a:lnTo>
                        <a:pt x="160" y="66"/>
                      </a:lnTo>
                      <a:lnTo>
                        <a:pt x="66" y="123"/>
                      </a:lnTo>
                      <a:lnTo>
                        <a:pt x="0" y="94"/>
                      </a:lnTo>
                      <a:lnTo>
                        <a:pt x="94" y="42"/>
                      </a:lnTo>
                      <a:lnTo>
                        <a:pt x="66" y="26"/>
                      </a:lnTo>
                      <a:lnTo>
                        <a:pt x="66" y="26"/>
                      </a:lnTo>
                      <a:lnTo>
                        <a:pt x="6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sp>
              <p:nvSpPr>
                <p:cNvPr id="685" name="Freeform 21"/>
                <p:cNvSpPr>
                  <a:spLocks/>
                </p:cNvSpPr>
                <p:nvPr/>
              </p:nvSpPr>
              <p:spPr bwMode="auto">
                <a:xfrm>
                  <a:off x="7951354" y="1062984"/>
                  <a:ext cx="205816" cy="66184"/>
                </a:xfrm>
                <a:custGeom>
                  <a:avLst/>
                  <a:gdLst>
                    <a:gd name="T0" fmla="*/ 0 w 255"/>
                    <a:gd name="T1" fmla="*/ 0 h 82"/>
                    <a:gd name="T2" fmla="*/ 177 w 255"/>
                    <a:gd name="T3" fmla="*/ 0 h 82"/>
                    <a:gd name="T4" fmla="*/ 149 w 255"/>
                    <a:gd name="T5" fmla="*/ 14 h 82"/>
                    <a:gd name="T6" fmla="*/ 255 w 255"/>
                    <a:gd name="T7" fmla="*/ 56 h 82"/>
                    <a:gd name="T8" fmla="*/ 203 w 255"/>
                    <a:gd name="T9" fmla="*/ 82 h 82"/>
                    <a:gd name="T10" fmla="*/ 94 w 255"/>
                    <a:gd name="T11" fmla="*/ 40 h 82"/>
                    <a:gd name="T12" fmla="*/ 54 w 255"/>
                    <a:gd name="T13" fmla="*/ 56 h 82"/>
                    <a:gd name="T14" fmla="*/ 0 w 255"/>
                    <a:gd name="T15" fmla="*/ 0 h 82"/>
                    <a:gd name="T16" fmla="*/ 0 w 255"/>
                    <a:gd name="T17" fmla="*/ 0 h 82"/>
                    <a:gd name="T18" fmla="*/ 0 w 255"/>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82">
                      <a:moveTo>
                        <a:pt x="0" y="0"/>
                      </a:moveTo>
                      <a:lnTo>
                        <a:pt x="177" y="0"/>
                      </a:lnTo>
                      <a:lnTo>
                        <a:pt x="149" y="14"/>
                      </a:lnTo>
                      <a:lnTo>
                        <a:pt x="255" y="56"/>
                      </a:lnTo>
                      <a:lnTo>
                        <a:pt x="203" y="82"/>
                      </a:lnTo>
                      <a:lnTo>
                        <a:pt x="94" y="40"/>
                      </a:lnTo>
                      <a:lnTo>
                        <a:pt x="54" y="56"/>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sp>
              <p:nvSpPr>
                <p:cNvPr id="686" name="Freeform 22"/>
                <p:cNvSpPr>
                  <a:spLocks/>
                </p:cNvSpPr>
                <p:nvPr/>
              </p:nvSpPr>
              <p:spPr bwMode="auto">
                <a:xfrm>
                  <a:off x="7681775" y="961287"/>
                  <a:ext cx="215502" cy="69413"/>
                </a:xfrm>
                <a:custGeom>
                  <a:avLst/>
                  <a:gdLst>
                    <a:gd name="T0" fmla="*/ 0 w 267"/>
                    <a:gd name="T1" fmla="*/ 15 h 86"/>
                    <a:gd name="T2" fmla="*/ 52 w 267"/>
                    <a:gd name="T3" fmla="*/ 0 h 86"/>
                    <a:gd name="T4" fmla="*/ 173 w 267"/>
                    <a:gd name="T5" fmla="*/ 43 h 86"/>
                    <a:gd name="T6" fmla="*/ 184 w 267"/>
                    <a:gd name="T7" fmla="*/ 31 h 86"/>
                    <a:gd name="T8" fmla="*/ 267 w 267"/>
                    <a:gd name="T9" fmla="*/ 86 h 86"/>
                    <a:gd name="T10" fmla="*/ 106 w 267"/>
                    <a:gd name="T11" fmla="*/ 86 h 86"/>
                    <a:gd name="T12" fmla="*/ 118 w 267"/>
                    <a:gd name="T13" fmla="*/ 71 h 86"/>
                    <a:gd name="T14" fmla="*/ 0 w 267"/>
                    <a:gd name="T15" fmla="*/ 15 h 86"/>
                    <a:gd name="T16" fmla="*/ 0 w 267"/>
                    <a:gd name="T17" fmla="*/ 15 h 86"/>
                    <a:gd name="T18" fmla="*/ 0 w 267"/>
                    <a:gd name="T19" fmla="*/ 1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86">
                      <a:moveTo>
                        <a:pt x="0" y="15"/>
                      </a:moveTo>
                      <a:lnTo>
                        <a:pt x="52" y="0"/>
                      </a:lnTo>
                      <a:lnTo>
                        <a:pt x="173" y="43"/>
                      </a:lnTo>
                      <a:lnTo>
                        <a:pt x="184" y="31"/>
                      </a:lnTo>
                      <a:lnTo>
                        <a:pt x="267" y="86"/>
                      </a:lnTo>
                      <a:lnTo>
                        <a:pt x="106" y="86"/>
                      </a:lnTo>
                      <a:lnTo>
                        <a:pt x="118" y="71"/>
                      </a:lnTo>
                      <a:lnTo>
                        <a:pt x="0" y="15"/>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sp>
              <p:nvSpPr>
                <p:cNvPr id="687" name="Freeform 23"/>
                <p:cNvSpPr>
                  <a:spLocks/>
                </p:cNvSpPr>
                <p:nvPr/>
              </p:nvSpPr>
              <p:spPr bwMode="auto">
                <a:xfrm>
                  <a:off x="7733431" y="1051685"/>
                  <a:ext cx="187253" cy="77484"/>
                </a:xfrm>
                <a:custGeom>
                  <a:avLst/>
                  <a:gdLst>
                    <a:gd name="T0" fmla="*/ 163 w 232"/>
                    <a:gd name="T1" fmla="*/ 0 h 96"/>
                    <a:gd name="T2" fmla="*/ 232 w 232"/>
                    <a:gd name="T3" fmla="*/ 14 h 96"/>
                    <a:gd name="T4" fmla="*/ 151 w 232"/>
                    <a:gd name="T5" fmla="*/ 70 h 96"/>
                    <a:gd name="T6" fmla="*/ 163 w 232"/>
                    <a:gd name="T7" fmla="*/ 82 h 96"/>
                    <a:gd name="T8" fmla="*/ 0 w 232"/>
                    <a:gd name="T9" fmla="*/ 96 h 96"/>
                    <a:gd name="T10" fmla="*/ 40 w 232"/>
                    <a:gd name="T11" fmla="*/ 28 h 96"/>
                    <a:gd name="T12" fmla="*/ 83 w 232"/>
                    <a:gd name="T13" fmla="*/ 42 h 96"/>
                    <a:gd name="T14" fmla="*/ 163 w 232"/>
                    <a:gd name="T15" fmla="*/ 0 h 96"/>
                    <a:gd name="T16" fmla="*/ 163 w 232"/>
                    <a:gd name="T17" fmla="*/ 0 h 96"/>
                    <a:gd name="T18" fmla="*/ 163 w 232"/>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96">
                      <a:moveTo>
                        <a:pt x="163" y="0"/>
                      </a:moveTo>
                      <a:lnTo>
                        <a:pt x="232" y="14"/>
                      </a:lnTo>
                      <a:lnTo>
                        <a:pt x="151" y="70"/>
                      </a:lnTo>
                      <a:lnTo>
                        <a:pt x="163" y="82"/>
                      </a:lnTo>
                      <a:lnTo>
                        <a:pt x="0" y="96"/>
                      </a:lnTo>
                      <a:lnTo>
                        <a:pt x="40" y="28"/>
                      </a:lnTo>
                      <a:lnTo>
                        <a:pt x="83" y="42"/>
                      </a:lnTo>
                      <a:lnTo>
                        <a:pt x="163" y="0"/>
                      </a:lnTo>
                      <a:lnTo>
                        <a:pt x="163" y="0"/>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kern="0"/>
                </a:p>
              </p:txBody>
            </p:sp>
          </p:grpSp>
        </p:grpSp>
        <p:sp>
          <p:nvSpPr>
            <p:cNvPr id="696" name="Rectangle 695"/>
            <p:cNvSpPr/>
            <p:nvPr/>
          </p:nvSpPr>
          <p:spPr>
            <a:xfrm>
              <a:off x="321057" y="982662"/>
              <a:ext cx="1527771" cy="315628"/>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14192">
                <a:lnSpc>
                  <a:spcPct val="90000"/>
                </a:lnSpc>
                <a:defRPr/>
              </a:pPr>
              <a:r>
                <a:rPr lang="en-US" sz="1567" b="1"/>
                <a:t>Edge Routers</a:t>
              </a:r>
              <a:endParaRPr lang="en-US" sz="1567"/>
            </a:p>
          </p:txBody>
        </p:sp>
      </p:grpSp>
      <p:sp>
        <p:nvSpPr>
          <p:cNvPr id="690" name="TextBox 689"/>
          <p:cNvSpPr txBox="1"/>
          <p:nvPr/>
        </p:nvSpPr>
        <p:spPr bwMode="auto">
          <a:xfrm>
            <a:off x="8328396" y="5474365"/>
            <a:ext cx="1562928" cy="325858"/>
          </a:xfrm>
          <a:prstGeom prst="rect">
            <a:avLst/>
          </a:prstGeom>
          <a:noFill/>
          <a:ln w="9525">
            <a:noFill/>
            <a:miter lim="800000"/>
            <a:headEnd/>
            <a:tailEnd/>
          </a:ln>
          <a:scene3d>
            <a:camera prst="isometricLeftDown">
              <a:rot lat="19430692" lon="20129076" rev="2400000"/>
            </a:camera>
            <a:lightRig rig="threePt" dir="t"/>
          </a:scene3d>
          <a:extLst/>
        </p:spPr>
        <p:txBody>
          <a:bodyPr wrap="none" lIns="0" tIns="0" rIns="0" bIns="0" rtlCol="0">
            <a:spAutoFit/>
          </a:bodyPr>
          <a:lstStyle/>
          <a:p>
            <a:pPr defTabSz="896214">
              <a:lnSpc>
                <a:spcPct val="90000"/>
              </a:lnSpc>
              <a:spcBef>
                <a:spcPts val="588"/>
              </a:spcBef>
              <a:buClr>
                <a:srgbClr val="F79220"/>
              </a:buClr>
              <a:buSzPct val="120000"/>
              <a:defRPr/>
            </a:pPr>
            <a:r>
              <a:rPr lang="en-US" sz="2353" b="1" kern="0"/>
              <a:t>Datacenter</a:t>
            </a:r>
          </a:p>
        </p:txBody>
      </p:sp>
      <p:sp>
        <p:nvSpPr>
          <p:cNvPr id="9" name="TextBox 8"/>
          <p:cNvSpPr txBox="1"/>
          <p:nvPr/>
        </p:nvSpPr>
        <p:spPr>
          <a:xfrm>
            <a:off x="7358723" y="229054"/>
            <a:ext cx="4619343" cy="803952"/>
          </a:xfrm>
          <a:prstGeom prst="rect">
            <a:avLst/>
          </a:prstGeom>
          <a:noFill/>
        </p:spPr>
        <p:txBody>
          <a:bodyPr wrap="square" lIns="182854" tIns="146284" rIns="182854" bIns="146284" rtlCol="0">
            <a:spAutoFit/>
          </a:bodyPr>
          <a:lstStyle/>
          <a:p>
            <a:pPr algn="r" defTabSz="914225">
              <a:lnSpc>
                <a:spcPct val="90000"/>
              </a:lnSpc>
              <a:spcAft>
                <a:spcPts val="600"/>
              </a:spcAft>
              <a:defRPr/>
            </a:pPr>
            <a:r>
              <a:rPr lang="en-US" sz="3600" kern="0" dirty="0">
                <a:solidFill>
                  <a:srgbClr val="002050"/>
                </a:solidFill>
                <a:latin typeface="+mj-lt"/>
              </a:rPr>
              <a:t>Datacenter Network</a:t>
            </a:r>
          </a:p>
        </p:txBody>
      </p:sp>
    </p:spTree>
    <p:extLst>
      <p:ext uri="{BB962C8B-B14F-4D97-AF65-F5344CB8AC3E}">
        <p14:creationId xmlns:p14="http://schemas.microsoft.com/office/powerpoint/2010/main" val="104875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3000"/>
                                  </p:stCondLst>
                                  <p:childTnLst>
                                    <p:set>
                                      <p:cBhvr>
                                        <p:cTn id="9" dur="1" fill="hold">
                                          <p:stCondLst>
                                            <p:cond delay="0"/>
                                          </p:stCondLst>
                                        </p:cTn>
                                        <p:tgtEl>
                                          <p:spTgt spid="697"/>
                                        </p:tgtEl>
                                        <p:attrNameLst>
                                          <p:attrName>style.visibility</p:attrName>
                                        </p:attrNameLst>
                                      </p:cBhvr>
                                      <p:to>
                                        <p:strVal val="visible"/>
                                      </p:to>
                                    </p:set>
                                    <p:animEffect transition="in" filter="fade">
                                      <p:cBhvr>
                                        <p:cTn id="10" dur="5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775" y="1938218"/>
            <a:ext cx="7912171" cy="4657088"/>
          </a:xfrm>
          <a:prstGeom prst="rect">
            <a:avLst/>
          </a:prstGeom>
        </p:spPr>
      </p:pic>
      <p:grpSp>
        <p:nvGrpSpPr>
          <p:cNvPr id="7" name="Group 6"/>
          <p:cNvGrpSpPr/>
          <p:nvPr/>
        </p:nvGrpSpPr>
        <p:grpSpPr>
          <a:xfrm>
            <a:off x="2045084" y="1803786"/>
            <a:ext cx="8018667" cy="4239127"/>
            <a:chOff x="2837818" y="2540009"/>
            <a:chExt cx="8019804" cy="4239728"/>
          </a:xfrm>
        </p:grpSpPr>
        <p:sp>
          <p:nvSpPr>
            <p:cNvPr id="8" name="Rectangle 4"/>
            <p:cNvSpPr/>
            <p:nvPr/>
          </p:nvSpPr>
          <p:spPr>
            <a:xfrm>
              <a:off x="6853989" y="4488766"/>
              <a:ext cx="4003633" cy="2290971"/>
            </a:xfrm>
            <a:custGeom>
              <a:avLst/>
              <a:gdLst>
                <a:gd name="connsiteX0" fmla="*/ 0 w 1485159"/>
                <a:gd name="connsiteY0" fmla="*/ 0 h 157910"/>
                <a:gd name="connsiteX1" fmla="*/ 1485159 w 1485159"/>
                <a:gd name="connsiteY1" fmla="*/ 0 h 157910"/>
                <a:gd name="connsiteX2" fmla="*/ 1485159 w 1485159"/>
                <a:gd name="connsiteY2" fmla="*/ 157910 h 157910"/>
                <a:gd name="connsiteX3" fmla="*/ 0 w 1485159"/>
                <a:gd name="connsiteY3" fmla="*/ 157910 h 157910"/>
                <a:gd name="connsiteX4" fmla="*/ 0 w 1485159"/>
                <a:gd name="connsiteY4" fmla="*/ 0 h 157910"/>
                <a:gd name="connsiteX0" fmla="*/ 0 w 1485159"/>
                <a:gd name="connsiteY0" fmla="*/ 810096 h 968006"/>
                <a:gd name="connsiteX1" fmla="*/ 1408669 w 1485159"/>
                <a:gd name="connsiteY1" fmla="*/ 0 h 968006"/>
                <a:gd name="connsiteX2" fmla="*/ 1485159 w 1485159"/>
                <a:gd name="connsiteY2" fmla="*/ 968006 h 968006"/>
                <a:gd name="connsiteX3" fmla="*/ 0 w 1485159"/>
                <a:gd name="connsiteY3" fmla="*/ 968006 h 968006"/>
                <a:gd name="connsiteX4" fmla="*/ 0 w 1485159"/>
                <a:gd name="connsiteY4" fmla="*/ 810096 h 968006"/>
                <a:gd name="connsiteX0" fmla="*/ 0 w 1412147"/>
                <a:gd name="connsiteY0" fmla="*/ 810096 h 968006"/>
                <a:gd name="connsiteX1" fmla="*/ 1408669 w 1412147"/>
                <a:gd name="connsiteY1" fmla="*/ 0 h 968006"/>
                <a:gd name="connsiteX2" fmla="*/ 1412147 w 1412147"/>
                <a:gd name="connsiteY2" fmla="*/ 161387 h 968006"/>
                <a:gd name="connsiteX3" fmla="*/ 0 w 1412147"/>
                <a:gd name="connsiteY3" fmla="*/ 968006 h 968006"/>
                <a:gd name="connsiteX4" fmla="*/ 0 w 1412147"/>
                <a:gd name="connsiteY4" fmla="*/ 810096 h 968006"/>
                <a:gd name="connsiteX0" fmla="*/ 0 w 1412147"/>
                <a:gd name="connsiteY0" fmla="*/ 819621 h 977531"/>
                <a:gd name="connsiteX1" fmla="*/ 1403906 w 1412147"/>
                <a:gd name="connsiteY1" fmla="*/ 0 h 977531"/>
                <a:gd name="connsiteX2" fmla="*/ 1412147 w 1412147"/>
                <a:gd name="connsiteY2" fmla="*/ 170912 h 977531"/>
                <a:gd name="connsiteX3" fmla="*/ 0 w 1412147"/>
                <a:gd name="connsiteY3" fmla="*/ 977531 h 977531"/>
                <a:gd name="connsiteX4" fmla="*/ 0 w 1412147"/>
                <a:gd name="connsiteY4" fmla="*/ 819621 h 977531"/>
                <a:gd name="connsiteX0" fmla="*/ 0 w 1403921"/>
                <a:gd name="connsiteY0" fmla="*/ 819621 h 977531"/>
                <a:gd name="connsiteX1" fmla="*/ 1403906 w 1403921"/>
                <a:gd name="connsiteY1" fmla="*/ 0 h 977531"/>
                <a:gd name="connsiteX2" fmla="*/ 1340709 w 1403921"/>
                <a:gd name="connsiteY2" fmla="*/ 132812 h 977531"/>
                <a:gd name="connsiteX3" fmla="*/ 0 w 1403921"/>
                <a:gd name="connsiteY3" fmla="*/ 977531 h 977531"/>
                <a:gd name="connsiteX4" fmla="*/ 0 w 1403921"/>
                <a:gd name="connsiteY4" fmla="*/ 819621 h 977531"/>
                <a:gd name="connsiteX0" fmla="*/ 0 w 1404138"/>
                <a:gd name="connsiteY0" fmla="*/ 819621 h 977531"/>
                <a:gd name="connsiteX1" fmla="*/ 1403906 w 1404138"/>
                <a:gd name="connsiteY1" fmla="*/ 0 h 977531"/>
                <a:gd name="connsiteX2" fmla="*/ 1402622 w 1404138"/>
                <a:gd name="connsiteY2" fmla="*/ 161387 h 977531"/>
                <a:gd name="connsiteX3" fmla="*/ 0 w 1404138"/>
                <a:gd name="connsiteY3" fmla="*/ 977531 h 977531"/>
                <a:gd name="connsiteX4" fmla="*/ 0 w 1404138"/>
                <a:gd name="connsiteY4" fmla="*/ 819621 h 97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138" h="977531">
                  <a:moveTo>
                    <a:pt x="0" y="819621"/>
                  </a:moveTo>
                  <a:lnTo>
                    <a:pt x="1403906" y="0"/>
                  </a:lnTo>
                  <a:cubicBezTo>
                    <a:pt x="1405065" y="53796"/>
                    <a:pt x="1401463" y="107591"/>
                    <a:pt x="1402622" y="161387"/>
                  </a:cubicBezTo>
                  <a:lnTo>
                    <a:pt x="0" y="977531"/>
                  </a:lnTo>
                  <a:lnTo>
                    <a:pt x="0" y="819621"/>
                  </a:lnTo>
                  <a:close/>
                </a:path>
              </a:pathLst>
            </a:custGeom>
            <a:solidFill>
              <a:schemeClr val="accent1">
                <a:alpha val="75000"/>
              </a:scheme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err="1">
                <a:solidFill>
                  <a:srgbClr val="FFFFFF"/>
                </a:solidFill>
              </a:endParaRPr>
            </a:p>
          </p:txBody>
        </p:sp>
        <p:sp>
          <p:nvSpPr>
            <p:cNvPr id="9" name="Rectangle 4"/>
            <p:cNvSpPr/>
            <p:nvPr/>
          </p:nvSpPr>
          <p:spPr>
            <a:xfrm flipH="1">
              <a:off x="2837818" y="4434696"/>
              <a:ext cx="4014865" cy="2336882"/>
            </a:xfrm>
            <a:custGeom>
              <a:avLst/>
              <a:gdLst>
                <a:gd name="connsiteX0" fmla="*/ 0 w 1485159"/>
                <a:gd name="connsiteY0" fmla="*/ 0 h 157910"/>
                <a:gd name="connsiteX1" fmla="*/ 1485159 w 1485159"/>
                <a:gd name="connsiteY1" fmla="*/ 0 h 157910"/>
                <a:gd name="connsiteX2" fmla="*/ 1485159 w 1485159"/>
                <a:gd name="connsiteY2" fmla="*/ 157910 h 157910"/>
                <a:gd name="connsiteX3" fmla="*/ 0 w 1485159"/>
                <a:gd name="connsiteY3" fmla="*/ 157910 h 157910"/>
                <a:gd name="connsiteX4" fmla="*/ 0 w 1485159"/>
                <a:gd name="connsiteY4" fmla="*/ 0 h 157910"/>
                <a:gd name="connsiteX0" fmla="*/ 0 w 1485159"/>
                <a:gd name="connsiteY0" fmla="*/ 810096 h 968006"/>
                <a:gd name="connsiteX1" fmla="*/ 1408669 w 1485159"/>
                <a:gd name="connsiteY1" fmla="*/ 0 h 968006"/>
                <a:gd name="connsiteX2" fmla="*/ 1485159 w 1485159"/>
                <a:gd name="connsiteY2" fmla="*/ 968006 h 968006"/>
                <a:gd name="connsiteX3" fmla="*/ 0 w 1485159"/>
                <a:gd name="connsiteY3" fmla="*/ 968006 h 968006"/>
                <a:gd name="connsiteX4" fmla="*/ 0 w 1485159"/>
                <a:gd name="connsiteY4" fmla="*/ 810096 h 968006"/>
                <a:gd name="connsiteX0" fmla="*/ 0 w 1412147"/>
                <a:gd name="connsiteY0" fmla="*/ 810096 h 968006"/>
                <a:gd name="connsiteX1" fmla="*/ 1408669 w 1412147"/>
                <a:gd name="connsiteY1" fmla="*/ 0 h 968006"/>
                <a:gd name="connsiteX2" fmla="*/ 1412147 w 1412147"/>
                <a:gd name="connsiteY2" fmla="*/ 161387 h 968006"/>
                <a:gd name="connsiteX3" fmla="*/ 0 w 1412147"/>
                <a:gd name="connsiteY3" fmla="*/ 968006 h 968006"/>
                <a:gd name="connsiteX4" fmla="*/ 0 w 1412147"/>
                <a:gd name="connsiteY4" fmla="*/ 810096 h 968006"/>
                <a:gd name="connsiteX0" fmla="*/ 0 w 1412147"/>
                <a:gd name="connsiteY0" fmla="*/ 819621 h 977531"/>
                <a:gd name="connsiteX1" fmla="*/ 1403906 w 1412147"/>
                <a:gd name="connsiteY1" fmla="*/ 0 h 977531"/>
                <a:gd name="connsiteX2" fmla="*/ 1412147 w 1412147"/>
                <a:gd name="connsiteY2" fmla="*/ 170912 h 977531"/>
                <a:gd name="connsiteX3" fmla="*/ 0 w 1412147"/>
                <a:gd name="connsiteY3" fmla="*/ 977531 h 977531"/>
                <a:gd name="connsiteX4" fmla="*/ 0 w 1412147"/>
                <a:gd name="connsiteY4" fmla="*/ 819621 h 977531"/>
                <a:gd name="connsiteX0" fmla="*/ 0 w 1403921"/>
                <a:gd name="connsiteY0" fmla="*/ 819621 h 977531"/>
                <a:gd name="connsiteX1" fmla="*/ 1403906 w 1403921"/>
                <a:gd name="connsiteY1" fmla="*/ 0 h 977531"/>
                <a:gd name="connsiteX2" fmla="*/ 1340709 w 1403921"/>
                <a:gd name="connsiteY2" fmla="*/ 132812 h 977531"/>
                <a:gd name="connsiteX3" fmla="*/ 0 w 1403921"/>
                <a:gd name="connsiteY3" fmla="*/ 977531 h 977531"/>
                <a:gd name="connsiteX4" fmla="*/ 0 w 1403921"/>
                <a:gd name="connsiteY4" fmla="*/ 819621 h 977531"/>
                <a:gd name="connsiteX0" fmla="*/ 0 w 1404138"/>
                <a:gd name="connsiteY0" fmla="*/ 819621 h 977531"/>
                <a:gd name="connsiteX1" fmla="*/ 1403906 w 1404138"/>
                <a:gd name="connsiteY1" fmla="*/ 0 h 977531"/>
                <a:gd name="connsiteX2" fmla="*/ 1402622 w 1404138"/>
                <a:gd name="connsiteY2" fmla="*/ 161387 h 977531"/>
                <a:gd name="connsiteX3" fmla="*/ 0 w 1404138"/>
                <a:gd name="connsiteY3" fmla="*/ 977531 h 977531"/>
                <a:gd name="connsiteX4" fmla="*/ 0 w 1404138"/>
                <a:gd name="connsiteY4" fmla="*/ 819621 h 977531"/>
                <a:gd name="connsiteX0" fmla="*/ 0 w 1427754"/>
                <a:gd name="connsiteY0" fmla="*/ 838671 h 996581"/>
                <a:gd name="connsiteX1" fmla="*/ 1427719 w 1427754"/>
                <a:gd name="connsiteY1" fmla="*/ 0 h 996581"/>
                <a:gd name="connsiteX2" fmla="*/ 1402622 w 1427754"/>
                <a:gd name="connsiteY2" fmla="*/ 180437 h 996581"/>
                <a:gd name="connsiteX3" fmla="*/ 0 w 1427754"/>
                <a:gd name="connsiteY3" fmla="*/ 996581 h 996581"/>
                <a:gd name="connsiteX4" fmla="*/ 0 w 1427754"/>
                <a:gd name="connsiteY4" fmla="*/ 838671 h 996581"/>
                <a:gd name="connsiteX0" fmla="*/ 0 w 1427868"/>
                <a:gd name="connsiteY0" fmla="*/ 838671 h 996581"/>
                <a:gd name="connsiteX1" fmla="*/ 1427719 w 1427868"/>
                <a:gd name="connsiteY1" fmla="*/ 0 h 996581"/>
                <a:gd name="connsiteX2" fmla="*/ 1424054 w 1427868"/>
                <a:gd name="connsiteY2" fmla="*/ 163768 h 996581"/>
                <a:gd name="connsiteX3" fmla="*/ 0 w 1427868"/>
                <a:gd name="connsiteY3" fmla="*/ 996581 h 996581"/>
                <a:gd name="connsiteX4" fmla="*/ 0 w 1427868"/>
                <a:gd name="connsiteY4" fmla="*/ 838671 h 99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868" h="996581">
                  <a:moveTo>
                    <a:pt x="0" y="838671"/>
                  </a:moveTo>
                  <a:lnTo>
                    <a:pt x="1427719" y="0"/>
                  </a:lnTo>
                  <a:cubicBezTo>
                    <a:pt x="1428878" y="53796"/>
                    <a:pt x="1422895" y="109972"/>
                    <a:pt x="1424054" y="163768"/>
                  </a:cubicBezTo>
                  <a:lnTo>
                    <a:pt x="0" y="996581"/>
                  </a:lnTo>
                  <a:lnTo>
                    <a:pt x="0" y="838671"/>
                  </a:lnTo>
                  <a:close/>
                </a:path>
              </a:pathLst>
            </a:custGeom>
            <a:solidFill>
              <a:schemeClr val="accent1">
                <a:alpha val="75000"/>
              </a:scheme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err="1">
                <a:solidFill>
                  <a:srgbClr val="FFFFFF"/>
                </a:solidFill>
              </a:endParaRPr>
            </a:p>
          </p:txBody>
        </p:sp>
        <p:sp>
          <p:nvSpPr>
            <p:cNvPr id="10" name="Freeform 5"/>
            <p:cNvSpPr>
              <a:spLocks/>
            </p:cNvSpPr>
            <p:nvPr/>
          </p:nvSpPr>
          <p:spPr bwMode="auto">
            <a:xfrm>
              <a:off x="2851868" y="2540009"/>
              <a:ext cx="7978141" cy="3865379"/>
            </a:xfrm>
            <a:custGeom>
              <a:avLst/>
              <a:gdLst>
                <a:gd name="T0" fmla="*/ 641 w 1384"/>
                <a:gd name="T1" fmla="*/ 794 h 794"/>
                <a:gd name="T2" fmla="*/ 0 w 1384"/>
                <a:gd name="T3" fmla="*/ 426 h 794"/>
                <a:gd name="T4" fmla="*/ 743 w 1384"/>
                <a:gd name="T5" fmla="*/ 0 h 794"/>
                <a:gd name="T6" fmla="*/ 1384 w 1384"/>
                <a:gd name="T7" fmla="*/ 364 h 794"/>
                <a:gd name="T8" fmla="*/ 641 w 1384"/>
                <a:gd name="T9" fmla="*/ 794 h 794"/>
                <a:gd name="connsiteX0" fmla="*/ 6307 w 11675"/>
                <a:gd name="connsiteY0" fmla="*/ 10000 h 10000"/>
                <a:gd name="connsiteX1" fmla="*/ 0 w 11675"/>
                <a:gd name="connsiteY1" fmla="*/ 3628 h 10000"/>
                <a:gd name="connsiteX2" fmla="*/ 7043 w 11675"/>
                <a:gd name="connsiteY2" fmla="*/ 0 h 10000"/>
                <a:gd name="connsiteX3" fmla="*/ 11675 w 11675"/>
                <a:gd name="connsiteY3" fmla="*/ 4584 h 10000"/>
                <a:gd name="connsiteX4" fmla="*/ 6307 w 11675"/>
                <a:gd name="connsiteY4" fmla="*/ 10000 h 10000"/>
                <a:gd name="connsiteX0" fmla="*/ 6307 w 11675"/>
                <a:gd name="connsiteY0" fmla="*/ 11774 h 11774"/>
                <a:gd name="connsiteX1" fmla="*/ 0 w 11675"/>
                <a:gd name="connsiteY1" fmla="*/ 5402 h 11774"/>
                <a:gd name="connsiteX2" fmla="*/ 5304 w 11675"/>
                <a:gd name="connsiteY2" fmla="*/ 0 h 11774"/>
                <a:gd name="connsiteX3" fmla="*/ 11675 w 11675"/>
                <a:gd name="connsiteY3" fmla="*/ 6358 h 11774"/>
                <a:gd name="connsiteX4" fmla="*/ 6307 w 11675"/>
                <a:gd name="connsiteY4" fmla="*/ 11774 h 11774"/>
                <a:gd name="connsiteX0" fmla="*/ 5288 w 10656"/>
                <a:gd name="connsiteY0" fmla="*/ 11774 h 11774"/>
                <a:gd name="connsiteX1" fmla="*/ 0 w 10656"/>
                <a:gd name="connsiteY1" fmla="*/ 6448 h 11774"/>
                <a:gd name="connsiteX2" fmla="*/ 4285 w 10656"/>
                <a:gd name="connsiteY2" fmla="*/ 0 h 11774"/>
                <a:gd name="connsiteX3" fmla="*/ 10656 w 10656"/>
                <a:gd name="connsiteY3" fmla="*/ 6358 h 11774"/>
                <a:gd name="connsiteX4" fmla="*/ 5288 w 10656"/>
                <a:gd name="connsiteY4" fmla="*/ 11774 h 11774"/>
                <a:gd name="connsiteX0" fmla="*/ 5288 w 10656"/>
                <a:gd name="connsiteY0" fmla="*/ 10918 h 10918"/>
                <a:gd name="connsiteX1" fmla="*/ 0 w 10656"/>
                <a:gd name="connsiteY1" fmla="*/ 5592 h 10918"/>
                <a:gd name="connsiteX2" fmla="*/ 5231 w 10656"/>
                <a:gd name="connsiteY2" fmla="*/ 0 h 10918"/>
                <a:gd name="connsiteX3" fmla="*/ 10656 w 10656"/>
                <a:gd name="connsiteY3" fmla="*/ 5502 h 10918"/>
                <a:gd name="connsiteX4" fmla="*/ 5288 w 10656"/>
                <a:gd name="connsiteY4" fmla="*/ 10918 h 10918"/>
                <a:gd name="connsiteX0" fmla="*/ 5415 w 10783"/>
                <a:gd name="connsiteY0" fmla="*/ 10918 h 10918"/>
                <a:gd name="connsiteX1" fmla="*/ 0 w 10783"/>
                <a:gd name="connsiteY1" fmla="*/ 5370 h 10918"/>
                <a:gd name="connsiteX2" fmla="*/ 5358 w 10783"/>
                <a:gd name="connsiteY2" fmla="*/ 0 h 10918"/>
                <a:gd name="connsiteX3" fmla="*/ 10783 w 10783"/>
                <a:gd name="connsiteY3" fmla="*/ 5502 h 10918"/>
                <a:gd name="connsiteX4" fmla="*/ 5415 w 10783"/>
                <a:gd name="connsiteY4" fmla="*/ 10918 h 1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 h="10918">
                  <a:moveTo>
                    <a:pt x="5415" y="10918"/>
                  </a:moveTo>
                  <a:lnTo>
                    <a:pt x="0" y="5370"/>
                  </a:lnTo>
                  <a:lnTo>
                    <a:pt x="5358" y="0"/>
                  </a:lnTo>
                  <a:lnTo>
                    <a:pt x="10783" y="5502"/>
                  </a:lnTo>
                  <a:lnTo>
                    <a:pt x="5415" y="10918"/>
                  </a:lnTo>
                  <a:close/>
                </a:path>
              </a:pathLst>
            </a:custGeom>
            <a:solidFill>
              <a:schemeClr val="accent1">
                <a:alpha val="75000"/>
              </a:schemeClr>
            </a:solidFill>
            <a:ln>
              <a:noFill/>
            </a:ln>
            <a:effectLst/>
            <a:scene3d>
              <a:camera prst="orthographicFront"/>
              <a:lightRig rig="threePt" dir="t"/>
            </a:scene3d>
            <a:sp3d>
              <a:bevelT w="0" h="0"/>
              <a:bevelB w="0" h="0"/>
            </a:sp3d>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1" name="TextBox 10"/>
            <p:cNvSpPr txBox="1"/>
            <p:nvPr/>
          </p:nvSpPr>
          <p:spPr bwMode="auto">
            <a:xfrm rot="21360000">
              <a:off x="4813108" y="5997603"/>
              <a:ext cx="2225283" cy="221630"/>
            </a:xfrm>
            <a:prstGeom prst="rect">
              <a:avLst/>
            </a:prstGeom>
            <a:solidFill>
              <a:schemeClr val="accent1">
                <a:alpha val="29000"/>
              </a:schemeClr>
            </a:solidFill>
            <a:ln w="9525">
              <a:noFill/>
              <a:miter lim="800000"/>
              <a:headEnd/>
              <a:tailEnd/>
            </a:ln>
            <a:scene3d>
              <a:camera prst="isometricLeftDown"/>
              <a:lightRig rig="threePt" dir="t"/>
            </a:scene3d>
            <a:extLst/>
          </p:spPr>
          <p:txBody>
            <a:bodyPr wrap="none" lIns="0" tIns="0" rIns="0" bIns="0" rtlCol="0">
              <a:spAutoFit/>
            </a:bodyPr>
            <a:lstStyle/>
            <a:p>
              <a:pPr>
                <a:lnSpc>
                  <a:spcPct val="90000"/>
                </a:lnSpc>
                <a:spcBef>
                  <a:spcPts val="600"/>
                </a:spcBef>
                <a:buClr>
                  <a:srgbClr val="F79220"/>
                </a:buClr>
                <a:buSzPct val="120000"/>
              </a:pPr>
              <a:r>
                <a:rPr lang="en-US" sz="1600" b="1" dirty="0">
                  <a:gradFill>
                    <a:gsLst>
                      <a:gs pos="0">
                        <a:srgbClr val="FFFFFF"/>
                      </a:gs>
                      <a:gs pos="100000">
                        <a:srgbClr val="FFFFFF"/>
                      </a:gs>
                    </a:gsLst>
                    <a:lin ang="5400000" scaled="1"/>
                  </a:gradFill>
                </a:rPr>
                <a:t>Physical Infrastructure</a:t>
              </a:r>
            </a:p>
          </p:txBody>
        </p:sp>
      </p:grpSp>
      <p:sp>
        <p:nvSpPr>
          <p:cNvPr id="46" name="TextBox 45"/>
          <p:cNvSpPr txBox="1"/>
          <p:nvPr/>
        </p:nvSpPr>
        <p:spPr bwMode="auto">
          <a:xfrm>
            <a:off x="7878587" y="5424575"/>
            <a:ext cx="1593385" cy="332399"/>
          </a:xfrm>
          <a:prstGeom prst="rect">
            <a:avLst/>
          </a:prstGeom>
          <a:noFill/>
          <a:ln w="9525">
            <a:noFill/>
            <a:miter lim="800000"/>
            <a:headEnd/>
            <a:tailEnd/>
          </a:ln>
          <a:scene3d>
            <a:camera prst="isometricLeftDown">
              <a:rot lat="19430692" lon="20129076" rev="2400000"/>
            </a:camera>
            <a:lightRig rig="threePt" dir="t"/>
          </a:scene3d>
          <a:extLst/>
        </p:spPr>
        <p:txBody>
          <a:bodyPr wrap="none" lIns="0" tIns="0" rIns="0" bIns="0" rtlCol="0">
            <a:spAutoFit/>
          </a:bodyPr>
          <a:lstStyle/>
          <a:p>
            <a:pPr>
              <a:lnSpc>
                <a:spcPct val="90000"/>
              </a:lnSpc>
              <a:spcBef>
                <a:spcPts val="600"/>
              </a:spcBef>
              <a:buClr>
                <a:srgbClr val="F79220"/>
              </a:buClr>
              <a:buSzPct val="120000"/>
            </a:pPr>
            <a:r>
              <a:rPr lang="en-US" sz="2400" b="1" dirty="0">
                <a:solidFill>
                  <a:schemeClr val="bg1">
                    <a:lumMod val="65000"/>
                  </a:schemeClr>
                </a:solidFill>
              </a:rPr>
              <a:t>Datacenter</a:t>
            </a:r>
          </a:p>
        </p:txBody>
      </p:sp>
      <p:sp>
        <p:nvSpPr>
          <p:cNvPr id="18" name="TextBox 17"/>
          <p:cNvSpPr txBox="1"/>
          <p:nvPr/>
        </p:nvSpPr>
        <p:spPr>
          <a:xfrm>
            <a:off x="-27770" y="138192"/>
            <a:ext cx="6031684" cy="941386"/>
          </a:xfrm>
          <a:prstGeom prst="rect">
            <a:avLst/>
          </a:prstGeom>
          <a:noFill/>
        </p:spPr>
        <p:txBody>
          <a:bodyPr wrap="square" lIns="179285" tIns="143428" rIns="179285" bIns="143428" rtlCol="0">
            <a:spAutoFit/>
          </a:bodyPr>
          <a:lstStyle/>
          <a:p>
            <a:pPr>
              <a:lnSpc>
                <a:spcPct val="90000"/>
              </a:lnSpc>
              <a:spcAft>
                <a:spcPts val="588"/>
              </a:spcAft>
            </a:pPr>
            <a:r>
              <a:rPr lang="en-US" sz="2353" dirty="0">
                <a:solidFill>
                  <a:schemeClr val="bg1"/>
                </a:solidFill>
              </a:rPr>
              <a:t>How can I manage all of the network services found in my Data Center?!</a:t>
            </a:r>
          </a:p>
        </p:txBody>
      </p:sp>
      <p:grpSp>
        <p:nvGrpSpPr>
          <p:cNvPr id="23" name="Group 22"/>
          <p:cNvGrpSpPr/>
          <p:nvPr/>
        </p:nvGrpSpPr>
        <p:grpSpPr>
          <a:xfrm>
            <a:off x="1777386" y="890897"/>
            <a:ext cx="8540504" cy="3646000"/>
            <a:chOff x="1813025" y="908265"/>
            <a:chExt cx="8711759" cy="3719110"/>
          </a:xfrm>
        </p:grpSpPr>
        <p:grpSp>
          <p:nvGrpSpPr>
            <p:cNvPr id="26" name="Group 25"/>
            <p:cNvGrpSpPr/>
            <p:nvPr/>
          </p:nvGrpSpPr>
          <p:grpSpPr>
            <a:xfrm>
              <a:off x="1813025" y="908265"/>
              <a:ext cx="8711759" cy="3719110"/>
              <a:chOff x="2386957" y="528655"/>
              <a:chExt cx="8541716" cy="3646518"/>
            </a:xfrm>
          </p:grpSpPr>
          <p:grpSp>
            <p:nvGrpSpPr>
              <p:cNvPr id="27" name="Group 26"/>
              <p:cNvGrpSpPr/>
              <p:nvPr/>
            </p:nvGrpSpPr>
            <p:grpSpPr>
              <a:xfrm>
                <a:off x="2386957" y="722958"/>
                <a:ext cx="8541716" cy="3452215"/>
                <a:chOff x="2445948" y="711913"/>
                <a:chExt cx="8541716" cy="3452215"/>
              </a:xfrm>
            </p:grpSpPr>
            <p:sp>
              <p:nvSpPr>
                <p:cNvPr id="40" name="Parallelogram 39"/>
                <p:cNvSpPr/>
                <p:nvPr/>
              </p:nvSpPr>
              <p:spPr bwMode="auto">
                <a:xfrm rot="1552040">
                  <a:off x="3126629" y="711913"/>
                  <a:ext cx="7180122" cy="3452215"/>
                </a:xfrm>
                <a:prstGeom prst="parallelogram">
                  <a:avLst>
                    <a:gd name="adj" fmla="val 79224"/>
                  </a:avLst>
                </a:prstGeom>
                <a:solidFill>
                  <a:schemeClr val="bg2">
                    <a:lumMod val="50000"/>
                    <a:alpha val="54000"/>
                  </a:scheme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sp>
              <p:nvSpPr>
                <p:cNvPr id="41" name="Parallelogram 40"/>
                <p:cNvSpPr/>
                <p:nvPr/>
              </p:nvSpPr>
              <p:spPr bwMode="auto">
                <a:xfrm rot="12339937" flipV="1">
                  <a:off x="6430466" y="1243578"/>
                  <a:ext cx="4557198" cy="220847"/>
                </a:xfrm>
                <a:prstGeom prst="parallelogram">
                  <a:avLst>
                    <a:gd name="adj" fmla="val 51486"/>
                  </a:avLst>
                </a:prstGeom>
                <a:solidFill>
                  <a:srgbClr val="3C3C3C">
                    <a:alpha val="34902"/>
                  </a:srgb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sp>
              <p:nvSpPr>
                <p:cNvPr id="42" name="Parallelogram 41"/>
                <p:cNvSpPr/>
                <p:nvPr/>
              </p:nvSpPr>
              <p:spPr bwMode="auto">
                <a:xfrm rot="9253198">
                  <a:off x="6478842" y="3168757"/>
                  <a:ext cx="4504210" cy="225053"/>
                </a:xfrm>
                <a:prstGeom prst="parallelogram">
                  <a:avLst>
                    <a:gd name="adj" fmla="val 47509"/>
                  </a:avLst>
                </a:prstGeom>
                <a:solidFill>
                  <a:srgbClr val="3C3C3C">
                    <a:alpha val="34902"/>
                  </a:srgb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sp>
              <p:nvSpPr>
                <p:cNvPr id="43" name="Parallelogram 42"/>
                <p:cNvSpPr/>
                <p:nvPr/>
              </p:nvSpPr>
              <p:spPr bwMode="auto">
                <a:xfrm rot="12339937" flipV="1">
                  <a:off x="2450288" y="3157073"/>
                  <a:ext cx="4571828" cy="234679"/>
                </a:xfrm>
                <a:prstGeom prst="parallelogram">
                  <a:avLst>
                    <a:gd name="adj" fmla="val 49214"/>
                  </a:avLst>
                </a:prstGeom>
                <a:solidFill>
                  <a:srgbClr val="3C3C3C">
                    <a:alpha val="34902"/>
                  </a:srgb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sp>
              <p:nvSpPr>
                <p:cNvPr id="44" name="TextBox 43"/>
                <p:cNvSpPr txBox="1"/>
                <p:nvPr/>
              </p:nvSpPr>
              <p:spPr bwMode="auto">
                <a:xfrm rot="21360000">
                  <a:off x="5137276" y="3765842"/>
                  <a:ext cx="1710648" cy="221630"/>
                </a:xfrm>
                <a:prstGeom prst="rect">
                  <a:avLst/>
                </a:prstGeom>
                <a:solidFill>
                  <a:srgbClr val="FF0000">
                    <a:alpha val="0"/>
                  </a:srgbClr>
                </a:solidFill>
                <a:ln w="9525">
                  <a:noFill/>
                  <a:miter lim="800000"/>
                  <a:headEnd/>
                  <a:tailEnd/>
                </a:ln>
                <a:scene3d>
                  <a:camera prst="isometricLeftDown"/>
                  <a:lightRig rig="threePt" dir="t"/>
                </a:scene3d>
                <a:extLst/>
              </p:spPr>
              <p:txBody>
                <a:bodyPr wrap="none" lIns="0" tIns="0" rIns="0" bIns="0" rtlCol="0">
                  <a:spAutoFit/>
                </a:bodyPr>
                <a:lstStyle/>
                <a:p>
                  <a:pPr>
                    <a:lnSpc>
                      <a:spcPct val="90000"/>
                    </a:lnSpc>
                    <a:spcBef>
                      <a:spcPts val="600"/>
                    </a:spcBef>
                    <a:buClr>
                      <a:srgbClr val="F79220"/>
                    </a:buClr>
                    <a:buSzPct val="120000"/>
                  </a:pPr>
                  <a:r>
                    <a:rPr lang="en-US" sz="1600" b="1" dirty="0">
                      <a:gradFill>
                        <a:gsLst>
                          <a:gs pos="0">
                            <a:srgbClr val="FFFFFF"/>
                          </a:gs>
                          <a:gs pos="100000">
                            <a:srgbClr val="FFFFFF"/>
                          </a:gs>
                        </a:gsLst>
                        <a:lin ang="5400000" scaled="1"/>
                      </a:gradFill>
                    </a:rPr>
                    <a:t>Network Services</a:t>
                  </a:r>
                </a:p>
              </p:txBody>
            </p:sp>
            <p:sp>
              <p:nvSpPr>
                <p:cNvPr id="45" name="Parallelogram 44"/>
                <p:cNvSpPr/>
                <p:nvPr/>
              </p:nvSpPr>
              <p:spPr bwMode="auto">
                <a:xfrm rot="9253198">
                  <a:off x="2445948" y="1238382"/>
                  <a:ext cx="4534426" cy="224236"/>
                </a:xfrm>
                <a:prstGeom prst="parallelogram">
                  <a:avLst>
                    <a:gd name="adj" fmla="val 47182"/>
                  </a:avLst>
                </a:prstGeom>
                <a:solidFill>
                  <a:srgbClr val="3C3C3C">
                    <a:alpha val="34902"/>
                  </a:srgb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grpSp>
          <p:grpSp>
            <p:nvGrpSpPr>
              <p:cNvPr id="28" name="Group 27"/>
              <p:cNvGrpSpPr/>
              <p:nvPr/>
            </p:nvGrpSpPr>
            <p:grpSpPr>
              <a:xfrm>
                <a:off x="3662719" y="528655"/>
                <a:ext cx="5957259" cy="3061452"/>
                <a:chOff x="3662719" y="528655"/>
                <a:chExt cx="5957259" cy="3061452"/>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356" y="1148111"/>
                  <a:ext cx="1600200" cy="949544"/>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7753" y="1616259"/>
                  <a:ext cx="1600200" cy="947245"/>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2719" y="1682520"/>
                  <a:ext cx="1600200" cy="94724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3679" y="528655"/>
                  <a:ext cx="1828800" cy="108256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3642" y="2138773"/>
                  <a:ext cx="1600200" cy="947245"/>
                </a:xfrm>
                <a:prstGeom prst="rect">
                  <a:avLst/>
                </a:prstGeom>
              </p:spPr>
            </p:pic>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6729" y="2639434"/>
                  <a:ext cx="1600200" cy="950673"/>
                </a:xfrm>
                <a:prstGeom prst="rect">
                  <a:avLst/>
                </a:prstGeom>
              </p:spPr>
            </p:pic>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19778" y="1542577"/>
                  <a:ext cx="1600200" cy="947245"/>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91308" y="968484"/>
                  <a:ext cx="1600200" cy="949544"/>
                </a:xfrm>
                <a:prstGeom prst="rect">
                  <a:avLst/>
                </a:prstGeom>
              </p:spPr>
            </p:pic>
          </p:grpSp>
        </p:grpSp>
        <p:grpSp>
          <p:nvGrpSpPr>
            <p:cNvPr id="22" name="Group 21"/>
            <p:cNvGrpSpPr/>
            <p:nvPr/>
          </p:nvGrpSpPr>
          <p:grpSpPr>
            <a:xfrm>
              <a:off x="6544622" y="2454829"/>
              <a:ext cx="1693210" cy="1346638"/>
              <a:chOff x="6556065" y="2433093"/>
              <a:chExt cx="1693210" cy="1346638"/>
            </a:xfrm>
          </p:grpSpPr>
          <p:grpSp>
            <p:nvGrpSpPr>
              <p:cNvPr id="20" name="Group 19"/>
              <p:cNvGrpSpPr/>
              <p:nvPr/>
            </p:nvGrpSpPr>
            <p:grpSpPr>
              <a:xfrm>
                <a:off x="6663991" y="2433093"/>
                <a:ext cx="1477357" cy="1346638"/>
                <a:chOff x="7528484" y="3472561"/>
                <a:chExt cx="1477357" cy="1346638"/>
              </a:xfrm>
            </p:grpSpPr>
            <p:sp>
              <p:nvSpPr>
                <p:cNvPr id="19" name="Oval 18"/>
                <p:cNvSpPr/>
                <p:nvPr/>
              </p:nvSpPr>
              <p:spPr bwMode="auto">
                <a:xfrm rot="15585632" flipH="1">
                  <a:off x="7593844" y="3407201"/>
                  <a:ext cx="1346638" cy="1477357"/>
                </a:xfrm>
                <a:prstGeom prst="ellipse">
                  <a:avLst/>
                </a:prstGeom>
                <a:solidFill>
                  <a:srgbClr val="0078D7"/>
                </a:solidFill>
                <a:ln>
                  <a:noFill/>
                  <a:headEnd type="none" w="med" len="med"/>
                  <a:tailEnd type="none" w="med" len="med"/>
                </a:ln>
                <a:scene3d>
                  <a:camera prst="isometricOffAxis2Right"/>
                  <a:lightRig rig="threePt" dir="t"/>
                </a:scene3d>
                <a:sp3d extrusionH="171450" prstMaterial="matte">
                  <a:extrusionClr>
                    <a:srgbClr val="0078D7"/>
                  </a:extrusion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b" anchorCtr="1" compatLnSpc="1">
                  <a:prstTxWarp prst="textNoShape">
                    <a:avLst/>
                  </a:prstTxWarp>
                  <a:noAutofit/>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pic>
              <p:nvPicPr>
                <p:cNvPr id="53" name="Picture 52"/>
                <p:cNvPicPr>
                  <a:picLocks noChangeAspect="1"/>
                </p:cNvPicPr>
                <p:nvPr/>
              </p:nvPicPr>
              <p:blipFill>
                <a:blip r:embed="rId12"/>
                <a:stretch>
                  <a:fillRect/>
                </a:stretch>
              </p:blipFill>
              <p:spPr>
                <a:xfrm>
                  <a:off x="7885815" y="3698530"/>
                  <a:ext cx="762000" cy="762000"/>
                </a:xfrm>
                <a:prstGeom prst="rect">
                  <a:avLst/>
                </a:prstGeom>
              </p:spPr>
            </p:pic>
          </p:grpSp>
          <p:sp>
            <p:nvSpPr>
              <p:cNvPr id="21" name="TextBox 20"/>
              <p:cNvSpPr txBox="1"/>
              <p:nvPr/>
            </p:nvSpPr>
            <p:spPr>
              <a:xfrm>
                <a:off x="6556065" y="3114744"/>
                <a:ext cx="1693210" cy="489365"/>
              </a:xfrm>
              <a:prstGeom prst="rect">
                <a:avLst/>
              </a:prstGeom>
              <a:noFill/>
            </p:spPr>
            <p:txBody>
              <a:bodyPr wrap="square" lIns="179285" tIns="143428" rIns="179285" bIns="143428" rtlCol="0">
                <a:spAutoFit/>
              </a:bodyPr>
              <a:lstStyle/>
              <a:p>
                <a:pPr>
                  <a:lnSpc>
                    <a:spcPct val="90000"/>
                  </a:lnSpc>
                  <a:spcAft>
                    <a:spcPts val="588"/>
                  </a:spcAft>
                </a:pPr>
                <a:r>
                  <a:rPr lang="en-US" sz="1372" dirty="0">
                    <a:solidFill>
                      <a:schemeClr val="bg1"/>
                    </a:solidFill>
                  </a:rPr>
                  <a:t>Virtual Networks</a:t>
                </a:r>
              </a:p>
            </p:txBody>
          </p:sp>
        </p:grpSp>
      </p:grpSp>
    </p:spTree>
    <p:extLst>
      <p:ext uri="{BB962C8B-B14F-4D97-AF65-F5344CB8AC3E}">
        <p14:creationId xmlns:p14="http://schemas.microsoft.com/office/powerpoint/2010/main" val="4166097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88997E-6 3.0867E-6 L 0.0009 0.13595 " pathEditMode="relative" rAng="0" ptsTypes="AA">
                                      <p:cBhvr>
                                        <p:cTn id="10" dur="2000" fill="hold"/>
                                        <p:tgtEl>
                                          <p:spTgt spid="23"/>
                                        </p:tgtEl>
                                        <p:attrNameLst>
                                          <p:attrName>ppt_x</p:attrName>
                                          <p:attrName>ppt_y</p:attrName>
                                        </p:attrNameLst>
                                      </p:cBhvr>
                                      <p:rCtr x="38" y="6786"/>
                                    </p:animMotion>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0"/>
                                        <p:tgtEl>
                                          <p:spTgt spid="18"/>
                                        </p:tgtEl>
                                      </p:cBhvr>
                                    </p:animEffect>
                                    <p:anim calcmode="lin" valueType="num">
                                      <p:cBhvr>
                                        <p:cTn id="15" dur="2000" fill="hold"/>
                                        <p:tgtEl>
                                          <p:spTgt spid="18"/>
                                        </p:tgtEl>
                                        <p:attrNameLst>
                                          <p:attrName>ppt_x</p:attrName>
                                        </p:attrNameLst>
                                      </p:cBhvr>
                                      <p:tavLst>
                                        <p:tav tm="0">
                                          <p:val>
                                            <p:strVal val="#ppt_x"/>
                                          </p:val>
                                        </p:tav>
                                        <p:tav tm="100000">
                                          <p:val>
                                            <p:strVal val="#ppt_x"/>
                                          </p:val>
                                        </p:tav>
                                      </p:tavLst>
                                    </p:anim>
                                    <p:anim calcmode="lin" valueType="num">
                                      <p:cBhvr>
                                        <p:cTn id="16"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lumMod val="75000"/>
                  </a:schemeClr>
                </a:solidFill>
              </a:rPr>
              <a:t>Challenges customers face</a:t>
            </a:r>
          </a:p>
        </p:txBody>
      </p:sp>
      <p:graphicFrame>
        <p:nvGraphicFramePr>
          <p:cNvPr id="2" name="Table 1"/>
          <p:cNvGraphicFramePr>
            <a:graphicFrameLocks noGrp="1"/>
          </p:cNvGraphicFramePr>
          <p:nvPr>
            <p:extLst/>
          </p:nvPr>
        </p:nvGraphicFramePr>
        <p:xfrm>
          <a:off x="267527" y="1676648"/>
          <a:ext cx="11675994" cy="4914201"/>
        </p:xfrm>
        <a:graphic>
          <a:graphicData uri="http://schemas.openxmlformats.org/drawingml/2006/table">
            <a:tbl>
              <a:tblPr firstRow="1" bandRow="1">
                <a:tableStyleId>{5C22544A-7EE6-4342-B048-85BDC9FD1C3A}</a:tableStyleId>
              </a:tblPr>
              <a:tblGrid>
                <a:gridCol w="1636544">
                  <a:extLst>
                    <a:ext uri="{9D8B030D-6E8A-4147-A177-3AD203B41FA5}">
                      <a16:colId xmlns:a16="http://schemas.microsoft.com/office/drawing/2014/main" val="3775651033"/>
                    </a:ext>
                  </a:extLst>
                </a:gridCol>
                <a:gridCol w="10039450">
                  <a:extLst>
                    <a:ext uri="{9D8B030D-6E8A-4147-A177-3AD203B41FA5}">
                      <a16:colId xmlns:a16="http://schemas.microsoft.com/office/drawing/2014/main" val="58485764"/>
                    </a:ext>
                  </a:extLst>
                </a:gridCol>
              </a:tblGrid>
              <a:tr h="1638067">
                <a:tc>
                  <a:txBody>
                    <a:bodyPr/>
                    <a:lstStyle/>
                    <a:p>
                      <a:endParaRPr lang="en-US" sz="1800" dirty="0"/>
                    </a:p>
                  </a:txBody>
                  <a:tcPr marL="91427" marR="91427" marT="45713" marB="45713"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BCF2"/>
                    </a:solidFill>
                  </a:tcPr>
                </a:tc>
                <a:tc>
                  <a:txBody>
                    <a:bodyPr/>
                    <a:lstStyle/>
                    <a:p>
                      <a:pPr marL="0" algn="l" defTabSz="914192" rtl="0" eaLnBrk="1" latinLnBrk="0" hangingPunct="1"/>
                      <a:r>
                        <a:rPr lang="en-US" sz="3200" b="1" kern="1200" dirty="0">
                          <a:solidFill>
                            <a:srgbClr val="00BCF2"/>
                          </a:solidFill>
                          <a:latin typeface="+mj-lt"/>
                          <a:ea typeface="+mn-ea"/>
                          <a:cs typeface="+mn-cs"/>
                        </a:rPr>
                        <a:t>Increase agility</a:t>
                      </a:r>
                    </a:p>
                    <a:p>
                      <a:pPr marL="118872" indent="-118872" algn="l" defTabSz="914192" rtl="0" eaLnBrk="1" latinLnBrk="0" hangingPunct="1"/>
                      <a:r>
                        <a:rPr lang="en-US" sz="1900" b="0" kern="1200" dirty="0">
                          <a:solidFill>
                            <a:schemeClr val="dk1"/>
                          </a:solidFill>
                          <a:latin typeface="+mn-lt"/>
                          <a:ea typeface="+mn-ea"/>
                          <a:cs typeface="+mn-cs"/>
                        </a:rPr>
                        <a:t>“I need to onboard workloads with complex policies across my</a:t>
                      </a:r>
                      <a:r>
                        <a:rPr lang="en-US" sz="1900" b="0" kern="1200" baseline="0" dirty="0">
                          <a:solidFill>
                            <a:schemeClr val="dk1"/>
                          </a:solidFill>
                          <a:latin typeface="+mn-lt"/>
                          <a:ea typeface="+mn-ea"/>
                          <a:cs typeface="+mn-cs"/>
                        </a:rPr>
                        <a:t> own datacenter and/or other clouds </a:t>
                      </a:r>
                      <a:r>
                        <a:rPr lang="en-US" sz="1900" b="0" kern="1200" dirty="0">
                          <a:solidFill>
                            <a:schemeClr val="dk1"/>
                          </a:solidFill>
                          <a:latin typeface="+mn-lt"/>
                          <a:ea typeface="+mn-ea"/>
                          <a:cs typeface="+mn-cs"/>
                        </a:rPr>
                        <a:t>in days – not weeks – to remain competitive.”</a:t>
                      </a:r>
                    </a:p>
                  </a:txBody>
                  <a:tcPr marL="274281" marR="365708" marT="45713" marB="45713"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3460841798"/>
                  </a:ext>
                </a:extLst>
              </a:tr>
              <a:tr h="1638067">
                <a:tc>
                  <a:txBody>
                    <a:bodyPr/>
                    <a:lstStyle/>
                    <a:p>
                      <a:endParaRPr lang="en-US" sz="1800" dirty="0"/>
                    </a:p>
                  </a:txBody>
                  <a:tcPr marL="91427" marR="91427" marT="45713" marB="45713"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78D7"/>
                    </a:solidFill>
                  </a:tcPr>
                </a:tc>
                <a:tc>
                  <a:txBody>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D7"/>
                          </a:solidFill>
                          <a:effectLst/>
                          <a:uLnTx/>
                          <a:uFillTx/>
                          <a:latin typeface="Segoe UI Light"/>
                          <a:ea typeface="+mn-ea"/>
                          <a:cs typeface="+mn-cs"/>
                        </a:rPr>
                        <a:t>Enhance security</a:t>
                      </a:r>
                    </a:p>
                    <a:p>
                      <a:pPr marL="114300" marR="0" lvl="0" indent="-114300" algn="l" defTabSz="9141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50"/>
                          </a:solidFill>
                          <a:effectLst/>
                          <a:uLnTx/>
                          <a:uFillTx/>
                          <a:latin typeface="+mn-lt"/>
                          <a:ea typeface="+mn-ea"/>
                          <a:cs typeface="+mn-cs"/>
                        </a:rPr>
                        <a:t>“I must be able to instantaneously react to evolving threats and stop an attack from spreading.”</a:t>
                      </a:r>
                    </a:p>
                    <a:p>
                      <a:endParaRPr lang="en-US" sz="1900" b="0" kern="1200" dirty="0">
                        <a:solidFill>
                          <a:schemeClr val="dk1"/>
                        </a:solidFill>
                        <a:latin typeface="+mn-lt"/>
                        <a:ea typeface="+mn-ea"/>
                        <a:cs typeface="+mn-cs"/>
                      </a:endParaRPr>
                    </a:p>
                  </a:txBody>
                  <a:tcPr marL="274281" marR="365708" marT="45713" marB="45713"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3849561186"/>
                  </a:ext>
                </a:extLst>
              </a:tr>
              <a:tr h="1638067">
                <a:tc>
                  <a:txBody>
                    <a:bodyPr/>
                    <a:lstStyle/>
                    <a:p>
                      <a:endParaRPr lang="en-US" sz="1800" dirty="0"/>
                    </a:p>
                  </a:txBody>
                  <a:tcPr marL="91427" marR="91427" marT="45713" marB="45713"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33333"/>
                    </a:solidFill>
                  </a:tcPr>
                </a:tc>
                <a:tc>
                  <a:txBody>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D7"/>
                          </a:solidFill>
                          <a:effectLst/>
                          <a:uLnTx/>
                          <a:uFillTx/>
                          <a:latin typeface="Segoe UI Light"/>
                          <a:ea typeface="+mn-ea"/>
                          <a:cs typeface="+mn-cs"/>
                        </a:rPr>
                        <a:t>Reduce costs</a:t>
                      </a:r>
                    </a:p>
                    <a:p>
                      <a:pPr marL="114300" marR="0" lvl="0" indent="-114300" algn="l" defTabSz="9141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50"/>
                          </a:solidFill>
                          <a:effectLst/>
                          <a:uLnTx/>
                          <a:uFillTx/>
                          <a:latin typeface="+mn-lt"/>
                          <a:ea typeface="+mn-ea"/>
                          <a:cs typeface="+mn-cs"/>
                        </a:rPr>
                        <a:t>“I need to reduce the number of operator interventions and efficiently meet network growth demands. Current practices just won’t scale.”</a:t>
                      </a:r>
                    </a:p>
                    <a:p>
                      <a:pPr marL="0" algn="l" defTabSz="914192" rtl="0" eaLnBrk="1" latinLnBrk="0" hangingPunct="1"/>
                      <a:endParaRPr lang="en-US" sz="1900" b="0" kern="1200" dirty="0">
                        <a:solidFill>
                          <a:schemeClr val="dk1"/>
                        </a:solidFill>
                        <a:latin typeface="+mn-lt"/>
                        <a:ea typeface="+mn-ea"/>
                        <a:cs typeface="+mn-cs"/>
                      </a:endParaRPr>
                    </a:p>
                  </a:txBody>
                  <a:tcPr marL="274281" marR="365708" marT="45713" marB="45713"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2854750743"/>
                  </a:ext>
                </a:extLst>
              </a:tr>
            </a:tbl>
          </a:graphicData>
        </a:graphic>
      </p:graphicFrame>
      <p:sp>
        <p:nvSpPr>
          <p:cNvPr id="16" name="Freeform 5"/>
          <p:cNvSpPr>
            <a:spLocks noEditPoints="1"/>
          </p:cNvSpPr>
          <p:nvPr/>
        </p:nvSpPr>
        <p:spPr bwMode="auto">
          <a:xfrm>
            <a:off x="641231" y="2086640"/>
            <a:ext cx="795589" cy="741256"/>
          </a:xfrm>
          <a:custGeom>
            <a:avLst/>
            <a:gdLst>
              <a:gd name="T0" fmla="*/ 284 w 568"/>
              <a:gd name="T1" fmla="*/ 0 h 533"/>
              <a:gd name="T2" fmla="*/ 568 w 568"/>
              <a:gd name="T3" fmla="*/ 284 h 533"/>
              <a:gd name="T4" fmla="*/ 422 w 568"/>
              <a:gd name="T5" fmla="*/ 533 h 533"/>
              <a:gd name="T6" fmla="*/ 147 w 568"/>
              <a:gd name="T7" fmla="*/ 533 h 533"/>
              <a:gd name="T8" fmla="*/ 0 w 568"/>
              <a:gd name="T9" fmla="*/ 284 h 533"/>
              <a:gd name="T10" fmla="*/ 284 w 568"/>
              <a:gd name="T11" fmla="*/ 0 h 533"/>
              <a:gd name="T12" fmla="*/ 445 w 568"/>
              <a:gd name="T13" fmla="*/ 445 h 533"/>
              <a:gd name="T14" fmla="*/ 511 w 568"/>
              <a:gd name="T15" fmla="*/ 284 h 533"/>
              <a:gd name="T16" fmla="*/ 462 w 568"/>
              <a:gd name="T17" fmla="*/ 284 h 533"/>
              <a:gd name="T18" fmla="*/ 462 w 568"/>
              <a:gd name="T19" fmla="*/ 249 h 533"/>
              <a:gd name="T20" fmla="*/ 509 w 568"/>
              <a:gd name="T21" fmla="*/ 249 h 533"/>
              <a:gd name="T22" fmla="*/ 485 w 568"/>
              <a:gd name="T23" fmla="*/ 178 h 533"/>
              <a:gd name="T24" fmla="*/ 426 w 568"/>
              <a:gd name="T25" fmla="*/ 178 h 533"/>
              <a:gd name="T26" fmla="*/ 426 w 568"/>
              <a:gd name="T27" fmla="*/ 142 h 533"/>
              <a:gd name="T28" fmla="*/ 462 w 568"/>
              <a:gd name="T29" fmla="*/ 142 h 533"/>
              <a:gd name="T30" fmla="*/ 445 w 568"/>
              <a:gd name="T31" fmla="*/ 123 h 533"/>
              <a:gd name="T32" fmla="*/ 355 w 568"/>
              <a:gd name="T33" fmla="*/ 68 h 533"/>
              <a:gd name="T34" fmla="*/ 355 w 568"/>
              <a:gd name="T35" fmla="*/ 107 h 533"/>
              <a:gd name="T36" fmla="*/ 320 w 568"/>
              <a:gd name="T37" fmla="*/ 107 h 533"/>
              <a:gd name="T38" fmla="*/ 320 w 568"/>
              <a:gd name="T39" fmla="*/ 59 h 533"/>
              <a:gd name="T40" fmla="*/ 284 w 568"/>
              <a:gd name="T41" fmla="*/ 57 h 533"/>
              <a:gd name="T42" fmla="*/ 249 w 568"/>
              <a:gd name="T43" fmla="*/ 59 h 533"/>
              <a:gd name="T44" fmla="*/ 249 w 568"/>
              <a:gd name="T45" fmla="*/ 107 h 533"/>
              <a:gd name="T46" fmla="*/ 213 w 568"/>
              <a:gd name="T47" fmla="*/ 107 h 533"/>
              <a:gd name="T48" fmla="*/ 213 w 568"/>
              <a:gd name="T49" fmla="*/ 68 h 533"/>
              <a:gd name="T50" fmla="*/ 123 w 568"/>
              <a:gd name="T51" fmla="*/ 123 h 533"/>
              <a:gd name="T52" fmla="*/ 106 w 568"/>
              <a:gd name="T53" fmla="*/ 142 h 533"/>
              <a:gd name="T54" fmla="*/ 142 w 568"/>
              <a:gd name="T55" fmla="*/ 142 h 533"/>
              <a:gd name="T56" fmla="*/ 142 w 568"/>
              <a:gd name="T57" fmla="*/ 178 h 533"/>
              <a:gd name="T58" fmla="*/ 83 w 568"/>
              <a:gd name="T59" fmla="*/ 178 h 533"/>
              <a:gd name="T60" fmla="*/ 59 w 568"/>
              <a:gd name="T61" fmla="*/ 249 h 533"/>
              <a:gd name="T62" fmla="*/ 107 w 568"/>
              <a:gd name="T63" fmla="*/ 249 h 533"/>
              <a:gd name="T64" fmla="*/ 107 w 568"/>
              <a:gd name="T65" fmla="*/ 284 h 533"/>
              <a:gd name="T66" fmla="*/ 57 w 568"/>
              <a:gd name="T67" fmla="*/ 284 h 533"/>
              <a:gd name="T68" fmla="*/ 123 w 568"/>
              <a:gd name="T69" fmla="*/ 445 h 533"/>
              <a:gd name="T70" fmla="*/ 142 w 568"/>
              <a:gd name="T71" fmla="*/ 462 h 533"/>
              <a:gd name="T72" fmla="*/ 249 w 568"/>
              <a:gd name="T73" fmla="*/ 462 h 533"/>
              <a:gd name="T74" fmla="*/ 269 w 568"/>
              <a:gd name="T75" fmla="*/ 178 h 533"/>
              <a:gd name="T76" fmla="*/ 299 w 568"/>
              <a:gd name="T77" fmla="*/ 178 h 533"/>
              <a:gd name="T78" fmla="*/ 320 w 568"/>
              <a:gd name="T79" fmla="*/ 462 h 533"/>
              <a:gd name="T80" fmla="*/ 426 w 568"/>
              <a:gd name="T81" fmla="*/ 462 h 533"/>
              <a:gd name="T82" fmla="*/ 445 w 568"/>
              <a:gd name="T83" fmla="*/ 44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8" h="533">
                <a:moveTo>
                  <a:pt x="284" y="0"/>
                </a:moveTo>
                <a:cubicBezTo>
                  <a:pt x="441" y="0"/>
                  <a:pt x="568" y="127"/>
                  <a:pt x="568" y="284"/>
                </a:cubicBezTo>
                <a:cubicBezTo>
                  <a:pt x="568" y="391"/>
                  <a:pt x="509" y="484"/>
                  <a:pt x="422" y="533"/>
                </a:cubicBezTo>
                <a:cubicBezTo>
                  <a:pt x="147" y="533"/>
                  <a:pt x="147" y="533"/>
                  <a:pt x="147" y="533"/>
                </a:cubicBezTo>
                <a:cubicBezTo>
                  <a:pt x="59" y="484"/>
                  <a:pt x="0" y="391"/>
                  <a:pt x="0" y="284"/>
                </a:cubicBezTo>
                <a:cubicBezTo>
                  <a:pt x="0" y="127"/>
                  <a:pt x="127" y="0"/>
                  <a:pt x="284" y="0"/>
                </a:cubicBezTo>
                <a:close/>
                <a:moveTo>
                  <a:pt x="445" y="445"/>
                </a:moveTo>
                <a:cubicBezTo>
                  <a:pt x="488" y="402"/>
                  <a:pt x="511" y="345"/>
                  <a:pt x="511" y="284"/>
                </a:cubicBezTo>
                <a:cubicBezTo>
                  <a:pt x="462" y="284"/>
                  <a:pt x="462" y="284"/>
                  <a:pt x="462" y="284"/>
                </a:cubicBezTo>
                <a:cubicBezTo>
                  <a:pt x="462" y="249"/>
                  <a:pt x="462" y="249"/>
                  <a:pt x="462" y="249"/>
                </a:cubicBezTo>
                <a:cubicBezTo>
                  <a:pt x="509" y="249"/>
                  <a:pt x="509" y="249"/>
                  <a:pt x="509" y="249"/>
                </a:cubicBezTo>
                <a:cubicBezTo>
                  <a:pt x="505" y="224"/>
                  <a:pt x="497" y="200"/>
                  <a:pt x="485" y="178"/>
                </a:cubicBezTo>
                <a:cubicBezTo>
                  <a:pt x="426" y="178"/>
                  <a:pt x="426" y="178"/>
                  <a:pt x="426" y="178"/>
                </a:cubicBezTo>
                <a:cubicBezTo>
                  <a:pt x="426" y="142"/>
                  <a:pt x="426" y="142"/>
                  <a:pt x="426" y="142"/>
                </a:cubicBezTo>
                <a:cubicBezTo>
                  <a:pt x="462" y="142"/>
                  <a:pt x="462" y="142"/>
                  <a:pt x="462" y="142"/>
                </a:cubicBezTo>
                <a:cubicBezTo>
                  <a:pt x="456" y="136"/>
                  <a:pt x="451" y="129"/>
                  <a:pt x="445" y="123"/>
                </a:cubicBezTo>
                <a:cubicBezTo>
                  <a:pt x="419" y="98"/>
                  <a:pt x="389" y="79"/>
                  <a:pt x="355" y="68"/>
                </a:cubicBezTo>
                <a:cubicBezTo>
                  <a:pt x="355" y="107"/>
                  <a:pt x="355" y="107"/>
                  <a:pt x="355" y="107"/>
                </a:cubicBezTo>
                <a:cubicBezTo>
                  <a:pt x="320" y="107"/>
                  <a:pt x="320" y="107"/>
                  <a:pt x="320" y="107"/>
                </a:cubicBezTo>
                <a:cubicBezTo>
                  <a:pt x="320" y="59"/>
                  <a:pt x="320" y="59"/>
                  <a:pt x="320" y="59"/>
                </a:cubicBezTo>
                <a:cubicBezTo>
                  <a:pt x="308" y="58"/>
                  <a:pt x="296" y="57"/>
                  <a:pt x="284" y="57"/>
                </a:cubicBezTo>
                <a:cubicBezTo>
                  <a:pt x="272" y="57"/>
                  <a:pt x="260" y="58"/>
                  <a:pt x="249" y="59"/>
                </a:cubicBezTo>
                <a:cubicBezTo>
                  <a:pt x="249" y="107"/>
                  <a:pt x="249" y="107"/>
                  <a:pt x="249" y="107"/>
                </a:cubicBezTo>
                <a:cubicBezTo>
                  <a:pt x="213" y="107"/>
                  <a:pt x="213" y="107"/>
                  <a:pt x="213" y="107"/>
                </a:cubicBezTo>
                <a:cubicBezTo>
                  <a:pt x="213" y="68"/>
                  <a:pt x="213" y="68"/>
                  <a:pt x="213" y="68"/>
                </a:cubicBezTo>
                <a:cubicBezTo>
                  <a:pt x="180" y="79"/>
                  <a:pt x="149" y="98"/>
                  <a:pt x="123" y="123"/>
                </a:cubicBezTo>
                <a:cubicBezTo>
                  <a:pt x="117" y="129"/>
                  <a:pt x="112" y="136"/>
                  <a:pt x="106" y="142"/>
                </a:cubicBezTo>
                <a:cubicBezTo>
                  <a:pt x="142" y="142"/>
                  <a:pt x="142" y="142"/>
                  <a:pt x="142" y="142"/>
                </a:cubicBezTo>
                <a:cubicBezTo>
                  <a:pt x="142" y="178"/>
                  <a:pt x="142" y="178"/>
                  <a:pt x="142" y="178"/>
                </a:cubicBezTo>
                <a:cubicBezTo>
                  <a:pt x="83" y="178"/>
                  <a:pt x="83" y="178"/>
                  <a:pt x="83" y="178"/>
                </a:cubicBezTo>
                <a:cubicBezTo>
                  <a:pt x="71" y="200"/>
                  <a:pt x="63" y="224"/>
                  <a:pt x="59" y="249"/>
                </a:cubicBezTo>
                <a:cubicBezTo>
                  <a:pt x="107" y="249"/>
                  <a:pt x="107" y="249"/>
                  <a:pt x="107" y="249"/>
                </a:cubicBezTo>
                <a:cubicBezTo>
                  <a:pt x="107" y="284"/>
                  <a:pt x="107" y="284"/>
                  <a:pt x="107" y="284"/>
                </a:cubicBezTo>
                <a:cubicBezTo>
                  <a:pt x="57" y="284"/>
                  <a:pt x="57" y="284"/>
                  <a:pt x="57" y="284"/>
                </a:cubicBezTo>
                <a:cubicBezTo>
                  <a:pt x="57" y="345"/>
                  <a:pt x="80" y="402"/>
                  <a:pt x="123" y="445"/>
                </a:cubicBezTo>
                <a:cubicBezTo>
                  <a:pt x="129" y="451"/>
                  <a:pt x="135" y="456"/>
                  <a:pt x="142" y="462"/>
                </a:cubicBezTo>
                <a:cubicBezTo>
                  <a:pt x="249" y="462"/>
                  <a:pt x="249" y="462"/>
                  <a:pt x="249" y="462"/>
                </a:cubicBezTo>
                <a:cubicBezTo>
                  <a:pt x="269" y="178"/>
                  <a:pt x="269" y="178"/>
                  <a:pt x="269" y="178"/>
                </a:cubicBezTo>
                <a:cubicBezTo>
                  <a:pt x="299" y="178"/>
                  <a:pt x="299" y="178"/>
                  <a:pt x="299" y="178"/>
                </a:cubicBezTo>
                <a:cubicBezTo>
                  <a:pt x="320" y="462"/>
                  <a:pt x="320" y="462"/>
                  <a:pt x="320" y="462"/>
                </a:cubicBezTo>
                <a:cubicBezTo>
                  <a:pt x="426" y="462"/>
                  <a:pt x="426" y="462"/>
                  <a:pt x="426" y="462"/>
                </a:cubicBezTo>
                <a:cubicBezTo>
                  <a:pt x="433" y="456"/>
                  <a:pt x="439" y="451"/>
                  <a:pt x="445" y="445"/>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14225">
              <a:defRPr/>
            </a:pPr>
            <a:endParaRPr lang="en-US" kern="0">
              <a:solidFill>
                <a:sysClr val="windowText" lastClr="000000"/>
              </a:solidFill>
            </a:endParaRPr>
          </a:p>
        </p:txBody>
      </p:sp>
      <p:sp>
        <p:nvSpPr>
          <p:cNvPr id="7" name="Freeform 11"/>
          <p:cNvSpPr>
            <a:spLocks noEditPoints="1"/>
          </p:cNvSpPr>
          <p:nvPr/>
        </p:nvSpPr>
        <p:spPr bwMode="auto">
          <a:xfrm>
            <a:off x="644343" y="3677128"/>
            <a:ext cx="792478" cy="959720"/>
          </a:xfrm>
          <a:custGeom>
            <a:avLst/>
            <a:gdLst>
              <a:gd name="T0" fmla="*/ 881 w 966"/>
              <a:gd name="T1" fmla="*/ 82 h 968"/>
              <a:gd name="T2" fmla="*/ 669 w 966"/>
              <a:gd name="T3" fmla="*/ 99 h 968"/>
              <a:gd name="T4" fmla="*/ 483 w 966"/>
              <a:gd name="T5" fmla="*/ 0 h 968"/>
              <a:gd name="T6" fmla="*/ 297 w 966"/>
              <a:gd name="T7" fmla="*/ 99 h 968"/>
              <a:gd name="T8" fmla="*/ 85 w 966"/>
              <a:gd name="T9" fmla="*/ 82 h 968"/>
              <a:gd name="T10" fmla="*/ 79 w 966"/>
              <a:gd name="T11" fmla="*/ 554 h 968"/>
              <a:gd name="T12" fmla="*/ 483 w 966"/>
              <a:gd name="T13" fmla="*/ 968 h 968"/>
              <a:gd name="T14" fmla="*/ 887 w 966"/>
              <a:gd name="T15" fmla="*/ 554 h 968"/>
              <a:gd name="T16" fmla="*/ 881 w 966"/>
              <a:gd name="T17" fmla="*/ 82 h 968"/>
              <a:gd name="T18" fmla="*/ 797 w 966"/>
              <a:gd name="T19" fmla="*/ 578 h 968"/>
              <a:gd name="T20" fmla="*/ 483 w 966"/>
              <a:gd name="T21" fmla="*/ 877 h 968"/>
              <a:gd name="T22" fmla="*/ 169 w 966"/>
              <a:gd name="T23" fmla="*/ 578 h 968"/>
              <a:gd name="T24" fmla="*/ 793 w 966"/>
              <a:gd name="T25" fmla="*/ 238 h 968"/>
              <a:gd name="T26" fmla="*/ 797 w 966"/>
              <a:gd name="T27" fmla="*/ 57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6" h="968">
                <a:moveTo>
                  <a:pt x="881" y="82"/>
                </a:moveTo>
                <a:cubicBezTo>
                  <a:pt x="881" y="82"/>
                  <a:pt x="775" y="127"/>
                  <a:pt x="669" y="99"/>
                </a:cubicBezTo>
                <a:cubicBezTo>
                  <a:pt x="563" y="71"/>
                  <a:pt x="483" y="0"/>
                  <a:pt x="483" y="0"/>
                </a:cubicBezTo>
                <a:cubicBezTo>
                  <a:pt x="483" y="0"/>
                  <a:pt x="403" y="71"/>
                  <a:pt x="297" y="99"/>
                </a:cubicBezTo>
                <a:cubicBezTo>
                  <a:pt x="191" y="127"/>
                  <a:pt x="85" y="82"/>
                  <a:pt x="85" y="82"/>
                </a:cubicBezTo>
                <a:cubicBezTo>
                  <a:pt x="85" y="82"/>
                  <a:pt x="0" y="334"/>
                  <a:pt x="79" y="554"/>
                </a:cubicBezTo>
                <a:cubicBezTo>
                  <a:pt x="158" y="774"/>
                  <a:pt x="422" y="968"/>
                  <a:pt x="483" y="968"/>
                </a:cubicBezTo>
                <a:cubicBezTo>
                  <a:pt x="544" y="968"/>
                  <a:pt x="808" y="774"/>
                  <a:pt x="887" y="554"/>
                </a:cubicBezTo>
                <a:cubicBezTo>
                  <a:pt x="966" y="334"/>
                  <a:pt x="881" y="82"/>
                  <a:pt x="881" y="82"/>
                </a:cubicBezTo>
                <a:close/>
                <a:moveTo>
                  <a:pt x="797" y="578"/>
                </a:moveTo>
                <a:cubicBezTo>
                  <a:pt x="736" y="736"/>
                  <a:pt x="530" y="877"/>
                  <a:pt x="483" y="877"/>
                </a:cubicBezTo>
                <a:cubicBezTo>
                  <a:pt x="436" y="877"/>
                  <a:pt x="229" y="737"/>
                  <a:pt x="169" y="578"/>
                </a:cubicBezTo>
                <a:cubicBezTo>
                  <a:pt x="169" y="578"/>
                  <a:pt x="339" y="297"/>
                  <a:pt x="793" y="238"/>
                </a:cubicBezTo>
                <a:cubicBezTo>
                  <a:pt x="793" y="238"/>
                  <a:pt x="859" y="419"/>
                  <a:pt x="797" y="578"/>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endParaRPr lang="en-US" sz="1765">
              <a:solidFill>
                <a:srgbClr val="505050"/>
              </a:solidFill>
            </a:endParaRPr>
          </a:p>
        </p:txBody>
      </p:sp>
      <p:sp>
        <p:nvSpPr>
          <p:cNvPr id="8" name="Freeform 51"/>
          <p:cNvSpPr>
            <a:spLocks noEditPoints="1"/>
          </p:cNvSpPr>
          <p:nvPr/>
        </p:nvSpPr>
        <p:spPr bwMode="auto">
          <a:xfrm>
            <a:off x="654223" y="5366044"/>
            <a:ext cx="691656" cy="788926"/>
          </a:xfrm>
          <a:custGeom>
            <a:avLst/>
            <a:gdLst>
              <a:gd name="T0" fmla="*/ 670 w 977"/>
              <a:gd name="T1" fmla="*/ 806 h 965"/>
              <a:gd name="T2" fmla="*/ 512 w 977"/>
              <a:gd name="T3" fmla="*/ 965 h 965"/>
              <a:gd name="T4" fmla="*/ 353 w 977"/>
              <a:gd name="T5" fmla="*/ 806 h 965"/>
              <a:gd name="T6" fmla="*/ 512 w 977"/>
              <a:gd name="T7" fmla="*/ 647 h 965"/>
              <a:gd name="T8" fmla="*/ 670 w 977"/>
              <a:gd name="T9" fmla="*/ 806 h 965"/>
              <a:gd name="T10" fmla="*/ 668 w 977"/>
              <a:gd name="T11" fmla="*/ 258 h 965"/>
              <a:gd name="T12" fmla="*/ 567 w 977"/>
              <a:gd name="T13" fmla="*/ 157 h 965"/>
              <a:gd name="T14" fmla="*/ 668 w 977"/>
              <a:gd name="T15" fmla="*/ 55 h 965"/>
              <a:gd name="T16" fmla="*/ 613 w 977"/>
              <a:gd name="T17" fmla="*/ 0 h 965"/>
              <a:gd name="T18" fmla="*/ 512 w 977"/>
              <a:gd name="T19" fmla="*/ 102 h 965"/>
              <a:gd name="T20" fmla="*/ 410 w 977"/>
              <a:gd name="T21" fmla="*/ 0 h 965"/>
              <a:gd name="T22" fmla="*/ 355 w 977"/>
              <a:gd name="T23" fmla="*/ 55 h 965"/>
              <a:gd name="T24" fmla="*/ 457 w 977"/>
              <a:gd name="T25" fmla="*/ 157 h 965"/>
              <a:gd name="T26" fmla="*/ 355 w 977"/>
              <a:gd name="T27" fmla="*/ 258 h 965"/>
              <a:gd name="T28" fmla="*/ 410 w 977"/>
              <a:gd name="T29" fmla="*/ 313 h 965"/>
              <a:gd name="T30" fmla="*/ 512 w 977"/>
              <a:gd name="T31" fmla="*/ 212 h 965"/>
              <a:gd name="T32" fmla="*/ 613 w 977"/>
              <a:gd name="T33" fmla="*/ 313 h 965"/>
              <a:gd name="T34" fmla="*/ 668 w 977"/>
              <a:gd name="T35" fmla="*/ 258 h 965"/>
              <a:gd name="T36" fmla="*/ 977 w 977"/>
              <a:gd name="T37" fmla="*/ 474 h 965"/>
              <a:gd name="T38" fmla="*/ 828 w 977"/>
              <a:gd name="T39" fmla="*/ 354 h 965"/>
              <a:gd name="T40" fmla="*/ 818 w 977"/>
              <a:gd name="T41" fmla="*/ 417 h 965"/>
              <a:gd name="T42" fmla="*/ 434 w 977"/>
              <a:gd name="T43" fmla="*/ 462 h 965"/>
              <a:gd name="T44" fmla="*/ 174 w 977"/>
              <a:gd name="T45" fmla="*/ 627 h 965"/>
              <a:gd name="T46" fmla="*/ 0 w 977"/>
              <a:gd name="T47" fmla="*/ 891 h 965"/>
              <a:gd name="T48" fmla="*/ 61 w 977"/>
              <a:gd name="T49" fmla="*/ 911 h 965"/>
              <a:gd name="T50" fmla="*/ 219 w 977"/>
              <a:gd name="T51" fmla="*/ 673 h 965"/>
              <a:gd name="T52" fmla="*/ 808 w 977"/>
              <a:gd name="T53" fmla="*/ 481 h 965"/>
              <a:gd name="T54" fmla="*/ 799 w 977"/>
              <a:gd name="T55" fmla="*/ 543 h 965"/>
              <a:gd name="T56" fmla="*/ 977 w 977"/>
              <a:gd name="T57" fmla="*/ 47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7" h="965">
                <a:moveTo>
                  <a:pt x="670" y="806"/>
                </a:moveTo>
                <a:cubicBezTo>
                  <a:pt x="670" y="894"/>
                  <a:pt x="599" y="965"/>
                  <a:pt x="512" y="965"/>
                </a:cubicBezTo>
                <a:cubicBezTo>
                  <a:pt x="424" y="965"/>
                  <a:pt x="353" y="894"/>
                  <a:pt x="353" y="806"/>
                </a:cubicBezTo>
                <a:cubicBezTo>
                  <a:pt x="353" y="718"/>
                  <a:pt x="424" y="647"/>
                  <a:pt x="512" y="647"/>
                </a:cubicBezTo>
                <a:cubicBezTo>
                  <a:pt x="599" y="647"/>
                  <a:pt x="670" y="718"/>
                  <a:pt x="670" y="806"/>
                </a:cubicBezTo>
                <a:close/>
                <a:moveTo>
                  <a:pt x="668" y="258"/>
                </a:moveTo>
                <a:cubicBezTo>
                  <a:pt x="567" y="157"/>
                  <a:pt x="567" y="157"/>
                  <a:pt x="567" y="157"/>
                </a:cubicBezTo>
                <a:cubicBezTo>
                  <a:pt x="668" y="55"/>
                  <a:pt x="668" y="55"/>
                  <a:pt x="668" y="55"/>
                </a:cubicBezTo>
                <a:cubicBezTo>
                  <a:pt x="613" y="0"/>
                  <a:pt x="613" y="0"/>
                  <a:pt x="613" y="0"/>
                </a:cubicBezTo>
                <a:cubicBezTo>
                  <a:pt x="512" y="102"/>
                  <a:pt x="512" y="102"/>
                  <a:pt x="512" y="102"/>
                </a:cubicBezTo>
                <a:cubicBezTo>
                  <a:pt x="410" y="0"/>
                  <a:pt x="410" y="0"/>
                  <a:pt x="410" y="0"/>
                </a:cubicBezTo>
                <a:cubicBezTo>
                  <a:pt x="355" y="55"/>
                  <a:pt x="355" y="55"/>
                  <a:pt x="355" y="55"/>
                </a:cubicBezTo>
                <a:cubicBezTo>
                  <a:pt x="457" y="157"/>
                  <a:pt x="457" y="157"/>
                  <a:pt x="457" y="157"/>
                </a:cubicBezTo>
                <a:cubicBezTo>
                  <a:pt x="355" y="258"/>
                  <a:pt x="355" y="258"/>
                  <a:pt x="355" y="258"/>
                </a:cubicBezTo>
                <a:cubicBezTo>
                  <a:pt x="410" y="313"/>
                  <a:pt x="410" y="313"/>
                  <a:pt x="410" y="313"/>
                </a:cubicBezTo>
                <a:cubicBezTo>
                  <a:pt x="512" y="212"/>
                  <a:pt x="512" y="212"/>
                  <a:pt x="512" y="212"/>
                </a:cubicBezTo>
                <a:cubicBezTo>
                  <a:pt x="613" y="313"/>
                  <a:pt x="613" y="313"/>
                  <a:pt x="613" y="313"/>
                </a:cubicBezTo>
                <a:lnTo>
                  <a:pt x="668" y="258"/>
                </a:lnTo>
                <a:close/>
                <a:moveTo>
                  <a:pt x="977" y="474"/>
                </a:moveTo>
                <a:cubicBezTo>
                  <a:pt x="828" y="354"/>
                  <a:pt x="828" y="354"/>
                  <a:pt x="828" y="354"/>
                </a:cubicBezTo>
                <a:cubicBezTo>
                  <a:pt x="818" y="417"/>
                  <a:pt x="818" y="417"/>
                  <a:pt x="818" y="417"/>
                </a:cubicBezTo>
                <a:cubicBezTo>
                  <a:pt x="678" y="405"/>
                  <a:pt x="549" y="420"/>
                  <a:pt x="434" y="462"/>
                </a:cubicBezTo>
                <a:cubicBezTo>
                  <a:pt x="336" y="498"/>
                  <a:pt x="249" y="554"/>
                  <a:pt x="174" y="627"/>
                </a:cubicBezTo>
                <a:cubicBezTo>
                  <a:pt x="47" y="752"/>
                  <a:pt x="2" y="885"/>
                  <a:pt x="0" y="891"/>
                </a:cubicBezTo>
                <a:cubicBezTo>
                  <a:pt x="61" y="911"/>
                  <a:pt x="61" y="911"/>
                  <a:pt x="61" y="911"/>
                </a:cubicBezTo>
                <a:cubicBezTo>
                  <a:pt x="61" y="910"/>
                  <a:pt x="103" y="787"/>
                  <a:pt x="219" y="673"/>
                </a:cubicBezTo>
                <a:cubicBezTo>
                  <a:pt x="369" y="525"/>
                  <a:pt x="567" y="461"/>
                  <a:pt x="808" y="481"/>
                </a:cubicBezTo>
                <a:cubicBezTo>
                  <a:pt x="799" y="543"/>
                  <a:pt x="799" y="543"/>
                  <a:pt x="799" y="543"/>
                </a:cubicBezTo>
                <a:lnTo>
                  <a:pt x="977" y="474"/>
                </a:ln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endParaRPr lang="en-US" sz="1765">
              <a:solidFill>
                <a:srgbClr val="505050"/>
              </a:solidFill>
            </a:endParaRPr>
          </a:p>
        </p:txBody>
      </p:sp>
    </p:spTree>
    <p:extLst>
      <p:ext uri="{BB962C8B-B14F-4D97-AF65-F5344CB8AC3E}">
        <p14:creationId xmlns:p14="http://schemas.microsoft.com/office/powerpoint/2010/main" val="311599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775" y="1938218"/>
            <a:ext cx="7912171" cy="4657088"/>
          </a:xfrm>
          <a:prstGeom prst="rect">
            <a:avLst/>
          </a:prstGeom>
        </p:spPr>
      </p:pic>
      <p:grpSp>
        <p:nvGrpSpPr>
          <p:cNvPr id="7" name="Group 6"/>
          <p:cNvGrpSpPr/>
          <p:nvPr/>
        </p:nvGrpSpPr>
        <p:grpSpPr>
          <a:xfrm>
            <a:off x="2045084" y="1803786"/>
            <a:ext cx="8018667" cy="4239127"/>
            <a:chOff x="2837818" y="2540009"/>
            <a:chExt cx="8019804" cy="4239728"/>
          </a:xfrm>
        </p:grpSpPr>
        <p:sp>
          <p:nvSpPr>
            <p:cNvPr id="8" name="Rectangle 4"/>
            <p:cNvSpPr/>
            <p:nvPr/>
          </p:nvSpPr>
          <p:spPr>
            <a:xfrm>
              <a:off x="6853989" y="4488766"/>
              <a:ext cx="4003633" cy="2290971"/>
            </a:xfrm>
            <a:custGeom>
              <a:avLst/>
              <a:gdLst>
                <a:gd name="connsiteX0" fmla="*/ 0 w 1485159"/>
                <a:gd name="connsiteY0" fmla="*/ 0 h 157910"/>
                <a:gd name="connsiteX1" fmla="*/ 1485159 w 1485159"/>
                <a:gd name="connsiteY1" fmla="*/ 0 h 157910"/>
                <a:gd name="connsiteX2" fmla="*/ 1485159 w 1485159"/>
                <a:gd name="connsiteY2" fmla="*/ 157910 h 157910"/>
                <a:gd name="connsiteX3" fmla="*/ 0 w 1485159"/>
                <a:gd name="connsiteY3" fmla="*/ 157910 h 157910"/>
                <a:gd name="connsiteX4" fmla="*/ 0 w 1485159"/>
                <a:gd name="connsiteY4" fmla="*/ 0 h 157910"/>
                <a:gd name="connsiteX0" fmla="*/ 0 w 1485159"/>
                <a:gd name="connsiteY0" fmla="*/ 810096 h 968006"/>
                <a:gd name="connsiteX1" fmla="*/ 1408669 w 1485159"/>
                <a:gd name="connsiteY1" fmla="*/ 0 h 968006"/>
                <a:gd name="connsiteX2" fmla="*/ 1485159 w 1485159"/>
                <a:gd name="connsiteY2" fmla="*/ 968006 h 968006"/>
                <a:gd name="connsiteX3" fmla="*/ 0 w 1485159"/>
                <a:gd name="connsiteY3" fmla="*/ 968006 h 968006"/>
                <a:gd name="connsiteX4" fmla="*/ 0 w 1485159"/>
                <a:gd name="connsiteY4" fmla="*/ 810096 h 968006"/>
                <a:gd name="connsiteX0" fmla="*/ 0 w 1412147"/>
                <a:gd name="connsiteY0" fmla="*/ 810096 h 968006"/>
                <a:gd name="connsiteX1" fmla="*/ 1408669 w 1412147"/>
                <a:gd name="connsiteY1" fmla="*/ 0 h 968006"/>
                <a:gd name="connsiteX2" fmla="*/ 1412147 w 1412147"/>
                <a:gd name="connsiteY2" fmla="*/ 161387 h 968006"/>
                <a:gd name="connsiteX3" fmla="*/ 0 w 1412147"/>
                <a:gd name="connsiteY3" fmla="*/ 968006 h 968006"/>
                <a:gd name="connsiteX4" fmla="*/ 0 w 1412147"/>
                <a:gd name="connsiteY4" fmla="*/ 810096 h 968006"/>
                <a:gd name="connsiteX0" fmla="*/ 0 w 1412147"/>
                <a:gd name="connsiteY0" fmla="*/ 819621 h 977531"/>
                <a:gd name="connsiteX1" fmla="*/ 1403906 w 1412147"/>
                <a:gd name="connsiteY1" fmla="*/ 0 h 977531"/>
                <a:gd name="connsiteX2" fmla="*/ 1412147 w 1412147"/>
                <a:gd name="connsiteY2" fmla="*/ 170912 h 977531"/>
                <a:gd name="connsiteX3" fmla="*/ 0 w 1412147"/>
                <a:gd name="connsiteY3" fmla="*/ 977531 h 977531"/>
                <a:gd name="connsiteX4" fmla="*/ 0 w 1412147"/>
                <a:gd name="connsiteY4" fmla="*/ 819621 h 977531"/>
                <a:gd name="connsiteX0" fmla="*/ 0 w 1403921"/>
                <a:gd name="connsiteY0" fmla="*/ 819621 h 977531"/>
                <a:gd name="connsiteX1" fmla="*/ 1403906 w 1403921"/>
                <a:gd name="connsiteY1" fmla="*/ 0 h 977531"/>
                <a:gd name="connsiteX2" fmla="*/ 1340709 w 1403921"/>
                <a:gd name="connsiteY2" fmla="*/ 132812 h 977531"/>
                <a:gd name="connsiteX3" fmla="*/ 0 w 1403921"/>
                <a:gd name="connsiteY3" fmla="*/ 977531 h 977531"/>
                <a:gd name="connsiteX4" fmla="*/ 0 w 1403921"/>
                <a:gd name="connsiteY4" fmla="*/ 819621 h 977531"/>
                <a:gd name="connsiteX0" fmla="*/ 0 w 1404138"/>
                <a:gd name="connsiteY0" fmla="*/ 819621 h 977531"/>
                <a:gd name="connsiteX1" fmla="*/ 1403906 w 1404138"/>
                <a:gd name="connsiteY1" fmla="*/ 0 h 977531"/>
                <a:gd name="connsiteX2" fmla="*/ 1402622 w 1404138"/>
                <a:gd name="connsiteY2" fmla="*/ 161387 h 977531"/>
                <a:gd name="connsiteX3" fmla="*/ 0 w 1404138"/>
                <a:gd name="connsiteY3" fmla="*/ 977531 h 977531"/>
                <a:gd name="connsiteX4" fmla="*/ 0 w 1404138"/>
                <a:gd name="connsiteY4" fmla="*/ 819621 h 97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138" h="977531">
                  <a:moveTo>
                    <a:pt x="0" y="819621"/>
                  </a:moveTo>
                  <a:lnTo>
                    <a:pt x="1403906" y="0"/>
                  </a:lnTo>
                  <a:cubicBezTo>
                    <a:pt x="1405065" y="53796"/>
                    <a:pt x="1401463" y="107591"/>
                    <a:pt x="1402622" y="161387"/>
                  </a:cubicBezTo>
                  <a:lnTo>
                    <a:pt x="0" y="977531"/>
                  </a:lnTo>
                  <a:lnTo>
                    <a:pt x="0" y="819621"/>
                  </a:lnTo>
                  <a:close/>
                </a:path>
              </a:pathLst>
            </a:custGeom>
            <a:solidFill>
              <a:schemeClr val="accent1">
                <a:alpha val="75000"/>
              </a:scheme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err="1">
                <a:solidFill>
                  <a:srgbClr val="FFFFFF"/>
                </a:solidFill>
              </a:endParaRPr>
            </a:p>
          </p:txBody>
        </p:sp>
        <p:sp>
          <p:nvSpPr>
            <p:cNvPr id="9" name="Rectangle 4"/>
            <p:cNvSpPr/>
            <p:nvPr/>
          </p:nvSpPr>
          <p:spPr>
            <a:xfrm flipH="1">
              <a:off x="2837818" y="4434696"/>
              <a:ext cx="4014865" cy="2336882"/>
            </a:xfrm>
            <a:custGeom>
              <a:avLst/>
              <a:gdLst>
                <a:gd name="connsiteX0" fmla="*/ 0 w 1485159"/>
                <a:gd name="connsiteY0" fmla="*/ 0 h 157910"/>
                <a:gd name="connsiteX1" fmla="*/ 1485159 w 1485159"/>
                <a:gd name="connsiteY1" fmla="*/ 0 h 157910"/>
                <a:gd name="connsiteX2" fmla="*/ 1485159 w 1485159"/>
                <a:gd name="connsiteY2" fmla="*/ 157910 h 157910"/>
                <a:gd name="connsiteX3" fmla="*/ 0 w 1485159"/>
                <a:gd name="connsiteY3" fmla="*/ 157910 h 157910"/>
                <a:gd name="connsiteX4" fmla="*/ 0 w 1485159"/>
                <a:gd name="connsiteY4" fmla="*/ 0 h 157910"/>
                <a:gd name="connsiteX0" fmla="*/ 0 w 1485159"/>
                <a:gd name="connsiteY0" fmla="*/ 810096 h 968006"/>
                <a:gd name="connsiteX1" fmla="*/ 1408669 w 1485159"/>
                <a:gd name="connsiteY1" fmla="*/ 0 h 968006"/>
                <a:gd name="connsiteX2" fmla="*/ 1485159 w 1485159"/>
                <a:gd name="connsiteY2" fmla="*/ 968006 h 968006"/>
                <a:gd name="connsiteX3" fmla="*/ 0 w 1485159"/>
                <a:gd name="connsiteY3" fmla="*/ 968006 h 968006"/>
                <a:gd name="connsiteX4" fmla="*/ 0 w 1485159"/>
                <a:gd name="connsiteY4" fmla="*/ 810096 h 968006"/>
                <a:gd name="connsiteX0" fmla="*/ 0 w 1412147"/>
                <a:gd name="connsiteY0" fmla="*/ 810096 h 968006"/>
                <a:gd name="connsiteX1" fmla="*/ 1408669 w 1412147"/>
                <a:gd name="connsiteY1" fmla="*/ 0 h 968006"/>
                <a:gd name="connsiteX2" fmla="*/ 1412147 w 1412147"/>
                <a:gd name="connsiteY2" fmla="*/ 161387 h 968006"/>
                <a:gd name="connsiteX3" fmla="*/ 0 w 1412147"/>
                <a:gd name="connsiteY3" fmla="*/ 968006 h 968006"/>
                <a:gd name="connsiteX4" fmla="*/ 0 w 1412147"/>
                <a:gd name="connsiteY4" fmla="*/ 810096 h 968006"/>
                <a:gd name="connsiteX0" fmla="*/ 0 w 1412147"/>
                <a:gd name="connsiteY0" fmla="*/ 819621 h 977531"/>
                <a:gd name="connsiteX1" fmla="*/ 1403906 w 1412147"/>
                <a:gd name="connsiteY1" fmla="*/ 0 h 977531"/>
                <a:gd name="connsiteX2" fmla="*/ 1412147 w 1412147"/>
                <a:gd name="connsiteY2" fmla="*/ 170912 h 977531"/>
                <a:gd name="connsiteX3" fmla="*/ 0 w 1412147"/>
                <a:gd name="connsiteY3" fmla="*/ 977531 h 977531"/>
                <a:gd name="connsiteX4" fmla="*/ 0 w 1412147"/>
                <a:gd name="connsiteY4" fmla="*/ 819621 h 977531"/>
                <a:gd name="connsiteX0" fmla="*/ 0 w 1403921"/>
                <a:gd name="connsiteY0" fmla="*/ 819621 h 977531"/>
                <a:gd name="connsiteX1" fmla="*/ 1403906 w 1403921"/>
                <a:gd name="connsiteY1" fmla="*/ 0 h 977531"/>
                <a:gd name="connsiteX2" fmla="*/ 1340709 w 1403921"/>
                <a:gd name="connsiteY2" fmla="*/ 132812 h 977531"/>
                <a:gd name="connsiteX3" fmla="*/ 0 w 1403921"/>
                <a:gd name="connsiteY3" fmla="*/ 977531 h 977531"/>
                <a:gd name="connsiteX4" fmla="*/ 0 w 1403921"/>
                <a:gd name="connsiteY4" fmla="*/ 819621 h 977531"/>
                <a:gd name="connsiteX0" fmla="*/ 0 w 1404138"/>
                <a:gd name="connsiteY0" fmla="*/ 819621 h 977531"/>
                <a:gd name="connsiteX1" fmla="*/ 1403906 w 1404138"/>
                <a:gd name="connsiteY1" fmla="*/ 0 h 977531"/>
                <a:gd name="connsiteX2" fmla="*/ 1402622 w 1404138"/>
                <a:gd name="connsiteY2" fmla="*/ 161387 h 977531"/>
                <a:gd name="connsiteX3" fmla="*/ 0 w 1404138"/>
                <a:gd name="connsiteY3" fmla="*/ 977531 h 977531"/>
                <a:gd name="connsiteX4" fmla="*/ 0 w 1404138"/>
                <a:gd name="connsiteY4" fmla="*/ 819621 h 977531"/>
                <a:gd name="connsiteX0" fmla="*/ 0 w 1427754"/>
                <a:gd name="connsiteY0" fmla="*/ 838671 h 996581"/>
                <a:gd name="connsiteX1" fmla="*/ 1427719 w 1427754"/>
                <a:gd name="connsiteY1" fmla="*/ 0 h 996581"/>
                <a:gd name="connsiteX2" fmla="*/ 1402622 w 1427754"/>
                <a:gd name="connsiteY2" fmla="*/ 180437 h 996581"/>
                <a:gd name="connsiteX3" fmla="*/ 0 w 1427754"/>
                <a:gd name="connsiteY3" fmla="*/ 996581 h 996581"/>
                <a:gd name="connsiteX4" fmla="*/ 0 w 1427754"/>
                <a:gd name="connsiteY4" fmla="*/ 838671 h 996581"/>
                <a:gd name="connsiteX0" fmla="*/ 0 w 1427868"/>
                <a:gd name="connsiteY0" fmla="*/ 838671 h 996581"/>
                <a:gd name="connsiteX1" fmla="*/ 1427719 w 1427868"/>
                <a:gd name="connsiteY1" fmla="*/ 0 h 996581"/>
                <a:gd name="connsiteX2" fmla="*/ 1424054 w 1427868"/>
                <a:gd name="connsiteY2" fmla="*/ 163768 h 996581"/>
                <a:gd name="connsiteX3" fmla="*/ 0 w 1427868"/>
                <a:gd name="connsiteY3" fmla="*/ 996581 h 996581"/>
                <a:gd name="connsiteX4" fmla="*/ 0 w 1427868"/>
                <a:gd name="connsiteY4" fmla="*/ 838671 h 99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868" h="996581">
                  <a:moveTo>
                    <a:pt x="0" y="838671"/>
                  </a:moveTo>
                  <a:lnTo>
                    <a:pt x="1427719" y="0"/>
                  </a:lnTo>
                  <a:cubicBezTo>
                    <a:pt x="1428878" y="53796"/>
                    <a:pt x="1422895" y="109972"/>
                    <a:pt x="1424054" y="163768"/>
                  </a:cubicBezTo>
                  <a:lnTo>
                    <a:pt x="0" y="996581"/>
                  </a:lnTo>
                  <a:lnTo>
                    <a:pt x="0" y="838671"/>
                  </a:lnTo>
                  <a:close/>
                </a:path>
              </a:pathLst>
            </a:custGeom>
            <a:solidFill>
              <a:schemeClr val="accent1">
                <a:alpha val="75000"/>
              </a:scheme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err="1">
                <a:solidFill>
                  <a:srgbClr val="FFFFFF"/>
                </a:solidFill>
              </a:endParaRPr>
            </a:p>
          </p:txBody>
        </p:sp>
        <p:sp>
          <p:nvSpPr>
            <p:cNvPr id="10" name="Freeform 5"/>
            <p:cNvSpPr>
              <a:spLocks/>
            </p:cNvSpPr>
            <p:nvPr/>
          </p:nvSpPr>
          <p:spPr bwMode="auto">
            <a:xfrm>
              <a:off x="2851868" y="2540009"/>
              <a:ext cx="7978141" cy="3865379"/>
            </a:xfrm>
            <a:custGeom>
              <a:avLst/>
              <a:gdLst>
                <a:gd name="T0" fmla="*/ 641 w 1384"/>
                <a:gd name="T1" fmla="*/ 794 h 794"/>
                <a:gd name="T2" fmla="*/ 0 w 1384"/>
                <a:gd name="T3" fmla="*/ 426 h 794"/>
                <a:gd name="T4" fmla="*/ 743 w 1384"/>
                <a:gd name="T5" fmla="*/ 0 h 794"/>
                <a:gd name="T6" fmla="*/ 1384 w 1384"/>
                <a:gd name="T7" fmla="*/ 364 h 794"/>
                <a:gd name="T8" fmla="*/ 641 w 1384"/>
                <a:gd name="T9" fmla="*/ 794 h 794"/>
                <a:gd name="connsiteX0" fmla="*/ 6307 w 11675"/>
                <a:gd name="connsiteY0" fmla="*/ 10000 h 10000"/>
                <a:gd name="connsiteX1" fmla="*/ 0 w 11675"/>
                <a:gd name="connsiteY1" fmla="*/ 3628 h 10000"/>
                <a:gd name="connsiteX2" fmla="*/ 7043 w 11675"/>
                <a:gd name="connsiteY2" fmla="*/ 0 h 10000"/>
                <a:gd name="connsiteX3" fmla="*/ 11675 w 11675"/>
                <a:gd name="connsiteY3" fmla="*/ 4584 h 10000"/>
                <a:gd name="connsiteX4" fmla="*/ 6307 w 11675"/>
                <a:gd name="connsiteY4" fmla="*/ 10000 h 10000"/>
                <a:gd name="connsiteX0" fmla="*/ 6307 w 11675"/>
                <a:gd name="connsiteY0" fmla="*/ 11774 h 11774"/>
                <a:gd name="connsiteX1" fmla="*/ 0 w 11675"/>
                <a:gd name="connsiteY1" fmla="*/ 5402 h 11774"/>
                <a:gd name="connsiteX2" fmla="*/ 5304 w 11675"/>
                <a:gd name="connsiteY2" fmla="*/ 0 h 11774"/>
                <a:gd name="connsiteX3" fmla="*/ 11675 w 11675"/>
                <a:gd name="connsiteY3" fmla="*/ 6358 h 11774"/>
                <a:gd name="connsiteX4" fmla="*/ 6307 w 11675"/>
                <a:gd name="connsiteY4" fmla="*/ 11774 h 11774"/>
                <a:gd name="connsiteX0" fmla="*/ 5288 w 10656"/>
                <a:gd name="connsiteY0" fmla="*/ 11774 h 11774"/>
                <a:gd name="connsiteX1" fmla="*/ 0 w 10656"/>
                <a:gd name="connsiteY1" fmla="*/ 6448 h 11774"/>
                <a:gd name="connsiteX2" fmla="*/ 4285 w 10656"/>
                <a:gd name="connsiteY2" fmla="*/ 0 h 11774"/>
                <a:gd name="connsiteX3" fmla="*/ 10656 w 10656"/>
                <a:gd name="connsiteY3" fmla="*/ 6358 h 11774"/>
                <a:gd name="connsiteX4" fmla="*/ 5288 w 10656"/>
                <a:gd name="connsiteY4" fmla="*/ 11774 h 11774"/>
                <a:gd name="connsiteX0" fmla="*/ 5288 w 10656"/>
                <a:gd name="connsiteY0" fmla="*/ 10918 h 10918"/>
                <a:gd name="connsiteX1" fmla="*/ 0 w 10656"/>
                <a:gd name="connsiteY1" fmla="*/ 5592 h 10918"/>
                <a:gd name="connsiteX2" fmla="*/ 5231 w 10656"/>
                <a:gd name="connsiteY2" fmla="*/ 0 h 10918"/>
                <a:gd name="connsiteX3" fmla="*/ 10656 w 10656"/>
                <a:gd name="connsiteY3" fmla="*/ 5502 h 10918"/>
                <a:gd name="connsiteX4" fmla="*/ 5288 w 10656"/>
                <a:gd name="connsiteY4" fmla="*/ 10918 h 10918"/>
                <a:gd name="connsiteX0" fmla="*/ 5415 w 10783"/>
                <a:gd name="connsiteY0" fmla="*/ 10918 h 10918"/>
                <a:gd name="connsiteX1" fmla="*/ 0 w 10783"/>
                <a:gd name="connsiteY1" fmla="*/ 5370 h 10918"/>
                <a:gd name="connsiteX2" fmla="*/ 5358 w 10783"/>
                <a:gd name="connsiteY2" fmla="*/ 0 h 10918"/>
                <a:gd name="connsiteX3" fmla="*/ 10783 w 10783"/>
                <a:gd name="connsiteY3" fmla="*/ 5502 h 10918"/>
                <a:gd name="connsiteX4" fmla="*/ 5415 w 10783"/>
                <a:gd name="connsiteY4" fmla="*/ 10918 h 1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 h="10918">
                  <a:moveTo>
                    <a:pt x="5415" y="10918"/>
                  </a:moveTo>
                  <a:lnTo>
                    <a:pt x="0" y="5370"/>
                  </a:lnTo>
                  <a:lnTo>
                    <a:pt x="5358" y="0"/>
                  </a:lnTo>
                  <a:lnTo>
                    <a:pt x="10783" y="5502"/>
                  </a:lnTo>
                  <a:lnTo>
                    <a:pt x="5415" y="10918"/>
                  </a:lnTo>
                  <a:close/>
                </a:path>
              </a:pathLst>
            </a:custGeom>
            <a:solidFill>
              <a:schemeClr val="accent1">
                <a:alpha val="75000"/>
              </a:schemeClr>
            </a:solidFill>
            <a:ln>
              <a:noFill/>
            </a:ln>
            <a:effectLst/>
            <a:scene3d>
              <a:camera prst="orthographicFront"/>
              <a:lightRig rig="threePt" dir="t"/>
            </a:scene3d>
            <a:sp3d>
              <a:bevelT w="0" h="0"/>
              <a:bevelB w="0" h="0"/>
            </a:sp3d>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1" name="TextBox 10"/>
            <p:cNvSpPr txBox="1"/>
            <p:nvPr/>
          </p:nvSpPr>
          <p:spPr bwMode="auto">
            <a:xfrm rot="21360000">
              <a:off x="4813108" y="5997603"/>
              <a:ext cx="2225283" cy="221630"/>
            </a:xfrm>
            <a:prstGeom prst="rect">
              <a:avLst/>
            </a:prstGeom>
            <a:solidFill>
              <a:schemeClr val="accent1">
                <a:alpha val="29000"/>
              </a:schemeClr>
            </a:solidFill>
            <a:ln w="9525">
              <a:noFill/>
              <a:miter lim="800000"/>
              <a:headEnd/>
              <a:tailEnd/>
            </a:ln>
            <a:scene3d>
              <a:camera prst="isometricLeftDown"/>
              <a:lightRig rig="threePt" dir="t"/>
            </a:scene3d>
            <a:extLst/>
          </p:spPr>
          <p:txBody>
            <a:bodyPr wrap="none" lIns="0" tIns="0" rIns="0" bIns="0" rtlCol="0">
              <a:spAutoFit/>
            </a:bodyPr>
            <a:lstStyle/>
            <a:p>
              <a:pPr>
                <a:lnSpc>
                  <a:spcPct val="90000"/>
                </a:lnSpc>
                <a:spcBef>
                  <a:spcPts val="600"/>
                </a:spcBef>
                <a:buClr>
                  <a:srgbClr val="F79220"/>
                </a:buClr>
                <a:buSzPct val="120000"/>
              </a:pPr>
              <a:r>
                <a:rPr lang="en-US" sz="1600" b="1" dirty="0">
                  <a:gradFill>
                    <a:gsLst>
                      <a:gs pos="0">
                        <a:srgbClr val="FFFFFF"/>
                      </a:gs>
                      <a:gs pos="100000">
                        <a:srgbClr val="FFFFFF"/>
                      </a:gs>
                    </a:gsLst>
                    <a:lin ang="5400000" scaled="1"/>
                  </a:gradFill>
                </a:rPr>
                <a:t>Physical Infrastructure</a:t>
              </a:r>
            </a:p>
          </p:txBody>
        </p:sp>
      </p:grpSp>
      <p:sp>
        <p:nvSpPr>
          <p:cNvPr id="46" name="TextBox 45"/>
          <p:cNvSpPr txBox="1"/>
          <p:nvPr/>
        </p:nvSpPr>
        <p:spPr bwMode="auto">
          <a:xfrm>
            <a:off x="7878587" y="5424575"/>
            <a:ext cx="1593385" cy="332399"/>
          </a:xfrm>
          <a:prstGeom prst="rect">
            <a:avLst/>
          </a:prstGeom>
          <a:noFill/>
          <a:ln w="9525">
            <a:noFill/>
            <a:miter lim="800000"/>
            <a:headEnd/>
            <a:tailEnd/>
          </a:ln>
          <a:scene3d>
            <a:camera prst="isometricLeftDown">
              <a:rot lat="19430692" lon="20129076" rev="2400000"/>
            </a:camera>
            <a:lightRig rig="threePt" dir="t"/>
          </a:scene3d>
          <a:extLst/>
        </p:spPr>
        <p:txBody>
          <a:bodyPr wrap="none" lIns="0" tIns="0" rIns="0" bIns="0" rtlCol="0">
            <a:spAutoFit/>
          </a:bodyPr>
          <a:lstStyle/>
          <a:p>
            <a:pPr>
              <a:lnSpc>
                <a:spcPct val="90000"/>
              </a:lnSpc>
              <a:spcBef>
                <a:spcPts val="600"/>
              </a:spcBef>
              <a:buClr>
                <a:srgbClr val="F79220"/>
              </a:buClr>
              <a:buSzPct val="120000"/>
            </a:pPr>
            <a:r>
              <a:rPr lang="en-US" sz="2400" b="1" dirty="0">
                <a:solidFill>
                  <a:schemeClr val="bg1">
                    <a:lumMod val="65000"/>
                  </a:schemeClr>
                </a:solidFill>
              </a:rPr>
              <a:t>Datacenter</a:t>
            </a: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805" y="1547507"/>
            <a:ext cx="2271623" cy="1358579"/>
          </a:xfrm>
          <a:prstGeom prst="rect">
            <a:avLst/>
          </a:prstGeom>
          <a:scene3d>
            <a:camera prst="perspectiveLeft" fov="3600000">
              <a:rot lat="0" lon="1800000" rev="0"/>
            </a:camera>
            <a:lightRig rig="threePt" dir="t"/>
          </a:scene3d>
        </p:spPr>
      </p:pic>
      <p:sp>
        <p:nvSpPr>
          <p:cNvPr id="2" name="TextBox 1"/>
          <p:cNvSpPr txBox="1"/>
          <p:nvPr/>
        </p:nvSpPr>
        <p:spPr>
          <a:xfrm>
            <a:off x="4004112" y="142783"/>
            <a:ext cx="4258018" cy="1016818"/>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solidFill>
                  <a:schemeClr val="bg1"/>
                </a:solidFill>
              </a:rPr>
              <a:t>Azure-Inspired</a:t>
            </a:r>
          </a:p>
          <a:p>
            <a:pPr algn="ctr">
              <a:lnSpc>
                <a:spcPct val="90000"/>
              </a:lnSpc>
              <a:spcAft>
                <a:spcPts val="588"/>
              </a:spcAft>
            </a:pPr>
            <a:r>
              <a:rPr lang="en-US" sz="2353" dirty="0">
                <a:solidFill>
                  <a:schemeClr val="bg1"/>
                </a:solidFill>
              </a:rPr>
              <a:t>Software Defined Networking</a:t>
            </a:r>
          </a:p>
        </p:txBody>
      </p:sp>
      <p:cxnSp>
        <p:nvCxnSpPr>
          <p:cNvPr id="4" name="Straight Arrow Connector 3"/>
          <p:cNvCxnSpPr>
            <a:cxnSpLocks/>
          </p:cNvCxnSpPr>
          <p:nvPr/>
        </p:nvCxnSpPr>
        <p:spPr>
          <a:xfrm>
            <a:off x="1143072" y="755389"/>
            <a:ext cx="831111" cy="2917"/>
          </a:xfrm>
          <a:prstGeom prst="straightConnector1">
            <a:avLst/>
          </a:prstGeom>
          <a:ln w="762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28997" y="1240111"/>
            <a:ext cx="0" cy="602547"/>
          </a:xfrm>
          <a:prstGeom prst="straightConnector1">
            <a:avLst/>
          </a:prstGeom>
          <a:ln w="762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777386" y="890897"/>
            <a:ext cx="8540504" cy="3646000"/>
            <a:chOff x="1813025" y="908265"/>
            <a:chExt cx="8711759" cy="3719110"/>
          </a:xfrm>
        </p:grpSpPr>
        <p:grpSp>
          <p:nvGrpSpPr>
            <p:cNvPr id="26" name="Group 25"/>
            <p:cNvGrpSpPr/>
            <p:nvPr/>
          </p:nvGrpSpPr>
          <p:grpSpPr>
            <a:xfrm>
              <a:off x="1813025" y="908265"/>
              <a:ext cx="8711759" cy="3719110"/>
              <a:chOff x="2386957" y="528655"/>
              <a:chExt cx="8541716" cy="3646518"/>
            </a:xfrm>
          </p:grpSpPr>
          <p:grpSp>
            <p:nvGrpSpPr>
              <p:cNvPr id="27" name="Group 26"/>
              <p:cNvGrpSpPr/>
              <p:nvPr/>
            </p:nvGrpSpPr>
            <p:grpSpPr>
              <a:xfrm>
                <a:off x="2386957" y="722958"/>
                <a:ext cx="8541716" cy="3452215"/>
                <a:chOff x="2445948" y="711913"/>
                <a:chExt cx="8541716" cy="3452215"/>
              </a:xfrm>
            </p:grpSpPr>
            <p:sp>
              <p:nvSpPr>
                <p:cNvPr id="40" name="Parallelogram 39"/>
                <p:cNvSpPr/>
                <p:nvPr/>
              </p:nvSpPr>
              <p:spPr bwMode="auto">
                <a:xfrm rot="1552040">
                  <a:off x="3126629" y="711913"/>
                  <a:ext cx="7180122" cy="3452215"/>
                </a:xfrm>
                <a:prstGeom prst="parallelogram">
                  <a:avLst>
                    <a:gd name="adj" fmla="val 79224"/>
                  </a:avLst>
                </a:prstGeom>
                <a:solidFill>
                  <a:schemeClr val="bg2">
                    <a:lumMod val="50000"/>
                    <a:alpha val="54000"/>
                  </a:scheme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sp>
              <p:nvSpPr>
                <p:cNvPr id="41" name="Parallelogram 40"/>
                <p:cNvSpPr/>
                <p:nvPr/>
              </p:nvSpPr>
              <p:spPr bwMode="auto">
                <a:xfrm rot="12339937" flipV="1">
                  <a:off x="6430466" y="1243578"/>
                  <a:ext cx="4557198" cy="220847"/>
                </a:xfrm>
                <a:prstGeom prst="parallelogram">
                  <a:avLst>
                    <a:gd name="adj" fmla="val 51486"/>
                  </a:avLst>
                </a:prstGeom>
                <a:solidFill>
                  <a:srgbClr val="3C3C3C">
                    <a:alpha val="34902"/>
                  </a:srgb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sp>
              <p:nvSpPr>
                <p:cNvPr id="42" name="Parallelogram 41"/>
                <p:cNvSpPr/>
                <p:nvPr/>
              </p:nvSpPr>
              <p:spPr bwMode="auto">
                <a:xfrm rot="9253198">
                  <a:off x="6478842" y="3168757"/>
                  <a:ext cx="4504210" cy="225053"/>
                </a:xfrm>
                <a:prstGeom prst="parallelogram">
                  <a:avLst>
                    <a:gd name="adj" fmla="val 47509"/>
                  </a:avLst>
                </a:prstGeom>
                <a:solidFill>
                  <a:srgbClr val="3C3C3C">
                    <a:alpha val="34902"/>
                  </a:srgb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sp>
              <p:nvSpPr>
                <p:cNvPr id="43" name="Parallelogram 42"/>
                <p:cNvSpPr/>
                <p:nvPr/>
              </p:nvSpPr>
              <p:spPr bwMode="auto">
                <a:xfrm rot="12339937" flipV="1">
                  <a:off x="2450288" y="3157073"/>
                  <a:ext cx="4571828" cy="234679"/>
                </a:xfrm>
                <a:prstGeom prst="parallelogram">
                  <a:avLst>
                    <a:gd name="adj" fmla="val 49214"/>
                  </a:avLst>
                </a:prstGeom>
                <a:solidFill>
                  <a:srgbClr val="3C3C3C">
                    <a:alpha val="34902"/>
                  </a:srgb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sp>
              <p:nvSpPr>
                <p:cNvPr id="44" name="TextBox 43"/>
                <p:cNvSpPr txBox="1"/>
                <p:nvPr/>
              </p:nvSpPr>
              <p:spPr bwMode="auto">
                <a:xfrm rot="21360000">
                  <a:off x="5137276" y="3765842"/>
                  <a:ext cx="1710648" cy="221630"/>
                </a:xfrm>
                <a:prstGeom prst="rect">
                  <a:avLst/>
                </a:prstGeom>
                <a:solidFill>
                  <a:srgbClr val="FF0000">
                    <a:alpha val="0"/>
                  </a:srgbClr>
                </a:solidFill>
                <a:ln w="9525">
                  <a:noFill/>
                  <a:miter lim="800000"/>
                  <a:headEnd/>
                  <a:tailEnd/>
                </a:ln>
                <a:scene3d>
                  <a:camera prst="isometricLeftDown"/>
                  <a:lightRig rig="threePt" dir="t"/>
                </a:scene3d>
                <a:extLst/>
              </p:spPr>
              <p:txBody>
                <a:bodyPr wrap="none" lIns="0" tIns="0" rIns="0" bIns="0" rtlCol="0">
                  <a:spAutoFit/>
                </a:bodyPr>
                <a:lstStyle/>
                <a:p>
                  <a:pPr>
                    <a:lnSpc>
                      <a:spcPct val="90000"/>
                    </a:lnSpc>
                    <a:spcBef>
                      <a:spcPts val="600"/>
                    </a:spcBef>
                    <a:buClr>
                      <a:srgbClr val="F79220"/>
                    </a:buClr>
                    <a:buSzPct val="120000"/>
                  </a:pPr>
                  <a:r>
                    <a:rPr lang="en-US" sz="1600" b="1" dirty="0">
                      <a:gradFill>
                        <a:gsLst>
                          <a:gs pos="0">
                            <a:srgbClr val="FFFFFF"/>
                          </a:gs>
                          <a:gs pos="100000">
                            <a:srgbClr val="FFFFFF"/>
                          </a:gs>
                        </a:gsLst>
                        <a:lin ang="5400000" scaled="1"/>
                      </a:gradFill>
                    </a:rPr>
                    <a:t>Network Services</a:t>
                  </a:r>
                </a:p>
              </p:txBody>
            </p:sp>
            <p:sp>
              <p:nvSpPr>
                <p:cNvPr id="45" name="Parallelogram 44"/>
                <p:cNvSpPr/>
                <p:nvPr/>
              </p:nvSpPr>
              <p:spPr bwMode="auto">
                <a:xfrm rot="9253198">
                  <a:off x="2445948" y="1238382"/>
                  <a:ext cx="4534426" cy="224236"/>
                </a:xfrm>
                <a:prstGeom prst="parallelogram">
                  <a:avLst>
                    <a:gd name="adj" fmla="val 47182"/>
                  </a:avLst>
                </a:prstGeom>
                <a:solidFill>
                  <a:srgbClr val="3C3C3C">
                    <a:alpha val="34902"/>
                  </a:srgbClr>
                </a:solidFill>
                <a:ln>
                  <a:solidFill>
                    <a:schemeClr val="tx1"/>
                  </a:solidFill>
                </a:ln>
                <a:effectLst/>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grpSp>
          <p:grpSp>
            <p:nvGrpSpPr>
              <p:cNvPr id="28" name="Group 27"/>
              <p:cNvGrpSpPr/>
              <p:nvPr/>
            </p:nvGrpSpPr>
            <p:grpSpPr>
              <a:xfrm>
                <a:off x="3662719" y="528655"/>
                <a:ext cx="5957259" cy="3061452"/>
                <a:chOff x="3662719" y="528655"/>
                <a:chExt cx="5957259" cy="3061452"/>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356" y="1148111"/>
                  <a:ext cx="1600200" cy="949544"/>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7753" y="1616259"/>
                  <a:ext cx="1600200" cy="947245"/>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2719" y="1682520"/>
                  <a:ext cx="1600200" cy="947245"/>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3679" y="528655"/>
                  <a:ext cx="1828800" cy="1082565"/>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03642" y="2138773"/>
                  <a:ext cx="1600200" cy="947245"/>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6729" y="2639434"/>
                  <a:ext cx="1600200" cy="950673"/>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19778" y="1542577"/>
                  <a:ext cx="1600200" cy="947245"/>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91308" y="968484"/>
                  <a:ext cx="1600200" cy="949544"/>
                </a:xfrm>
                <a:prstGeom prst="rect">
                  <a:avLst/>
                </a:prstGeom>
              </p:spPr>
            </p:pic>
          </p:grpSp>
        </p:grpSp>
        <p:grpSp>
          <p:nvGrpSpPr>
            <p:cNvPr id="36" name="Group 35"/>
            <p:cNvGrpSpPr/>
            <p:nvPr/>
          </p:nvGrpSpPr>
          <p:grpSpPr>
            <a:xfrm>
              <a:off x="6544622" y="2582862"/>
              <a:ext cx="1693210" cy="1346638"/>
              <a:chOff x="6556065" y="2433093"/>
              <a:chExt cx="1693210" cy="1346638"/>
            </a:xfrm>
          </p:grpSpPr>
          <p:grpSp>
            <p:nvGrpSpPr>
              <p:cNvPr id="48" name="Group 47"/>
              <p:cNvGrpSpPr/>
              <p:nvPr/>
            </p:nvGrpSpPr>
            <p:grpSpPr>
              <a:xfrm>
                <a:off x="6663991" y="2433093"/>
                <a:ext cx="1477357" cy="1346638"/>
                <a:chOff x="7528484" y="3472561"/>
                <a:chExt cx="1477357" cy="1346638"/>
              </a:xfrm>
            </p:grpSpPr>
            <p:sp>
              <p:nvSpPr>
                <p:cNvPr id="53" name="Oval 52"/>
                <p:cNvSpPr/>
                <p:nvPr/>
              </p:nvSpPr>
              <p:spPr bwMode="auto">
                <a:xfrm rot="15585632" flipH="1">
                  <a:off x="7593844" y="3407201"/>
                  <a:ext cx="1346638" cy="1477357"/>
                </a:xfrm>
                <a:prstGeom prst="ellipse">
                  <a:avLst/>
                </a:prstGeom>
                <a:solidFill>
                  <a:srgbClr val="0078D7"/>
                </a:solidFill>
                <a:ln>
                  <a:noFill/>
                  <a:headEnd type="none" w="med" len="med"/>
                  <a:tailEnd type="none" w="med" len="med"/>
                </a:ln>
                <a:scene3d>
                  <a:camera prst="isometricOffAxis2Right"/>
                  <a:lightRig rig="threePt" dir="t"/>
                </a:scene3d>
                <a:sp3d extrusionH="171450" prstMaterial="matte">
                  <a:extrusionClr>
                    <a:srgbClr val="0078D7"/>
                  </a:extrusion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b" anchorCtr="1" compatLnSpc="1">
                  <a:prstTxWarp prst="textNoShape">
                    <a:avLst/>
                  </a:prstTxWarp>
                  <a:noAutofit/>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pic>
              <p:nvPicPr>
                <p:cNvPr id="54" name="Picture 53"/>
                <p:cNvPicPr>
                  <a:picLocks noChangeAspect="1"/>
                </p:cNvPicPr>
                <p:nvPr/>
              </p:nvPicPr>
              <p:blipFill>
                <a:blip r:embed="rId13"/>
                <a:stretch>
                  <a:fillRect/>
                </a:stretch>
              </p:blipFill>
              <p:spPr>
                <a:xfrm>
                  <a:off x="7885815" y="3698530"/>
                  <a:ext cx="762000" cy="762000"/>
                </a:xfrm>
                <a:prstGeom prst="rect">
                  <a:avLst/>
                </a:prstGeom>
              </p:spPr>
            </p:pic>
          </p:grpSp>
          <p:sp>
            <p:nvSpPr>
              <p:cNvPr id="49" name="TextBox 48"/>
              <p:cNvSpPr txBox="1"/>
              <p:nvPr/>
            </p:nvSpPr>
            <p:spPr>
              <a:xfrm>
                <a:off x="6556065" y="3114744"/>
                <a:ext cx="1693210" cy="489365"/>
              </a:xfrm>
              <a:prstGeom prst="rect">
                <a:avLst/>
              </a:prstGeom>
              <a:noFill/>
            </p:spPr>
            <p:txBody>
              <a:bodyPr wrap="square" lIns="179285" tIns="143428" rIns="179285" bIns="143428" rtlCol="0">
                <a:spAutoFit/>
              </a:bodyPr>
              <a:lstStyle/>
              <a:p>
                <a:pPr>
                  <a:lnSpc>
                    <a:spcPct val="90000"/>
                  </a:lnSpc>
                  <a:spcAft>
                    <a:spcPts val="588"/>
                  </a:spcAft>
                </a:pPr>
                <a:r>
                  <a:rPr lang="en-US" sz="1372" dirty="0">
                    <a:solidFill>
                      <a:schemeClr val="bg1"/>
                    </a:solidFill>
                  </a:rPr>
                  <a:t>Virtual Networks</a:t>
                </a:r>
              </a:p>
            </p:txBody>
          </p:sp>
        </p:grpSp>
      </p:grpSp>
      <p:grpSp>
        <p:nvGrpSpPr>
          <p:cNvPr id="16" name="Group 15"/>
          <p:cNvGrpSpPr/>
          <p:nvPr/>
        </p:nvGrpSpPr>
        <p:grpSpPr>
          <a:xfrm>
            <a:off x="3080181" y="2376182"/>
            <a:ext cx="4435158" cy="2043738"/>
            <a:chOff x="3141945" y="2423332"/>
            <a:chExt cx="4524092" cy="2084719"/>
          </a:xfrm>
        </p:grpSpPr>
        <p:cxnSp>
          <p:nvCxnSpPr>
            <p:cNvPr id="55" name="Straight Arrow Connector 54"/>
            <p:cNvCxnSpPr/>
            <p:nvPr/>
          </p:nvCxnSpPr>
          <p:spPr>
            <a:xfrm>
              <a:off x="3171919" y="2819354"/>
              <a:ext cx="4494118" cy="481994"/>
            </a:xfrm>
            <a:prstGeom prst="straightConnector1">
              <a:avLst/>
            </a:prstGeom>
            <a:ln w="3810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171919" y="2861223"/>
              <a:ext cx="2367694" cy="654446"/>
            </a:xfrm>
            <a:prstGeom prst="straightConnector1">
              <a:avLst/>
            </a:prstGeom>
            <a:ln w="3810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148236" y="2848556"/>
              <a:ext cx="252788" cy="452705"/>
            </a:xfrm>
            <a:prstGeom prst="straightConnector1">
              <a:avLst/>
            </a:prstGeom>
            <a:ln w="3810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202058" y="2423332"/>
              <a:ext cx="2140438" cy="364793"/>
            </a:xfrm>
            <a:prstGeom prst="straightConnector1">
              <a:avLst/>
            </a:prstGeom>
            <a:ln w="3810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141945" y="2863328"/>
              <a:ext cx="2327323" cy="1644723"/>
            </a:xfrm>
            <a:prstGeom prst="straightConnector1">
              <a:avLst/>
            </a:prstGeom>
            <a:ln w="3810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913209" y="146275"/>
            <a:ext cx="1394811" cy="1101936"/>
            <a:chOff x="1951572" y="148712"/>
            <a:chExt cx="1422780" cy="1124032"/>
          </a:xfrm>
        </p:grpSpPr>
        <p:sp>
          <p:nvSpPr>
            <p:cNvPr id="50" name="Rectangle 49"/>
            <p:cNvSpPr/>
            <p:nvPr/>
          </p:nvSpPr>
          <p:spPr>
            <a:xfrm>
              <a:off x="2013769" y="417787"/>
              <a:ext cx="927868" cy="854957"/>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sp>
          <p:nvSpPr>
            <p:cNvPr id="3" name="TextBox 2"/>
            <p:cNvSpPr txBox="1"/>
            <p:nvPr/>
          </p:nvSpPr>
          <p:spPr>
            <a:xfrm>
              <a:off x="1951572" y="148712"/>
              <a:ext cx="1422780" cy="704808"/>
            </a:xfrm>
            <a:prstGeom prst="rect">
              <a:avLst/>
            </a:prstGeom>
            <a:noFill/>
          </p:spPr>
          <p:txBody>
            <a:bodyPr wrap="square" lIns="179285" tIns="143428" rIns="179285" bIns="143428" rtlCol="0">
              <a:spAutoFit/>
            </a:bodyPr>
            <a:lstStyle/>
            <a:p>
              <a:pPr algn="ctr">
                <a:lnSpc>
                  <a:spcPct val="90000"/>
                </a:lnSpc>
                <a:spcAft>
                  <a:spcPts val="588"/>
                </a:spcAft>
              </a:pPr>
              <a:r>
                <a:rPr lang="en-US" sz="1176" b="1" dirty="0">
                  <a:solidFill>
                    <a:schemeClr val="bg1"/>
                  </a:solidFill>
                </a:rPr>
                <a:t>Management</a:t>
              </a:r>
            </a:p>
            <a:p>
              <a:pPr algn="ctr">
                <a:lnSpc>
                  <a:spcPct val="90000"/>
                </a:lnSpc>
                <a:spcAft>
                  <a:spcPts val="588"/>
                </a:spcAft>
              </a:pPr>
              <a:r>
                <a:rPr lang="en-US" sz="1176" b="1" dirty="0">
                  <a:solidFill>
                    <a:schemeClr val="bg1"/>
                  </a:solidFill>
                </a:rPr>
                <a:t>Portal</a:t>
              </a:r>
            </a:p>
          </p:txBody>
        </p:sp>
        <p:grpSp>
          <p:nvGrpSpPr>
            <p:cNvPr id="60" name="Group 59"/>
            <p:cNvGrpSpPr/>
            <p:nvPr/>
          </p:nvGrpSpPr>
          <p:grpSpPr bwMode="black">
            <a:xfrm>
              <a:off x="2789237" y="677862"/>
              <a:ext cx="473292" cy="555087"/>
              <a:chOff x="3422650" y="3467100"/>
              <a:chExt cx="533400" cy="549275"/>
            </a:xfrm>
            <a:solidFill>
              <a:srgbClr val="FFFFFF"/>
            </a:solidFill>
          </p:grpSpPr>
          <p:sp>
            <p:nvSpPr>
              <p:cNvPr id="61" name="Freeform 82"/>
              <p:cNvSpPr>
                <a:spLocks noEditPoints="1"/>
              </p:cNvSpPr>
              <p:nvPr/>
            </p:nvSpPr>
            <p:spPr bwMode="black">
              <a:xfrm>
                <a:off x="3422650" y="3467100"/>
                <a:ext cx="533400" cy="5334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grpFill/>
              <a:ln>
                <a:noFill/>
              </a:ln>
            </p:spPr>
            <p:txBody>
              <a:bodyPr vert="horz" wrap="square" lIns="89642" tIns="44821" rIns="89642" bIns="44821" numCol="1" anchor="t" anchorCtr="0" compatLnSpc="1">
                <a:prstTxWarp prst="textNoShape">
                  <a:avLst/>
                </a:prstTxWarp>
              </a:bodyPr>
              <a:lstStyle/>
              <a:p>
                <a:endParaRPr lang="en-US" sz="1568"/>
              </a:p>
            </p:txBody>
          </p:sp>
          <p:sp>
            <p:nvSpPr>
              <p:cNvPr id="62" name="Freeform 86"/>
              <p:cNvSpPr>
                <a:spLocks noEditPoints="1"/>
              </p:cNvSpPr>
              <p:nvPr/>
            </p:nvSpPr>
            <p:spPr bwMode="black">
              <a:xfrm>
                <a:off x="3422650" y="3873500"/>
                <a:ext cx="168275" cy="142875"/>
              </a:xfrm>
              <a:custGeom>
                <a:avLst/>
                <a:gdLst>
                  <a:gd name="T0" fmla="*/ 682 w 694"/>
                  <a:gd name="T1" fmla="*/ 58 h 588"/>
                  <a:gd name="T2" fmla="*/ 694 w 694"/>
                  <a:gd name="T3" fmla="*/ 26 h 588"/>
                  <a:gd name="T4" fmla="*/ 694 w 694"/>
                  <a:gd name="T5" fmla="*/ 18 h 588"/>
                  <a:gd name="T6" fmla="*/ 676 w 694"/>
                  <a:gd name="T7" fmla="*/ 0 h 588"/>
                  <a:gd name="T8" fmla="*/ 18 w 694"/>
                  <a:gd name="T9" fmla="*/ 0 h 588"/>
                  <a:gd name="T10" fmla="*/ 0 w 694"/>
                  <a:gd name="T11" fmla="*/ 18 h 588"/>
                  <a:gd name="T12" fmla="*/ 0 w 694"/>
                  <a:gd name="T13" fmla="*/ 26 h 588"/>
                  <a:gd name="T14" fmla="*/ 11 w 694"/>
                  <a:gd name="T15" fmla="*/ 58 h 588"/>
                  <a:gd name="T16" fmla="*/ 98 w 694"/>
                  <a:gd name="T17" fmla="*/ 160 h 588"/>
                  <a:gd name="T18" fmla="*/ 128 w 694"/>
                  <a:gd name="T19" fmla="*/ 174 h 588"/>
                  <a:gd name="T20" fmla="*/ 565 w 694"/>
                  <a:gd name="T21" fmla="*/ 174 h 588"/>
                  <a:gd name="T22" fmla="*/ 595 w 694"/>
                  <a:gd name="T23" fmla="*/ 160 h 588"/>
                  <a:gd name="T24" fmla="*/ 682 w 694"/>
                  <a:gd name="T25" fmla="*/ 58 h 588"/>
                  <a:gd name="T26" fmla="*/ 387 w 694"/>
                  <a:gd name="T27" fmla="*/ 588 h 588"/>
                  <a:gd name="T28" fmla="*/ 387 w 694"/>
                  <a:gd name="T29" fmla="*/ 579 h 588"/>
                  <a:gd name="T30" fmla="*/ 518 w 694"/>
                  <a:gd name="T31" fmla="*/ 579 h 588"/>
                  <a:gd name="T32" fmla="*/ 591 w 694"/>
                  <a:gd name="T33" fmla="*/ 507 h 588"/>
                  <a:gd name="T34" fmla="*/ 591 w 694"/>
                  <a:gd name="T35" fmla="*/ 272 h 588"/>
                  <a:gd name="T36" fmla="*/ 518 w 694"/>
                  <a:gd name="T37" fmla="*/ 199 h 588"/>
                  <a:gd name="T38" fmla="*/ 175 w 694"/>
                  <a:gd name="T39" fmla="*/ 199 h 588"/>
                  <a:gd name="T40" fmla="*/ 103 w 694"/>
                  <a:gd name="T41" fmla="*/ 272 h 588"/>
                  <a:gd name="T42" fmla="*/ 103 w 694"/>
                  <a:gd name="T43" fmla="*/ 507 h 588"/>
                  <a:gd name="T44" fmla="*/ 175 w 694"/>
                  <a:gd name="T45" fmla="*/ 579 h 588"/>
                  <a:gd name="T46" fmla="*/ 307 w 694"/>
                  <a:gd name="T47" fmla="*/ 579 h 588"/>
                  <a:gd name="T48" fmla="*/ 307 w 694"/>
                  <a:gd name="T49" fmla="*/ 588 h 588"/>
                  <a:gd name="T50" fmla="*/ 387 w 694"/>
                  <a:gd name="T51" fmla="*/ 588 h 588"/>
                  <a:gd name="T52" fmla="*/ 175 w 694"/>
                  <a:gd name="T53" fmla="*/ 537 h 588"/>
                  <a:gd name="T54" fmla="*/ 145 w 694"/>
                  <a:gd name="T55" fmla="*/ 507 h 588"/>
                  <a:gd name="T56" fmla="*/ 145 w 694"/>
                  <a:gd name="T57" fmla="*/ 272 h 588"/>
                  <a:gd name="T58" fmla="*/ 175 w 694"/>
                  <a:gd name="T59" fmla="*/ 242 h 588"/>
                  <a:gd name="T60" fmla="*/ 518 w 694"/>
                  <a:gd name="T61" fmla="*/ 242 h 588"/>
                  <a:gd name="T62" fmla="*/ 549 w 694"/>
                  <a:gd name="T63" fmla="*/ 272 h 588"/>
                  <a:gd name="T64" fmla="*/ 549 w 694"/>
                  <a:gd name="T65" fmla="*/ 507 h 588"/>
                  <a:gd name="T66" fmla="*/ 518 w 694"/>
                  <a:gd name="T67" fmla="*/ 537 h 588"/>
                  <a:gd name="T68" fmla="*/ 175 w 694"/>
                  <a:gd name="T69" fmla="*/ 53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588">
                    <a:moveTo>
                      <a:pt x="682" y="58"/>
                    </a:moveTo>
                    <a:cubicBezTo>
                      <a:pt x="689" y="51"/>
                      <a:pt x="694" y="36"/>
                      <a:pt x="694" y="26"/>
                    </a:cubicBezTo>
                    <a:cubicBezTo>
                      <a:pt x="694" y="18"/>
                      <a:pt x="694" y="18"/>
                      <a:pt x="694" y="18"/>
                    </a:cubicBezTo>
                    <a:cubicBezTo>
                      <a:pt x="694" y="8"/>
                      <a:pt x="686" y="0"/>
                      <a:pt x="676" y="0"/>
                    </a:cubicBezTo>
                    <a:cubicBezTo>
                      <a:pt x="18" y="0"/>
                      <a:pt x="18" y="0"/>
                      <a:pt x="18" y="0"/>
                    </a:cubicBezTo>
                    <a:cubicBezTo>
                      <a:pt x="8" y="0"/>
                      <a:pt x="0" y="8"/>
                      <a:pt x="0" y="18"/>
                    </a:cubicBezTo>
                    <a:cubicBezTo>
                      <a:pt x="0" y="26"/>
                      <a:pt x="0" y="26"/>
                      <a:pt x="0" y="26"/>
                    </a:cubicBezTo>
                    <a:cubicBezTo>
                      <a:pt x="0" y="36"/>
                      <a:pt x="5" y="51"/>
                      <a:pt x="11" y="58"/>
                    </a:cubicBezTo>
                    <a:cubicBezTo>
                      <a:pt x="98" y="160"/>
                      <a:pt x="98" y="160"/>
                      <a:pt x="98" y="160"/>
                    </a:cubicBezTo>
                    <a:cubicBezTo>
                      <a:pt x="105" y="168"/>
                      <a:pt x="118" y="174"/>
                      <a:pt x="128" y="174"/>
                    </a:cubicBezTo>
                    <a:cubicBezTo>
                      <a:pt x="565" y="174"/>
                      <a:pt x="565" y="174"/>
                      <a:pt x="565" y="174"/>
                    </a:cubicBezTo>
                    <a:cubicBezTo>
                      <a:pt x="575" y="174"/>
                      <a:pt x="589" y="168"/>
                      <a:pt x="595" y="160"/>
                    </a:cubicBezTo>
                    <a:lnTo>
                      <a:pt x="682" y="58"/>
                    </a:lnTo>
                    <a:close/>
                    <a:moveTo>
                      <a:pt x="387" y="588"/>
                    </a:moveTo>
                    <a:cubicBezTo>
                      <a:pt x="387" y="582"/>
                      <a:pt x="387" y="579"/>
                      <a:pt x="387" y="579"/>
                    </a:cubicBezTo>
                    <a:cubicBezTo>
                      <a:pt x="518" y="579"/>
                      <a:pt x="518" y="579"/>
                      <a:pt x="518" y="579"/>
                    </a:cubicBezTo>
                    <a:cubicBezTo>
                      <a:pt x="558" y="579"/>
                      <a:pt x="591" y="547"/>
                      <a:pt x="591" y="507"/>
                    </a:cubicBezTo>
                    <a:cubicBezTo>
                      <a:pt x="591" y="272"/>
                      <a:pt x="591" y="272"/>
                      <a:pt x="591" y="272"/>
                    </a:cubicBezTo>
                    <a:cubicBezTo>
                      <a:pt x="591" y="232"/>
                      <a:pt x="558" y="199"/>
                      <a:pt x="518" y="199"/>
                    </a:cubicBezTo>
                    <a:cubicBezTo>
                      <a:pt x="175" y="199"/>
                      <a:pt x="175" y="199"/>
                      <a:pt x="175" y="199"/>
                    </a:cubicBezTo>
                    <a:cubicBezTo>
                      <a:pt x="135" y="199"/>
                      <a:pt x="103" y="232"/>
                      <a:pt x="103" y="272"/>
                    </a:cubicBezTo>
                    <a:cubicBezTo>
                      <a:pt x="103" y="507"/>
                      <a:pt x="103" y="507"/>
                      <a:pt x="103" y="507"/>
                    </a:cubicBezTo>
                    <a:cubicBezTo>
                      <a:pt x="103" y="547"/>
                      <a:pt x="135" y="579"/>
                      <a:pt x="175" y="579"/>
                    </a:cubicBezTo>
                    <a:cubicBezTo>
                      <a:pt x="307" y="579"/>
                      <a:pt x="307" y="579"/>
                      <a:pt x="307" y="579"/>
                    </a:cubicBezTo>
                    <a:cubicBezTo>
                      <a:pt x="307" y="579"/>
                      <a:pt x="307" y="582"/>
                      <a:pt x="307" y="588"/>
                    </a:cubicBezTo>
                    <a:lnTo>
                      <a:pt x="387" y="588"/>
                    </a:lnTo>
                    <a:close/>
                    <a:moveTo>
                      <a:pt x="175" y="537"/>
                    </a:moveTo>
                    <a:cubicBezTo>
                      <a:pt x="159" y="537"/>
                      <a:pt x="145" y="523"/>
                      <a:pt x="145" y="507"/>
                    </a:cubicBezTo>
                    <a:cubicBezTo>
                      <a:pt x="145" y="272"/>
                      <a:pt x="145" y="272"/>
                      <a:pt x="145" y="272"/>
                    </a:cubicBezTo>
                    <a:cubicBezTo>
                      <a:pt x="145" y="255"/>
                      <a:pt x="159" y="242"/>
                      <a:pt x="175" y="242"/>
                    </a:cubicBezTo>
                    <a:cubicBezTo>
                      <a:pt x="518" y="242"/>
                      <a:pt x="518" y="242"/>
                      <a:pt x="518" y="242"/>
                    </a:cubicBezTo>
                    <a:cubicBezTo>
                      <a:pt x="535" y="242"/>
                      <a:pt x="549" y="255"/>
                      <a:pt x="549" y="272"/>
                    </a:cubicBezTo>
                    <a:cubicBezTo>
                      <a:pt x="549" y="507"/>
                      <a:pt x="549" y="507"/>
                      <a:pt x="549" y="507"/>
                    </a:cubicBezTo>
                    <a:cubicBezTo>
                      <a:pt x="549" y="523"/>
                      <a:pt x="535" y="537"/>
                      <a:pt x="518" y="537"/>
                    </a:cubicBezTo>
                    <a:lnTo>
                      <a:pt x="175" y="537"/>
                    </a:lnTo>
                    <a:close/>
                  </a:path>
                </a:pathLst>
              </a:custGeom>
              <a:grpFill/>
              <a:ln>
                <a:noFill/>
              </a:ln>
            </p:spPr>
            <p:txBody>
              <a:bodyPr vert="horz" wrap="square" lIns="89642" tIns="44821" rIns="89642" bIns="44821" numCol="1" anchor="t" anchorCtr="0" compatLnSpc="1">
                <a:prstTxWarp prst="textNoShape">
                  <a:avLst/>
                </a:prstTxWarp>
              </a:bodyPr>
              <a:lstStyle/>
              <a:p>
                <a:endParaRPr lang="en-US" sz="1568"/>
              </a:p>
            </p:txBody>
          </p:sp>
        </p:grpSp>
        <p:pic>
          <p:nvPicPr>
            <p:cNvPr id="63" name="Picture 2" descr="\\MAGNUM\Projects\Microsoft\Cloud Power FY12\Design\ICONS_PNG\Devices.png"/>
            <p:cNvPicPr>
              <a:picLocks noChangeAspect="1" noChangeArrowheads="1"/>
            </p:cNvPicPr>
            <p:nvPr/>
          </p:nvPicPr>
          <p:blipFill>
            <a:blip r:embed="rId14" cstate="print">
              <a:lum bright="100000"/>
            </a:blip>
            <a:srcRect r="54000" b="50000"/>
            <a:stretch>
              <a:fillRect/>
            </a:stretch>
          </p:blipFill>
          <p:spPr bwMode="auto">
            <a:xfrm>
              <a:off x="2179637" y="588767"/>
              <a:ext cx="531705" cy="577941"/>
            </a:xfrm>
            <a:prstGeom prst="rect">
              <a:avLst/>
            </a:prstGeom>
            <a:noFill/>
            <a:ln>
              <a:noFill/>
            </a:ln>
          </p:spPr>
        </p:pic>
      </p:grpSp>
      <p:pic>
        <p:nvPicPr>
          <p:cNvPr id="12" name="Picture 11"/>
          <p:cNvPicPr>
            <a:picLocks noChangeAspect="1"/>
          </p:cNvPicPr>
          <p:nvPr/>
        </p:nvPicPr>
        <p:blipFill>
          <a:blip r:embed="rId15"/>
          <a:stretch>
            <a:fillRect/>
          </a:stretch>
        </p:blipFill>
        <p:spPr>
          <a:xfrm>
            <a:off x="110723" y="350617"/>
            <a:ext cx="902462" cy="628812"/>
          </a:xfrm>
          <a:prstGeom prst="rect">
            <a:avLst/>
          </a:prstGeom>
        </p:spPr>
      </p:pic>
      <p:sp>
        <p:nvSpPr>
          <p:cNvPr id="14" name="TextBox 13"/>
          <p:cNvSpPr txBox="1"/>
          <p:nvPr/>
        </p:nvSpPr>
        <p:spPr>
          <a:xfrm>
            <a:off x="8775" y="5748580"/>
            <a:ext cx="5597640" cy="1158629"/>
          </a:xfrm>
          <a:prstGeom prst="rect">
            <a:avLst/>
          </a:prstGeom>
          <a:noFill/>
        </p:spPr>
        <p:txBody>
          <a:bodyPr wrap="square" lIns="179285" tIns="143428" rIns="179285" bIns="143428" rtlCol="0">
            <a:spAutoFit/>
          </a:bodyPr>
          <a:lstStyle/>
          <a:p>
            <a:pPr>
              <a:lnSpc>
                <a:spcPct val="90000"/>
              </a:lnSpc>
              <a:spcAft>
                <a:spcPts val="588"/>
              </a:spcAft>
            </a:pPr>
            <a:r>
              <a:rPr lang="en-US" sz="3137" dirty="0">
                <a:solidFill>
                  <a:schemeClr val="bg1"/>
                </a:solidFill>
              </a:rPr>
              <a:t>Available now in Windows Server 2016</a:t>
            </a:r>
          </a:p>
        </p:txBody>
      </p:sp>
    </p:spTree>
    <p:extLst>
      <p:ext uri="{BB962C8B-B14F-4D97-AF65-F5344CB8AC3E}">
        <p14:creationId xmlns:p14="http://schemas.microsoft.com/office/powerpoint/2010/main" val="3163761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accel="50000" decel="50000" fill="hold" nodeType="withEffect">
                                  <p:stCondLst>
                                    <p:cond delay="0"/>
                                  </p:stCondLst>
                                  <p:childTnLst>
                                    <p:animMotion origin="layout" path="M -2.88997E-6 3.0867E-6 L 0.00013 0.13481 " pathEditMode="relative" rAng="0" ptsTypes="AA">
                                      <p:cBhvr>
                                        <p:cTn id="9" dur="2000" fill="hold"/>
                                        <p:tgtEl>
                                          <p:spTgt spid="5"/>
                                        </p:tgtEl>
                                        <p:attrNameLst>
                                          <p:attrName>ppt_x</p:attrName>
                                          <p:attrName>ppt_y</p:attrName>
                                        </p:attrNameLst>
                                      </p:cBhvr>
                                      <p:rCtr x="0" y="6741"/>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2000"/>
                                        <p:tgtEl>
                                          <p:spTgt spid="47"/>
                                        </p:tgtEl>
                                      </p:cBhvr>
                                    </p:animEffect>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1" presetClass="entr" presetSubtype="0" fill="hold" nodeType="afterEffect">
                                  <p:stCondLst>
                                    <p:cond delay="50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nodeType="afterEffect">
                                  <p:stCondLst>
                                    <p:cond delay="50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45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9239" y="5819466"/>
            <a:ext cx="11653523" cy="1158629"/>
          </a:xfrm>
        </p:spPr>
        <p:txBody>
          <a:bodyPr/>
          <a:lstStyle/>
          <a:p>
            <a:pPr algn="ctr"/>
            <a:r>
              <a:rPr lang="en-US" sz="3529" dirty="0"/>
              <a:t>GOAL: Scale-out via Host-based Networking by separating Control-plane decisions from Data-plane traffic flow</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43" y="279062"/>
            <a:ext cx="11321657" cy="5540404"/>
          </a:xfrm>
          <a:prstGeom prst="rect">
            <a:avLst/>
          </a:prstGeom>
        </p:spPr>
      </p:pic>
      <p:sp>
        <p:nvSpPr>
          <p:cNvPr id="3" name="TextBox 2"/>
          <p:cNvSpPr txBox="1"/>
          <p:nvPr/>
        </p:nvSpPr>
        <p:spPr>
          <a:xfrm>
            <a:off x="8859977" y="1262640"/>
            <a:ext cx="2539869" cy="561211"/>
          </a:xfrm>
          <a:prstGeom prst="rect">
            <a:avLst/>
          </a:prstGeom>
          <a:noFill/>
        </p:spPr>
        <p:txBody>
          <a:bodyPr wrap="square" lIns="179285" tIns="143428" rIns="179285" bIns="143428" rtlCol="0">
            <a:spAutoFit/>
          </a:bodyPr>
          <a:lstStyle/>
          <a:p>
            <a:pPr>
              <a:lnSpc>
                <a:spcPct val="90000"/>
              </a:lnSpc>
              <a:spcAft>
                <a:spcPts val="588"/>
              </a:spcAft>
            </a:pPr>
            <a:r>
              <a:rPr lang="en-US" sz="1961" dirty="0">
                <a:solidFill>
                  <a:schemeClr val="bg1"/>
                </a:solidFill>
              </a:rPr>
              <a:t>Management Plane</a:t>
            </a:r>
          </a:p>
        </p:txBody>
      </p:sp>
      <p:sp>
        <p:nvSpPr>
          <p:cNvPr id="7" name="TextBox 6"/>
          <p:cNvSpPr txBox="1"/>
          <p:nvPr/>
        </p:nvSpPr>
        <p:spPr>
          <a:xfrm>
            <a:off x="8859977" y="2488053"/>
            <a:ext cx="2539869" cy="561211"/>
          </a:xfrm>
          <a:prstGeom prst="rect">
            <a:avLst/>
          </a:prstGeom>
          <a:noFill/>
        </p:spPr>
        <p:txBody>
          <a:bodyPr wrap="square" lIns="179285" tIns="143428" rIns="179285" bIns="143428" rtlCol="0">
            <a:spAutoFit/>
          </a:bodyPr>
          <a:lstStyle/>
          <a:p>
            <a:pPr>
              <a:lnSpc>
                <a:spcPct val="90000"/>
              </a:lnSpc>
              <a:spcAft>
                <a:spcPts val="588"/>
              </a:spcAft>
            </a:pPr>
            <a:r>
              <a:rPr lang="en-US" sz="1961" dirty="0">
                <a:solidFill>
                  <a:schemeClr val="bg1"/>
                </a:solidFill>
              </a:rPr>
              <a:t>Control Plane</a:t>
            </a:r>
          </a:p>
        </p:txBody>
      </p:sp>
    </p:spTree>
    <p:extLst>
      <p:ext uri="{BB962C8B-B14F-4D97-AF65-F5344CB8AC3E}">
        <p14:creationId xmlns:p14="http://schemas.microsoft.com/office/powerpoint/2010/main" val="28705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Comparison with Industry Terminology</a:t>
            </a:r>
          </a:p>
        </p:txBody>
      </p:sp>
      <p:sp>
        <p:nvSpPr>
          <p:cNvPr id="3" name="Rectangle 1"/>
          <p:cNvSpPr>
            <a:spLocks noGrp="1" noChangeArrowheads="1"/>
          </p:cNvSpPr>
          <p:nvPr>
            <p:ph type="body" sz="quarter" idx="10"/>
          </p:nvPr>
        </p:nvSpPr>
        <p:spPr bwMode="auto">
          <a:xfrm>
            <a:off x="-11579322" y="1970248"/>
            <a:ext cx="23502084" cy="2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42" tIns="44821" rIns="89642" bIns="44821" numCol="1" rtlCol="0" anchor="ctr" anchorCtr="0" compatLnSpc="1">
            <a:prstTxWarp prst="textNoShape">
              <a:avLst/>
            </a:prstTxWarp>
            <a:spAutoFit/>
          </a:bodyPr>
          <a:lstStyle/>
          <a:p>
            <a:pPr defTabSz="896386" eaLnBrk="0" fontAlgn="base" hangingPunct="0">
              <a:spcBef>
                <a:spcPct val="0"/>
              </a:spcBef>
              <a:spcAft>
                <a:spcPct val="0"/>
              </a:spcAft>
              <a:buClrTx/>
            </a:pPr>
            <a:r>
              <a:rPr lang="en-US" altLang="en-US" sz="1078">
                <a:solidFill>
                  <a:schemeClr val="tx1"/>
                </a:solidFill>
                <a:latin typeface="Arial" panose="020B0604020202020204" pitchFamily="34" charset="0"/>
                <a:ea typeface="Calibri" panose="020F0502020204030204" pitchFamily="34" charset="0"/>
              </a:rPr>
              <a:t> </a:t>
            </a:r>
            <a:endParaRPr lang="en-US" altLang="en-US" sz="1765">
              <a:solidFill>
                <a:schemeClr val="tx1"/>
              </a:solidFill>
              <a:latin typeface="Arial" panose="020B0604020202020204" pitchFamily="34" charset="0"/>
            </a:endParaRPr>
          </a:p>
        </p:txBody>
      </p:sp>
      <p:graphicFrame>
        <p:nvGraphicFramePr>
          <p:cNvPr id="4" name="Table 3"/>
          <p:cNvGraphicFramePr>
            <a:graphicFrameLocks noGrp="1"/>
          </p:cNvGraphicFramePr>
          <p:nvPr>
            <p:extLst/>
          </p:nvPr>
        </p:nvGraphicFramePr>
        <p:xfrm>
          <a:off x="941557" y="1561450"/>
          <a:ext cx="9367849" cy="5091329"/>
        </p:xfrm>
        <a:graphic>
          <a:graphicData uri="http://schemas.openxmlformats.org/drawingml/2006/table">
            <a:tbl>
              <a:tblPr firstRow="1" bandRow="1">
                <a:tableStyleId>{5C22544A-7EE6-4342-B048-85BDC9FD1C3A}</a:tableStyleId>
              </a:tblPr>
              <a:tblGrid>
                <a:gridCol w="5229145">
                  <a:extLst>
                    <a:ext uri="{9D8B030D-6E8A-4147-A177-3AD203B41FA5}">
                      <a16:colId xmlns:a16="http://schemas.microsoft.com/office/drawing/2014/main" val="382841944"/>
                    </a:ext>
                  </a:extLst>
                </a:gridCol>
                <a:gridCol w="4138704">
                  <a:extLst>
                    <a:ext uri="{9D8B030D-6E8A-4147-A177-3AD203B41FA5}">
                      <a16:colId xmlns:a16="http://schemas.microsoft.com/office/drawing/2014/main" val="1852252417"/>
                    </a:ext>
                  </a:extLst>
                </a:gridCol>
              </a:tblGrid>
              <a:tr h="358570">
                <a:tc>
                  <a:txBody>
                    <a:bodyPr/>
                    <a:lstStyle/>
                    <a:p>
                      <a:pPr algn="ctr"/>
                      <a:r>
                        <a:rPr lang="en-US" sz="1800" dirty="0"/>
                        <a:t>Microsoft</a:t>
                      </a:r>
                    </a:p>
                  </a:txBody>
                  <a:tcPr marL="89642" marR="89642" marT="44821" marB="44821"/>
                </a:tc>
                <a:tc>
                  <a:txBody>
                    <a:bodyPr/>
                    <a:lstStyle/>
                    <a:p>
                      <a:pPr algn="ctr"/>
                      <a:r>
                        <a:rPr lang="en-US" sz="1800" dirty="0"/>
                        <a:t>Generic</a:t>
                      </a:r>
                    </a:p>
                  </a:txBody>
                  <a:tcPr marL="89642" marR="89642" marT="44821" marB="44821"/>
                </a:tc>
                <a:extLst>
                  <a:ext uri="{0D108BD9-81ED-4DB2-BD59-A6C34878D82A}">
                    <a16:rowId xmlns:a16="http://schemas.microsoft.com/office/drawing/2014/main" val="1170754928"/>
                  </a:ext>
                </a:extLst>
              </a:tr>
              <a:tr h="358570">
                <a:tc>
                  <a:txBody>
                    <a:bodyPr/>
                    <a:lstStyle/>
                    <a:p>
                      <a:r>
                        <a:rPr lang="en-US" sz="1800" dirty="0"/>
                        <a:t>System Center Virtual Machine Manager</a:t>
                      </a:r>
                    </a:p>
                  </a:txBody>
                  <a:tcPr marL="89642" marR="89642" marT="44821" marB="44821"/>
                </a:tc>
                <a:tc>
                  <a:txBody>
                    <a:bodyPr/>
                    <a:lstStyle/>
                    <a:p>
                      <a:r>
                        <a:rPr lang="en-US" sz="1800" dirty="0"/>
                        <a:t>Manager</a:t>
                      </a:r>
                    </a:p>
                  </a:txBody>
                  <a:tcPr marL="89642" marR="89642" marT="44821" marB="44821"/>
                </a:tc>
                <a:extLst>
                  <a:ext uri="{0D108BD9-81ED-4DB2-BD59-A6C34878D82A}">
                    <a16:rowId xmlns:a16="http://schemas.microsoft.com/office/drawing/2014/main" val="4241342837"/>
                  </a:ext>
                </a:extLst>
              </a:tr>
              <a:tr h="396683">
                <a:tc>
                  <a:txBody>
                    <a:bodyPr/>
                    <a:lstStyle/>
                    <a:p>
                      <a:r>
                        <a:rPr lang="en-US" sz="1800" dirty="0"/>
                        <a:t>Microsoft Network Controller</a:t>
                      </a:r>
                    </a:p>
                  </a:txBody>
                  <a:tcPr marL="89642" marR="89642" marT="44821" marB="44821"/>
                </a:tc>
                <a:tc>
                  <a:txBody>
                    <a:bodyPr/>
                    <a:lstStyle/>
                    <a:p>
                      <a:r>
                        <a:rPr lang="en-US" sz="1800" dirty="0"/>
                        <a:t>Controller</a:t>
                      </a:r>
                    </a:p>
                  </a:txBody>
                  <a:tcPr marL="89642" marR="89642" marT="44821" marB="44821"/>
                </a:tc>
                <a:extLst>
                  <a:ext uri="{0D108BD9-81ED-4DB2-BD59-A6C34878D82A}">
                    <a16:rowId xmlns:a16="http://schemas.microsoft.com/office/drawing/2014/main" val="1980933148"/>
                  </a:ext>
                </a:extLst>
              </a:tr>
              <a:tr h="382228">
                <a:tc>
                  <a:txBody>
                    <a:bodyPr/>
                    <a:lstStyle/>
                    <a:p>
                      <a:r>
                        <a:rPr lang="en-US" sz="1800" dirty="0"/>
                        <a:t>Hyper-V Virtual Switch</a:t>
                      </a:r>
                    </a:p>
                  </a:txBody>
                  <a:tcPr marL="89642" marR="89642" marT="44821" marB="44821"/>
                </a:tc>
                <a:tc>
                  <a:txBody>
                    <a:bodyPr/>
                    <a:lstStyle/>
                    <a:p>
                      <a:r>
                        <a:rPr lang="en-US" sz="1800" dirty="0" err="1"/>
                        <a:t>vSwitch</a:t>
                      </a:r>
                      <a:endParaRPr lang="en-US" sz="1800" dirty="0"/>
                    </a:p>
                  </a:txBody>
                  <a:tcPr marL="89642" marR="89642" marT="44821" marB="44821"/>
                </a:tc>
                <a:extLst>
                  <a:ext uri="{0D108BD9-81ED-4DB2-BD59-A6C34878D82A}">
                    <a16:rowId xmlns:a16="http://schemas.microsoft.com/office/drawing/2014/main" val="665486767"/>
                  </a:ext>
                </a:extLst>
              </a:tr>
              <a:tr h="896425">
                <a:tc>
                  <a:txBody>
                    <a:bodyPr/>
                    <a:lstStyle/>
                    <a:p>
                      <a:r>
                        <a:rPr lang="en-US" sz="1800" dirty="0"/>
                        <a:t>(Multi-tenant) Hybrid SDN Gateway</a:t>
                      </a:r>
                    </a:p>
                    <a:p>
                      <a:r>
                        <a:rPr lang="en-US" sz="1800" dirty="0"/>
                        <a:t> - Layer-3 Forwarding</a:t>
                      </a:r>
                    </a:p>
                    <a:p>
                      <a:r>
                        <a:rPr lang="en-US" sz="1800" dirty="0"/>
                        <a:t> - Site-to-Site </a:t>
                      </a:r>
                      <a:r>
                        <a:rPr lang="en-US" sz="1800" dirty="0" err="1"/>
                        <a:t>IPSec</a:t>
                      </a:r>
                      <a:r>
                        <a:rPr lang="en-US" sz="1800" dirty="0"/>
                        <a:t>, GRE</a:t>
                      </a:r>
                    </a:p>
                  </a:txBody>
                  <a:tcPr marL="89642" marR="89642" marT="44821" marB="44821"/>
                </a:tc>
                <a:tc>
                  <a:txBody>
                    <a:bodyPr/>
                    <a:lstStyle/>
                    <a:p>
                      <a:r>
                        <a:rPr lang="en-US" sz="1800" dirty="0"/>
                        <a:t>Edge or Gateway</a:t>
                      </a:r>
                    </a:p>
                  </a:txBody>
                  <a:tcPr marL="89642" marR="89642" marT="44821" marB="44821"/>
                </a:tc>
                <a:extLst>
                  <a:ext uri="{0D108BD9-81ED-4DB2-BD59-A6C34878D82A}">
                    <a16:rowId xmlns:a16="http://schemas.microsoft.com/office/drawing/2014/main" val="4073477569"/>
                  </a:ext>
                </a:extLst>
              </a:tr>
              <a:tr h="440047">
                <a:tc>
                  <a:txBody>
                    <a:bodyPr/>
                    <a:lstStyle/>
                    <a:p>
                      <a:r>
                        <a:rPr lang="en-US" sz="1800" b="1" dirty="0"/>
                        <a:t>Virtual Network / VM Network (SCVMM)</a:t>
                      </a:r>
                    </a:p>
                  </a:txBody>
                  <a:tcPr marL="89642" marR="89642" marT="44821" marB="44821"/>
                </a:tc>
                <a:tc>
                  <a:txBody>
                    <a:bodyPr/>
                    <a:lstStyle/>
                    <a:p>
                      <a:r>
                        <a:rPr lang="en-US" sz="1800" b="1" dirty="0"/>
                        <a:t>Logical Network</a:t>
                      </a:r>
                    </a:p>
                  </a:txBody>
                  <a:tcPr marL="89642" marR="89642" marT="44821" marB="44821"/>
                </a:tc>
                <a:extLst>
                  <a:ext uri="{0D108BD9-81ED-4DB2-BD59-A6C34878D82A}">
                    <a16:rowId xmlns:a16="http://schemas.microsoft.com/office/drawing/2014/main" val="3602470210"/>
                  </a:ext>
                </a:extLst>
              </a:tr>
              <a:tr h="440047">
                <a:tc>
                  <a:txBody>
                    <a:bodyPr/>
                    <a:lstStyle/>
                    <a:p>
                      <a:r>
                        <a:rPr lang="en-US" sz="1800" dirty="0"/>
                        <a:t>Logical Switch / Virtual Subnet</a:t>
                      </a:r>
                    </a:p>
                  </a:txBody>
                  <a:tcPr marL="89642" marR="89642" marT="44821" marB="44821"/>
                </a:tc>
                <a:tc>
                  <a:txBody>
                    <a:bodyPr/>
                    <a:lstStyle/>
                    <a:p>
                      <a:r>
                        <a:rPr lang="en-US" sz="1800" dirty="0"/>
                        <a:t>Distributed Logical Switch</a:t>
                      </a:r>
                    </a:p>
                  </a:txBody>
                  <a:tcPr marL="89642" marR="89642" marT="44821" marB="44821"/>
                </a:tc>
                <a:extLst>
                  <a:ext uri="{0D108BD9-81ED-4DB2-BD59-A6C34878D82A}">
                    <a16:rowId xmlns:a16="http://schemas.microsoft.com/office/drawing/2014/main" val="655484803"/>
                  </a:ext>
                </a:extLst>
              </a:tr>
              <a:tr h="425592">
                <a:tc>
                  <a:txBody>
                    <a:bodyPr/>
                    <a:lstStyle/>
                    <a:p>
                      <a:r>
                        <a:rPr lang="en-US" sz="1800" dirty="0"/>
                        <a:t>Distributed Router</a:t>
                      </a:r>
                    </a:p>
                  </a:txBody>
                  <a:tcPr marL="89642" marR="89642" marT="44821" marB="44821"/>
                </a:tc>
                <a:tc>
                  <a:txBody>
                    <a:bodyPr/>
                    <a:lstStyle/>
                    <a:p>
                      <a:r>
                        <a:rPr lang="en-US" sz="1800" dirty="0"/>
                        <a:t>Distributed Logical Router</a:t>
                      </a:r>
                    </a:p>
                  </a:txBody>
                  <a:tcPr marL="89642" marR="89642" marT="44821" marB="44821"/>
                </a:tc>
                <a:extLst>
                  <a:ext uri="{0D108BD9-81ED-4DB2-BD59-A6C34878D82A}">
                    <a16:rowId xmlns:a16="http://schemas.microsoft.com/office/drawing/2014/main" val="3001225014"/>
                  </a:ext>
                </a:extLst>
              </a:tr>
              <a:tr h="358570">
                <a:tc>
                  <a:txBody>
                    <a:bodyPr/>
                    <a:lstStyle/>
                    <a:p>
                      <a:r>
                        <a:rPr lang="en-US" sz="1800" dirty="0"/>
                        <a:t>HNV Provider Logical Network</a:t>
                      </a:r>
                    </a:p>
                  </a:txBody>
                  <a:tcPr marL="89642" marR="89642" marT="44821" marB="44821"/>
                </a:tc>
                <a:tc>
                  <a:txBody>
                    <a:bodyPr/>
                    <a:lstStyle/>
                    <a:p>
                      <a:r>
                        <a:rPr lang="en-US" sz="1800" dirty="0"/>
                        <a:t>Transport Network</a:t>
                      </a:r>
                    </a:p>
                  </a:txBody>
                  <a:tcPr marL="89642" marR="89642" marT="44821" marB="44821"/>
                </a:tc>
                <a:extLst>
                  <a:ext uri="{0D108BD9-81ED-4DB2-BD59-A6C34878D82A}">
                    <a16:rowId xmlns:a16="http://schemas.microsoft.com/office/drawing/2014/main" val="1611213408"/>
                  </a:ext>
                </a:extLst>
              </a:tr>
              <a:tr h="358570">
                <a:tc>
                  <a:txBody>
                    <a:bodyPr/>
                    <a:lstStyle/>
                    <a:p>
                      <a:r>
                        <a:rPr lang="en-US" sz="1800" dirty="0"/>
                        <a:t>Distributed Firewall / Network Security Groups</a:t>
                      </a:r>
                    </a:p>
                  </a:txBody>
                  <a:tcPr marL="89642" marR="89642" marT="44821" marB="44821"/>
                </a:tc>
                <a:tc>
                  <a:txBody>
                    <a:bodyPr/>
                    <a:lstStyle/>
                    <a:p>
                      <a:r>
                        <a:rPr lang="en-US" sz="1800" dirty="0"/>
                        <a:t>Access Control List</a:t>
                      </a:r>
                    </a:p>
                  </a:txBody>
                  <a:tcPr marL="89642" marR="89642" marT="44821" marB="44821"/>
                </a:tc>
                <a:extLst>
                  <a:ext uri="{0D108BD9-81ED-4DB2-BD59-A6C34878D82A}">
                    <a16:rowId xmlns:a16="http://schemas.microsoft.com/office/drawing/2014/main" val="1469112708"/>
                  </a:ext>
                </a:extLst>
              </a:tr>
              <a:tr h="358570">
                <a:tc>
                  <a:txBody>
                    <a:bodyPr/>
                    <a:lstStyle/>
                    <a:p>
                      <a:r>
                        <a:rPr lang="en-US" sz="1800" dirty="0"/>
                        <a:t>User-Defined Routing</a:t>
                      </a:r>
                    </a:p>
                  </a:txBody>
                  <a:tcPr marL="89642" marR="89642" marT="44821" marB="44821"/>
                </a:tc>
                <a:tc>
                  <a:txBody>
                    <a:bodyPr/>
                    <a:lstStyle/>
                    <a:p>
                      <a:r>
                        <a:rPr lang="en-US" sz="1800" dirty="0"/>
                        <a:t>Network Extensibility / Service Insertion</a:t>
                      </a:r>
                    </a:p>
                  </a:txBody>
                  <a:tcPr marL="89642" marR="89642" marT="44821" marB="44821"/>
                </a:tc>
                <a:extLst>
                  <a:ext uri="{0D108BD9-81ED-4DB2-BD59-A6C34878D82A}">
                    <a16:rowId xmlns:a16="http://schemas.microsoft.com/office/drawing/2014/main" val="2480597970"/>
                  </a:ext>
                </a:extLst>
              </a:tr>
            </a:tbl>
          </a:graphicData>
        </a:graphic>
      </p:graphicFrame>
    </p:spTree>
    <p:extLst>
      <p:ext uri="{BB962C8B-B14F-4D97-AF65-F5344CB8AC3E}">
        <p14:creationId xmlns:p14="http://schemas.microsoft.com/office/powerpoint/2010/main" val="143992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Deploy SDN Fabric and Tenants</a:t>
            </a:r>
          </a:p>
        </p:txBody>
      </p:sp>
      <p:sp>
        <p:nvSpPr>
          <p:cNvPr id="3" name="Text Placeholder 2"/>
          <p:cNvSpPr>
            <a:spLocks noGrp="1"/>
          </p:cNvSpPr>
          <p:nvPr>
            <p:ph type="body" sz="quarter" idx="10"/>
          </p:nvPr>
        </p:nvSpPr>
        <p:spPr>
          <a:xfrm>
            <a:off x="269239" y="1556792"/>
            <a:ext cx="11653523" cy="5003432"/>
          </a:xfrm>
        </p:spPr>
        <p:txBody>
          <a:bodyPr/>
          <a:lstStyle/>
          <a:p>
            <a:r>
              <a:rPr lang="en-US" dirty="0">
                <a:solidFill>
                  <a:schemeClr val="tx2"/>
                </a:solidFill>
              </a:rPr>
              <a:t>Step 0. Deploy Fabric Infrastructure</a:t>
            </a:r>
          </a:p>
          <a:p>
            <a:r>
              <a:rPr lang="en-US" dirty="0">
                <a:solidFill>
                  <a:schemeClr val="tx2"/>
                </a:solidFill>
              </a:rPr>
              <a:t>Step 1. Deploy Network Controller</a:t>
            </a:r>
          </a:p>
          <a:p>
            <a:r>
              <a:rPr lang="en-US" dirty="0">
                <a:solidFill>
                  <a:schemeClr val="tx2"/>
                </a:solidFill>
              </a:rPr>
              <a:t>Step 2. Create Tenant VM Networks and Deploy VMs</a:t>
            </a:r>
          </a:p>
          <a:p>
            <a:r>
              <a:rPr lang="en-US" dirty="0">
                <a:solidFill>
                  <a:schemeClr val="tx2"/>
                </a:solidFill>
              </a:rPr>
              <a:t>Step 3. Deploy Software Load Balancer</a:t>
            </a:r>
          </a:p>
          <a:p>
            <a:r>
              <a:rPr lang="en-US" dirty="0">
                <a:solidFill>
                  <a:schemeClr val="tx2"/>
                </a:solidFill>
              </a:rPr>
              <a:t>Step 4. Create Load-Balanced Tenant VIPs</a:t>
            </a:r>
          </a:p>
          <a:p>
            <a:r>
              <a:rPr lang="en-US" dirty="0">
                <a:solidFill>
                  <a:schemeClr val="tx2"/>
                </a:solidFill>
              </a:rPr>
              <a:t>Step 5. Configuring Inbound and Outbound NAT</a:t>
            </a:r>
          </a:p>
          <a:p>
            <a:r>
              <a:rPr lang="en-US" dirty="0">
                <a:solidFill>
                  <a:schemeClr val="tx2"/>
                </a:solidFill>
              </a:rPr>
              <a:t>Step 6. (Opportunistic) Deploy Gateways</a:t>
            </a:r>
          </a:p>
          <a:p>
            <a:r>
              <a:rPr lang="en-US" dirty="0">
                <a:solidFill>
                  <a:schemeClr val="tx2"/>
                </a:solidFill>
              </a:rPr>
              <a:t>Step 7. (Opportunistic) Create S2S VPN Tunnel</a:t>
            </a:r>
          </a:p>
        </p:txBody>
      </p:sp>
    </p:spTree>
    <p:extLst>
      <p:ext uri="{BB962C8B-B14F-4D97-AF65-F5344CB8AC3E}">
        <p14:creationId xmlns:p14="http://schemas.microsoft.com/office/powerpoint/2010/main" val="16707789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Review the Physical Network Plan</a:t>
            </a:r>
          </a:p>
        </p:txBody>
      </p:sp>
      <p:sp>
        <p:nvSpPr>
          <p:cNvPr id="6" name="Text Placeholder 5"/>
          <p:cNvSpPr>
            <a:spLocks noGrp="1"/>
          </p:cNvSpPr>
          <p:nvPr>
            <p:ph type="body" sz="quarter" idx="10"/>
          </p:nvPr>
        </p:nvSpPr>
        <p:spPr>
          <a:xfrm>
            <a:off x="269239" y="1189496"/>
            <a:ext cx="11653523" cy="5038830"/>
          </a:xfrm>
        </p:spPr>
        <p:txBody>
          <a:bodyPr/>
          <a:lstStyle/>
          <a:p>
            <a:r>
              <a:rPr lang="en-US" dirty="0"/>
              <a:t>Top of Rack (</a:t>
            </a:r>
            <a:r>
              <a:rPr lang="en-US" dirty="0" err="1"/>
              <a:t>ToR</a:t>
            </a:r>
            <a:r>
              <a:rPr lang="en-US" dirty="0"/>
              <a:t>) Switch</a:t>
            </a:r>
          </a:p>
          <a:p>
            <a:endParaRPr lang="en-US" dirty="0"/>
          </a:p>
          <a:p>
            <a:endParaRPr lang="en-US" dirty="0"/>
          </a:p>
          <a:p>
            <a:endParaRPr lang="en-US" dirty="0"/>
          </a:p>
          <a:p>
            <a:pPr marL="336145" indent="-336145">
              <a:buFont typeface="Arial" panose="020B0604020202020204" pitchFamily="34" charset="0"/>
              <a:buChar char="•"/>
            </a:pPr>
            <a:endParaRPr lang="en-US" sz="1961" dirty="0">
              <a:solidFill>
                <a:schemeClr val="tx1"/>
              </a:solidFill>
              <a:latin typeface="+mn-lt"/>
            </a:endParaRPr>
          </a:p>
          <a:p>
            <a:pPr marL="336145" indent="-336145">
              <a:buFont typeface="Arial" panose="020B0604020202020204" pitchFamily="34" charset="0"/>
              <a:buChar char="•"/>
            </a:pPr>
            <a:endParaRPr lang="en-US" sz="1961" dirty="0">
              <a:solidFill>
                <a:schemeClr val="tx1"/>
              </a:solidFill>
              <a:latin typeface="+mn-lt"/>
            </a:endParaRPr>
          </a:p>
          <a:p>
            <a:pPr marL="336145" indent="-336145">
              <a:buFont typeface="Arial" panose="020B0604020202020204" pitchFamily="34" charset="0"/>
              <a:buChar char="•"/>
            </a:pPr>
            <a:r>
              <a:rPr lang="en-US" sz="1961" dirty="0">
                <a:solidFill>
                  <a:schemeClr val="tx1"/>
                </a:solidFill>
                <a:latin typeface="+mn-lt"/>
              </a:rPr>
              <a:t>One Management IP Address per Hyper-V Host (Static or DHCP) </a:t>
            </a:r>
          </a:p>
          <a:p>
            <a:r>
              <a:rPr lang="en-US" dirty="0"/>
              <a:t>Physical Network Adapters</a:t>
            </a:r>
          </a:p>
          <a:p>
            <a:pPr lvl="1"/>
            <a:r>
              <a:rPr lang="en-US" dirty="0"/>
              <a:t>(Optional Two) NIC(s) teamed into Hyper-V Virtual Switch using Switch Embedded Teaming (SET)</a:t>
            </a:r>
          </a:p>
          <a:p>
            <a:pPr lvl="1"/>
            <a:r>
              <a:rPr lang="en-US" dirty="0"/>
              <a:t>Assign IP addresses and set VLAN isolation (on management </a:t>
            </a:r>
            <a:r>
              <a:rPr lang="en-US" dirty="0" err="1"/>
              <a:t>vNICs</a:t>
            </a:r>
            <a:r>
              <a:rPr lang="en-US" dirty="0"/>
              <a:t>)</a:t>
            </a:r>
          </a:p>
        </p:txBody>
      </p:sp>
      <p:graphicFrame>
        <p:nvGraphicFramePr>
          <p:cNvPr id="2" name="Table 1"/>
          <p:cNvGraphicFramePr>
            <a:graphicFrameLocks noGrp="1"/>
          </p:cNvGraphicFramePr>
          <p:nvPr>
            <p:extLst/>
          </p:nvPr>
        </p:nvGraphicFramePr>
        <p:xfrm>
          <a:off x="493345" y="1785554"/>
          <a:ext cx="8412128" cy="2732412"/>
        </p:xfrm>
        <a:graphic>
          <a:graphicData uri="http://schemas.openxmlformats.org/drawingml/2006/table">
            <a:tbl>
              <a:tblPr firstRow="1" bandRow="1">
                <a:tableStyleId>{21E4AEA4-8DFA-4A89-87EB-49C32662AFE0}</a:tableStyleId>
              </a:tblPr>
              <a:tblGrid>
                <a:gridCol w="2036378">
                  <a:extLst>
                    <a:ext uri="{9D8B030D-6E8A-4147-A177-3AD203B41FA5}">
                      <a16:colId xmlns:a16="http://schemas.microsoft.com/office/drawing/2014/main" val="1934225532"/>
                    </a:ext>
                  </a:extLst>
                </a:gridCol>
                <a:gridCol w="2074039">
                  <a:extLst>
                    <a:ext uri="{9D8B030D-6E8A-4147-A177-3AD203B41FA5}">
                      <a16:colId xmlns:a16="http://schemas.microsoft.com/office/drawing/2014/main" val="1575842716"/>
                    </a:ext>
                  </a:extLst>
                </a:gridCol>
                <a:gridCol w="844979">
                  <a:extLst>
                    <a:ext uri="{9D8B030D-6E8A-4147-A177-3AD203B41FA5}">
                      <a16:colId xmlns:a16="http://schemas.microsoft.com/office/drawing/2014/main" val="3916066166"/>
                    </a:ext>
                  </a:extLst>
                </a:gridCol>
                <a:gridCol w="1790522">
                  <a:extLst>
                    <a:ext uri="{9D8B030D-6E8A-4147-A177-3AD203B41FA5}">
                      <a16:colId xmlns:a16="http://schemas.microsoft.com/office/drawing/2014/main" val="3585754604"/>
                    </a:ext>
                  </a:extLst>
                </a:gridCol>
                <a:gridCol w="1666210">
                  <a:extLst>
                    <a:ext uri="{9D8B030D-6E8A-4147-A177-3AD203B41FA5}">
                      <a16:colId xmlns:a16="http://schemas.microsoft.com/office/drawing/2014/main" val="3950648122"/>
                    </a:ext>
                  </a:extLst>
                </a:gridCol>
              </a:tblGrid>
              <a:tr h="627497">
                <a:tc>
                  <a:txBody>
                    <a:bodyPr/>
                    <a:lstStyle/>
                    <a:p>
                      <a:r>
                        <a:rPr lang="en-US" sz="1800" dirty="0"/>
                        <a:t>Network</a:t>
                      </a:r>
                    </a:p>
                  </a:txBody>
                  <a:tcPr marL="89642" marR="89642" marT="44821" marB="44821"/>
                </a:tc>
                <a:tc>
                  <a:txBody>
                    <a:bodyPr/>
                    <a:lstStyle/>
                    <a:p>
                      <a:r>
                        <a:rPr lang="en-US" sz="1800" dirty="0"/>
                        <a:t>IP Prefix</a:t>
                      </a:r>
                    </a:p>
                  </a:txBody>
                  <a:tcPr marL="89642" marR="89642" marT="44821" marB="44821"/>
                </a:tc>
                <a:tc>
                  <a:txBody>
                    <a:bodyPr/>
                    <a:lstStyle/>
                    <a:p>
                      <a:r>
                        <a:rPr lang="en-US" sz="1800" dirty="0"/>
                        <a:t>VLAN</a:t>
                      </a:r>
                    </a:p>
                  </a:txBody>
                  <a:tcPr marL="89642" marR="89642" marT="44821" marB="44821"/>
                </a:tc>
                <a:tc>
                  <a:txBody>
                    <a:bodyPr/>
                    <a:lstStyle/>
                    <a:p>
                      <a:r>
                        <a:rPr lang="en-US" sz="1800" dirty="0"/>
                        <a:t>Default Gateway</a:t>
                      </a:r>
                    </a:p>
                  </a:txBody>
                  <a:tcPr marL="89642" marR="89642" marT="44821" marB="44821"/>
                </a:tc>
                <a:tc>
                  <a:txBody>
                    <a:bodyPr/>
                    <a:lstStyle/>
                    <a:p>
                      <a:r>
                        <a:rPr lang="en-US" sz="1800" dirty="0"/>
                        <a:t>IP Pool</a:t>
                      </a:r>
                    </a:p>
                  </a:txBody>
                  <a:tcPr marL="89642" marR="89642" marT="44821" marB="44821"/>
                </a:tc>
                <a:extLst>
                  <a:ext uri="{0D108BD9-81ED-4DB2-BD59-A6C34878D82A}">
                    <a16:rowId xmlns:a16="http://schemas.microsoft.com/office/drawing/2014/main" val="3176700879"/>
                  </a:ext>
                </a:extLst>
              </a:tr>
              <a:tr h="363550">
                <a:tc>
                  <a:txBody>
                    <a:bodyPr/>
                    <a:lstStyle/>
                    <a:p>
                      <a:r>
                        <a:rPr lang="en-US" sz="1800" dirty="0"/>
                        <a:t>Management</a:t>
                      </a:r>
                    </a:p>
                  </a:txBody>
                  <a:tcPr marL="89642" marR="89642" marT="44821" marB="44821"/>
                </a:tc>
                <a:tc>
                  <a:txBody>
                    <a:bodyPr/>
                    <a:lstStyle/>
                    <a:p>
                      <a:r>
                        <a:rPr lang="en-US" sz="1800" dirty="0"/>
                        <a:t>10.127.132.128/25</a:t>
                      </a:r>
                    </a:p>
                  </a:txBody>
                  <a:tcPr marL="89642" marR="89642" marT="44821" marB="44821"/>
                </a:tc>
                <a:tc>
                  <a:txBody>
                    <a:bodyPr/>
                    <a:lstStyle/>
                    <a:p>
                      <a:r>
                        <a:rPr lang="en-US" sz="1800" dirty="0"/>
                        <a:t>7</a:t>
                      </a:r>
                    </a:p>
                  </a:txBody>
                  <a:tcPr marL="89642" marR="89642" marT="44821" marB="44821"/>
                </a:tc>
                <a:tc>
                  <a:txBody>
                    <a:bodyPr/>
                    <a:lstStyle/>
                    <a:p>
                      <a:r>
                        <a:rPr lang="en-US" sz="1800" dirty="0"/>
                        <a:t>10.127.132.129</a:t>
                      </a:r>
                    </a:p>
                  </a:txBody>
                  <a:tcPr marL="89642" marR="89642" marT="44821" marB="44821"/>
                </a:tc>
                <a:tc>
                  <a:txBody>
                    <a:bodyPr/>
                    <a:lstStyle/>
                    <a:p>
                      <a:r>
                        <a:rPr lang="en-US" sz="1800" dirty="0"/>
                        <a:t>*.152 – *.155</a:t>
                      </a:r>
                    </a:p>
                  </a:txBody>
                  <a:tcPr marL="89642" marR="89642" marT="44821" marB="44821"/>
                </a:tc>
                <a:extLst>
                  <a:ext uri="{0D108BD9-81ED-4DB2-BD59-A6C34878D82A}">
                    <a16:rowId xmlns:a16="http://schemas.microsoft.com/office/drawing/2014/main" val="2427452258"/>
                  </a:ext>
                </a:extLst>
              </a:tr>
              <a:tr h="363550">
                <a:tc>
                  <a:txBody>
                    <a:bodyPr/>
                    <a:lstStyle/>
                    <a:p>
                      <a:r>
                        <a:rPr lang="en-US" sz="1800" dirty="0">
                          <a:solidFill>
                            <a:schemeClr val="bg1"/>
                          </a:solidFill>
                        </a:rPr>
                        <a:t>HNV Provider</a:t>
                      </a:r>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extLst>
                  <a:ext uri="{0D108BD9-81ED-4DB2-BD59-A6C34878D82A}">
                    <a16:rowId xmlns:a16="http://schemas.microsoft.com/office/drawing/2014/main" val="1886023449"/>
                  </a:ext>
                </a:extLst>
              </a:tr>
              <a:tr h="363550">
                <a:tc>
                  <a:txBody>
                    <a:bodyPr/>
                    <a:lstStyle/>
                    <a:p>
                      <a:r>
                        <a:rPr lang="en-US" sz="1800" dirty="0">
                          <a:solidFill>
                            <a:schemeClr val="bg1"/>
                          </a:solidFill>
                        </a:rPr>
                        <a:t>Transit</a:t>
                      </a:r>
                    </a:p>
                  </a:txBody>
                  <a:tcPr marL="89642" marR="89642" marT="44821" marB="44821"/>
                </a:tc>
                <a:tc>
                  <a:txBody>
                    <a:bodyPr/>
                    <a:lstStyle/>
                    <a:p>
                      <a:endParaRPr lang="en-US" sz="1800" dirty="0">
                        <a:solidFill>
                          <a:schemeClr val="bg1"/>
                        </a:solidFill>
                      </a:endParaRPr>
                    </a:p>
                  </a:txBody>
                  <a:tcPr marL="89642" marR="89642" marT="44821" marB="44821"/>
                </a:tc>
                <a:tc>
                  <a:txBody>
                    <a:bodyPr/>
                    <a:lstStyle/>
                    <a:p>
                      <a:endParaRPr lang="en-US" sz="1800" dirty="0">
                        <a:solidFill>
                          <a:schemeClr val="bg1"/>
                        </a:solidFill>
                      </a:endParaRPr>
                    </a:p>
                  </a:txBody>
                  <a:tcPr marL="89642" marR="89642" marT="44821" marB="44821"/>
                </a:tc>
                <a:tc>
                  <a:txBody>
                    <a:bodyPr/>
                    <a:lstStyle/>
                    <a:p>
                      <a:endParaRPr lang="en-US" sz="1800" dirty="0">
                        <a:solidFill>
                          <a:schemeClr val="bg1"/>
                        </a:solidFill>
                      </a:endParaRPr>
                    </a:p>
                  </a:txBody>
                  <a:tcPr marL="89642" marR="89642" marT="44821" marB="44821"/>
                </a:tc>
                <a:tc>
                  <a:txBody>
                    <a:bodyPr/>
                    <a:lstStyle/>
                    <a:p>
                      <a:endParaRPr lang="en-US" sz="1800" dirty="0">
                        <a:solidFill>
                          <a:schemeClr val="bg1"/>
                        </a:solidFill>
                      </a:endParaRPr>
                    </a:p>
                  </a:txBody>
                  <a:tcPr marL="89642" marR="89642" marT="44821" marB="44821"/>
                </a:tc>
                <a:extLst>
                  <a:ext uri="{0D108BD9-81ED-4DB2-BD59-A6C34878D82A}">
                    <a16:rowId xmlns:a16="http://schemas.microsoft.com/office/drawing/2014/main" val="4105816475"/>
                  </a:ext>
                </a:extLst>
              </a:tr>
              <a:tr h="363550">
                <a:tc>
                  <a:txBody>
                    <a:bodyPr/>
                    <a:lstStyle/>
                    <a:p>
                      <a:r>
                        <a:rPr lang="en-US" sz="1800" dirty="0">
                          <a:solidFill>
                            <a:schemeClr val="bg1"/>
                          </a:solidFill>
                        </a:rPr>
                        <a:t>Public VIP</a:t>
                      </a:r>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extLst>
                  <a:ext uri="{0D108BD9-81ED-4DB2-BD59-A6C34878D82A}">
                    <a16:rowId xmlns:a16="http://schemas.microsoft.com/office/drawing/2014/main" val="3367952302"/>
                  </a:ext>
                </a:extLst>
              </a:tr>
              <a:tr h="363550">
                <a:tc>
                  <a:txBody>
                    <a:bodyPr/>
                    <a:lstStyle/>
                    <a:p>
                      <a:r>
                        <a:rPr lang="en-US" sz="1800" dirty="0">
                          <a:solidFill>
                            <a:schemeClr val="bg1"/>
                          </a:solidFill>
                        </a:rPr>
                        <a:t>Private VIP</a:t>
                      </a:r>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extLst>
                  <a:ext uri="{0D108BD9-81ED-4DB2-BD59-A6C34878D82A}">
                    <a16:rowId xmlns:a16="http://schemas.microsoft.com/office/drawing/2014/main" val="2428679766"/>
                  </a:ext>
                </a:extLst>
              </a:tr>
            </a:tbl>
          </a:graphicData>
        </a:graphic>
      </p:graphicFrame>
    </p:spTree>
    <p:extLst>
      <p:ext uri="{BB962C8B-B14F-4D97-AF65-F5344CB8AC3E}">
        <p14:creationId xmlns:p14="http://schemas.microsoft.com/office/powerpoint/2010/main" val="252299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74129" y="2876809"/>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1087756" y="3572035"/>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2287736" y="4267261"/>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3506763" y="496248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4760413" y="785166"/>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6071545" y="1527234"/>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1757437" y="1180489"/>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2961182" y="1898267"/>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4164929" y="2609301"/>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5389660" y="3304528"/>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sp>
        <p:nvSpPr>
          <p:cNvPr id="21" name="TextBox 20"/>
          <p:cNvSpPr txBox="1"/>
          <p:nvPr/>
        </p:nvSpPr>
        <p:spPr>
          <a:xfrm>
            <a:off x="8256026" y="5958444"/>
            <a:ext cx="3156827" cy="634443"/>
          </a:xfrm>
          <a:prstGeom prst="rect">
            <a:avLst/>
          </a:prstGeom>
          <a:noFill/>
        </p:spPr>
        <p:txBody>
          <a:bodyPr wrap="non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Fabric </a:t>
            </a:r>
            <a:r>
              <a:rPr lang="en-US" sz="2400" dirty="0" err="1">
                <a:gradFill>
                  <a:gsLst>
                    <a:gs pos="2917">
                      <a:schemeClr val="tx1"/>
                    </a:gs>
                    <a:gs pos="30000">
                      <a:schemeClr val="tx1"/>
                    </a:gs>
                  </a:gsLst>
                  <a:lin ang="5400000" scaled="0"/>
                </a:gradFill>
              </a:rPr>
              <a:t>Mgmt</a:t>
            </a:r>
            <a:r>
              <a:rPr lang="en-US" sz="2400" dirty="0">
                <a:gradFill>
                  <a:gsLst>
                    <a:gs pos="2917">
                      <a:schemeClr val="tx1"/>
                    </a:gs>
                    <a:gs pos="30000">
                      <a:schemeClr val="tx1"/>
                    </a:gs>
                  </a:gsLst>
                  <a:lin ang="5400000" scaled="0"/>
                </a:gradFill>
              </a:rPr>
              <a:t> Cluster</a:t>
            </a:r>
          </a:p>
        </p:txBody>
      </p:sp>
      <p:cxnSp>
        <p:nvCxnSpPr>
          <p:cNvPr id="22" name="Straight Connector 21"/>
          <p:cNvCxnSpPr/>
          <p:nvPr/>
        </p:nvCxnSpPr>
        <p:spPr>
          <a:xfrm flipV="1">
            <a:off x="2961182" y="953011"/>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04031" y="1387882"/>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164928" y="953010"/>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707777" y="1695079"/>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89660" y="953011"/>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32508" y="1695079"/>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389660" y="953010"/>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6694331" y="1695079"/>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1"/>
          <p:cNvSpPr/>
          <p:nvPr/>
        </p:nvSpPr>
        <p:spPr>
          <a:xfrm>
            <a:off x="7065861" y="464936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grpSp>
        <p:nvGrpSpPr>
          <p:cNvPr id="43" name="Group 42"/>
          <p:cNvGrpSpPr/>
          <p:nvPr/>
        </p:nvGrpSpPr>
        <p:grpSpPr>
          <a:xfrm>
            <a:off x="8897427" y="2953049"/>
            <a:ext cx="1906615" cy="861333"/>
            <a:chOff x="1772031" y="1422442"/>
            <a:chExt cx="1906886" cy="861456"/>
          </a:xfrm>
        </p:grpSpPr>
        <p:sp>
          <p:nvSpPr>
            <p:cNvPr id="44" name="Freeform 43"/>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45" name="Freeform 44"/>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sp>
        <p:nvSpPr>
          <p:cNvPr id="46" name="1"/>
          <p:cNvSpPr/>
          <p:nvPr/>
        </p:nvSpPr>
        <p:spPr>
          <a:xfrm>
            <a:off x="8245246" y="5352607"/>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grpSp>
        <p:nvGrpSpPr>
          <p:cNvPr id="47" name="Group 46"/>
          <p:cNvGrpSpPr/>
          <p:nvPr/>
        </p:nvGrpSpPr>
        <p:grpSpPr>
          <a:xfrm>
            <a:off x="10423187" y="3712766"/>
            <a:ext cx="1906615" cy="861333"/>
            <a:chOff x="1772031" y="1422442"/>
            <a:chExt cx="1906886" cy="861456"/>
          </a:xfrm>
        </p:grpSpPr>
        <p:sp>
          <p:nvSpPr>
            <p:cNvPr id="48" name="Freeform 47"/>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49" name="Freeform 48"/>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sp>
        <p:nvSpPr>
          <p:cNvPr id="50" name="Rectangle 49"/>
          <p:cNvSpPr/>
          <p:nvPr/>
        </p:nvSpPr>
        <p:spPr>
          <a:xfrm>
            <a:off x="7298017" y="3877850"/>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AD</a:t>
            </a:r>
          </a:p>
        </p:txBody>
      </p:sp>
      <p:sp>
        <p:nvSpPr>
          <p:cNvPr id="51" name="Rectangle 50"/>
          <p:cNvSpPr/>
          <p:nvPr/>
        </p:nvSpPr>
        <p:spPr>
          <a:xfrm>
            <a:off x="7820782" y="4165164"/>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DNS</a:t>
            </a:r>
          </a:p>
        </p:txBody>
      </p:sp>
      <p:sp>
        <p:nvSpPr>
          <p:cNvPr id="52" name="Rectangle 51"/>
          <p:cNvSpPr/>
          <p:nvPr/>
        </p:nvSpPr>
        <p:spPr>
          <a:xfrm>
            <a:off x="8469030" y="4555834"/>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53" name="Rectangle 52"/>
          <p:cNvSpPr/>
          <p:nvPr/>
        </p:nvSpPr>
        <p:spPr>
          <a:xfrm>
            <a:off x="8991116" y="4863140"/>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sp>
        <p:nvSpPr>
          <p:cNvPr id="58" name="TextBox 57"/>
          <p:cNvSpPr txBox="1"/>
          <p:nvPr/>
        </p:nvSpPr>
        <p:spPr>
          <a:xfrm>
            <a:off x="84886" y="4244332"/>
            <a:ext cx="2648401" cy="960222"/>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Compute Cluster</a:t>
            </a:r>
          </a:p>
        </p:txBody>
      </p:sp>
      <p:pic>
        <p:nvPicPr>
          <p:cNvPr id="59" name="Picture 58"/>
          <p:cNvPicPr>
            <a:picLocks noChangeAspect="1"/>
          </p:cNvPicPr>
          <p:nvPr/>
        </p:nvPicPr>
        <p:blipFill>
          <a:blip r:embed="rId4"/>
          <a:stretch>
            <a:fillRect/>
          </a:stretch>
        </p:blipFill>
        <p:spPr>
          <a:xfrm>
            <a:off x="9070503" y="4950515"/>
            <a:ext cx="465939" cy="465212"/>
          </a:xfrm>
          <a:prstGeom prst="rect">
            <a:avLst/>
          </a:prstGeom>
          <a:scene3d>
            <a:camera prst="isometricLeftDown"/>
            <a:lightRig rig="threePt" dir="t"/>
          </a:scene3d>
        </p:spPr>
      </p:pic>
      <p:sp>
        <p:nvSpPr>
          <p:cNvPr id="54" name="TextBox 53"/>
          <p:cNvSpPr txBox="1"/>
          <p:nvPr/>
        </p:nvSpPr>
        <p:spPr>
          <a:xfrm>
            <a:off x="7477098" y="751955"/>
            <a:ext cx="3175728" cy="960228"/>
          </a:xfrm>
          <a:prstGeom prst="rect">
            <a:avLst/>
          </a:prstGeom>
          <a:noFill/>
        </p:spPr>
        <p:txBody>
          <a:bodyPr wrap="square" lIns="182854" tIns="146284" rIns="182854" bIns="14628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Top of Rack (Layer 3) Switches</a:t>
            </a:r>
          </a:p>
        </p:txBody>
      </p:sp>
    </p:spTree>
    <p:extLst>
      <p:ext uri="{BB962C8B-B14F-4D97-AF65-F5344CB8AC3E}">
        <p14:creationId xmlns:p14="http://schemas.microsoft.com/office/powerpoint/2010/main" val="3427706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Evoluce</a:t>
            </a:r>
            <a:endParaRPr lang="cs-CZ" dirty="0"/>
          </a:p>
        </p:txBody>
      </p:sp>
      <p:sp>
        <p:nvSpPr>
          <p:cNvPr id="3" name="Content Placeholder 2"/>
          <p:cNvSpPr>
            <a:spLocks noGrp="1"/>
          </p:cNvSpPr>
          <p:nvPr>
            <p:ph idx="1"/>
          </p:nvPr>
        </p:nvSpPr>
        <p:spPr/>
        <p:txBody>
          <a:bodyPr/>
          <a:lstStyle/>
          <a:p>
            <a:r>
              <a:rPr lang="en-US" dirty="0"/>
              <a:t>Grid computing / </a:t>
            </a:r>
            <a:r>
              <a:rPr lang="cs-CZ" dirty="0" err="1">
                <a:hlinkClick r:id="rId2" tooltip="SETI@Home"/>
              </a:rPr>
              <a:t>SETI@Home</a:t>
            </a:r>
            <a:r>
              <a:rPr lang="en-US" dirty="0"/>
              <a:t>, … 90s</a:t>
            </a:r>
          </a:p>
          <a:p>
            <a:r>
              <a:rPr lang="en-US" dirty="0"/>
              <a:t>Cloud computing 2016</a:t>
            </a:r>
          </a:p>
          <a:p>
            <a:r>
              <a:rPr lang="en-US" dirty="0"/>
              <a:t>Individual entity is vanishing</a:t>
            </a:r>
            <a:endParaRPr lang="cs-CZ" dirty="0"/>
          </a:p>
        </p:txBody>
      </p:sp>
    </p:spTree>
    <p:extLst>
      <p:ext uri="{BB962C8B-B14F-4D97-AF65-F5344CB8AC3E}">
        <p14:creationId xmlns:p14="http://schemas.microsoft.com/office/powerpoint/2010/main" val="680653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7276754" y="1305209"/>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8587885" y="2047277"/>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4273777" y="1700532"/>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5477522" y="2418310"/>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6681269" y="312934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7906000" y="3824571"/>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5477522" y="1473054"/>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20371" y="1907925"/>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681268" y="1473054"/>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224117" y="2215122"/>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06000" y="1473054"/>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448848" y="2215122"/>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7905999" y="1473054"/>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9210671" y="2215122"/>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44094" y="4580367"/>
            <a:ext cx="3320004" cy="973462"/>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Let’s focus on the Compute Cluster</a:t>
            </a:r>
          </a:p>
        </p:txBody>
      </p:sp>
      <p:sp>
        <p:nvSpPr>
          <p:cNvPr id="54" name="Rectangle 53"/>
          <p:cNvSpPr/>
          <p:nvPr/>
        </p:nvSpPr>
        <p:spPr>
          <a:xfrm>
            <a:off x="412200" y="3560010"/>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57" name="Picture 56"/>
          <p:cNvPicPr>
            <a:picLocks noChangeAspect="1"/>
          </p:cNvPicPr>
          <p:nvPr/>
        </p:nvPicPr>
        <p:blipFill>
          <a:blip r:embed="rId4"/>
          <a:stretch>
            <a:fillRect/>
          </a:stretch>
        </p:blipFill>
        <p:spPr>
          <a:xfrm>
            <a:off x="505595" y="3652619"/>
            <a:ext cx="465939" cy="465212"/>
          </a:xfrm>
          <a:prstGeom prst="rect">
            <a:avLst/>
          </a:prstGeom>
          <a:scene3d>
            <a:camera prst="isometricLeftDown"/>
            <a:lightRig rig="threePt" dir="t"/>
          </a:scene3d>
        </p:spPr>
      </p:pic>
      <p:sp>
        <p:nvSpPr>
          <p:cNvPr id="31" name="TextBox 30"/>
          <p:cNvSpPr txBox="1"/>
          <p:nvPr/>
        </p:nvSpPr>
        <p:spPr>
          <a:xfrm>
            <a:off x="8915002" y="606051"/>
            <a:ext cx="3175728" cy="960228"/>
          </a:xfrm>
          <a:prstGeom prst="rect">
            <a:avLst/>
          </a:prstGeom>
          <a:noFill/>
        </p:spPr>
        <p:txBody>
          <a:bodyPr wrap="square" lIns="182854" tIns="146284" rIns="182854" bIns="14628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Top of Rack (Layer 3) Switches</a:t>
            </a:r>
          </a:p>
        </p:txBody>
      </p:sp>
      <p:sp>
        <p:nvSpPr>
          <p:cNvPr id="2" name="TextBox 1"/>
          <p:cNvSpPr txBox="1"/>
          <p:nvPr/>
        </p:nvSpPr>
        <p:spPr>
          <a:xfrm>
            <a:off x="-24624" y="4288644"/>
            <a:ext cx="1873995" cy="778454"/>
          </a:xfrm>
          <a:prstGeom prst="rect">
            <a:avLst/>
          </a:prstGeom>
          <a:noFill/>
        </p:spPr>
        <p:txBody>
          <a:bodyPr wrap="square" lIns="179285" tIns="143428" rIns="179285" bIns="143428" rtlCol="0">
            <a:spAutoFit/>
          </a:bodyPr>
          <a:lstStyle/>
          <a:p>
            <a:pPr algn="ctr">
              <a:lnSpc>
                <a:spcPct val="90000"/>
              </a:lnSpc>
              <a:spcAft>
                <a:spcPts val="588"/>
              </a:spcAft>
            </a:pPr>
            <a:r>
              <a:rPr lang="en-US" sz="1176" dirty="0">
                <a:gradFill>
                  <a:gsLst>
                    <a:gs pos="2917">
                      <a:schemeClr val="tx1"/>
                    </a:gs>
                    <a:gs pos="30000">
                      <a:schemeClr val="tx1"/>
                    </a:gs>
                  </a:gsLst>
                  <a:lin ang="5400000" scaled="0"/>
                </a:gradFill>
              </a:rPr>
              <a:t>System Center Virtual Machine Manager (SCVMM)</a:t>
            </a:r>
          </a:p>
        </p:txBody>
      </p:sp>
      <p:sp>
        <p:nvSpPr>
          <p:cNvPr id="39" name="Rectangle 38"/>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43" name="Rectangle 42"/>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40" name="Rectangle 39"/>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42" name="Picture 41"/>
          <p:cNvPicPr>
            <a:picLocks noChangeAspect="1"/>
          </p:cNvPicPr>
          <p:nvPr/>
        </p:nvPicPr>
        <p:blipFill>
          <a:blip r:embed="rId4"/>
          <a:stretch>
            <a:fillRect/>
          </a:stretch>
        </p:blipFill>
        <p:spPr>
          <a:xfrm>
            <a:off x="6870782" y="5178829"/>
            <a:ext cx="465939" cy="465212"/>
          </a:xfrm>
          <a:prstGeom prst="rect">
            <a:avLst/>
          </a:prstGeom>
          <a:scene3d>
            <a:camera prst="isometricLeftDown"/>
            <a:lightRig rig="threePt" dir="t"/>
          </a:scene3d>
        </p:spPr>
      </p:pic>
      <p:pic>
        <p:nvPicPr>
          <p:cNvPr id="44" name="Picture 43"/>
          <p:cNvPicPr>
            <a:picLocks noChangeAspect="1"/>
          </p:cNvPicPr>
          <p:nvPr/>
        </p:nvPicPr>
        <p:blipFill>
          <a:blip r:embed="rId5"/>
          <a:stretch>
            <a:fillRect/>
          </a:stretch>
        </p:blipFill>
        <p:spPr>
          <a:xfrm>
            <a:off x="476154" y="3023807"/>
            <a:ext cx="902462" cy="628812"/>
          </a:xfrm>
          <a:prstGeom prst="rect">
            <a:avLst/>
          </a:prstGeom>
        </p:spPr>
      </p:pic>
    </p:spTree>
    <p:extLst>
      <p:ext uri="{BB962C8B-B14F-4D97-AF65-F5344CB8AC3E}">
        <p14:creationId xmlns:p14="http://schemas.microsoft.com/office/powerpoint/2010/main" val="1502998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7276754" y="1305209"/>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8587885" y="2047277"/>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4273777" y="1700532"/>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5477522" y="2418310"/>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6681269" y="312934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7906000" y="3824571"/>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5477522" y="1473054"/>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20371" y="1907925"/>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681268" y="1473054"/>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224117" y="2215122"/>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06000" y="1473054"/>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448848" y="2215122"/>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7905999" y="1473054"/>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9210671" y="2215122"/>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183" y="4375037"/>
            <a:ext cx="4137227" cy="947154"/>
          </a:xfrm>
          <a:prstGeom prst="rect">
            <a:avLst/>
          </a:prstGeom>
          <a:noFill/>
        </p:spPr>
        <p:txBody>
          <a:bodyPr wrap="squar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Create </a:t>
            </a:r>
            <a:r>
              <a:rPr lang="en-US" sz="2353" dirty="0" err="1">
                <a:gradFill>
                  <a:gsLst>
                    <a:gs pos="2917">
                      <a:schemeClr val="tx1"/>
                    </a:gs>
                    <a:gs pos="30000">
                      <a:schemeClr val="tx1"/>
                    </a:gs>
                  </a:gsLst>
                  <a:lin ang="5400000" scaled="0"/>
                </a:gradFill>
              </a:rPr>
              <a:t>Mgmt</a:t>
            </a:r>
            <a:r>
              <a:rPr lang="en-US" sz="2353" dirty="0">
                <a:gradFill>
                  <a:gsLst>
                    <a:gs pos="2917">
                      <a:schemeClr val="tx1"/>
                    </a:gs>
                    <a:gs pos="30000">
                      <a:schemeClr val="tx1"/>
                    </a:gs>
                  </a:gsLst>
                  <a:lin ang="5400000" scaled="0"/>
                </a:gradFill>
              </a:rPr>
              <a:t> (and Storage) Logical Networks in VMM</a:t>
            </a:r>
          </a:p>
        </p:txBody>
      </p:sp>
      <p:sp>
        <p:nvSpPr>
          <p:cNvPr id="54" name="Rectangle 53"/>
          <p:cNvSpPr/>
          <p:nvPr/>
        </p:nvSpPr>
        <p:spPr>
          <a:xfrm>
            <a:off x="412200" y="3560010"/>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sp>
        <p:nvSpPr>
          <p:cNvPr id="55" name="Can 54"/>
          <p:cNvSpPr/>
          <p:nvPr/>
        </p:nvSpPr>
        <p:spPr bwMode="auto">
          <a:xfrm rot="5400000">
            <a:off x="1606118" y="16107"/>
            <a:ext cx="311514" cy="3148002"/>
          </a:xfrm>
          <a:prstGeom prst="can">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dirty="0" err="1">
                <a:gradFill>
                  <a:gsLst>
                    <a:gs pos="0">
                      <a:srgbClr val="FFFFFF"/>
                    </a:gs>
                    <a:gs pos="100000">
                      <a:srgbClr val="FFFFFF"/>
                    </a:gs>
                  </a:gsLst>
                  <a:lin ang="5400000" scaled="0"/>
                </a:gradFill>
                <a:ea typeface="Segoe UI" pitchFamily="34" charset="0"/>
                <a:cs typeface="Segoe UI" pitchFamily="34" charset="0"/>
              </a:rPr>
              <a:t>Mgmt</a:t>
            </a:r>
            <a:r>
              <a:rPr lang="en-US" dirty="0">
                <a:gradFill>
                  <a:gsLst>
                    <a:gs pos="0">
                      <a:srgbClr val="FFFFFF"/>
                    </a:gs>
                    <a:gs pos="100000">
                      <a:srgbClr val="FFFFFF"/>
                    </a:gs>
                  </a:gsLst>
                  <a:lin ang="5400000" scaled="0"/>
                </a:gradFill>
                <a:ea typeface="Segoe UI" pitchFamily="34" charset="0"/>
                <a:cs typeface="Segoe UI" pitchFamily="34" charset="0"/>
              </a:rPr>
              <a:t> Logical Network</a:t>
            </a:r>
          </a:p>
        </p:txBody>
      </p:sp>
      <p:sp>
        <p:nvSpPr>
          <p:cNvPr id="56" name="Can 55"/>
          <p:cNvSpPr/>
          <p:nvPr/>
        </p:nvSpPr>
        <p:spPr bwMode="auto">
          <a:xfrm rot="5400000">
            <a:off x="1606117" y="448086"/>
            <a:ext cx="311514" cy="3148002"/>
          </a:xfrm>
          <a:prstGeom prst="can">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Storage Logical Network(s)</a:t>
            </a:r>
          </a:p>
        </p:txBody>
      </p:sp>
      <p:pic>
        <p:nvPicPr>
          <p:cNvPr id="32" name="Picture 31"/>
          <p:cNvPicPr>
            <a:picLocks noChangeAspect="1"/>
          </p:cNvPicPr>
          <p:nvPr/>
        </p:nvPicPr>
        <p:blipFill>
          <a:blip r:embed="rId5"/>
          <a:stretch>
            <a:fillRect/>
          </a:stretch>
        </p:blipFill>
        <p:spPr>
          <a:xfrm>
            <a:off x="505595" y="3652619"/>
            <a:ext cx="465939" cy="465212"/>
          </a:xfrm>
          <a:prstGeom prst="rect">
            <a:avLst/>
          </a:prstGeom>
          <a:scene3d>
            <a:camera prst="isometricLeftDown"/>
            <a:lightRig rig="threePt" dir="t"/>
          </a:scene3d>
        </p:spPr>
      </p:pic>
      <p:sp>
        <p:nvSpPr>
          <p:cNvPr id="33" name="Rectangle 32"/>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34" name="Rectangle 33"/>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35" name="Rectangle 34"/>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36" name="Picture 35"/>
          <p:cNvPicPr>
            <a:picLocks noChangeAspect="1"/>
          </p:cNvPicPr>
          <p:nvPr/>
        </p:nvPicPr>
        <p:blipFill>
          <a:blip r:embed="rId5"/>
          <a:stretch>
            <a:fillRect/>
          </a:stretch>
        </p:blipFill>
        <p:spPr>
          <a:xfrm>
            <a:off x="6870782" y="5178829"/>
            <a:ext cx="465939" cy="465212"/>
          </a:xfrm>
          <a:prstGeom prst="rect">
            <a:avLst/>
          </a:prstGeom>
          <a:scene3d>
            <a:camera prst="isometricLeftDown"/>
            <a:lightRig rig="threePt" dir="t"/>
          </a:scene3d>
        </p:spPr>
      </p:pic>
      <p:pic>
        <p:nvPicPr>
          <p:cNvPr id="37" name="Picture 36"/>
          <p:cNvPicPr>
            <a:picLocks noChangeAspect="1"/>
          </p:cNvPicPr>
          <p:nvPr/>
        </p:nvPicPr>
        <p:blipFill>
          <a:blip r:embed="rId6"/>
          <a:stretch>
            <a:fillRect/>
          </a:stretch>
        </p:blipFill>
        <p:spPr>
          <a:xfrm>
            <a:off x="520304" y="3074754"/>
            <a:ext cx="902462" cy="628812"/>
          </a:xfrm>
          <a:prstGeom prst="rect">
            <a:avLst/>
          </a:prstGeom>
        </p:spPr>
      </p:pic>
    </p:spTree>
    <p:extLst>
      <p:ext uri="{BB962C8B-B14F-4D97-AF65-F5344CB8AC3E}">
        <p14:creationId xmlns:p14="http://schemas.microsoft.com/office/powerpoint/2010/main" val="2131825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7276754" y="1305209"/>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8587885" y="2047277"/>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4273777" y="1700532"/>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5477522" y="2418310"/>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6681269" y="312934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7906000" y="3824571"/>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5477522" y="1473054"/>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20371" y="1907925"/>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681268" y="1473054"/>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224117" y="2215122"/>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06000" y="1473054"/>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448848" y="2215122"/>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7905999" y="1473054"/>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9210671" y="2215122"/>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4509" y="4862311"/>
            <a:ext cx="4611151" cy="1273017"/>
          </a:xfrm>
          <a:prstGeom prst="rect">
            <a:avLst/>
          </a:prstGeom>
          <a:noFill/>
        </p:spPr>
        <p:txBody>
          <a:bodyPr wrap="squar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Create a Logical Switch, ready to use Switch Embedded Teaming (SET)</a:t>
            </a:r>
          </a:p>
        </p:txBody>
      </p:sp>
      <p:sp>
        <p:nvSpPr>
          <p:cNvPr id="54" name="Rectangle 53"/>
          <p:cNvSpPr/>
          <p:nvPr/>
        </p:nvSpPr>
        <p:spPr>
          <a:xfrm>
            <a:off x="414025" y="3464532"/>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sp>
        <p:nvSpPr>
          <p:cNvPr id="34" name="Rectangle 33"/>
          <p:cNvSpPr/>
          <p:nvPr/>
        </p:nvSpPr>
        <p:spPr bwMode="auto">
          <a:xfrm>
            <a:off x="1272345" y="3707205"/>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130157" y="3851660"/>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946866" y="3973360"/>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793934" y="4092079"/>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a:off x="143458" y="134692"/>
            <a:ext cx="1128886" cy="1249781"/>
            <a:chOff x="142612" y="134224"/>
            <a:chExt cx="1129047" cy="1249959"/>
          </a:xfrm>
        </p:grpSpPr>
        <p:sp>
          <p:nvSpPr>
            <p:cNvPr id="36" name="Rounded Rectangle 35"/>
            <p:cNvSpPr/>
            <p:nvPr/>
          </p:nvSpPr>
          <p:spPr bwMode="auto">
            <a:xfrm>
              <a:off x="142612" y="134224"/>
              <a:ext cx="1129047" cy="1249959"/>
            </a:xfrm>
            <a:prstGeom prst="roundRect">
              <a:avLst/>
            </a:prstGeom>
            <a:no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VMM Logical Networks</a:t>
              </a:r>
            </a:p>
          </p:txBody>
        </p:sp>
        <p:sp>
          <p:nvSpPr>
            <p:cNvPr id="30" name="Can 29"/>
            <p:cNvSpPr/>
            <p:nvPr/>
          </p:nvSpPr>
          <p:spPr bwMode="auto">
            <a:xfrm rot="5400000">
              <a:off x="593195" y="-132388"/>
              <a:ext cx="178889" cy="893621"/>
            </a:xfrm>
            <a:prstGeom prst="can">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42" name="Picture 41"/>
          <p:cNvPicPr>
            <a:picLocks noChangeAspect="1"/>
          </p:cNvPicPr>
          <p:nvPr/>
        </p:nvPicPr>
        <p:blipFill>
          <a:blip r:embed="rId5"/>
          <a:stretch>
            <a:fillRect/>
          </a:stretch>
        </p:blipFill>
        <p:spPr>
          <a:xfrm>
            <a:off x="507420" y="3566016"/>
            <a:ext cx="465939" cy="465212"/>
          </a:xfrm>
          <a:prstGeom prst="rect">
            <a:avLst/>
          </a:prstGeom>
          <a:scene3d>
            <a:camera prst="isometricLeftDown"/>
            <a:lightRig rig="threePt" dir="t"/>
          </a:scene3d>
        </p:spPr>
      </p:pic>
      <p:sp>
        <p:nvSpPr>
          <p:cNvPr id="39" name="Rectangle 38"/>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40" name="Rectangle 39"/>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43" name="Rectangle 42"/>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44" name="Picture 43"/>
          <p:cNvPicPr>
            <a:picLocks noChangeAspect="1"/>
          </p:cNvPicPr>
          <p:nvPr/>
        </p:nvPicPr>
        <p:blipFill>
          <a:blip r:embed="rId5"/>
          <a:stretch>
            <a:fillRect/>
          </a:stretch>
        </p:blipFill>
        <p:spPr>
          <a:xfrm>
            <a:off x="6870782" y="5178829"/>
            <a:ext cx="465939" cy="465212"/>
          </a:xfrm>
          <a:prstGeom prst="rect">
            <a:avLst/>
          </a:prstGeom>
          <a:scene3d>
            <a:camera prst="isometricLeftDown"/>
            <a:lightRig rig="threePt" dir="t"/>
          </a:scene3d>
        </p:spPr>
      </p:pic>
      <p:pic>
        <p:nvPicPr>
          <p:cNvPr id="45" name="Picture 44"/>
          <p:cNvPicPr>
            <a:picLocks noChangeAspect="1"/>
          </p:cNvPicPr>
          <p:nvPr/>
        </p:nvPicPr>
        <p:blipFill>
          <a:blip r:embed="rId6"/>
          <a:stretch>
            <a:fillRect/>
          </a:stretch>
        </p:blipFill>
        <p:spPr>
          <a:xfrm>
            <a:off x="510864" y="2993353"/>
            <a:ext cx="902462" cy="628812"/>
          </a:xfrm>
          <a:prstGeom prst="rect">
            <a:avLst/>
          </a:prstGeom>
        </p:spPr>
      </p:pic>
    </p:spTree>
    <p:extLst>
      <p:ext uri="{BB962C8B-B14F-4D97-AF65-F5344CB8AC3E}">
        <p14:creationId xmlns:p14="http://schemas.microsoft.com/office/powerpoint/2010/main" val="16771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7276754" y="1305209"/>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8587885" y="2047277"/>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4273777" y="1700532"/>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5477522" y="2418310"/>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6681269" y="312934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7906000" y="3824571"/>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5477522" y="1473054"/>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20371" y="1907925"/>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681268" y="1473054"/>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224117" y="2215122"/>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06000" y="1473054"/>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448848" y="2215122"/>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7905999" y="1473054"/>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9210671" y="2215122"/>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226085" y="5808849"/>
            <a:ext cx="6308581" cy="621289"/>
          </a:xfrm>
          <a:prstGeom prst="rect">
            <a:avLst/>
          </a:prstGeom>
          <a:noFill/>
        </p:spPr>
        <p:txBody>
          <a:bodyPr wrap="squar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And deploy it to the Hyper-V Hosts</a:t>
            </a:r>
          </a:p>
        </p:txBody>
      </p:sp>
      <p:sp>
        <p:nvSpPr>
          <p:cNvPr id="54" name="Rectangle 53"/>
          <p:cNvSpPr/>
          <p:nvPr/>
        </p:nvSpPr>
        <p:spPr>
          <a:xfrm>
            <a:off x="412200" y="3560010"/>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sp>
        <p:nvSpPr>
          <p:cNvPr id="2" name="Rectangle 1"/>
          <p:cNvSpPr/>
          <p:nvPr/>
        </p:nvSpPr>
        <p:spPr bwMode="auto">
          <a:xfrm>
            <a:off x="3799984" y="2206899"/>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4998663" y="292203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6204118" y="362577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7354431" y="4322469"/>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nvGrpSpPr>
          <p:cNvPr id="37" name="Group 36"/>
          <p:cNvGrpSpPr/>
          <p:nvPr/>
        </p:nvGrpSpPr>
        <p:grpSpPr>
          <a:xfrm>
            <a:off x="143458" y="134692"/>
            <a:ext cx="1128886" cy="1249781"/>
            <a:chOff x="142612" y="134224"/>
            <a:chExt cx="1129047" cy="1249959"/>
          </a:xfrm>
        </p:grpSpPr>
        <p:sp>
          <p:nvSpPr>
            <p:cNvPr id="38" name="Rounded Rectangle 37"/>
            <p:cNvSpPr/>
            <p:nvPr/>
          </p:nvSpPr>
          <p:spPr bwMode="auto">
            <a:xfrm>
              <a:off x="142612" y="134224"/>
              <a:ext cx="1129047" cy="1249959"/>
            </a:xfrm>
            <a:prstGeom prst="roundRect">
              <a:avLst/>
            </a:prstGeom>
            <a:no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VMM Logical Networks</a:t>
              </a:r>
            </a:p>
          </p:txBody>
        </p:sp>
        <p:sp>
          <p:nvSpPr>
            <p:cNvPr id="40" name="Can 39"/>
            <p:cNvSpPr/>
            <p:nvPr/>
          </p:nvSpPr>
          <p:spPr bwMode="auto">
            <a:xfrm rot="5400000">
              <a:off x="593195" y="-132388"/>
              <a:ext cx="178889" cy="893621"/>
            </a:xfrm>
            <a:prstGeom prst="can">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43" name="Picture 42"/>
          <p:cNvPicPr>
            <a:picLocks noChangeAspect="1"/>
          </p:cNvPicPr>
          <p:nvPr/>
        </p:nvPicPr>
        <p:blipFill>
          <a:blip r:embed="rId4"/>
          <a:stretch>
            <a:fillRect/>
          </a:stretch>
        </p:blipFill>
        <p:spPr>
          <a:xfrm>
            <a:off x="505595" y="3652619"/>
            <a:ext cx="465939" cy="465212"/>
          </a:xfrm>
          <a:prstGeom prst="rect">
            <a:avLst/>
          </a:prstGeom>
          <a:scene3d>
            <a:camera prst="isometricLeftDown"/>
            <a:lightRig rig="threePt" dir="t"/>
          </a:scene3d>
        </p:spPr>
      </p:pic>
      <p:sp>
        <p:nvSpPr>
          <p:cNvPr id="39" name="Rectangle 38"/>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42" name="Rectangle 41"/>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44" name="Rectangle 43"/>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45" name="Picture 44"/>
          <p:cNvPicPr>
            <a:picLocks noChangeAspect="1"/>
          </p:cNvPicPr>
          <p:nvPr/>
        </p:nvPicPr>
        <p:blipFill>
          <a:blip r:embed="rId4"/>
          <a:stretch>
            <a:fillRect/>
          </a:stretch>
        </p:blipFill>
        <p:spPr>
          <a:xfrm>
            <a:off x="6870782" y="5178829"/>
            <a:ext cx="465939" cy="465212"/>
          </a:xfrm>
          <a:prstGeom prst="rect">
            <a:avLst/>
          </a:prstGeom>
          <a:scene3d>
            <a:camera prst="isometricLeftDown"/>
            <a:lightRig rig="threePt" dir="t"/>
          </a:scene3d>
        </p:spPr>
      </p:pic>
      <p:pic>
        <p:nvPicPr>
          <p:cNvPr id="46" name="Picture 45"/>
          <p:cNvPicPr>
            <a:picLocks noChangeAspect="1"/>
          </p:cNvPicPr>
          <p:nvPr/>
        </p:nvPicPr>
        <p:blipFill>
          <a:blip r:embed="rId5"/>
          <a:stretch>
            <a:fillRect/>
          </a:stretch>
        </p:blipFill>
        <p:spPr>
          <a:xfrm>
            <a:off x="520304" y="3074754"/>
            <a:ext cx="902462" cy="628812"/>
          </a:xfrm>
          <a:prstGeom prst="rect">
            <a:avLst/>
          </a:prstGeom>
        </p:spPr>
      </p:pic>
    </p:spTree>
    <p:extLst>
      <p:ext uri="{BB962C8B-B14F-4D97-AF65-F5344CB8AC3E}">
        <p14:creationId xmlns:p14="http://schemas.microsoft.com/office/powerpoint/2010/main" val="2033260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7276754" y="1305209"/>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8587885" y="2047277"/>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4273777" y="1700532"/>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5477522" y="2418310"/>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6681269" y="312934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7906000" y="3824571"/>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5477522" y="1473054"/>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20371" y="1907925"/>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681268" y="1473054"/>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224117" y="2215122"/>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06000" y="1473054"/>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448848" y="2215122"/>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7905999" y="1473054"/>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9210671" y="2215122"/>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3790" y="5659227"/>
            <a:ext cx="6308581" cy="627827"/>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Attach </a:t>
            </a:r>
            <a:r>
              <a:rPr lang="en-US" sz="2400" dirty="0" err="1">
                <a:gradFill>
                  <a:gsLst>
                    <a:gs pos="2917">
                      <a:schemeClr val="tx1"/>
                    </a:gs>
                    <a:gs pos="30000">
                      <a:schemeClr val="tx1"/>
                    </a:gs>
                  </a:gsLst>
                  <a:lin ang="5400000" scaled="0"/>
                </a:gradFill>
              </a:rPr>
              <a:t>Mgmt</a:t>
            </a:r>
            <a:r>
              <a:rPr lang="en-US" sz="2400" dirty="0">
                <a:gradFill>
                  <a:gsLst>
                    <a:gs pos="2917">
                      <a:schemeClr val="tx1"/>
                    </a:gs>
                    <a:gs pos="30000">
                      <a:schemeClr val="tx1"/>
                    </a:gs>
                  </a:gsLst>
                  <a:lin ang="5400000" scaled="0"/>
                </a:gradFill>
              </a:rPr>
              <a:t> Host </a:t>
            </a:r>
            <a:r>
              <a:rPr lang="en-US" sz="2400" dirty="0" err="1">
                <a:gradFill>
                  <a:gsLst>
                    <a:gs pos="2917">
                      <a:schemeClr val="tx1"/>
                    </a:gs>
                    <a:gs pos="30000">
                      <a:schemeClr val="tx1"/>
                    </a:gs>
                  </a:gsLst>
                  <a:lin ang="5400000" scaled="0"/>
                </a:gradFill>
              </a:rPr>
              <a:t>vNICs</a:t>
            </a:r>
            <a:r>
              <a:rPr lang="en-US" sz="2400" dirty="0">
                <a:gradFill>
                  <a:gsLst>
                    <a:gs pos="2917">
                      <a:schemeClr val="tx1"/>
                    </a:gs>
                    <a:gs pos="30000">
                      <a:schemeClr val="tx1"/>
                    </a:gs>
                  </a:gsLst>
                  <a:lin ang="5400000" scaled="0"/>
                </a:gradFill>
              </a:rPr>
              <a:t> to the </a:t>
            </a:r>
            <a:r>
              <a:rPr lang="en-US" sz="2400" dirty="0" err="1">
                <a:gradFill>
                  <a:gsLst>
                    <a:gs pos="2917">
                      <a:schemeClr val="tx1"/>
                    </a:gs>
                    <a:gs pos="30000">
                      <a:schemeClr val="tx1"/>
                    </a:gs>
                  </a:gsLst>
                  <a:lin ang="5400000" scaled="0"/>
                </a:gradFill>
              </a:rPr>
              <a:t>vSwitch</a:t>
            </a:r>
            <a:endParaRPr lang="en-US" sz="2400" dirty="0">
              <a:gradFill>
                <a:gsLst>
                  <a:gs pos="2917">
                    <a:schemeClr val="tx1"/>
                  </a:gs>
                  <a:gs pos="30000">
                    <a:schemeClr val="tx1"/>
                  </a:gs>
                </a:gsLst>
                <a:lin ang="5400000" scaled="0"/>
              </a:gradFill>
            </a:endParaRPr>
          </a:p>
        </p:txBody>
      </p:sp>
      <p:sp>
        <p:nvSpPr>
          <p:cNvPr id="54" name="Rectangle 53"/>
          <p:cNvSpPr/>
          <p:nvPr/>
        </p:nvSpPr>
        <p:spPr>
          <a:xfrm>
            <a:off x="412200" y="3560010"/>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sp>
        <p:nvSpPr>
          <p:cNvPr id="2" name="Rectangle 1"/>
          <p:cNvSpPr/>
          <p:nvPr/>
        </p:nvSpPr>
        <p:spPr bwMode="auto">
          <a:xfrm>
            <a:off x="3799984" y="2206899"/>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4998663" y="292203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6204118" y="362577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7354431" y="4322469"/>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33"/>
          <p:cNvSpPr/>
          <p:nvPr/>
        </p:nvSpPr>
        <p:spPr>
          <a:xfrm>
            <a:off x="253690" y="4481553"/>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0" name="Freeform 49"/>
          <p:cNvSpPr/>
          <p:nvPr/>
        </p:nvSpPr>
        <p:spPr>
          <a:xfrm>
            <a:off x="406068" y="4633932"/>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1" name="Freeform 50"/>
          <p:cNvSpPr/>
          <p:nvPr/>
        </p:nvSpPr>
        <p:spPr>
          <a:xfrm>
            <a:off x="558446" y="4786310"/>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2" name="Freeform 51"/>
          <p:cNvSpPr/>
          <p:nvPr/>
        </p:nvSpPr>
        <p:spPr>
          <a:xfrm>
            <a:off x="710824" y="4938688"/>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grpSp>
        <p:nvGrpSpPr>
          <p:cNvPr id="57" name="Group 56"/>
          <p:cNvGrpSpPr/>
          <p:nvPr/>
        </p:nvGrpSpPr>
        <p:grpSpPr>
          <a:xfrm>
            <a:off x="143458" y="134692"/>
            <a:ext cx="1128886" cy="1249781"/>
            <a:chOff x="142612" y="134224"/>
            <a:chExt cx="1129047" cy="1249959"/>
          </a:xfrm>
        </p:grpSpPr>
        <p:sp>
          <p:nvSpPr>
            <p:cNvPr id="58" name="Rounded Rectangle 57"/>
            <p:cNvSpPr/>
            <p:nvPr/>
          </p:nvSpPr>
          <p:spPr bwMode="auto">
            <a:xfrm>
              <a:off x="142612" y="134224"/>
              <a:ext cx="1129047" cy="1249959"/>
            </a:xfrm>
            <a:prstGeom prst="roundRect">
              <a:avLst/>
            </a:prstGeom>
            <a:no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VMM Logical Networks</a:t>
              </a:r>
            </a:p>
          </p:txBody>
        </p:sp>
        <p:sp>
          <p:nvSpPr>
            <p:cNvPr id="60" name="Can 59"/>
            <p:cNvSpPr/>
            <p:nvPr/>
          </p:nvSpPr>
          <p:spPr bwMode="auto">
            <a:xfrm rot="5400000">
              <a:off x="593195" y="-132388"/>
              <a:ext cx="178889" cy="893621"/>
            </a:xfrm>
            <a:prstGeom prst="can">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62" name="Picture 61"/>
          <p:cNvPicPr>
            <a:picLocks noChangeAspect="1"/>
          </p:cNvPicPr>
          <p:nvPr/>
        </p:nvPicPr>
        <p:blipFill>
          <a:blip r:embed="rId4"/>
          <a:stretch>
            <a:fillRect/>
          </a:stretch>
        </p:blipFill>
        <p:spPr>
          <a:xfrm>
            <a:off x="505595" y="3652619"/>
            <a:ext cx="465939" cy="465212"/>
          </a:xfrm>
          <a:prstGeom prst="rect">
            <a:avLst/>
          </a:prstGeom>
          <a:scene3d>
            <a:camera prst="isometricLeftDown"/>
            <a:lightRig rig="threePt" dir="t"/>
          </a:scene3d>
        </p:spPr>
      </p:pic>
      <p:sp>
        <p:nvSpPr>
          <p:cNvPr id="42" name="Rectangle 41"/>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43" name="Rectangle 42"/>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44" name="Rectangle 43"/>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45" name="Picture 44"/>
          <p:cNvPicPr>
            <a:picLocks noChangeAspect="1"/>
          </p:cNvPicPr>
          <p:nvPr/>
        </p:nvPicPr>
        <p:blipFill>
          <a:blip r:embed="rId4"/>
          <a:stretch>
            <a:fillRect/>
          </a:stretch>
        </p:blipFill>
        <p:spPr>
          <a:xfrm>
            <a:off x="6870782" y="5178829"/>
            <a:ext cx="465939" cy="465212"/>
          </a:xfrm>
          <a:prstGeom prst="rect">
            <a:avLst/>
          </a:prstGeom>
          <a:scene3d>
            <a:camera prst="isometricLeftDown"/>
            <a:lightRig rig="threePt" dir="t"/>
          </a:scene3d>
        </p:spPr>
      </p:pic>
      <p:pic>
        <p:nvPicPr>
          <p:cNvPr id="46" name="Picture 45"/>
          <p:cNvPicPr>
            <a:picLocks noChangeAspect="1"/>
          </p:cNvPicPr>
          <p:nvPr/>
        </p:nvPicPr>
        <p:blipFill>
          <a:blip r:embed="rId5"/>
          <a:stretch>
            <a:fillRect/>
          </a:stretch>
        </p:blipFill>
        <p:spPr>
          <a:xfrm>
            <a:off x="520304" y="3074754"/>
            <a:ext cx="902462" cy="628812"/>
          </a:xfrm>
          <a:prstGeom prst="rect">
            <a:avLst/>
          </a:prstGeom>
        </p:spPr>
      </p:pic>
    </p:spTree>
    <p:extLst>
      <p:ext uri="{BB962C8B-B14F-4D97-AF65-F5344CB8AC3E}">
        <p14:creationId xmlns:p14="http://schemas.microsoft.com/office/powerpoint/2010/main" val="550601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593637" y="466428"/>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9904768" y="1208496"/>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5590662" y="861751"/>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407" y="1579529"/>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153" y="229056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2884" y="2985790"/>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6794405" y="634273"/>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7255" y="1069144"/>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98153" y="634272"/>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1000" y="1376341"/>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222883" y="634273"/>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65733" y="1376341"/>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9222884" y="634272"/>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527555" y="1376341"/>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5116868" y="1368118"/>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6315547" y="208325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7521002" y="278699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8671315" y="348368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33"/>
          <p:cNvSpPr/>
          <p:nvPr/>
        </p:nvSpPr>
        <p:spPr>
          <a:xfrm>
            <a:off x="4495109" y="1575782"/>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0" name="Freeform 49"/>
          <p:cNvSpPr/>
          <p:nvPr/>
        </p:nvSpPr>
        <p:spPr>
          <a:xfrm>
            <a:off x="5690911" y="231000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1" name="Freeform 50"/>
          <p:cNvSpPr/>
          <p:nvPr/>
        </p:nvSpPr>
        <p:spPr>
          <a:xfrm>
            <a:off x="6920791" y="2991745"/>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2" name="Freeform 51"/>
          <p:cNvSpPr/>
          <p:nvPr/>
        </p:nvSpPr>
        <p:spPr>
          <a:xfrm>
            <a:off x="8102353" y="372753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8" name="Rounded Rectangle 57"/>
          <p:cNvSpPr/>
          <p:nvPr/>
        </p:nvSpPr>
        <p:spPr bwMode="auto">
          <a:xfrm>
            <a:off x="119835" y="153500"/>
            <a:ext cx="1128886" cy="1249781"/>
          </a:xfrm>
          <a:prstGeom prst="roundRect">
            <a:avLst/>
          </a:prstGeom>
          <a:no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VMM Logical Networks</a:t>
            </a:r>
          </a:p>
        </p:txBody>
      </p:sp>
      <p:sp>
        <p:nvSpPr>
          <p:cNvPr id="46" name="Can 166"/>
          <p:cNvSpPr/>
          <p:nvPr/>
        </p:nvSpPr>
        <p:spPr bwMode="auto">
          <a:xfrm rot="5400000">
            <a:off x="608189" y="-83835"/>
            <a:ext cx="194137" cy="906390"/>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42" name="Rectangle 41"/>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43" name="Rectangle 42"/>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44" name="Picture 43"/>
          <p:cNvPicPr>
            <a:picLocks noChangeAspect="1"/>
          </p:cNvPicPr>
          <p:nvPr/>
        </p:nvPicPr>
        <p:blipFill>
          <a:blip r:embed="rId5"/>
          <a:stretch>
            <a:fillRect/>
          </a:stretch>
        </p:blipFill>
        <p:spPr>
          <a:xfrm>
            <a:off x="6870782" y="5178829"/>
            <a:ext cx="465939" cy="465212"/>
          </a:xfrm>
          <a:prstGeom prst="rect">
            <a:avLst/>
          </a:prstGeom>
          <a:scene3d>
            <a:camera prst="isometricLeftDown"/>
            <a:lightRig rig="threePt" dir="t"/>
          </a:scene3d>
        </p:spPr>
      </p:pic>
      <p:sp>
        <p:nvSpPr>
          <p:cNvPr id="47" name="Rectangle 46"/>
          <p:cNvSpPr/>
          <p:nvPr/>
        </p:nvSpPr>
        <p:spPr>
          <a:xfrm>
            <a:off x="412200" y="3560010"/>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48" name="Picture 47"/>
          <p:cNvPicPr>
            <a:picLocks noChangeAspect="1"/>
          </p:cNvPicPr>
          <p:nvPr/>
        </p:nvPicPr>
        <p:blipFill>
          <a:blip r:embed="rId5"/>
          <a:stretch>
            <a:fillRect/>
          </a:stretch>
        </p:blipFill>
        <p:spPr>
          <a:xfrm>
            <a:off x="505595" y="3652619"/>
            <a:ext cx="465939" cy="465212"/>
          </a:xfrm>
          <a:prstGeom prst="rect">
            <a:avLst/>
          </a:prstGeom>
          <a:scene3d>
            <a:camera prst="isometricLeftDown"/>
            <a:lightRig rig="threePt" dir="t"/>
          </a:scene3d>
        </p:spPr>
      </p:pic>
      <p:pic>
        <p:nvPicPr>
          <p:cNvPr id="45" name="Picture 44"/>
          <p:cNvPicPr>
            <a:picLocks noChangeAspect="1"/>
          </p:cNvPicPr>
          <p:nvPr/>
        </p:nvPicPr>
        <p:blipFill>
          <a:blip r:embed="rId6"/>
          <a:stretch>
            <a:fillRect/>
          </a:stretch>
        </p:blipFill>
        <p:spPr>
          <a:xfrm>
            <a:off x="520304" y="3074754"/>
            <a:ext cx="902462" cy="628812"/>
          </a:xfrm>
          <a:prstGeom prst="rect">
            <a:avLst/>
          </a:prstGeom>
        </p:spPr>
      </p:pic>
    </p:spTree>
    <p:extLst>
      <p:ext uri="{BB962C8B-B14F-4D97-AF65-F5344CB8AC3E}">
        <p14:creationId xmlns:p14="http://schemas.microsoft.com/office/powerpoint/2010/main" val="3918235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1394664" y="4250956"/>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Can 166"/>
          <p:cNvSpPr/>
          <p:nvPr/>
        </p:nvSpPr>
        <p:spPr bwMode="auto">
          <a:xfrm rot="5400000">
            <a:off x="5924229" y="-1118618"/>
            <a:ext cx="194137" cy="8964248"/>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Management </a:t>
            </a:r>
            <a:r>
              <a:rPr lang="en-US" sz="1200" i="1" dirty="0">
                <a:gradFill>
                  <a:gsLst>
                    <a:gs pos="0">
                      <a:srgbClr val="FFFFFF"/>
                    </a:gs>
                    <a:gs pos="100000">
                      <a:srgbClr val="FFFFFF"/>
                    </a:gs>
                  </a:gsLst>
                  <a:lin ang="5400000" scaled="0"/>
                </a:gradFill>
                <a:ea typeface="Segoe UI" pitchFamily="34" charset="0"/>
                <a:cs typeface="Segoe UI" pitchFamily="34" charset="0"/>
              </a:rPr>
              <a:t>(10.127.132.128/25, VLAN 7)</a:t>
            </a:r>
          </a:p>
        </p:txBody>
      </p:sp>
      <p:sp>
        <p:nvSpPr>
          <p:cNvPr id="13" name="1"/>
          <p:cNvSpPr/>
          <p:nvPr/>
        </p:nvSpPr>
        <p:spPr>
          <a:xfrm>
            <a:off x="3934534" y="4276586"/>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17" name="1"/>
          <p:cNvSpPr/>
          <p:nvPr/>
        </p:nvSpPr>
        <p:spPr>
          <a:xfrm>
            <a:off x="6359904" y="4250956"/>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18" name="1"/>
          <p:cNvSpPr/>
          <p:nvPr/>
        </p:nvSpPr>
        <p:spPr>
          <a:xfrm>
            <a:off x="8785274" y="4250956"/>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19" name="TextBox 18"/>
          <p:cNvSpPr txBox="1"/>
          <p:nvPr/>
        </p:nvSpPr>
        <p:spPr>
          <a:xfrm>
            <a:off x="2271" y="3670137"/>
            <a:ext cx="1719986"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Compute </a:t>
            </a:r>
          </a:p>
          <a:p>
            <a:pPr>
              <a:lnSpc>
                <a:spcPct val="90000"/>
              </a:lnSpc>
              <a:spcAft>
                <a:spcPts val="600"/>
              </a:spcAft>
            </a:pPr>
            <a:r>
              <a:rPr lang="en-US" sz="2400" dirty="0">
                <a:gradFill>
                  <a:gsLst>
                    <a:gs pos="2917">
                      <a:schemeClr val="tx1"/>
                    </a:gs>
                    <a:gs pos="30000">
                      <a:schemeClr val="tx1"/>
                    </a:gs>
                  </a:gsLst>
                  <a:lin ang="5400000" scaled="0"/>
                </a:gradFill>
              </a:rPr>
              <a:t>Cluster</a:t>
            </a:r>
          </a:p>
        </p:txBody>
      </p:sp>
      <p:sp>
        <p:nvSpPr>
          <p:cNvPr id="2" name="TextBox 1"/>
          <p:cNvSpPr txBox="1"/>
          <p:nvPr/>
        </p:nvSpPr>
        <p:spPr>
          <a:xfrm>
            <a:off x="3519999" y="60581"/>
            <a:ext cx="5002594" cy="724143"/>
          </a:xfrm>
          <a:prstGeom prst="rect">
            <a:avLst/>
          </a:prstGeom>
          <a:noFill/>
        </p:spPr>
        <p:txBody>
          <a:bodyPr wrap="square" lIns="179285" tIns="143428" rIns="179285" bIns="143428" rtlCol="0">
            <a:spAutoFit/>
          </a:bodyPr>
          <a:lstStyle/>
          <a:p>
            <a:pPr>
              <a:lnSpc>
                <a:spcPct val="90000"/>
              </a:lnSpc>
              <a:spcAft>
                <a:spcPts val="588"/>
              </a:spcAft>
            </a:pPr>
            <a:r>
              <a:rPr lang="en-US" sz="3137" dirty="0">
                <a:gradFill>
                  <a:gsLst>
                    <a:gs pos="2917">
                      <a:schemeClr val="tx1"/>
                    </a:gs>
                    <a:gs pos="30000">
                      <a:schemeClr val="tx1"/>
                    </a:gs>
                  </a:gsLst>
                  <a:lin ang="5400000" scaled="0"/>
                </a:gradFill>
              </a:rPr>
              <a:t>Logical Network Diagram</a:t>
            </a:r>
          </a:p>
        </p:txBody>
      </p:sp>
      <p:cxnSp>
        <p:nvCxnSpPr>
          <p:cNvPr id="23" name="Straight Connector 22"/>
          <p:cNvCxnSpPr>
            <a:cxnSpLocks/>
          </p:cNvCxnSpPr>
          <p:nvPr/>
        </p:nvCxnSpPr>
        <p:spPr>
          <a:xfrm>
            <a:off x="2585003" y="3460577"/>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a:off x="5050171" y="3460577"/>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7515339" y="3460577"/>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9980508" y="3460576"/>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13671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controller</a:t>
            </a:r>
            <a:endParaRPr lang="cs-CZ" dirty="0"/>
          </a:p>
        </p:txBody>
      </p:sp>
      <p:sp>
        <p:nvSpPr>
          <p:cNvPr id="3" name="Text Placeholder 2"/>
          <p:cNvSpPr>
            <a:spLocks noGrp="1"/>
          </p:cNvSpPr>
          <p:nvPr>
            <p:ph type="body" sz="quarter" idx="10"/>
          </p:nvPr>
        </p:nvSpPr>
        <p:spPr/>
        <p:txBody>
          <a:bodyPr/>
          <a:lstStyle/>
          <a:p>
            <a:endParaRPr lang="cs-CZ"/>
          </a:p>
        </p:txBody>
      </p:sp>
    </p:spTree>
    <p:extLst>
      <p:ext uri="{BB962C8B-B14F-4D97-AF65-F5344CB8AC3E}">
        <p14:creationId xmlns:p14="http://schemas.microsoft.com/office/powerpoint/2010/main" val="90184502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Review the Physical Network Plan</a:t>
            </a:r>
          </a:p>
        </p:txBody>
      </p:sp>
      <p:sp>
        <p:nvSpPr>
          <p:cNvPr id="6" name="Text Placeholder 5"/>
          <p:cNvSpPr>
            <a:spLocks noGrp="1"/>
          </p:cNvSpPr>
          <p:nvPr>
            <p:ph type="body" sz="quarter" idx="10"/>
          </p:nvPr>
        </p:nvSpPr>
        <p:spPr>
          <a:xfrm>
            <a:off x="269239" y="1362269"/>
            <a:ext cx="11653523" cy="4711960"/>
          </a:xfrm>
        </p:spPr>
        <p:txBody>
          <a:bodyPr>
            <a:normAutofit lnSpcReduction="10000"/>
          </a:bodyPr>
          <a:lstStyle/>
          <a:p>
            <a:r>
              <a:rPr lang="en-US" dirty="0"/>
              <a:t>Top of Rack (</a:t>
            </a:r>
            <a:r>
              <a:rPr lang="en-US" dirty="0" err="1"/>
              <a:t>ToR</a:t>
            </a:r>
            <a:r>
              <a:rPr lang="en-US" dirty="0"/>
              <a:t>) Switch</a:t>
            </a:r>
          </a:p>
          <a:p>
            <a:endParaRPr lang="en-US" dirty="0"/>
          </a:p>
          <a:p>
            <a:endParaRPr lang="en-US" dirty="0"/>
          </a:p>
          <a:p>
            <a:endParaRPr lang="en-US" dirty="0"/>
          </a:p>
          <a:p>
            <a:endParaRPr lang="en-US" dirty="0"/>
          </a:p>
          <a:p>
            <a:endParaRPr lang="en-US" dirty="0"/>
          </a:p>
          <a:p>
            <a:endParaRPr lang="en-US" dirty="0"/>
          </a:p>
          <a:p>
            <a:pPr marL="336145" indent="-336145">
              <a:buFont typeface="Arial" panose="020B0604020202020204" pitchFamily="34" charset="0"/>
              <a:buChar char="•"/>
            </a:pPr>
            <a:endParaRPr lang="en-US" sz="1961" dirty="0">
              <a:solidFill>
                <a:schemeClr val="tx1"/>
              </a:solidFill>
              <a:latin typeface="+mn-lt"/>
            </a:endParaRPr>
          </a:p>
          <a:p>
            <a:pPr marL="336145" indent="-336145">
              <a:buFont typeface="Arial" panose="020B0604020202020204" pitchFamily="34" charset="0"/>
              <a:buChar char="•"/>
            </a:pPr>
            <a:endParaRPr lang="en-US" sz="1961" dirty="0">
              <a:solidFill>
                <a:schemeClr val="tx1"/>
              </a:solidFill>
              <a:latin typeface="+mn-lt"/>
            </a:endParaRPr>
          </a:p>
          <a:p>
            <a:pPr marL="336145" indent="-336145">
              <a:buFont typeface="Arial" panose="020B0604020202020204" pitchFamily="34" charset="0"/>
              <a:buChar char="•"/>
            </a:pPr>
            <a:r>
              <a:rPr lang="en-US" sz="1961" dirty="0">
                <a:solidFill>
                  <a:schemeClr val="tx1"/>
                </a:solidFill>
                <a:latin typeface="+mn-lt"/>
              </a:rPr>
              <a:t>One Management IP Address per Network Controller Node VM</a:t>
            </a:r>
          </a:p>
          <a:p>
            <a:pPr marL="336145" indent="-336145">
              <a:buFont typeface="Arial" panose="020B0604020202020204" pitchFamily="34" charset="0"/>
              <a:buChar char="•"/>
            </a:pPr>
            <a:r>
              <a:rPr lang="en-US" sz="1961" dirty="0">
                <a:solidFill>
                  <a:schemeClr val="tx1"/>
                </a:solidFill>
                <a:latin typeface="+mn-lt"/>
              </a:rPr>
              <a:t>(Optional) One Management IP Address for Network Controller REST Endpoint</a:t>
            </a:r>
          </a:p>
        </p:txBody>
      </p:sp>
      <p:graphicFrame>
        <p:nvGraphicFramePr>
          <p:cNvPr id="2" name="Table 1"/>
          <p:cNvGraphicFramePr>
            <a:graphicFrameLocks noGrp="1"/>
          </p:cNvGraphicFramePr>
          <p:nvPr>
            <p:extLst>
              <p:ext uri="{D42A27DB-BD31-4B8C-83A1-F6EECF244321}">
                <p14:modId xmlns:p14="http://schemas.microsoft.com/office/powerpoint/2010/main" val="959909832"/>
              </p:ext>
            </p:extLst>
          </p:nvPr>
        </p:nvGraphicFramePr>
        <p:xfrm>
          <a:off x="493345" y="1785554"/>
          <a:ext cx="8412128" cy="2732412"/>
        </p:xfrm>
        <a:graphic>
          <a:graphicData uri="http://schemas.openxmlformats.org/drawingml/2006/table">
            <a:tbl>
              <a:tblPr firstRow="1" bandRow="1">
                <a:tableStyleId>{21E4AEA4-8DFA-4A89-87EB-49C32662AFE0}</a:tableStyleId>
              </a:tblPr>
              <a:tblGrid>
                <a:gridCol w="2036378">
                  <a:extLst>
                    <a:ext uri="{9D8B030D-6E8A-4147-A177-3AD203B41FA5}">
                      <a16:colId xmlns:a16="http://schemas.microsoft.com/office/drawing/2014/main" val="1934225532"/>
                    </a:ext>
                  </a:extLst>
                </a:gridCol>
                <a:gridCol w="2074039">
                  <a:extLst>
                    <a:ext uri="{9D8B030D-6E8A-4147-A177-3AD203B41FA5}">
                      <a16:colId xmlns:a16="http://schemas.microsoft.com/office/drawing/2014/main" val="1575842716"/>
                    </a:ext>
                  </a:extLst>
                </a:gridCol>
                <a:gridCol w="844979">
                  <a:extLst>
                    <a:ext uri="{9D8B030D-6E8A-4147-A177-3AD203B41FA5}">
                      <a16:colId xmlns:a16="http://schemas.microsoft.com/office/drawing/2014/main" val="3916066166"/>
                    </a:ext>
                  </a:extLst>
                </a:gridCol>
                <a:gridCol w="1790522">
                  <a:extLst>
                    <a:ext uri="{9D8B030D-6E8A-4147-A177-3AD203B41FA5}">
                      <a16:colId xmlns:a16="http://schemas.microsoft.com/office/drawing/2014/main" val="3585754604"/>
                    </a:ext>
                  </a:extLst>
                </a:gridCol>
                <a:gridCol w="1666210">
                  <a:extLst>
                    <a:ext uri="{9D8B030D-6E8A-4147-A177-3AD203B41FA5}">
                      <a16:colId xmlns:a16="http://schemas.microsoft.com/office/drawing/2014/main" val="3950648122"/>
                    </a:ext>
                  </a:extLst>
                </a:gridCol>
              </a:tblGrid>
              <a:tr h="555002">
                <a:tc>
                  <a:txBody>
                    <a:bodyPr/>
                    <a:lstStyle/>
                    <a:p>
                      <a:r>
                        <a:rPr lang="en-US" sz="1800" dirty="0"/>
                        <a:t>Network</a:t>
                      </a:r>
                    </a:p>
                  </a:txBody>
                  <a:tcPr marL="89642" marR="89642" marT="44821" marB="44821"/>
                </a:tc>
                <a:tc>
                  <a:txBody>
                    <a:bodyPr/>
                    <a:lstStyle/>
                    <a:p>
                      <a:r>
                        <a:rPr lang="en-US" sz="1800" dirty="0"/>
                        <a:t>IP Prefix</a:t>
                      </a:r>
                    </a:p>
                  </a:txBody>
                  <a:tcPr marL="89642" marR="89642" marT="44821" marB="44821"/>
                </a:tc>
                <a:tc>
                  <a:txBody>
                    <a:bodyPr/>
                    <a:lstStyle/>
                    <a:p>
                      <a:r>
                        <a:rPr lang="en-US" sz="1800" dirty="0"/>
                        <a:t>VLAN</a:t>
                      </a:r>
                    </a:p>
                  </a:txBody>
                  <a:tcPr marL="89642" marR="89642" marT="44821" marB="44821"/>
                </a:tc>
                <a:tc>
                  <a:txBody>
                    <a:bodyPr/>
                    <a:lstStyle/>
                    <a:p>
                      <a:r>
                        <a:rPr lang="en-US" sz="1800" dirty="0"/>
                        <a:t>Default Gateway</a:t>
                      </a:r>
                    </a:p>
                  </a:txBody>
                  <a:tcPr marL="89642" marR="89642" marT="44821" marB="44821"/>
                </a:tc>
                <a:tc>
                  <a:txBody>
                    <a:bodyPr/>
                    <a:lstStyle/>
                    <a:p>
                      <a:r>
                        <a:rPr lang="en-US" sz="1800" dirty="0"/>
                        <a:t>IP Pool</a:t>
                      </a:r>
                    </a:p>
                  </a:txBody>
                  <a:tcPr marL="89642" marR="89642" marT="44821" marB="44821"/>
                </a:tc>
                <a:extLst>
                  <a:ext uri="{0D108BD9-81ED-4DB2-BD59-A6C34878D82A}">
                    <a16:rowId xmlns:a16="http://schemas.microsoft.com/office/drawing/2014/main" val="3176700879"/>
                  </a:ext>
                </a:extLst>
              </a:tr>
              <a:tr h="555002">
                <a:tc>
                  <a:txBody>
                    <a:bodyPr/>
                    <a:lstStyle/>
                    <a:p>
                      <a:r>
                        <a:rPr lang="en-US" sz="1800" dirty="0"/>
                        <a:t>Management</a:t>
                      </a:r>
                    </a:p>
                  </a:txBody>
                  <a:tcPr marL="89642" marR="89642" marT="44821" marB="44821"/>
                </a:tc>
                <a:tc>
                  <a:txBody>
                    <a:bodyPr/>
                    <a:lstStyle/>
                    <a:p>
                      <a:r>
                        <a:rPr lang="en-US" sz="1800" dirty="0"/>
                        <a:t>10.127.132.128/25</a:t>
                      </a:r>
                    </a:p>
                  </a:txBody>
                  <a:tcPr marL="89642" marR="89642" marT="44821" marB="44821"/>
                </a:tc>
                <a:tc>
                  <a:txBody>
                    <a:bodyPr/>
                    <a:lstStyle/>
                    <a:p>
                      <a:r>
                        <a:rPr lang="en-US" sz="1800" dirty="0"/>
                        <a:t>7</a:t>
                      </a:r>
                    </a:p>
                  </a:txBody>
                  <a:tcPr marL="89642" marR="89642" marT="44821" marB="44821"/>
                </a:tc>
                <a:tc>
                  <a:txBody>
                    <a:bodyPr/>
                    <a:lstStyle/>
                    <a:p>
                      <a:r>
                        <a:rPr lang="en-US" sz="1800" dirty="0"/>
                        <a:t>10.127.132.129</a:t>
                      </a:r>
                    </a:p>
                  </a:txBody>
                  <a:tcPr marL="89642" marR="89642" marT="44821" marB="44821"/>
                </a:tc>
                <a:tc>
                  <a:txBody>
                    <a:bodyPr/>
                    <a:lstStyle/>
                    <a:p>
                      <a:r>
                        <a:rPr lang="en-US" sz="1800"/>
                        <a:t>*.211 – *.224</a:t>
                      </a:r>
                      <a:endParaRPr lang="en-US" sz="1800" dirty="0"/>
                    </a:p>
                  </a:txBody>
                  <a:tcPr marL="89642" marR="89642" marT="44821" marB="44821"/>
                </a:tc>
                <a:extLst>
                  <a:ext uri="{0D108BD9-81ED-4DB2-BD59-A6C34878D82A}">
                    <a16:rowId xmlns:a16="http://schemas.microsoft.com/office/drawing/2014/main" val="2427452258"/>
                  </a:ext>
                </a:extLst>
              </a:tr>
              <a:tr h="316474">
                <a:tc>
                  <a:txBody>
                    <a:bodyPr/>
                    <a:lstStyle/>
                    <a:p>
                      <a:r>
                        <a:rPr lang="en-US" sz="1800" dirty="0">
                          <a:solidFill>
                            <a:schemeClr val="bg1"/>
                          </a:solidFill>
                        </a:rPr>
                        <a:t>HNV Provider</a:t>
                      </a:r>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extLst>
                  <a:ext uri="{0D108BD9-81ED-4DB2-BD59-A6C34878D82A}">
                    <a16:rowId xmlns:a16="http://schemas.microsoft.com/office/drawing/2014/main" val="1886023449"/>
                  </a:ext>
                </a:extLst>
              </a:tr>
              <a:tr h="316474">
                <a:tc>
                  <a:txBody>
                    <a:bodyPr/>
                    <a:lstStyle/>
                    <a:p>
                      <a:r>
                        <a:rPr lang="en-US" sz="1800" dirty="0">
                          <a:solidFill>
                            <a:schemeClr val="bg1"/>
                          </a:solidFill>
                        </a:rPr>
                        <a:t>Transit</a:t>
                      </a:r>
                    </a:p>
                  </a:txBody>
                  <a:tcPr marL="89642" marR="89642" marT="44821" marB="44821"/>
                </a:tc>
                <a:tc>
                  <a:txBody>
                    <a:bodyPr/>
                    <a:lstStyle/>
                    <a:p>
                      <a:endParaRPr lang="en-US" sz="1800" dirty="0">
                        <a:solidFill>
                          <a:schemeClr val="bg1"/>
                        </a:solidFill>
                      </a:endParaRPr>
                    </a:p>
                  </a:txBody>
                  <a:tcPr marL="89642" marR="89642" marT="44821" marB="44821"/>
                </a:tc>
                <a:tc>
                  <a:txBody>
                    <a:bodyPr/>
                    <a:lstStyle/>
                    <a:p>
                      <a:endParaRPr lang="en-US" sz="1800" dirty="0">
                        <a:solidFill>
                          <a:schemeClr val="bg1"/>
                        </a:solidFill>
                      </a:endParaRPr>
                    </a:p>
                  </a:txBody>
                  <a:tcPr marL="89642" marR="89642" marT="44821" marB="44821"/>
                </a:tc>
                <a:tc>
                  <a:txBody>
                    <a:bodyPr/>
                    <a:lstStyle/>
                    <a:p>
                      <a:endParaRPr lang="en-US" sz="1800" dirty="0">
                        <a:solidFill>
                          <a:schemeClr val="bg1"/>
                        </a:solidFill>
                      </a:endParaRPr>
                    </a:p>
                  </a:txBody>
                  <a:tcPr marL="89642" marR="89642" marT="44821" marB="44821"/>
                </a:tc>
                <a:tc>
                  <a:txBody>
                    <a:bodyPr/>
                    <a:lstStyle/>
                    <a:p>
                      <a:endParaRPr lang="en-US" sz="1800" dirty="0">
                        <a:solidFill>
                          <a:schemeClr val="bg1"/>
                        </a:solidFill>
                      </a:endParaRPr>
                    </a:p>
                  </a:txBody>
                  <a:tcPr marL="89642" marR="89642" marT="44821" marB="44821"/>
                </a:tc>
                <a:extLst>
                  <a:ext uri="{0D108BD9-81ED-4DB2-BD59-A6C34878D82A}">
                    <a16:rowId xmlns:a16="http://schemas.microsoft.com/office/drawing/2014/main" val="4105816475"/>
                  </a:ext>
                </a:extLst>
              </a:tr>
              <a:tr h="316474">
                <a:tc>
                  <a:txBody>
                    <a:bodyPr/>
                    <a:lstStyle/>
                    <a:p>
                      <a:r>
                        <a:rPr lang="en-US" sz="1800" dirty="0">
                          <a:solidFill>
                            <a:schemeClr val="bg1"/>
                          </a:solidFill>
                        </a:rPr>
                        <a:t>Public VIP</a:t>
                      </a:r>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extLst>
                  <a:ext uri="{0D108BD9-81ED-4DB2-BD59-A6C34878D82A}">
                    <a16:rowId xmlns:a16="http://schemas.microsoft.com/office/drawing/2014/main" val="3367952302"/>
                  </a:ext>
                </a:extLst>
              </a:tr>
              <a:tr h="316474">
                <a:tc>
                  <a:txBody>
                    <a:bodyPr/>
                    <a:lstStyle/>
                    <a:p>
                      <a:r>
                        <a:rPr lang="en-US" sz="1800" dirty="0">
                          <a:solidFill>
                            <a:schemeClr val="bg1"/>
                          </a:solidFill>
                        </a:rPr>
                        <a:t>Private VIP</a:t>
                      </a:r>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extLst>
                  <a:ext uri="{0D108BD9-81ED-4DB2-BD59-A6C34878D82A}">
                    <a16:rowId xmlns:a16="http://schemas.microsoft.com/office/drawing/2014/main" val="2428679766"/>
                  </a:ext>
                </a:extLst>
              </a:tr>
            </a:tbl>
          </a:graphicData>
        </a:graphic>
      </p:graphicFrame>
    </p:spTree>
    <p:extLst>
      <p:ext uri="{BB962C8B-B14F-4D97-AF65-F5344CB8AC3E}">
        <p14:creationId xmlns:p14="http://schemas.microsoft.com/office/powerpoint/2010/main" val="17596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593637" y="466428"/>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9904768" y="1208496"/>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5590662" y="861751"/>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407" y="1579529"/>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153" y="229056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2884" y="2985790"/>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6794405" y="634273"/>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7255" y="1069144"/>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98153" y="634272"/>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1000" y="1376341"/>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222883" y="634273"/>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65733" y="1376341"/>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9222884" y="634272"/>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527555" y="1376341"/>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70393" y="100043"/>
            <a:ext cx="5063050" cy="1022585"/>
          </a:xfrm>
          <a:prstGeom prst="rect">
            <a:avLst/>
          </a:prstGeom>
          <a:noFill/>
        </p:spPr>
        <p:txBody>
          <a:bodyPr wrap="squar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Download the Network Controller</a:t>
            </a:r>
          </a:p>
          <a:p>
            <a:pPr>
              <a:lnSpc>
                <a:spcPct val="90000"/>
              </a:lnSpc>
              <a:spcAft>
                <a:spcPts val="600"/>
              </a:spcAft>
            </a:pPr>
            <a:r>
              <a:rPr lang="en-US" sz="2353" dirty="0">
                <a:gradFill>
                  <a:gsLst>
                    <a:gs pos="2917">
                      <a:schemeClr val="tx1"/>
                    </a:gs>
                    <a:gs pos="30000">
                      <a:schemeClr val="tx1"/>
                    </a:gs>
                  </a:gsLst>
                  <a:lin ang="5400000" scaled="0"/>
                </a:gradFill>
              </a:rPr>
              <a:t>Service Template from GitHub</a:t>
            </a:r>
          </a:p>
        </p:txBody>
      </p:sp>
      <p:sp>
        <p:nvSpPr>
          <p:cNvPr id="2" name="Rectangle 1"/>
          <p:cNvSpPr/>
          <p:nvPr/>
        </p:nvSpPr>
        <p:spPr bwMode="auto">
          <a:xfrm>
            <a:off x="5116868" y="1368118"/>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6315547" y="208325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7521002" y="278699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8671315" y="348368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33"/>
          <p:cNvSpPr/>
          <p:nvPr/>
        </p:nvSpPr>
        <p:spPr>
          <a:xfrm>
            <a:off x="4495109" y="1575782"/>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0" name="Freeform 49"/>
          <p:cNvSpPr/>
          <p:nvPr/>
        </p:nvSpPr>
        <p:spPr>
          <a:xfrm>
            <a:off x="5690911" y="231000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1" name="Freeform 50"/>
          <p:cNvSpPr/>
          <p:nvPr/>
        </p:nvSpPr>
        <p:spPr>
          <a:xfrm>
            <a:off x="6920791" y="2991745"/>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2" name="Freeform 51"/>
          <p:cNvSpPr/>
          <p:nvPr/>
        </p:nvSpPr>
        <p:spPr>
          <a:xfrm>
            <a:off x="8102353" y="372753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8" name="Rounded Rectangle 57"/>
          <p:cNvSpPr/>
          <p:nvPr/>
        </p:nvSpPr>
        <p:spPr bwMode="auto">
          <a:xfrm>
            <a:off x="119835" y="153500"/>
            <a:ext cx="1128886" cy="1249781"/>
          </a:xfrm>
          <a:prstGeom prst="roundRect">
            <a:avLst/>
          </a:prstGeom>
          <a:no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VMM Logical Networks</a:t>
            </a:r>
          </a:p>
        </p:txBody>
      </p:sp>
      <p:pic>
        <p:nvPicPr>
          <p:cNvPr id="62" name="Picture 61"/>
          <p:cNvPicPr>
            <a:picLocks noChangeAspect="1"/>
          </p:cNvPicPr>
          <p:nvPr/>
        </p:nvPicPr>
        <p:blipFill>
          <a:blip r:embed="rId4"/>
          <a:stretch>
            <a:fillRect/>
          </a:stretch>
        </p:blipFill>
        <p:spPr>
          <a:xfrm>
            <a:off x="1415270" y="1394302"/>
            <a:ext cx="845326" cy="988694"/>
          </a:xfrm>
          <a:prstGeom prst="rect">
            <a:avLst/>
          </a:prstGeom>
        </p:spPr>
      </p:pic>
      <p:grpSp>
        <p:nvGrpSpPr>
          <p:cNvPr id="21" name="Group 20"/>
          <p:cNvGrpSpPr/>
          <p:nvPr/>
        </p:nvGrpSpPr>
        <p:grpSpPr>
          <a:xfrm>
            <a:off x="865" y="3913986"/>
            <a:ext cx="1543296" cy="1248645"/>
            <a:chOff x="0" y="3914054"/>
            <a:chExt cx="1543515" cy="1248822"/>
          </a:xfrm>
        </p:grpSpPr>
        <p:sp>
          <p:nvSpPr>
            <p:cNvPr id="54" name="Rectangle 53"/>
            <p:cNvSpPr/>
            <p:nvPr/>
          </p:nvSpPr>
          <p:spPr>
            <a:xfrm>
              <a:off x="0" y="3914054"/>
              <a:ext cx="1543515" cy="124882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63" name="Picture 62"/>
            <p:cNvPicPr>
              <a:picLocks noChangeAspect="1"/>
            </p:cNvPicPr>
            <p:nvPr/>
          </p:nvPicPr>
          <p:blipFill>
            <a:blip r:embed="rId5"/>
            <a:stretch>
              <a:fillRect/>
            </a:stretch>
          </p:blipFill>
          <p:spPr>
            <a:xfrm>
              <a:off x="381283" y="4201964"/>
              <a:ext cx="748167" cy="747000"/>
            </a:xfrm>
            <a:prstGeom prst="rect">
              <a:avLst/>
            </a:prstGeom>
            <a:scene3d>
              <a:camera prst="isometricLeftDown"/>
              <a:lightRig rig="threePt" dir="t"/>
            </a:scene3d>
          </p:spPr>
        </p:pic>
      </p:grpSp>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7601" y="1413640"/>
            <a:ext cx="1119637" cy="669616"/>
          </a:xfrm>
          <a:prstGeom prst="rect">
            <a:avLst/>
          </a:prstGeom>
          <a:scene3d>
            <a:camera prst="perspectiveLeft" fov="3600000">
              <a:rot lat="0" lon="1800000" rev="0"/>
            </a:camera>
            <a:lightRig rig="threePt" dir="t"/>
          </a:scene3d>
        </p:spPr>
      </p:pic>
      <p:cxnSp>
        <p:nvCxnSpPr>
          <p:cNvPr id="35" name="Straight Arrow Connector 34"/>
          <p:cNvCxnSpPr>
            <a:endCxn id="62" idx="0"/>
          </p:cNvCxnSpPr>
          <p:nvPr/>
        </p:nvCxnSpPr>
        <p:spPr>
          <a:xfrm flipH="1">
            <a:off x="1837933" y="487"/>
            <a:ext cx="8186" cy="139381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Can 166"/>
          <p:cNvSpPr/>
          <p:nvPr/>
        </p:nvSpPr>
        <p:spPr bwMode="auto">
          <a:xfrm rot="5400000">
            <a:off x="608189" y="-83835"/>
            <a:ext cx="194137" cy="906390"/>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a:xfrm>
            <a:off x="2917876" y="6419809"/>
            <a:ext cx="5546070" cy="331899"/>
          </a:xfrm>
          <a:prstGeom prst="rect">
            <a:avLst/>
          </a:prstGeom>
        </p:spPr>
        <p:txBody>
          <a:bodyPr wrap="square">
            <a:spAutoFit/>
          </a:bodyPr>
          <a:lstStyle/>
          <a:p>
            <a:pPr lvl="1"/>
            <a:r>
              <a:rPr lang="en-US" sz="1568" dirty="0">
                <a:hlinkClick r:id="rId7"/>
              </a:rPr>
              <a:t>https://github.com/microsoft/SDN/VMM/Templates</a:t>
            </a:r>
            <a:endParaRPr lang="en-US" sz="1568" dirty="0"/>
          </a:p>
        </p:txBody>
      </p:sp>
      <p:sp>
        <p:nvSpPr>
          <p:cNvPr id="47" name="Rectangle 46"/>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48" name="Rectangle 47"/>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49" name="Rectangle 48"/>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53" name="Picture 52"/>
          <p:cNvPicPr>
            <a:picLocks noChangeAspect="1"/>
          </p:cNvPicPr>
          <p:nvPr/>
        </p:nvPicPr>
        <p:blipFill>
          <a:blip r:embed="rId5"/>
          <a:stretch>
            <a:fillRect/>
          </a:stretch>
        </p:blipFill>
        <p:spPr>
          <a:xfrm>
            <a:off x="6870782" y="5178829"/>
            <a:ext cx="465939" cy="465212"/>
          </a:xfrm>
          <a:prstGeom prst="rect">
            <a:avLst/>
          </a:prstGeom>
          <a:scene3d>
            <a:camera prst="isometricLeftDown"/>
            <a:lightRig rig="threePt" dir="t"/>
          </a:scene3d>
        </p:spPr>
      </p:pic>
      <p:pic>
        <p:nvPicPr>
          <p:cNvPr id="61" name="Picture 60"/>
          <p:cNvPicPr>
            <a:picLocks noChangeAspect="1"/>
          </p:cNvPicPr>
          <p:nvPr/>
        </p:nvPicPr>
        <p:blipFill>
          <a:blip r:embed="rId8"/>
          <a:stretch>
            <a:fillRect/>
          </a:stretch>
        </p:blipFill>
        <p:spPr>
          <a:xfrm>
            <a:off x="119834" y="3151897"/>
            <a:ext cx="902462" cy="628812"/>
          </a:xfrm>
          <a:prstGeom prst="rect">
            <a:avLst/>
          </a:prstGeom>
        </p:spPr>
      </p:pic>
    </p:spTree>
    <p:extLst>
      <p:ext uri="{BB962C8B-B14F-4D97-AF65-F5344CB8AC3E}">
        <p14:creationId xmlns:p14="http://schemas.microsoft.com/office/powerpoint/2010/main" val="609352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19115" y="3668114"/>
            <a:ext cx="2689274" cy="2711619"/>
            <a:chOff x="529524" y="3741170"/>
            <a:chExt cx="2743200" cy="2765993"/>
          </a:xfrm>
        </p:grpSpPr>
        <p:sp>
          <p:nvSpPr>
            <p:cNvPr id="30" name="Rectangle 29"/>
            <p:cNvSpPr/>
            <p:nvPr/>
          </p:nvSpPr>
          <p:spPr bwMode="auto">
            <a:xfrm>
              <a:off x="529524" y="3741170"/>
              <a:ext cx="2743200" cy="2765993"/>
            </a:xfrm>
            <a:prstGeom prst="rect">
              <a:avLst/>
            </a:prstGeom>
            <a:solidFill>
              <a:srgbClr val="FFFFFF">
                <a:lumMod val="95000"/>
              </a:srgbClr>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endParaRPr lang="en-US" sz="1568" kern="0" dirty="0">
                <a:gradFill>
                  <a:gsLst>
                    <a:gs pos="16814">
                      <a:srgbClr val="FFFFFF"/>
                    </a:gs>
                    <a:gs pos="46000">
                      <a:srgbClr val="FFFFFF"/>
                    </a:gs>
                  </a:gsLst>
                  <a:lin ang="5400000" scaled="0"/>
                </a:gradFill>
              </a:endParaRPr>
            </a:p>
          </p:txBody>
        </p:sp>
        <p:sp>
          <p:nvSpPr>
            <p:cNvPr id="31" name="Rectangle 30"/>
            <p:cNvSpPr/>
            <p:nvPr/>
          </p:nvSpPr>
          <p:spPr>
            <a:xfrm>
              <a:off x="1207049" y="4039225"/>
              <a:ext cx="1388350" cy="1078674"/>
            </a:xfrm>
            <a:prstGeom prst="rect">
              <a:avLst/>
            </a:prstGeom>
          </p:spPr>
          <p:txBody>
            <a:bodyPr wrap="none" lIns="89642">
              <a:spAutoFit/>
            </a:bodyPr>
            <a:lstStyle/>
            <a:p>
              <a:pPr algn="ctr" defTabSz="914314">
                <a:defRPr/>
              </a:pPr>
              <a:r>
                <a:rPr lang="en-US" sz="1568" kern="0" dirty="0">
                  <a:solidFill>
                    <a:schemeClr val="tx1">
                      <a:lumMod val="75000"/>
                      <a:lumOff val="25000"/>
                    </a:schemeClr>
                  </a:solidFill>
                </a:rPr>
                <a:t>Introduced </a:t>
              </a:r>
              <a:br>
                <a:rPr lang="en-US" sz="1568" kern="0" dirty="0">
                  <a:solidFill>
                    <a:schemeClr val="tx1">
                      <a:lumMod val="75000"/>
                      <a:lumOff val="25000"/>
                    </a:schemeClr>
                  </a:solidFill>
                </a:rPr>
              </a:br>
              <a:r>
                <a:rPr lang="en-US" sz="1568" kern="0" dirty="0">
                  <a:solidFill>
                    <a:schemeClr val="tx1">
                      <a:lumMod val="75000"/>
                      <a:lumOff val="25000"/>
                    </a:schemeClr>
                  </a:solidFill>
                </a:rPr>
                <a:t>virtualization </a:t>
              </a:r>
              <a:br>
                <a:rPr lang="en-US" sz="1568" kern="0" dirty="0">
                  <a:solidFill>
                    <a:schemeClr val="tx1">
                      <a:lumMod val="75000"/>
                      <a:lumOff val="25000"/>
                    </a:schemeClr>
                  </a:solidFill>
                </a:rPr>
              </a:br>
              <a:r>
                <a:rPr lang="en-US" sz="1568" kern="0" dirty="0">
                  <a:solidFill>
                    <a:schemeClr val="tx1">
                      <a:lumMod val="75000"/>
                      <a:lumOff val="25000"/>
                    </a:schemeClr>
                  </a:solidFill>
                </a:rPr>
                <a:t>platform/ </a:t>
              </a:r>
              <a:br>
                <a:rPr lang="en-US" sz="1568" kern="0" dirty="0">
                  <a:solidFill>
                    <a:schemeClr val="tx1">
                      <a:lumMod val="75000"/>
                      <a:lumOff val="25000"/>
                    </a:schemeClr>
                  </a:solidFill>
                </a:rPr>
              </a:br>
              <a:r>
                <a:rPr lang="en-US" sz="1568" kern="0" dirty="0">
                  <a:solidFill>
                    <a:schemeClr val="tx1">
                      <a:lumMod val="75000"/>
                      <a:lumOff val="25000"/>
                    </a:schemeClr>
                  </a:solidFill>
                </a:rPr>
                <a:t>management</a:t>
              </a:r>
            </a:p>
          </p:txBody>
        </p:sp>
      </p:grpSp>
      <p:grpSp>
        <p:nvGrpSpPr>
          <p:cNvPr id="32" name="Group 31"/>
          <p:cNvGrpSpPr/>
          <p:nvPr/>
        </p:nvGrpSpPr>
        <p:grpSpPr>
          <a:xfrm>
            <a:off x="3268315" y="3668114"/>
            <a:ext cx="2778917" cy="2711619"/>
            <a:chOff x="3333851" y="3741170"/>
            <a:chExt cx="2834640" cy="2765993"/>
          </a:xfrm>
        </p:grpSpPr>
        <p:sp>
          <p:nvSpPr>
            <p:cNvPr id="33" name="Rectangle 32"/>
            <p:cNvSpPr/>
            <p:nvPr/>
          </p:nvSpPr>
          <p:spPr bwMode="auto">
            <a:xfrm>
              <a:off x="3333851" y="3741170"/>
              <a:ext cx="2834640" cy="2765993"/>
            </a:xfrm>
            <a:prstGeom prst="rect">
              <a:avLst/>
            </a:prstGeom>
            <a:solidFill>
              <a:srgbClr val="FFFFFF">
                <a:lumMod val="95000"/>
              </a:srgbClr>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endParaRPr lang="en-US" sz="1568" kern="0" dirty="0">
                <a:gradFill>
                  <a:gsLst>
                    <a:gs pos="16814">
                      <a:srgbClr val="FFFFFF"/>
                    </a:gs>
                    <a:gs pos="46000">
                      <a:srgbClr val="FFFFFF"/>
                    </a:gs>
                  </a:gsLst>
                  <a:lin ang="5400000" scaled="0"/>
                </a:gradFill>
              </a:endParaRPr>
            </a:p>
          </p:txBody>
        </p:sp>
        <p:sp>
          <p:nvSpPr>
            <p:cNvPr id="34" name="Rectangle 33"/>
            <p:cNvSpPr/>
            <p:nvPr/>
          </p:nvSpPr>
          <p:spPr>
            <a:xfrm>
              <a:off x="3926926" y="4039225"/>
              <a:ext cx="1708839" cy="832551"/>
            </a:xfrm>
            <a:prstGeom prst="rect">
              <a:avLst/>
            </a:prstGeom>
          </p:spPr>
          <p:txBody>
            <a:bodyPr wrap="none" lIns="89642">
              <a:spAutoFit/>
            </a:bodyPr>
            <a:lstStyle/>
            <a:p>
              <a:pPr algn="ctr" defTabSz="914314">
                <a:defRPr/>
              </a:pPr>
              <a:r>
                <a:rPr lang="en-US" sz="1568" kern="0" dirty="0">
                  <a:solidFill>
                    <a:srgbClr val="0070C0"/>
                  </a:solidFill>
                </a:rPr>
                <a:t>Industry-leading </a:t>
              </a:r>
              <a:br>
                <a:rPr lang="en-US" sz="1568" kern="0" dirty="0">
                  <a:solidFill>
                    <a:srgbClr val="0070C0"/>
                  </a:solidFill>
                </a:rPr>
              </a:br>
              <a:r>
                <a:rPr lang="en-US" sz="1568" kern="0" dirty="0">
                  <a:solidFill>
                    <a:srgbClr val="0070C0"/>
                  </a:solidFill>
                </a:rPr>
                <a:t>scale and </a:t>
              </a:r>
              <a:br>
                <a:rPr lang="en-US" sz="1568" kern="0" dirty="0">
                  <a:solidFill>
                    <a:srgbClr val="0070C0"/>
                  </a:solidFill>
                </a:rPr>
              </a:br>
              <a:r>
                <a:rPr lang="en-US" sz="1568" kern="0" dirty="0">
                  <a:solidFill>
                    <a:srgbClr val="0070C0"/>
                  </a:solidFill>
                </a:rPr>
                <a:t>performance</a:t>
              </a:r>
            </a:p>
          </p:txBody>
        </p:sp>
      </p:grpSp>
      <p:grpSp>
        <p:nvGrpSpPr>
          <p:cNvPr id="43" name="Group 42"/>
          <p:cNvGrpSpPr/>
          <p:nvPr/>
        </p:nvGrpSpPr>
        <p:grpSpPr>
          <a:xfrm>
            <a:off x="6107157" y="3668114"/>
            <a:ext cx="2778917" cy="2711619"/>
            <a:chOff x="6229618" y="3741170"/>
            <a:chExt cx="2834640" cy="2765993"/>
          </a:xfrm>
        </p:grpSpPr>
        <p:sp>
          <p:nvSpPr>
            <p:cNvPr id="50" name="Rectangle 49"/>
            <p:cNvSpPr/>
            <p:nvPr/>
          </p:nvSpPr>
          <p:spPr bwMode="auto">
            <a:xfrm>
              <a:off x="6229618" y="3741170"/>
              <a:ext cx="2834640" cy="2765993"/>
            </a:xfrm>
            <a:prstGeom prst="rect">
              <a:avLst/>
            </a:prstGeom>
            <a:solidFill>
              <a:srgbClr val="FFFFFF">
                <a:lumMod val="95000"/>
              </a:srgbClr>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endParaRPr lang="en-US" sz="1568" kern="0" dirty="0">
                <a:gradFill>
                  <a:gsLst>
                    <a:gs pos="16814">
                      <a:srgbClr val="FFFFFF"/>
                    </a:gs>
                    <a:gs pos="46000">
                      <a:srgbClr val="FFFFFF"/>
                    </a:gs>
                  </a:gsLst>
                  <a:lin ang="5400000" scaled="0"/>
                </a:gradFill>
              </a:endParaRPr>
            </a:p>
          </p:txBody>
        </p:sp>
        <p:sp>
          <p:nvSpPr>
            <p:cNvPr id="51" name="Rectangle 50"/>
            <p:cNvSpPr/>
            <p:nvPr/>
          </p:nvSpPr>
          <p:spPr>
            <a:xfrm>
              <a:off x="6984463" y="4039225"/>
              <a:ext cx="1354011" cy="586429"/>
            </a:xfrm>
            <a:prstGeom prst="rect">
              <a:avLst/>
            </a:prstGeom>
          </p:spPr>
          <p:txBody>
            <a:bodyPr wrap="none" lIns="89642">
              <a:spAutoFit/>
            </a:bodyPr>
            <a:lstStyle/>
            <a:p>
              <a:pPr algn="ctr" defTabSz="914314">
                <a:defRPr/>
              </a:pPr>
              <a:r>
                <a:rPr lang="en-US" sz="1568" kern="0" dirty="0">
                  <a:solidFill>
                    <a:srgbClr val="00188F"/>
                  </a:solidFill>
                </a:rPr>
                <a:t>Azure as </a:t>
              </a:r>
              <a:br>
                <a:rPr lang="en-US" sz="1568" kern="0" dirty="0">
                  <a:solidFill>
                    <a:srgbClr val="00188F"/>
                  </a:solidFill>
                </a:rPr>
              </a:br>
              <a:r>
                <a:rPr lang="en-US" sz="1568" kern="0" dirty="0">
                  <a:solidFill>
                    <a:srgbClr val="00188F"/>
                  </a:solidFill>
                </a:rPr>
                <a:t>design point </a:t>
              </a:r>
            </a:p>
          </p:txBody>
        </p:sp>
      </p:grpSp>
      <p:grpSp>
        <p:nvGrpSpPr>
          <p:cNvPr id="52" name="Group 51"/>
          <p:cNvGrpSpPr/>
          <p:nvPr/>
        </p:nvGrpSpPr>
        <p:grpSpPr>
          <a:xfrm>
            <a:off x="8935941" y="3668114"/>
            <a:ext cx="2796845" cy="2711619"/>
            <a:chOff x="9115125" y="3741170"/>
            <a:chExt cx="2852928" cy="2765993"/>
          </a:xfrm>
        </p:grpSpPr>
        <p:sp>
          <p:nvSpPr>
            <p:cNvPr id="53" name="Rectangle 52"/>
            <p:cNvSpPr/>
            <p:nvPr/>
          </p:nvSpPr>
          <p:spPr bwMode="auto">
            <a:xfrm>
              <a:off x="9125385" y="3741170"/>
              <a:ext cx="2834640" cy="2765993"/>
            </a:xfrm>
            <a:prstGeom prst="rect">
              <a:avLst/>
            </a:prstGeom>
            <a:solidFill>
              <a:srgbClr val="FFFFFF">
                <a:lumMod val="95000"/>
              </a:srgbClr>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endParaRPr lang="en-US" sz="1568" kern="0" dirty="0">
                <a:gradFill>
                  <a:gsLst>
                    <a:gs pos="16814">
                      <a:srgbClr val="FFFFFF"/>
                    </a:gs>
                    <a:gs pos="46000">
                      <a:srgbClr val="FFFFFF"/>
                    </a:gs>
                  </a:gsLst>
                  <a:lin ang="5400000" scaled="0"/>
                </a:gradFill>
              </a:endParaRPr>
            </a:p>
          </p:txBody>
        </p:sp>
        <p:sp>
          <p:nvSpPr>
            <p:cNvPr id="54" name="Rectangle 53"/>
            <p:cNvSpPr/>
            <p:nvPr/>
          </p:nvSpPr>
          <p:spPr>
            <a:xfrm>
              <a:off x="9115125" y="4039225"/>
              <a:ext cx="2852928" cy="1323439"/>
            </a:xfrm>
            <a:prstGeom prst="rect">
              <a:avLst/>
            </a:prstGeom>
          </p:spPr>
          <p:txBody>
            <a:bodyPr wrap="square" lIns="89642">
              <a:spAutoFit/>
            </a:bodyPr>
            <a:lstStyle/>
            <a:p>
              <a:pPr algn="ctr" defTabSz="914314">
                <a:defRPr/>
              </a:pPr>
              <a:r>
                <a:rPr lang="en-US" sz="1568" kern="0" dirty="0">
                  <a:solidFill>
                    <a:srgbClr val="002050"/>
                  </a:solidFill>
                </a:rPr>
                <a:t>Cloud-first </a:t>
              </a:r>
              <a:br>
                <a:rPr lang="en-US" sz="1568" kern="0" dirty="0">
                  <a:solidFill>
                    <a:srgbClr val="002050"/>
                  </a:solidFill>
                </a:rPr>
              </a:br>
              <a:r>
                <a:rPr lang="en-US" sz="1568" kern="0" dirty="0">
                  <a:solidFill>
                    <a:srgbClr val="002050"/>
                  </a:solidFill>
                </a:rPr>
                <a:t>innovation: </a:t>
              </a:r>
              <a:br>
                <a:rPr lang="en-US" sz="1568" kern="0" dirty="0">
                  <a:solidFill>
                    <a:srgbClr val="002050"/>
                  </a:solidFill>
                </a:rPr>
              </a:br>
              <a:r>
                <a:rPr lang="en-US" sz="1568" kern="0" dirty="0">
                  <a:solidFill>
                    <a:srgbClr val="002050"/>
                  </a:solidFill>
                </a:rPr>
                <a:t>Infrastructure </a:t>
              </a:r>
              <a:br>
                <a:rPr lang="en-US" sz="1568" kern="0" dirty="0">
                  <a:solidFill>
                    <a:srgbClr val="002050"/>
                  </a:solidFill>
                </a:rPr>
              </a:br>
              <a:r>
                <a:rPr lang="en-US" sz="1568" kern="0" dirty="0">
                  <a:solidFill>
                    <a:srgbClr val="002050"/>
                  </a:solidFill>
                </a:rPr>
                <a:t>and application </a:t>
              </a:r>
              <a:br>
                <a:rPr lang="en-US" sz="1568" kern="0" dirty="0">
                  <a:solidFill>
                    <a:srgbClr val="002050"/>
                  </a:solidFill>
                </a:rPr>
              </a:br>
              <a:r>
                <a:rPr lang="en-US" sz="1568" kern="0" dirty="0">
                  <a:solidFill>
                    <a:srgbClr val="002050"/>
                  </a:solidFill>
                </a:rPr>
                <a:t>platform</a:t>
              </a:r>
            </a:p>
          </p:txBody>
        </p:sp>
      </p:grpSp>
      <p:sp>
        <p:nvSpPr>
          <p:cNvPr id="55" name="Rectangle 54"/>
          <p:cNvSpPr/>
          <p:nvPr/>
        </p:nvSpPr>
        <p:spPr bwMode="auto">
          <a:xfrm>
            <a:off x="1" y="487"/>
            <a:ext cx="12192000" cy="3667626"/>
          </a:xfrm>
          <a:prstGeom prst="rect">
            <a:avLst/>
          </a:prstGeom>
          <a:solidFill>
            <a:srgbClr val="FFFFFF"/>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endParaRPr lang="en-US" sz="1961" kern="0" dirty="0">
              <a:gradFill>
                <a:gsLst>
                  <a:gs pos="16814">
                    <a:srgbClr val="FFFFFF"/>
                  </a:gs>
                  <a:gs pos="46000">
                    <a:srgbClr val="FFFFFF"/>
                  </a:gs>
                </a:gsLst>
                <a:lin ang="5400000" scaled="0"/>
              </a:gradFill>
              <a:latin typeface="Segoe UI"/>
            </a:endParaRPr>
          </a:p>
        </p:txBody>
      </p:sp>
      <p:sp>
        <p:nvSpPr>
          <p:cNvPr id="56" name="Rectangle 55"/>
          <p:cNvSpPr/>
          <p:nvPr/>
        </p:nvSpPr>
        <p:spPr bwMode="auto">
          <a:xfrm>
            <a:off x="519115" y="1534285"/>
            <a:ext cx="2689274" cy="2023600"/>
          </a:xfrm>
          <a:prstGeom prst="rect">
            <a:avLst/>
          </a:prstGeom>
          <a:solidFill>
            <a:srgbClr val="FF8D00"/>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r>
              <a:rPr lang="en-US" sz="1568" kern="0" dirty="0">
                <a:gradFill>
                  <a:gsLst>
                    <a:gs pos="16814">
                      <a:srgbClr val="FFFFFF"/>
                    </a:gs>
                    <a:gs pos="46000">
                      <a:srgbClr val="FFFFFF"/>
                    </a:gs>
                  </a:gsLst>
                  <a:lin ang="5400000" scaled="0"/>
                </a:gradFill>
              </a:rPr>
              <a:t>Windows Server 2008 R2</a:t>
            </a:r>
            <a:br>
              <a:rPr lang="en-US" sz="1568" kern="0" dirty="0">
                <a:gradFill>
                  <a:gsLst>
                    <a:gs pos="16814">
                      <a:srgbClr val="FFFFFF"/>
                    </a:gs>
                    <a:gs pos="46000">
                      <a:srgbClr val="FFFFFF"/>
                    </a:gs>
                  </a:gsLst>
                  <a:lin ang="5400000" scaled="0"/>
                </a:gradFill>
              </a:rPr>
            </a:br>
            <a:endParaRPr lang="en-US" sz="1568" kern="0" dirty="0">
              <a:gradFill>
                <a:gsLst>
                  <a:gs pos="16814">
                    <a:srgbClr val="FFFFFF"/>
                  </a:gs>
                  <a:gs pos="46000">
                    <a:srgbClr val="FFFFFF"/>
                  </a:gs>
                </a:gsLst>
                <a:lin ang="5400000" scaled="0"/>
              </a:gradFill>
            </a:endParaRPr>
          </a:p>
          <a:p>
            <a:pPr algn="ctr" defTabSz="914030" fontAlgn="base">
              <a:spcBef>
                <a:spcPct val="0"/>
              </a:spcBef>
              <a:spcAft>
                <a:spcPct val="0"/>
              </a:spcAft>
              <a:defRPr/>
            </a:pPr>
            <a:r>
              <a:rPr lang="en-US" sz="1568" kern="0" dirty="0">
                <a:gradFill>
                  <a:gsLst>
                    <a:gs pos="16814">
                      <a:srgbClr val="FFFFFF"/>
                    </a:gs>
                    <a:gs pos="46000">
                      <a:srgbClr val="FFFFFF"/>
                    </a:gs>
                  </a:gsLst>
                  <a:lin ang="5400000" scaled="0"/>
                </a:gradFill>
              </a:rPr>
              <a:t>System Center 2007 R3</a:t>
            </a:r>
          </a:p>
        </p:txBody>
      </p:sp>
      <p:sp>
        <p:nvSpPr>
          <p:cNvPr id="57" name="Rectangle 56"/>
          <p:cNvSpPr/>
          <p:nvPr/>
        </p:nvSpPr>
        <p:spPr bwMode="auto">
          <a:xfrm>
            <a:off x="3268315" y="1534285"/>
            <a:ext cx="2778917" cy="2023600"/>
          </a:xfrm>
          <a:prstGeom prst="rect">
            <a:avLst/>
          </a:prstGeom>
          <a:solidFill>
            <a:srgbClr val="0070C0"/>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r>
              <a:rPr lang="en-US" sz="1568" kern="0" dirty="0">
                <a:gradFill>
                  <a:gsLst>
                    <a:gs pos="16814">
                      <a:srgbClr val="FFFFFF"/>
                    </a:gs>
                    <a:gs pos="46000">
                      <a:srgbClr val="FFFFFF"/>
                    </a:gs>
                  </a:gsLst>
                  <a:lin ang="5400000" scaled="0"/>
                </a:gradFill>
              </a:rPr>
              <a:t>Windows Server 2012</a:t>
            </a:r>
          </a:p>
          <a:p>
            <a:pPr algn="ctr" defTabSz="914030" fontAlgn="base">
              <a:spcBef>
                <a:spcPct val="0"/>
              </a:spcBef>
              <a:spcAft>
                <a:spcPct val="0"/>
              </a:spcAft>
              <a:defRPr/>
            </a:pPr>
            <a:endParaRPr lang="en-US" sz="1568" kern="0" dirty="0">
              <a:gradFill>
                <a:gsLst>
                  <a:gs pos="16814">
                    <a:srgbClr val="FFFFFF"/>
                  </a:gs>
                  <a:gs pos="46000">
                    <a:srgbClr val="FFFFFF"/>
                  </a:gs>
                </a:gsLst>
                <a:lin ang="5400000" scaled="0"/>
              </a:gradFill>
            </a:endParaRPr>
          </a:p>
          <a:p>
            <a:pPr algn="ctr" defTabSz="914030" fontAlgn="base">
              <a:spcBef>
                <a:spcPct val="0"/>
              </a:spcBef>
              <a:spcAft>
                <a:spcPct val="0"/>
              </a:spcAft>
              <a:defRPr/>
            </a:pPr>
            <a:r>
              <a:rPr lang="en-US" sz="1568" kern="0" dirty="0">
                <a:gradFill>
                  <a:gsLst>
                    <a:gs pos="16814">
                      <a:srgbClr val="FFFFFF"/>
                    </a:gs>
                    <a:gs pos="46000">
                      <a:srgbClr val="FFFFFF"/>
                    </a:gs>
                  </a:gsLst>
                  <a:lin ang="5400000" scaled="0"/>
                </a:gradFill>
              </a:rPr>
              <a:t>System Center 2012</a:t>
            </a:r>
          </a:p>
        </p:txBody>
      </p:sp>
      <p:sp>
        <p:nvSpPr>
          <p:cNvPr id="58" name="Rectangle 57"/>
          <p:cNvSpPr/>
          <p:nvPr/>
        </p:nvSpPr>
        <p:spPr bwMode="auto">
          <a:xfrm>
            <a:off x="6107157" y="1534285"/>
            <a:ext cx="2778917" cy="2023600"/>
          </a:xfrm>
          <a:prstGeom prst="rect">
            <a:avLst/>
          </a:prstGeom>
          <a:solidFill>
            <a:srgbClr val="00188F"/>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r>
              <a:rPr lang="en-US" sz="1568" kern="0" dirty="0">
                <a:gradFill>
                  <a:gsLst>
                    <a:gs pos="16814">
                      <a:srgbClr val="FFFFFF"/>
                    </a:gs>
                    <a:gs pos="46000">
                      <a:srgbClr val="FFFFFF"/>
                    </a:gs>
                  </a:gsLst>
                  <a:lin ang="5400000" scaled="0"/>
                </a:gradFill>
              </a:rPr>
              <a:t>Windows Server 2012 R2</a:t>
            </a:r>
          </a:p>
          <a:p>
            <a:pPr algn="ctr" defTabSz="914030" fontAlgn="base">
              <a:spcBef>
                <a:spcPct val="0"/>
              </a:spcBef>
              <a:spcAft>
                <a:spcPct val="0"/>
              </a:spcAft>
              <a:defRPr/>
            </a:pPr>
            <a:endParaRPr lang="en-US" sz="1568" kern="0" dirty="0">
              <a:gradFill>
                <a:gsLst>
                  <a:gs pos="16814">
                    <a:srgbClr val="FFFFFF"/>
                  </a:gs>
                  <a:gs pos="46000">
                    <a:srgbClr val="FFFFFF"/>
                  </a:gs>
                </a:gsLst>
                <a:lin ang="5400000" scaled="0"/>
              </a:gradFill>
            </a:endParaRPr>
          </a:p>
          <a:p>
            <a:pPr algn="ctr" defTabSz="914030" fontAlgn="base">
              <a:spcBef>
                <a:spcPct val="0"/>
              </a:spcBef>
              <a:spcAft>
                <a:spcPct val="0"/>
              </a:spcAft>
              <a:defRPr/>
            </a:pPr>
            <a:r>
              <a:rPr lang="en-US" sz="1568" kern="0" dirty="0">
                <a:gradFill>
                  <a:gsLst>
                    <a:gs pos="16814">
                      <a:srgbClr val="FFFFFF"/>
                    </a:gs>
                    <a:gs pos="46000">
                      <a:srgbClr val="FFFFFF"/>
                    </a:gs>
                  </a:gsLst>
                  <a:lin ang="5400000" scaled="0"/>
                </a:gradFill>
              </a:rPr>
              <a:t>System Center 2012 R2</a:t>
            </a:r>
          </a:p>
          <a:p>
            <a:pPr algn="ctr" defTabSz="914030" fontAlgn="base">
              <a:spcBef>
                <a:spcPct val="0"/>
              </a:spcBef>
              <a:spcAft>
                <a:spcPct val="0"/>
              </a:spcAft>
              <a:defRPr/>
            </a:pPr>
            <a:endParaRPr lang="en-US" sz="1568" kern="0" dirty="0">
              <a:gradFill>
                <a:gsLst>
                  <a:gs pos="16814">
                    <a:srgbClr val="FFFFFF"/>
                  </a:gs>
                  <a:gs pos="46000">
                    <a:srgbClr val="FFFFFF"/>
                  </a:gs>
                </a:gsLst>
                <a:lin ang="5400000" scaled="0"/>
              </a:gradFill>
            </a:endParaRPr>
          </a:p>
          <a:p>
            <a:pPr algn="ctr" defTabSz="914030" fontAlgn="base">
              <a:spcBef>
                <a:spcPct val="0"/>
              </a:spcBef>
              <a:spcAft>
                <a:spcPct val="0"/>
              </a:spcAft>
              <a:defRPr/>
            </a:pPr>
            <a:r>
              <a:rPr lang="en-US" sz="1568" kern="0" dirty="0">
                <a:gradFill>
                  <a:gsLst>
                    <a:gs pos="16814">
                      <a:srgbClr val="FFFFFF"/>
                    </a:gs>
                    <a:gs pos="46000">
                      <a:srgbClr val="FFFFFF"/>
                    </a:gs>
                  </a:gsLst>
                  <a:lin ang="5400000" scaled="0"/>
                </a:gradFill>
              </a:rPr>
              <a:t>Microsoft Azure</a:t>
            </a:r>
          </a:p>
        </p:txBody>
      </p:sp>
      <p:sp>
        <p:nvSpPr>
          <p:cNvPr id="59" name="Rectangle 58"/>
          <p:cNvSpPr/>
          <p:nvPr/>
        </p:nvSpPr>
        <p:spPr bwMode="auto">
          <a:xfrm>
            <a:off x="8946000" y="1534285"/>
            <a:ext cx="2778917" cy="2023600"/>
          </a:xfrm>
          <a:prstGeom prst="rect">
            <a:avLst/>
          </a:prstGeom>
          <a:solidFill>
            <a:srgbClr val="00BCF2"/>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r>
              <a:rPr lang="en-US" sz="1568" kern="0" dirty="0">
                <a:solidFill>
                  <a:schemeClr val="accent5">
                    <a:lumMod val="50000"/>
                  </a:schemeClr>
                </a:solidFill>
              </a:rPr>
              <a:t>Windows Server 2016</a:t>
            </a:r>
          </a:p>
          <a:p>
            <a:pPr algn="ctr" defTabSz="914030" fontAlgn="base">
              <a:spcBef>
                <a:spcPct val="0"/>
              </a:spcBef>
              <a:spcAft>
                <a:spcPct val="0"/>
              </a:spcAft>
              <a:defRPr/>
            </a:pPr>
            <a:endParaRPr lang="en-US" sz="1568" kern="0" dirty="0">
              <a:solidFill>
                <a:schemeClr val="accent5">
                  <a:lumMod val="50000"/>
                </a:schemeClr>
              </a:solidFill>
            </a:endParaRPr>
          </a:p>
          <a:p>
            <a:pPr algn="ctr" defTabSz="914030" fontAlgn="base">
              <a:spcBef>
                <a:spcPct val="0"/>
              </a:spcBef>
              <a:spcAft>
                <a:spcPct val="0"/>
              </a:spcAft>
              <a:defRPr/>
            </a:pPr>
            <a:r>
              <a:rPr lang="en-US" sz="1568" kern="0" dirty="0">
                <a:solidFill>
                  <a:schemeClr val="accent5">
                    <a:lumMod val="50000"/>
                  </a:schemeClr>
                </a:solidFill>
              </a:rPr>
              <a:t>System Center 2016</a:t>
            </a:r>
          </a:p>
          <a:p>
            <a:pPr algn="ctr" defTabSz="914030" fontAlgn="base">
              <a:spcBef>
                <a:spcPct val="0"/>
              </a:spcBef>
              <a:spcAft>
                <a:spcPct val="0"/>
              </a:spcAft>
              <a:defRPr/>
            </a:pPr>
            <a:endParaRPr lang="en-US" sz="1568" kern="0" dirty="0">
              <a:solidFill>
                <a:schemeClr val="accent5">
                  <a:lumMod val="50000"/>
                </a:schemeClr>
              </a:solidFill>
            </a:endParaRPr>
          </a:p>
          <a:p>
            <a:pPr algn="ctr" defTabSz="914030" fontAlgn="base">
              <a:spcBef>
                <a:spcPct val="0"/>
              </a:spcBef>
              <a:spcAft>
                <a:spcPct val="0"/>
              </a:spcAft>
              <a:defRPr/>
            </a:pPr>
            <a:r>
              <a:rPr lang="en-US" sz="1568" kern="0" dirty="0">
                <a:solidFill>
                  <a:schemeClr val="accent5">
                    <a:lumMod val="50000"/>
                  </a:schemeClr>
                </a:solidFill>
              </a:rPr>
              <a:t>Microsoft Azure</a:t>
            </a:r>
          </a:p>
        </p:txBody>
      </p:sp>
      <p:sp>
        <p:nvSpPr>
          <p:cNvPr id="60" name="Oval 59"/>
          <p:cNvSpPr/>
          <p:nvPr/>
        </p:nvSpPr>
        <p:spPr bwMode="auto">
          <a:xfrm flipV="1">
            <a:off x="4501149" y="3426793"/>
            <a:ext cx="372412" cy="372410"/>
          </a:xfrm>
          <a:prstGeom prst="ellipse">
            <a:avLst/>
          </a:prstGeom>
          <a:solidFill>
            <a:srgbClr val="0070C0"/>
          </a:solidFill>
          <a:ln w="57150" cap="flat" cmpd="sng" algn="ctr">
            <a:solidFill>
              <a:srgbClr val="FFFFFF"/>
            </a:solidFill>
            <a:prstDash val="solid"/>
            <a:headEnd type="none" w="med" len="med"/>
            <a:tailEnd type="none" w="med" len="med"/>
          </a:ln>
          <a:effectLst/>
        </p:spPr>
        <p:txBody>
          <a:bodyPr lIns="89642" tIns="89642" rIns="33620" bIns="33620" rtlCol="0" anchor="b" anchorCtr="0"/>
          <a:lstStyle/>
          <a:p>
            <a:pPr algn="ctr" defTabSz="914038">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61" name="Oval 60"/>
          <p:cNvSpPr/>
          <p:nvPr/>
        </p:nvSpPr>
        <p:spPr bwMode="auto">
          <a:xfrm flipV="1">
            <a:off x="10149767" y="3426793"/>
            <a:ext cx="372412" cy="372410"/>
          </a:xfrm>
          <a:prstGeom prst="ellipse">
            <a:avLst/>
          </a:prstGeom>
          <a:solidFill>
            <a:srgbClr val="00BCF2"/>
          </a:solidFill>
          <a:ln w="57150" cap="flat" cmpd="sng" algn="ctr">
            <a:solidFill>
              <a:srgbClr val="FFFFFF"/>
            </a:solidFill>
            <a:prstDash val="solid"/>
            <a:headEnd type="none" w="med" len="med"/>
            <a:tailEnd type="none" w="med" len="med"/>
          </a:ln>
          <a:effectLst/>
        </p:spPr>
        <p:txBody>
          <a:bodyPr lIns="89642" tIns="89642" rIns="33620" bIns="33620" rtlCol="0" anchor="b" anchorCtr="0"/>
          <a:lstStyle/>
          <a:p>
            <a:pPr algn="ctr" defTabSz="914038">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62" name="Oval 61"/>
          <p:cNvSpPr/>
          <p:nvPr/>
        </p:nvSpPr>
        <p:spPr bwMode="auto">
          <a:xfrm flipV="1">
            <a:off x="7312374" y="3426793"/>
            <a:ext cx="372412" cy="372410"/>
          </a:xfrm>
          <a:prstGeom prst="ellipse">
            <a:avLst/>
          </a:prstGeom>
          <a:solidFill>
            <a:srgbClr val="00188F"/>
          </a:solidFill>
          <a:ln w="57150" cap="flat" cmpd="sng" algn="ctr">
            <a:solidFill>
              <a:srgbClr val="FFFFFF"/>
            </a:solidFill>
            <a:prstDash val="solid"/>
            <a:headEnd type="none" w="med" len="med"/>
            <a:tailEnd type="none" w="med" len="med"/>
          </a:ln>
          <a:effectLst/>
        </p:spPr>
        <p:txBody>
          <a:bodyPr lIns="89642" tIns="89642" rIns="33620" bIns="33620" rtlCol="0" anchor="b" anchorCtr="0"/>
          <a:lstStyle/>
          <a:p>
            <a:pPr algn="ctr" defTabSz="914038">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63" name="Oval 62"/>
          <p:cNvSpPr/>
          <p:nvPr/>
        </p:nvSpPr>
        <p:spPr bwMode="auto">
          <a:xfrm flipV="1">
            <a:off x="1677644" y="3426793"/>
            <a:ext cx="372412" cy="372410"/>
          </a:xfrm>
          <a:prstGeom prst="ellipse">
            <a:avLst/>
          </a:prstGeom>
          <a:solidFill>
            <a:srgbClr val="FF8D00"/>
          </a:solidFill>
          <a:ln w="57150" cap="flat" cmpd="sng" algn="ctr">
            <a:solidFill>
              <a:srgbClr val="FFFFFF"/>
            </a:solidFill>
            <a:prstDash val="solid"/>
            <a:headEnd type="none" w="med" len="med"/>
            <a:tailEnd type="none" w="med" len="med"/>
          </a:ln>
          <a:effectLst/>
        </p:spPr>
        <p:txBody>
          <a:bodyPr lIns="89642" tIns="89642" rIns="33620" bIns="33620" rtlCol="0" anchor="b" anchorCtr="0"/>
          <a:lstStyle/>
          <a:p>
            <a:pPr algn="ctr" defTabSz="914038">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1" y="487"/>
            <a:ext cx="12192000" cy="1533797"/>
          </a:xfrm>
          <a:prstGeom prst="rect">
            <a:avLst/>
          </a:prstGeom>
          <a:solidFill>
            <a:srgbClr val="FFFFFF"/>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endParaRPr lang="en-US" sz="1961" kern="0" dirty="0">
              <a:gradFill>
                <a:gsLst>
                  <a:gs pos="16814">
                    <a:srgbClr val="FFFFFF"/>
                  </a:gs>
                  <a:gs pos="46000">
                    <a:srgbClr val="FFFFFF"/>
                  </a:gs>
                </a:gsLst>
                <a:lin ang="5400000" scaled="0"/>
              </a:gradFill>
              <a:latin typeface="Segoe UI"/>
            </a:endParaRPr>
          </a:p>
        </p:txBody>
      </p:sp>
      <p:sp>
        <p:nvSpPr>
          <p:cNvPr id="65" name="Rectangle 64"/>
          <p:cNvSpPr/>
          <p:nvPr/>
        </p:nvSpPr>
        <p:spPr bwMode="auto">
          <a:xfrm>
            <a:off x="0" y="487"/>
            <a:ext cx="519115" cy="6857027"/>
          </a:xfrm>
          <a:prstGeom prst="rect">
            <a:avLst/>
          </a:prstGeom>
          <a:solidFill>
            <a:srgbClr val="FFFFFF"/>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defRPr/>
            </a:pPr>
            <a:endParaRPr lang="en-US" sz="1961" kern="0" dirty="0">
              <a:gradFill>
                <a:gsLst>
                  <a:gs pos="16814">
                    <a:srgbClr val="FFFFFF"/>
                  </a:gs>
                  <a:gs pos="46000">
                    <a:srgbClr val="FFFFFF"/>
                  </a:gs>
                </a:gsLst>
                <a:lin ang="5400000" scaled="0"/>
              </a:gradFill>
              <a:latin typeface="Segoe UI"/>
            </a:endParaRPr>
          </a:p>
        </p:txBody>
      </p:sp>
      <p:sp>
        <p:nvSpPr>
          <p:cNvPr id="66" name="Rectangle 65"/>
          <p:cNvSpPr/>
          <p:nvPr/>
        </p:nvSpPr>
        <p:spPr>
          <a:xfrm>
            <a:off x="24229" y="1405536"/>
            <a:ext cx="8909282" cy="5451977"/>
          </a:xfrm>
          <a:prstGeom prst="rect">
            <a:avLst/>
          </a:prstGeom>
          <a:solidFill>
            <a:srgbClr val="FFFFFF">
              <a:alpha val="65098"/>
            </a:srgbClr>
          </a:solidFill>
          <a:ln w="10795" cap="flat" cmpd="sng" algn="ctr">
            <a:noFill/>
            <a:prstDash val="solid"/>
          </a:ln>
          <a:effectLst/>
        </p:spPr>
        <p:txBody>
          <a:bodyPr rtlCol="0" anchor="ctr"/>
          <a:lstStyle/>
          <a:p>
            <a:pPr algn="ctr" defTabSz="914314">
              <a:defRPr/>
            </a:pPr>
            <a:endParaRPr lang="en-US" sz="1568" kern="0" dirty="0">
              <a:solidFill>
                <a:srgbClr val="FFFFFF"/>
              </a:solidFill>
            </a:endParaRPr>
          </a:p>
        </p:txBody>
      </p:sp>
      <p:sp>
        <p:nvSpPr>
          <p:cNvPr id="2" name="Title 1"/>
          <p:cNvSpPr>
            <a:spLocks noGrp="1"/>
          </p:cNvSpPr>
          <p:nvPr>
            <p:ph type="title"/>
          </p:nvPr>
        </p:nvSpPr>
        <p:spPr>
          <a:xfrm>
            <a:off x="425374" y="289462"/>
            <a:ext cx="10515600" cy="1325375"/>
          </a:xfrm>
        </p:spPr>
        <p:txBody>
          <a:bodyPr/>
          <a:lstStyle/>
          <a:p>
            <a:r>
              <a:rPr lang="en-US" dirty="0">
                <a:solidFill>
                  <a:schemeClr val="tx1">
                    <a:lumMod val="75000"/>
                    <a:lumOff val="25000"/>
                  </a:schemeClr>
                </a:solidFill>
                <a:latin typeface="Segoe UI Semilight" panose="020B0402040204020203" pitchFamily="34" charset="0"/>
                <a:cs typeface="Segoe UI Semilight" panose="020B0402040204020203" pitchFamily="34" charset="0"/>
              </a:rPr>
              <a:t>Evolution</a:t>
            </a:r>
          </a:p>
        </p:txBody>
      </p:sp>
      <p:pic>
        <p:nvPicPr>
          <p:cNvPr id="27" name="Picture 2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9302613" y="2991034"/>
            <a:ext cx="6857650" cy="876557"/>
          </a:xfrm>
          <a:prstGeom prst="rect">
            <a:avLst/>
          </a:prstGeom>
        </p:spPr>
      </p:pic>
    </p:spTree>
    <p:extLst>
      <p:ext uri="{BB962C8B-B14F-4D97-AF65-F5344CB8AC3E}">
        <p14:creationId xmlns:p14="http://schemas.microsoft.com/office/powerpoint/2010/main" val="272476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593637" y="466428"/>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9904768" y="1208496"/>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5590662" y="861751"/>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407" y="1579529"/>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153" y="229056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2884" y="2985790"/>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6794405" y="634273"/>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7255" y="1069144"/>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98153" y="634272"/>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1000" y="1376341"/>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222883" y="634273"/>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65733" y="1376341"/>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9222884" y="634272"/>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527555" y="1376341"/>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43457" y="5272407"/>
            <a:ext cx="4160975" cy="621289"/>
          </a:xfrm>
          <a:prstGeom prst="rect">
            <a:avLst/>
          </a:prstGeom>
          <a:noFill/>
        </p:spPr>
        <p:txBody>
          <a:bodyPr wrap="squar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Import it into VMM</a:t>
            </a:r>
          </a:p>
        </p:txBody>
      </p:sp>
      <p:sp>
        <p:nvSpPr>
          <p:cNvPr id="2" name="Rectangle 1"/>
          <p:cNvSpPr/>
          <p:nvPr/>
        </p:nvSpPr>
        <p:spPr bwMode="auto">
          <a:xfrm>
            <a:off x="5116868" y="1368118"/>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6315547" y="208325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7521002" y="278699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8671315" y="348368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33"/>
          <p:cNvSpPr/>
          <p:nvPr/>
        </p:nvSpPr>
        <p:spPr>
          <a:xfrm>
            <a:off x="4495109" y="1575782"/>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0" name="Freeform 49"/>
          <p:cNvSpPr/>
          <p:nvPr/>
        </p:nvSpPr>
        <p:spPr>
          <a:xfrm>
            <a:off x="5690911" y="231000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1" name="Freeform 50"/>
          <p:cNvSpPr/>
          <p:nvPr/>
        </p:nvSpPr>
        <p:spPr>
          <a:xfrm>
            <a:off x="6920791" y="2991745"/>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2" name="Freeform 51"/>
          <p:cNvSpPr/>
          <p:nvPr/>
        </p:nvSpPr>
        <p:spPr>
          <a:xfrm>
            <a:off x="8102353" y="372753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8" name="Rounded Rectangle 57"/>
          <p:cNvSpPr/>
          <p:nvPr/>
        </p:nvSpPr>
        <p:spPr bwMode="auto">
          <a:xfrm>
            <a:off x="143458" y="134692"/>
            <a:ext cx="1128886" cy="1249781"/>
          </a:xfrm>
          <a:prstGeom prst="roundRect">
            <a:avLst/>
          </a:prstGeom>
          <a:no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VMM Logical Networks</a:t>
            </a:r>
          </a:p>
        </p:txBody>
      </p:sp>
      <p:grpSp>
        <p:nvGrpSpPr>
          <p:cNvPr id="21" name="Group 20"/>
          <p:cNvGrpSpPr/>
          <p:nvPr/>
        </p:nvGrpSpPr>
        <p:grpSpPr>
          <a:xfrm>
            <a:off x="865" y="3913986"/>
            <a:ext cx="1543296" cy="1248645"/>
            <a:chOff x="0" y="3914054"/>
            <a:chExt cx="1543515" cy="1248822"/>
          </a:xfrm>
        </p:grpSpPr>
        <p:sp>
          <p:nvSpPr>
            <p:cNvPr id="54" name="Rectangle 53"/>
            <p:cNvSpPr/>
            <p:nvPr/>
          </p:nvSpPr>
          <p:spPr>
            <a:xfrm>
              <a:off x="0" y="3914054"/>
              <a:ext cx="1543515" cy="124882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63" name="Picture 62"/>
            <p:cNvPicPr>
              <a:picLocks noChangeAspect="1"/>
            </p:cNvPicPr>
            <p:nvPr/>
          </p:nvPicPr>
          <p:blipFill>
            <a:blip r:embed="rId4"/>
            <a:stretch>
              <a:fillRect/>
            </a:stretch>
          </p:blipFill>
          <p:spPr>
            <a:xfrm>
              <a:off x="381283" y="4201964"/>
              <a:ext cx="748167" cy="747000"/>
            </a:xfrm>
            <a:prstGeom prst="rect">
              <a:avLst/>
            </a:prstGeom>
            <a:scene3d>
              <a:camera prst="isometricLeftDown"/>
              <a:lightRig rig="threePt" dir="t"/>
            </a:scene3d>
          </p:spPr>
        </p:pic>
      </p:grpSp>
      <p:pic>
        <p:nvPicPr>
          <p:cNvPr id="62" name="Picture 61"/>
          <p:cNvPicPr>
            <a:picLocks noChangeAspect="1"/>
          </p:cNvPicPr>
          <p:nvPr/>
        </p:nvPicPr>
        <p:blipFill>
          <a:blip r:embed="rId5"/>
          <a:stretch>
            <a:fillRect/>
          </a:stretch>
        </p:blipFill>
        <p:spPr>
          <a:xfrm>
            <a:off x="800024" y="3670004"/>
            <a:ext cx="337831" cy="395128"/>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116" y="3872522"/>
            <a:ext cx="568960" cy="340275"/>
          </a:xfrm>
          <a:prstGeom prst="rect">
            <a:avLst/>
          </a:prstGeom>
          <a:scene3d>
            <a:camera prst="perspectiveLeft" fov="3600000">
              <a:rot lat="0" lon="1800000" rev="0"/>
            </a:camera>
            <a:lightRig rig="threePt" dir="t"/>
          </a:scene3d>
        </p:spPr>
      </p:pic>
      <p:sp>
        <p:nvSpPr>
          <p:cNvPr id="45" name="Can 166"/>
          <p:cNvSpPr/>
          <p:nvPr/>
        </p:nvSpPr>
        <p:spPr bwMode="auto">
          <a:xfrm rot="5400000">
            <a:off x="610831" y="-139314"/>
            <a:ext cx="194137" cy="906390"/>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46" name="Rectangle 45"/>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47" name="Rectangle 46"/>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48" name="Picture 47"/>
          <p:cNvPicPr>
            <a:picLocks noChangeAspect="1"/>
          </p:cNvPicPr>
          <p:nvPr/>
        </p:nvPicPr>
        <p:blipFill>
          <a:blip r:embed="rId4"/>
          <a:stretch>
            <a:fillRect/>
          </a:stretch>
        </p:blipFill>
        <p:spPr>
          <a:xfrm>
            <a:off x="6870782" y="5178829"/>
            <a:ext cx="465939" cy="465212"/>
          </a:xfrm>
          <a:prstGeom prst="rect">
            <a:avLst/>
          </a:prstGeom>
          <a:scene3d>
            <a:camera prst="isometricLeftDown"/>
            <a:lightRig rig="threePt" dir="t"/>
          </a:scene3d>
        </p:spPr>
      </p:pic>
      <p:pic>
        <p:nvPicPr>
          <p:cNvPr id="49" name="Picture 48"/>
          <p:cNvPicPr>
            <a:picLocks noChangeAspect="1"/>
          </p:cNvPicPr>
          <p:nvPr/>
        </p:nvPicPr>
        <p:blipFill>
          <a:blip r:embed="rId7"/>
          <a:stretch>
            <a:fillRect/>
          </a:stretch>
        </p:blipFill>
        <p:spPr>
          <a:xfrm>
            <a:off x="119834" y="3151897"/>
            <a:ext cx="902462" cy="628812"/>
          </a:xfrm>
          <a:prstGeom prst="rect">
            <a:avLst/>
          </a:prstGeom>
        </p:spPr>
      </p:pic>
    </p:spTree>
    <p:extLst>
      <p:ext uri="{BB962C8B-B14F-4D97-AF65-F5344CB8AC3E}">
        <p14:creationId xmlns:p14="http://schemas.microsoft.com/office/powerpoint/2010/main" val="370337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593637" y="466428"/>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9904768" y="1208496"/>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5590662" y="861751"/>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407" y="1579529"/>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153" y="229056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2884" y="2985790"/>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6794405" y="634273"/>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7255" y="1069144"/>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98153" y="634272"/>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1000" y="1376341"/>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222883" y="634273"/>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65733" y="1376341"/>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9222884" y="634272"/>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527555" y="1376341"/>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488" y="5893073"/>
            <a:ext cx="8662826" cy="814016"/>
          </a:xfrm>
          <a:prstGeom prst="rect">
            <a:avLst/>
          </a:prstGeom>
          <a:noFill/>
        </p:spPr>
        <p:txBody>
          <a:bodyPr wrap="square" lIns="182854" tIns="146284" rIns="182854" bIns="146284" rtlCol="0">
            <a:spAutoFit/>
          </a:bodyPr>
          <a:lstStyle/>
          <a:p>
            <a:pPr>
              <a:lnSpc>
                <a:spcPct val="90000"/>
              </a:lnSpc>
              <a:spcAft>
                <a:spcPts val="600"/>
              </a:spcAft>
            </a:pPr>
            <a:r>
              <a:rPr lang="en-US" sz="1600" dirty="0"/>
              <a:t>Customize the Template (Production – 3 Network Controller Node VMs for High Availability)</a:t>
            </a:r>
          </a:p>
          <a:p>
            <a:pPr>
              <a:lnSpc>
                <a:spcPct val="90000"/>
              </a:lnSpc>
              <a:spcAft>
                <a:spcPts val="600"/>
              </a:spcAft>
            </a:pPr>
            <a:r>
              <a:rPr lang="en-US" sz="1600" dirty="0"/>
              <a:t>Each Virtual Machine is a Network Controller (NC) node running on a Service Fabric Cluster</a:t>
            </a:r>
          </a:p>
        </p:txBody>
      </p:sp>
      <p:sp>
        <p:nvSpPr>
          <p:cNvPr id="2" name="Rectangle 1"/>
          <p:cNvSpPr/>
          <p:nvPr/>
        </p:nvSpPr>
        <p:spPr bwMode="auto">
          <a:xfrm>
            <a:off x="5116868" y="1368118"/>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6315547" y="208325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7521002" y="278699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8671315" y="348368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33"/>
          <p:cNvSpPr/>
          <p:nvPr/>
        </p:nvSpPr>
        <p:spPr>
          <a:xfrm>
            <a:off x="4495109" y="1575782"/>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0" name="Freeform 49"/>
          <p:cNvSpPr/>
          <p:nvPr/>
        </p:nvSpPr>
        <p:spPr>
          <a:xfrm>
            <a:off x="5690911" y="231000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1" name="Freeform 50"/>
          <p:cNvSpPr/>
          <p:nvPr/>
        </p:nvSpPr>
        <p:spPr>
          <a:xfrm>
            <a:off x="6920791" y="2991745"/>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2" name="Freeform 51"/>
          <p:cNvSpPr/>
          <p:nvPr/>
        </p:nvSpPr>
        <p:spPr>
          <a:xfrm>
            <a:off x="8102353" y="372753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8" name="Rounded Rectangle 57"/>
          <p:cNvSpPr/>
          <p:nvPr/>
        </p:nvSpPr>
        <p:spPr bwMode="auto">
          <a:xfrm>
            <a:off x="143458" y="134692"/>
            <a:ext cx="1128886" cy="1249781"/>
          </a:xfrm>
          <a:prstGeom prst="roundRect">
            <a:avLst/>
          </a:prstGeom>
          <a:no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VMM Logical Networks</a:t>
            </a:r>
          </a:p>
        </p:txBody>
      </p:sp>
      <p:grpSp>
        <p:nvGrpSpPr>
          <p:cNvPr id="21" name="Group 20"/>
          <p:cNvGrpSpPr/>
          <p:nvPr/>
        </p:nvGrpSpPr>
        <p:grpSpPr>
          <a:xfrm>
            <a:off x="865" y="3913986"/>
            <a:ext cx="1543296" cy="1248645"/>
            <a:chOff x="0" y="3914054"/>
            <a:chExt cx="1543515" cy="1248822"/>
          </a:xfrm>
        </p:grpSpPr>
        <p:sp>
          <p:nvSpPr>
            <p:cNvPr id="54" name="Rectangle 53"/>
            <p:cNvSpPr/>
            <p:nvPr/>
          </p:nvSpPr>
          <p:spPr>
            <a:xfrm>
              <a:off x="0" y="3914054"/>
              <a:ext cx="1543515" cy="124882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63" name="Picture 62"/>
            <p:cNvPicPr>
              <a:picLocks noChangeAspect="1"/>
            </p:cNvPicPr>
            <p:nvPr/>
          </p:nvPicPr>
          <p:blipFill>
            <a:blip r:embed="rId5"/>
            <a:stretch>
              <a:fillRect/>
            </a:stretch>
          </p:blipFill>
          <p:spPr>
            <a:xfrm>
              <a:off x="381283" y="4201964"/>
              <a:ext cx="748167" cy="747000"/>
            </a:xfrm>
            <a:prstGeom prst="rect">
              <a:avLst/>
            </a:prstGeom>
            <a:scene3d>
              <a:camera prst="isometricLeftDown"/>
              <a:lightRig rig="threePt" dir="t"/>
            </a:scene3d>
          </p:spPr>
        </p:pic>
      </p:grpSp>
      <p:pic>
        <p:nvPicPr>
          <p:cNvPr id="62" name="Picture 61"/>
          <p:cNvPicPr>
            <a:picLocks noChangeAspect="1"/>
          </p:cNvPicPr>
          <p:nvPr/>
        </p:nvPicPr>
        <p:blipFill>
          <a:blip r:embed="rId6"/>
          <a:stretch>
            <a:fillRect/>
          </a:stretch>
        </p:blipFill>
        <p:spPr>
          <a:xfrm>
            <a:off x="793576" y="3684419"/>
            <a:ext cx="337831" cy="395128"/>
          </a:xfrm>
          <a:prstGeom prst="rect">
            <a:avLst/>
          </a:prstGeom>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668" y="3886937"/>
            <a:ext cx="568960" cy="340275"/>
          </a:xfrm>
          <a:prstGeom prst="rect">
            <a:avLst/>
          </a:prstGeom>
          <a:scene3d>
            <a:camera prst="perspectiveLeft" fov="3600000">
              <a:rot lat="0" lon="1800000" rev="0"/>
            </a:camera>
            <a:lightRig rig="threePt" dir="t"/>
          </a:scene3d>
        </p:spPr>
      </p:pic>
      <p:grpSp>
        <p:nvGrpSpPr>
          <p:cNvPr id="56" name="Group 55"/>
          <p:cNvGrpSpPr/>
          <p:nvPr/>
        </p:nvGrpSpPr>
        <p:grpSpPr>
          <a:xfrm>
            <a:off x="1747531" y="3781072"/>
            <a:ext cx="1119637" cy="1274650"/>
            <a:chOff x="5054163" y="5053813"/>
            <a:chExt cx="1119796" cy="1274830"/>
          </a:xfrm>
        </p:grpSpPr>
        <p:sp>
          <p:nvSpPr>
            <p:cNvPr id="64" name="Rectangle 63"/>
            <p:cNvSpPr/>
            <p:nvPr/>
          </p:nvSpPr>
          <p:spPr>
            <a:xfrm>
              <a:off x="5100117" y="5675821"/>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NC1</a:t>
              </a:r>
            </a:p>
          </p:txBody>
        </p:sp>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4163" y="5053813"/>
              <a:ext cx="1119796" cy="669711"/>
            </a:xfrm>
            <a:prstGeom prst="rect">
              <a:avLst/>
            </a:prstGeom>
            <a:scene3d>
              <a:camera prst="perspectiveLeft" fov="3600000">
                <a:rot lat="0" lon="1800000" rev="0"/>
              </a:camera>
              <a:lightRig rig="threePt" dir="t"/>
            </a:scene3d>
          </p:spPr>
        </p:pic>
      </p:grpSp>
      <p:grpSp>
        <p:nvGrpSpPr>
          <p:cNvPr id="66" name="Group 65"/>
          <p:cNvGrpSpPr/>
          <p:nvPr/>
        </p:nvGrpSpPr>
        <p:grpSpPr>
          <a:xfrm>
            <a:off x="2350777" y="4127920"/>
            <a:ext cx="1119637" cy="1274650"/>
            <a:chOff x="5054163" y="5053813"/>
            <a:chExt cx="1119796" cy="1274830"/>
          </a:xfrm>
        </p:grpSpPr>
        <p:sp>
          <p:nvSpPr>
            <p:cNvPr id="67" name="Rectangle 66"/>
            <p:cNvSpPr/>
            <p:nvPr/>
          </p:nvSpPr>
          <p:spPr>
            <a:xfrm>
              <a:off x="5100117" y="5675821"/>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4163" y="5053813"/>
              <a:ext cx="1119796" cy="669711"/>
            </a:xfrm>
            <a:prstGeom prst="rect">
              <a:avLst/>
            </a:prstGeom>
            <a:scene3d>
              <a:camera prst="perspectiveLeft" fov="3600000">
                <a:rot lat="0" lon="1800000" rev="0"/>
              </a:camera>
              <a:lightRig rig="threePt" dir="t"/>
            </a:scene3d>
          </p:spPr>
        </p:pic>
      </p:grpSp>
      <p:grpSp>
        <p:nvGrpSpPr>
          <p:cNvPr id="69" name="Group 68"/>
          <p:cNvGrpSpPr/>
          <p:nvPr/>
        </p:nvGrpSpPr>
        <p:grpSpPr>
          <a:xfrm>
            <a:off x="2959351" y="4476298"/>
            <a:ext cx="1119637" cy="1274650"/>
            <a:chOff x="5054163" y="5053813"/>
            <a:chExt cx="1119796" cy="1274830"/>
          </a:xfrm>
        </p:grpSpPr>
        <p:sp>
          <p:nvSpPr>
            <p:cNvPr id="70" name="Rectangle 69"/>
            <p:cNvSpPr/>
            <p:nvPr/>
          </p:nvSpPr>
          <p:spPr>
            <a:xfrm>
              <a:off x="5100117" y="5675821"/>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pic>
          <p:nvPicPr>
            <p:cNvPr id="71" name="Picture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4163" y="5053813"/>
              <a:ext cx="1119796" cy="669711"/>
            </a:xfrm>
            <a:prstGeom prst="rect">
              <a:avLst/>
            </a:prstGeom>
            <a:scene3d>
              <a:camera prst="perspectiveLeft" fov="3600000">
                <a:rot lat="0" lon="1800000" rev="0"/>
              </a:camera>
              <a:lightRig rig="threePt" dir="t"/>
            </a:scene3d>
          </p:spPr>
        </p:pic>
      </p:grpSp>
      <p:pic>
        <p:nvPicPr>
          <p:cNvPr id="72" name="Picture 71"/>
          <p:cNvPicPr>
            <a:picLocks noChangeAspect="1"/>
          </p:cNvPicPr>
          <p:nvPr/>
        </p:nvPicPr>
        <p:blipFill>
          <a:blip r:embed="rId8"/>
          <a:stretch>
            <a:fillRect/>
          </a:stretch>
        </p:blipFill>
        <p:spPr>
          <a:xfrm>
            <a:off x="8607044" y="4335520"/>
            <a:ext cx="3422193" cy="2456959"/>
          </a:xfrm>
          <a:prstGeom prst="rect">
            <a:avLst/>
          </a:prstGeom>
        </p:spPr>
      </p:pic>
      <p:sp>
        <p:nvSpPr>
          <p:cNvPr id="59" name="Can 166"/>
          <p:cNvSpPr/>
          <p:nvPr/>
        </p:nvSpPr>
        <p:spPr bwMode="auto">
          <a:xfrm rot="5400000">
            <a:off x="608189" y="-83835"/>
            <a:ext cx="194137" cy="906390"/>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60" name="Rectangle 59"/>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61" name="Rectangle 60"/>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73" name="Picture 72"/>
          <p:cNvPicPr>
            <a:picLocks noChangeAspect="1"/>
          </p:cNvPicPr>
          <p:nvPr/>
        </p:nvPicPr>
        <p:blipFill>
          <a:blip r:embed="rId5"/>
          <a:stretch>
            <a:fillRect/>
          </a:stretch>
        </p:blipFill>
        <p:spPr>
          <a:xfrm>
            <a:off x="6870782" y="5178829"/>
            <a:ext cx="465939" cy="465212"/>
          </a:xfrm>
          <a:prstGeom prst="rect">
            <a:avLst/>
          </a:prstGeom>
          <a:scene3d>
            <a:camera prst="isometricLeftDown"/>
            <a:lightRig rig="threePt" dir="t"/>
          </a:scene3d>
        </p:spPr>
      </p:pic>
      <p:pic>
        <p:nvPicPr>
          <p:cNvPr id="74" name="Picture 73"/>
          <p:cNvPicPr>
            <a:picLocks noChangeAspect="1"/>
          </p:cNvPicPr>
          <p:nvPr/>
        </p:nvPicPr>
        <p:blipFill>
          <a:blip r:embed="rId9"/>
          <a:stretch>
            <a:fillRect/>
          </a:stretch>
        </p:blipFill>
        <p:spPr>
          <a:xfrm>
            <a:off x="119834" y="3151897"/>
            <a:ext cx="902462" cy="628812"/>
          </a:xfrm>
          <a:prstGeom prst="rect">
            <a:avLst/>
          </a:prstGeom>
        </p:spPr>
      </p:pic>
    </p:spTree>
    <p:extLst>
      <p:ext uri="{BB962C8B-B14F-4D97-AF65-F5344CB8AC3E}">
        <p14:creationId xmlns:p14="http://schemas.microsoft.com/office/powerpoint/2010/main" val="1236711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Service Template Configuration Example</a:t>
            </a:r>
          </a:p>
        </p:txBody>
      </p:sp>
      <p:pic>
        <p:nvPicPr>
          <p:cNvPr id="4" name="Picture 3"/>
          <p:cNvPicPr>
            <a:picLocks noChangeAspect="1"/>
          </p:cNvPicPr>
          <p:nvPr/>
        </p:nvPicPr>
        <p:blipFill>
          <a:blip r:embed="rId2"/>
          <a:stretch>
            <a:fillRect/>
          </a:stretch>
        </p:blipFill>
        <p:spPr>
          <a:xfrm>
            <a:off x="2819608" y="1220073"/>
            <a:ext cx="6555106" cy="4706230"/>
          </a:xfrm>
          <a:prstGeom prst="rect">
            <a:avLst/>
          </a:prstGeom>
        </p:spPr>
      </p:pic>
    </p:spTree>
    <p:extLst>
      <p:ext uri="{BB962C8B-B14F-4D97-AF65-F5344CB8AC3E}">
        <p14:creationId xmlns:p14="http://schemas.microsoft.com/office/powerpoint/2010/main" val="54617023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593637" y="466428"/>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9904768" y="1208496"/>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5590662" y="861751"/>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407" y="1579529"/>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153" y="229056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2884" y="2985790"/>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6794405" y="634273"/>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7255" y="1069144"/>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98153" y="634272"/>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1000" y="1376341"/>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222883" y="634273"/>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65733" y="1376341"/>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9222884" y="634272"/>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527555" y="1376341"/>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30155" y="1439114"/>
            <a:ext cx="3827749" cy="814016"/>
          </a:xfrm>
          <a:prstGeom prst="rect">
            <a:avLst/>
          </a:prstGeom>
          <a:noFill/>
        </p:spPr>
        <p:txBody>
          <a:bodyPr wrap="square" lIns="182854" tIns="146284" rIns="182854" bIns="146284" rtlCol="0">
            <a:spAutoFit/>
          </a:bodyPr>
          <a:lstStyle/>
          <a:p>
            <a:pPr>
              <a:lnSpc>
                <a:spcPct val="90000"/>
              </a:lnSpc>
              <a:spcAft>
                <a:spcPts val="600"/>
              </a:spcAft>
            </a:pPr>
            <a:r>
              <a:rPr lang="en-US" sz="1600" dirty="0">
                <a:gradFill>
                  <a:gsLst>
                    <a:gs pos="2917">
                      <a:schemeClr val="tx1"/>
                    </a:gs>
                    <a:gs pos="30000">
                      <a:schemeClr val="tx1"/>
                    </a:gs>
                  </a:gsLst>
                  <a:lin ang="5400000" scaled="0"/>
                </a:gradFill>
              </a:rPr>
              <a:t>Ideally, each NC node VM should run </a:t>
            </a:r>
          </a:p>
          <a:p>
            <a:pPr>
              <a:lnSpc>
                <a:spcPct val="90000"/>
              </a:lnSpc>
              <a:spcAft>
                <a:spcPts val="600"/>
              </a:spcAft>
            </a:pPr>
            <a:r>
              <a:rPr lang="en-US" sz="1600" dirty="0">
                <a:gradFill>
                  <a:gsLst>
                    <a:gs pos="2917">
                      <a:schemeClr val="tx1"/>
                    </a:gs>
                    <a:gs pos="30000">
                      <a:schemeClr val="tx1"/>
                    </a:gs>
                  </a:gsLst>
                  <a:lin ang="5400000" scaled="0"/>
                </a:gradFill>
              </a:rPr>
              <a:t>on a different Hyper-V host</a:t>
            </a:r>
          </a:p>
        </p:txBody>
      </p:sp>
      <p:sp>
        <p:nvSpPr>
          <p:cNvPr id="2" name="Rectangle 1"/>
          <p:cNvSpPr/>
          <p:nvPr/>
        </p:nvSpPr>
        <p:spPr bwMode="auto">
          <a:xfrm>
            <a:off x="5116868" y="1368118"/>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6315547" y="208325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7521002" y="278699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8671315" y="348368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33"/>
          <p:cNvSpPr/>
          <p:nvPr/>
        </p:nvSpPr>
        <p:spPr>
          <a:xfrm>
            <a:off x="4495109" y="1575782"/>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0" name="Freeform 49"/>
          <p:cNvSpPr/>
          <p:nvPr/>
        </p:nvSpPr>
        <p:spPr>
          <a:xfrm>
            <a:off x="5690911" y="231000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1" name="Freeform 50"/>
          <p:cNvSpPr/>
          <p:nvPr/>
        </p:nvSpPr>
        <p:spPr>
          <a:xfrm>
            <a:off x="6920791" y="2991745"/>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2" name="Freeform 51"/>
          <p:cNvSpPr/>
          <p:nvPr/>
        </p:nvSpPr>
        <p:spPr>
          <a:xfrm>
            <a:off x="8102353" y="372753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8" name="Rounded Rectangle 57"/>
          <p:cNvSpPr/>
          <p:nvPr/>
        </p:nvSpPr>
        <p:spPr bwMode="auto">
          <a:xfrm>
            <a:off x="143458" y="134692"/>
            <a:ext cx="1128886" cy="1249781"/>
          </a:xfrm>
          <a:prstGeom prst="roundRect">
            <a:avLst/>
          </a:prstGeom>
          <a:no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VMM Logical Networks</a:t>
            </a:r>
          </a:p>
        </p:txBody>
      </p:sp>
      <p:grpSp>
        <p:nvGrpSpPr>
          <p:cNvPr id="21" name="Group 20"/>
          <p:cNvGrpSpPr/>
          <p:nvPr/>
        </p:nvGrpSpPr>
        <p:grpSpPr>
          <a:xfrm>
            <a:off x="865" y="3913986"/>
            <a:ext cx="1543296" cy="1248645"/>
            <a:chOff x="0" y="3914054"/>
            <a:chExt cx="1543515" cy="1248822"/>
          </a:xfrm>
        </p:grpSpPr>
        <p:sp>
          <p:nvSpPr>
            <p:cNvPr id="54" name="Rectangle 53"/>
            <p:cNvSpPr/>
            <p:nvPr/>
          </p:nvSpPr>
          <p:spPr>
            <a:xfrm>
              <a:off x="0" y="3914054"/>
              <a:ext cx="1543515" cy="124882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63" name="Picture 62"/>
            <p:cNvPicPr>
              <a:picLocks noChangeAspect="1"/>
            </p:cNvPicPr>
            <p:nvPr/>
          </p:nvPicPr>
          <p:blipFill>
            <a:blip r:embed="rId4"/>
            <a:stretch>
              <a:fillRect/>
            </a:stretch>
          </p:blipFill>
          <p:spPr>
            <a:xfrm>
              <a:off x="381283" y="4201964"/>
              <a:ext cx="748167" cy="747000"/>
            </a:xfrm>
            <a:prstGeom prst="rect">
              <a:avLst/>
            </a:prstGeom>
            <a:scene3d>
              <a:camera prst="isometricLeftDown"/>
              <a:lightRig rig="threePt" dir="t"/>
            </a:scene3d>
          </p:spPr>
        </p:pic>
      </p:grpSp>
      <p:pic>
        <p:nvPicPr>
          <p:cNvPr id="62" name="Picture 61"/>
          <p:cNvPicPr>
            <a:picLocks noChangeAspect="1"/>
          </p:cNvPicPr>
          <p:nvPr/>
        </p:nvPicPr>
        <p:blipFill>
          <a:blip r:embed="rId5"/>
          <a:stretch>
            <a:fillRect/>
          </a:stretch>
        </p:blipFill>
        <p:spPr>
          <a:xfrm>
            <a:off x="781270" y="3690246"/>
            <a:ext cx="337831" cy="395128"/>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362" y="3892764"/>
            <a:ext cx="568960" cy="340275"/>
          </a:xfrm>
          <a:prstGeom prst="rect">
            <a:avLst/>
          </a:prstGeom>
          <a:scene3d>
            <a:camera prst="perspectiveLeft" fov="3600000">
              <a:rot lat="0" lon="1800000" rev="0"/>
            </a:camera>
            <a:lightRig rig="threePt" dir="t"/>
          </a:scene3d>
        </p:spPr>
      </p:pic>
      <p:grpSp>
        <p:nvGrpSpPr>
          <p:cNvPr id="56" name="Group 55"/>
          <p:cNvGrpSpPr/>
          <p:nvPr/>
        </p:nvGrpSpPr>
        <p:grpSpPr>
          <a:xfrm>
            <a:off x="2524794" y="2029765"/>
            <a:ext cx="1119637" cy="1274650"/>
            <a:chOff x="5054163" y="5053813"/>
            <a:chExt cx="1119796" cy="1274830"/>
          </a:xfrm>
        </p:grpSpPr>
        <p:sp>
          <p:nvSpPr>
            <p:cNvPr id="64" name="Rectangle 63"/>
            <p:cNvSpPr/>
            <p:nvPr/>
          </p:nvSpPr>
          <p:spPr>
            <a:xfrm>
              <a:off x="5100117" y="5675821"/>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NC1</a:t>
              </a:r>
            </a:p>
          </p:txBody>
        </p:sp>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163" y="5053813"/>
              <a:ext cx="1119796" cy="669711"/>
            </a:xfrm>
            <a:prstGeom prst="rect">
              <a:avLst/>
            </a:prstGeom>
            <a:scene3d>
              <a:camera prst="perspectiveLeft" fov="3600000">
                <a:rot lat="0" lon="1800000" rev="0"/>
              </a:camera>
              <a:lightRig rig="threePt" dir="t"/>
            </a:scene3d>
          </p:spPr>
        </p:pic>
      </p:grpSp>
      <p:grpSp>
        <p:nvGrpSpPr>
          <p:cNvPr id="66" name="Group 65"/>
          <p:cNvGrpSpPr/>
          <p:nvPr/>
        </p:nvGrpSpPr>
        <p:grpSpPr>
          <a:xfrm>
            <a:off x="3676493" y="2724845"/>
            <a:ext cx="1119637" cy="1274650"/>
            <a:chOff x="5054163" y="5053813"/>
            <a:chExt cx="1119796" cy="1274830"/>
          </a:xfrm>
        </p:grpSpPr>
        <p:sp>
          <p:nvSpPr>
            <p:cNvPr id="67" name="Rectangle 66"/>
            <p:cNvSpPr/>
            <p:nvPr/>
          </p:nvSpPr>
          <p:spPr>
            <a:xfrm>
              <a:off x="5100117" y="5675821"/>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163" y="5053813"/>
              <a:ext cx="1119796" cy="669711"/>
            </a:xfrm>
            <a:prstGeom prst="rect">
              <a:avLst/>
            </a:prstGeom>
            <a:scene3d>
              <a:camera prst="perspectiveLeft" fov="3600000">
                <a:rot lat="0" lon="1800000" rev="0"/>
              </a:camera>
              <a:lightRig rig="threePt" dir="t"/>
            </a:scene3d>
          </p:spPr>
        </p:pic>
      </p:grpSp>
      <p:grpSp>
        <p:nvGrpSpPr>
          <p:cNvPr id="69" name="Group 68"/>
          <p:cNvGrpSpPr/>
          <p:nvPr/>
        </p:nvGrpSpPr>
        <p:grpSpPr>
          <a:xfrm>
            <a:off x="4888968" y="3415758"/>
            <a:ext cx="1119637" cy="1274650"/>
            <a:chOff x="5054163" y="5053813"/>
            <a:chExt cx="1119796" cy="1274830"/>
          </a:xfrm>
        </p:grpSpPr>
        <p:sp>
          <p:nvSpPr>
            <p:cNvPr id="70" name="Rectangle 69"/>
            <p:cNvSpPr/>
            <p:nvPr/>
          </p:nvSpPr>
          <p:spPr>
            <a:xfrm>
              <a:off x="5100117" y="5675821"/>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163" y="5053813"/>
              <a:ext cx="1119796" cy="669711"/>
            </a:xfrm>
            <a:prstGeom prst="rect">
              <a:avLst/>
            </a:prstGeom>
            <a:scene3d>
              <a:camera prst="perspectiveLeft" fov="3600000">
                <a:rot lat="0" lon="1800000" rev="0"/>
              </a:camera>
              <a:lightRig rig="threePt" dir="t"/>
            </a:scene3d>
          </p:spPr>
        </p:pic>
      </p:grpSp>
      <p:sp>
        <p:nvSpPr>
          <p:cNvPr id="59" name="Can 166"/>
          <p:cNvSpPr/>
          <p:nvPr/>
        </p:nvSpPr>
        <p:spPr bwMode="auto">
          <a:xfrm rot="5400000">
            <a:off x="608189" y="-83835"/>
            <a:ext cx="194137" cy="906390"/>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57" name="Rectangle 56"/>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60" name="Rectangle 59"/>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61" name="Picture 60"/>
          <p:cNvPicPr>
            <a:picLocks noChangeAspect="1"/>
          </p:cNvPicPr>
          <p:nvPr/>
        </p:nvPicPr>
        <p:blipFill>
          <a:blip r:embed="rId4"/>
          <a:stretch>
            <a:fillRect/>
          </a:stretch>
        </p:blipFill>
        <p:spPr>
          <a:xfrm>
            <a:off x="6870782" y="5178829"/>
            <a:ext cx="465939" cy="465212"/>
          </a:xfrm>
          <a:prstGeom prst="rect">
            <a:avLst/>
          </a:prstGeom>
          <a:scene3d>
            <a:camera prst="isometricLeftDown"/>
            <a:lightRig rig="threePt" dir="t"/>
          </a:scene3d>
        </p:spPr>
      </p:pic>
      <p:pic>
        <p:nvPicPr>
          <p:cNvPr id="72" name="Picture 71"/>
          <p:cNvPicPr>
            <a:picLocks noChangeAspect="1"/>
          </p:cNvPicPr>
          <p:nvPr/>
        </p:nvPicPr>
        <p:blipFill>
          <a:blip r:embed="rId7"/>
          <a:stretch>
            <a:fillRect/>
          </a:stretch>
        </p:blipFill>
        <p:spPr>
          <a:xfrm>
            <a:off x="119834" y="3151897"/>
            <a:ext cx="902462" cy="628812"/>
          </a:xfrm>
          <a:prstGeom prst="rect">
            <a:avLst/>
          </a:prstGeom>
        </p:spPr>
      </p:pic>
    </p:spTree>
    <p:extLst>
      <p:ext uri="{BB962C8B-B14F-4D97-AF65-F5344CB8AC3E}">
        <p14:creationId xmlns:p14="http://schemas.microsoft.com/office/powerpoint/2010/main" val="3123478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593637" y="466428"/>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9904768" y="1208496"/>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5590662" y="861751"/>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407" y="1579529"/>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153" y="229056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2884" y="2985790"/>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6794405" y="634273"/>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7255" y="1069144"/>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98153" y="634272"/>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1000" y="1376341"/>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222883" y="634273"/>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65733" y="1376341"/>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9222884" y="634272"/>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527555" y="1376341"/>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00809" y="1497361"/>
            <a:ext cx="3614629" cy="738585"/>
          </a:xfrm>
          <a:prstGeom prst="rect">
            <a:avLst/>
          </a:prstGeom>
          <a:noFill/>
        </p:spPr>
        <p:txBody>
          <a:bodyPr wrap="square" lIns="182854" tIns="146284" rIns="182854" bIns="146284" rtlCol="0">
            <a:spAutoFit/>
          </a:bodyPr>
          <a:lstStyle/>
          <a:p>
            <a:pPr>
              <a:lnSpc>
                <a:spcPct val="90000"/>
              </a:lnSpc>
              <a:spcAft>
                <a:spcPts val="600"/>
              </a:spcAft>
            </a:pPr>
            <a:r>
              <a:rPr lang="en-US" sz="1600" dirty="0">
                <a:gradFill>
                  <a:gsLst>
                    <a:gs pos="2917">
                      <a:schemeClr val="tx1"/>
                    </a:gs>
                    <a:gs pos="30000">
                      <a:schemeClr val="tx1"/>
                    </a:gs>
                  </a:gsLst>
                  <a:lin ang="5400000" scaled="0"/>
                </a:gradFill>
              </a:rPr>
              <a:t>Network Controllers are Connected to Management Network</a:t>
            </a:r>
          </a:p>
        </p:txBody>
      </p:sp>
      <p:sp>
        <p:nvSpPr>
          <p:cNvPr id="2" name="Rectangle 1"/>
          <p:cNvSpPr/>
          <p:nvPr/>
        </p:nvSpPr>
        <p:spPr bwMode="auto">
          <a:xfrm>
            <a:off x="5116868" y="1368118"/>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6315547" y="208325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7521002" y="278699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8671315" y="348368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33"/>
          <p:cNvSpPr/>
          <p:nvPr/>
        </p:nvSpPr>
        <p:spPr>
          <a:xfrm>
            <a:off x="4495109" y="1575782"/>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0" name="Freeform 49"/>
          <p:cNvSpPr/>
          <p:nvPr/>
        </p:nvSpPr>
        <p:spPr>
          <a:xfrm>
            <a:off x="5690911" y="231000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1" name="Freeform 50"/>
          <p:cNvSpPr/>
          <p:nvPr/>
        </p:nvSpPr>
        <p:spPr>
          <a:xfrm>
            <a:off x="6920791" y="2991745"/>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2" name="Freeform 51"/>
          <p:cNvSpPr/>
          <p:nvPr/>
        </p:nvSpPr>
        <p:spPr>
          <a:xfrm>
            <a:off x="8102353" y="372753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8" name="Rounded Rectangle 57"/>
          <p:cNvSpPr/>
          <p:nvPr/>
        </p:nvSpPr>
        <p:spPr bwMode="auto">
          <a:xfrm>
            <a:off x="143458" y="134692"/>
            <a:ext cx="1128886" cy="1249781"/>
          </a:xfrm>
          <a:prstGeom prst="roundRect">
            <a:avLst/>
          </a:prstGeom>
          <a:no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VMM Logical Networks</a:t>
            </a:r>
          </a:p>
        </p:txBody>
      </p:sp>
      <p:grpSp>
        <p:nvGrpSpPr>
          <p:cNvPr id="21" name="Group 20"/>
          <p:cNvGrpSpPr/>
          <p:nvPr/>
        </p:nvGrpSpPr>
        <p:grpSpPr>
          <a:xfrm>
            <a:off x="865" y="3913986"/>
            <a:ext cx="1543296" cy="1248645"/>
            <a:chOff x="0" y="3914054"/>
            <a:chExt cx="1543515" cy="1248822"/>
          </a:xfrm>
        </p:grpSpPr>
        <p:sp>
          <p:nvSpPr>
            <p:cNvPr id="54" name="Rectangle 53"/>
            <p:cNvSpPr/>
            <p:nvPr/>
          </p:nvSpPr>
          <p:spPr>
            <a:xfrm>
              <a:off x="0" y="3914054"/>
              <a:ext cx="1543515" cy="124882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63" name="Picture 62"/>
            <p:cNvPicPr>
              <a:picLocks noChangeAspect="1"/>
            </p:cNvPicPr>
            <p:nvPr/>
          </p:nvPicPr>
          <p:blipFill>
            <a:blip r:embed="rId4"/>
            <a:stretch>
              <a:fillRect/>
            </a:stretch>
          </p:blipFill>
          <p:spPr>
            <a:xfrm>
              <a:off x="381283" y="4201964"/>
              <a:ext cx="748167" cy="747000"/>
            </a:xfrm>
            <a:prstGeom prst="rect">
              <a:avLst/>
            </a:prstGeom>
            <a:scene3d>
              <a:camera prst="isometricLeftDown"/>
              <a:lightRig rig="threePt" dir="t"/>
            </a:scene3d>
          </p:spPr>
        </p:pic>
      </p:grpSp>
      <p:pic>
        <p:nvPicPr>
          <p:cNvPr id="62" name="Picture 61"/>
          <p:cNvPicPr>
            <a:picLocks noChangeAspect="1"/>
          </p:cNvPicPr>
          <p:nvPr/>
        </p:nvPicPr>
        <p:blipFill>
          <a:blip r:embed="rId5"/>
          <a:stretch>
            <a:fillRect/>
          </a:stretch>
        </p:blipFill>
        <p:spPr>
          <a:xfrm>
            <a:off x="800809" y="3680790"/>
            <a:ext cx="337831" cy="395128"/>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901" y="3883308"/>
            <a:ext cx="568960" cy="340275"/>
          </a:xfrm>
          <a:prstGeom prst="rect">
            <a:avLst/>
          </a:prstGeom>
          <a:scene3d>
            <a:camera prst="perspectiveLeft" fov="3600000">
              <a:rot lat="0" lon="1800000" rev="0"/>
            </a:camera>
            <a:lightRig rig="threePt" dir="t"/>
          </a:scene3d>
        </p:spPr>
      </p:pic>
      <p:grpSp>
        <p:nvGrpSpPr>
          <p:cNvPr id="56" name="Group 55"/>
          <p:cNvGrpSpPr/>
          <p:nvPr/>
        </p:nvGrpSpPr>
        <p:grpSpPr>
          <a:xfrm>
            <a:off x="2524794" y="2029765"/>
            <a:ext cx="1119637" cy="1274650"/>
            <a:chOff x="5054163" y="5053813"/>
            <a:chExt cx="1119796" cy="1274830"/>
          </a:xfrm>
        </p:grpSpPr>
        <p:sp>
          <p:nvSpPr>
            <p:cNvPr id="64" name="Rectangle 63"/>
            <p:cNvSpPr/>
            <p:nvPr/>
          </p:nvSpPr>
          <p:spPr>
            <a:xfrm>
              <a:off x="5100117" y="5675821"/>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NC1</a:t>
              </a:r>
            </a:p>
          </p:txBody>
        </p:sp>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163" y="5053813"/>
              <a:ext cx="1119796" cy="669711"/>
            </a:xfrm>
            <a:prstGeom prst="rect">
              <a:avLst/>
            </a:prstGeom>
            <a:scene3d>
              <a:camera prst="perspectiveLeft" fov="3600000">
                <a:rot lat="0" lon="1800000" rev="0"/>
              </a:camera>
              <a:lightRig rig="threePt" dir="t"/>
            </a:scene3d>
          </p:spPr>
        </p:pic>
      </p:grpSp>
      <p:grpSp>
        <p:nvGrpSpPr>
          <p:cNvPr id="66" name="Group 65"/>
          <p:cNvGrpSpPr/>
          <p:nvPr/>
        </p:nvGrpSpPr>
        <p:grpSpPr>
          <a:xfrm>
            <a:off x="3676493" y="2724845"/>
            <a:ext cx="1119637" cy="1274650"/>
            <a:chOff x="5054163" y="5053813"/>
            <a:chExt cx="1119796" cy="1274830"/>
          </a:xfrm>
        </p:grpSpPr>
        <p:sp>
          <p:nvSpPr>
            <p:cNvPr id="67" name="Rectangle 66"/>
            <p:cNvSpPr/>
            <p:nvPr/>
          </p:nvSpPr>
          <p:spPr>
            <a:xfrm>
              <a:off x="5100117" y="5675821"/>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163" y="5053813"/>
              <a:ext cx="1119796" cy="669711"/>
            </a:xfrm>
            <a:prstGeom prst="rect">
              <a:avLst/>
            </a:prstGeom>
            <a:scene3d>
              <a:camera prst="perspectiveLeft" fov="3600000">
                <a:rot lat="0" lon="1800000" rev="0"/>
              </a:camera>
              <a:lightRig rig="threePt" dir="t"/>
            </a:scene3d>
          </p:spPr>
        </p:pic>
      </p:grpSp>
      <p:grpSp>
        <p:nvGrpSpPr>
          <p:cNvPr id="69" name="Group 68"/>
          <p:cNvGrpSpPr/>
          <p:nvPr/>
        </p:nvGrpSpPr>
        <p:grpSpPr>
          <a:xfrm>
            <a:off x="4888968" y="3415758"/>
            <a:ext cx="1119637" cy="1274650"/>
            <a:chOff x="5054163" y="5053813"/>
            <a:chExt cx="1119796" cy="1274830"/>
          </a:xfrm>
        </p:grpSpPr>
        <p:sp>
          <p:nvSpPr>
            <p:cNvPr id="70" name="Rectangle 69"/>
            <p:cNvSpPr/>
            <p:nvPr/>
          </p:nvSpPr>
          <p:spPr>
            <a:xfrm>
              <a:off x="5100117" y="5675821"/>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163" y="5053813"/>
              <a:ext cx="1119796" cy="669711"/>
            </a:xfrm>
            <a:prstGeom prst="rect">
              <a:avLst/>
            </a:prstGeom>
            <a:scene3d>
              <a:camera prst="perspectiveLeft" fov="3600000">
                <a:rot lat="0" lon="1800000" rev="0"/>
              </a:camera>
              <a:lightRig rig="threePt" dir="t"/>
            </a:scene3d>
          </p:spPr>
        </p:pic>
      </p:grpSp>
      <p:sp>
        <p:nvSpPr>
          <p:cNvPr id="72" name="Freeform 71"/>
          <p:cNvSpPr/>
          <p:nvPr/>
        </p:nvSpPr>
        <p:spPr>
          <a:xfrm>
            <a:off x="3163533" y="2697515"/>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73" name="Freeform 72"/>
          <p:cNvSpPr/>
          <p:nvPr/>
        </p:nvSpPr>
        <p:spPr>
          <a:xfrm>
            <a:off x="4311393" y="3383692"/>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74" name="Freeform 73"/>
          <p:cNvSpPr/>
          <p:nvPr/>
        </p:nvSpPr>
        <p:spPr>
          <a:xfrm>
            <a:off x="5523538" y="4091614"/>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9" name="Can 166"/>
          <p:cNvSpPr/>
          <p:nvPr/>
        </p:nvSpPr>
        <p:spPr bwMode="auto">
          <a:xfrm rot="5400000">
            <a:off x="646652" y="-91617"/>
            <a:ext cx="194137" cy="906390"/>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60" name="Rectangle 59"/>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61" name="Rectangle 60"/>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75" name="Picture 74"/>
          <p:cNvPicPr>
            <a:picLocks noChangeAspect="1"/>
          </p:cNvPicPr>
          <p:nvPr/>
        </p:nvPicPr>
        <p:blipFill>
          <a:blip r:embed="rId4"/>
          <a:stretch>
            <a:fillRect/>
          </a:stretch>
        </p:blipFill>
        <p:spPr>
          <a:xfrm>
            <a:off x="6870782" y="5178829"/>
            <a:ext cx="465939" cy="465212"/>
          </a:xfrm>
          <a:prstGeom prst="rect">
            <a:avLst/>
          </a:prstGeom>
          <a:scene3d>
            <a:camera prst="isometricLeftDown"/>
            <a:lightRig rig="threePt" dir="t"/>
          </a:scene3d>
        </p:spPr>
      </p:pic>
      <p:pic>
        <p:nvPicPr>
          <p:cNvPr id="76" name="Picture 75"/>
          <p:cNvPicPr>
            <a:picLocks noChangeAspect="1"/>
          </p:cNvPicPr>
          <p:nvPr/>
        </p:nvPicPr>
        <p:blipFill>
          <a:blip r:embed="rId7"/>
          <a:stretch>
            <a:fillRect/>
          </a:stretch>
        </p:blipFill>
        <p:spPr>
          <a:xfrm>
            <a:off x="119834" y="3151897"/>
            <a:ext cx="902462" cy="628812"/>
          </a:xfrm>
          <a:prstGeom prst="rect">
            <a:avLst/>
          </a:prstGeom>
        </p:spPr>
      </p:pic>
    </p:spTree>
    <p:extLst>
      <p:ext uri="{BB962C8B-B14F-4D97-AF65-F5344CB8AC3E}">
        <p14:creationId xmlns:p14="http://schemas.microsoft.com/office/powerpoint/2010/main" val="3602587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593637" y="466428"/>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9904768" y="1208496"/>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5590662" y="861751"/>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407" y="1579529"/>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153" y="229056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2884" y="2985790"/>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6794405" y="634273"/>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7255" y="1069144"/>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98153" y="634272"/>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1000" y="1376341"/>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222883" y="634273"/>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65733" y="1376341"/>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9222884" y="634272"/>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527555" y="1376341"/>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95109" y="1575782"/>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0" name="Freeform 49"/>
          <p:cNvSpPr/>
          <p:nvPr/>
        </p:nvSpPr>
        <p:spPr>
          <a:xfrm>
            <a:off x="5690911" y="231000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1" name="Freeform 50"/>
          <p:cNvSpPr/>
          <p:nvPr/>
        </p:nvSpPr>
        <p:spPr>
          <a:xfrm>
            <a:off x="6920791" y="2991745"/>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2" name="Freeform 51"/>
          <p:cNvSpPr/>
          <p:nvPr/>
        </p:nvSpPr>
        <p:spPr>
          <a:xfrm>
            <a:off x="8102353" y="372753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8" name="Rounded Rectangle 57"/>
          <p:cNvSpPr/>
          <p:nvPr/>
        </p:nvSpPr>
        <p:spPr bwMode="auto">
          <a:xfrm>
            <a:off x="143455" y="134692"/>
            <a:ext cx="3080015" cy="1406215"/>
          </a:xfrm>
          <a:prstGeom prst="roundRect">
            <a:avLst/>
          </a:prstGeom>
          <a:solidFill>
            <a:srgbClr val="FFC000">
              <a:alpha val="28000"/>
            </a:srgbClr>
          </a:solid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Network Controller </a:t>
            </a:r>
          </a:p>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Managed Logical Networks</a:t>
            </a:r>
          </a:p>
        </p:txBody>
      </p:sp>
      <p:grpSp>
        <p:nvGrpSpPr>
          <p:cNvPr id="21" name="Group 20"/>
          <p:cNvGrpSpPr/>
          <p:nvPr/>
        </p:nvGrpSpPr>
        <p:grpSpPr>
          <a:xfrm>
            <a:off x="865" y="3913986"/>
            <a:ext cx="1543296" cy="1248645"/>
            <a:chOff x="0" y="3914054"/>
            <a:chExt cx="1543515" cy="1248822"/>
          </a:xfrm>
        </p:grpSpPr>
        <p:sp>
          <p:nvSpPr>
            <p:cNvPr id="54" name="Rectangle 53"/>
            <p:cNvSpPr/>
            <p:nvPr/>
          </p:nvSpPr>
          <p:spPr>
            <a:xfrm>
              <a:off x="0" y="3914054"/>
              <a:ext cx="1543515" cy="124882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63" name="Picture 62"/>
            <p:cNvPicPr>
              <a:picLocks noChangeAspect="1"/>
            </p:cNvPicPr>
            <p:nvPr/>
          </p:nvPicPr>
          <p:blipFill>
            <a:blip r:embed="rId5"/>
            <a:stretch>
              <a:fillRect/>
            </a:stretch>
          </p:blipFill>
          <p:spPr>
            <a:xfrm>
              <a:off x="381283" y="4201964"/>
              <a:ext cx="748167" cy="747000"/>
            </a:xfrm>
            <a:prstGeom prst="rect">
              <a:avLst/>
            </a:prstGeom>
            <a:scene3d>
              <a:camera prst="isometricLeftDown"/>
              <a:lightRig rig="threePt" dir="t"/>
            </a:scene3d>
          </p:spPr>
        </p:pic>
      </p:grpSp>
      <p:sp>
        <p:nvSpPr>
          <p:cNvPr id="64" name="Rectangle 63"/>
          <p:cNvSpPr/>
          <p:nvPr/>
        </p:nvSpPr>
        <p:spPr>
          <a:xfrm>
            <a:off x="2570741" y="2651684"/>
            <a:ext cx="652729" cy="652729"/>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NC1</a:t>
            </a:r>
          </a:p>
        </p:txBody>
      </p:sp>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310" y="3422462"/>
            <a:ext cx="1119637" cy="669616"/>
          </a:xfrm>
          <a:prstGeom prst="rect">
            <a:avLst/>
          </a:prstGeom>
          <a:scene3d>
            <a:camera prst="perspectiveLeft" fov="3600000">
              <a:rot lat="0" lon="1800000" rev="0"/>
            </a:camera>
            <a:lightRig rig="threePt" dir="t"/>
          </a:scene3d>
        </p:spPr>
      </p:pic>
      <p:sp>
        <p:nvSpPr>
          <p:cNvPr id="67" name="Rectangle 66"/>
          <p:cNvSpPr/>
          <p:nvPr/>
        </p:nvSpPr>
        <p:spPr>
          <a:xfrm>
            <a:off x="3722441" y="3346765"/>
            <a:ext cx="652729" cy="652729"/>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759" y="3415758"/>
            <a:ext cx="1119637" cy="669616"/>
          </a:xfrm>
          <a:prstGeom prst="rect">
            <a:avLst/>
          </a:prstGeom>
          <a:scene3d>
            <a:camera prst="perspectiveLeft" fov="3600000">
              <a:rot lat="0" lon="1800000" rev="0"/>
            </a:camera>
            <a:lightRig rig="threePt" dir="t"/>
          </a:scene3d>
        </p:spPr>
      </p:pic>
      <p:sp>
        <p:nvSpPr>
          <p:cNvPr id="70" name="Rectangle 69"/>
          <p:cNvSpPr/>
          <p:nvPr/>
        </p:nvSpPr>
        <p:spPr>
          <a:xfrm>
            <a:off x="4934916" y="4037678"/>
            <a:ext cx="652729" cy="652729"/>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759" y="3415758"/>
            <a:ext cx="1119637" cy="669616"/>
          </a:xfrm>
          <a:prstGeom prst="rect">
            <a:avLst/>
          </a:prstGeom>
          <a:scene3d>
            <a:camera prst="perspectiveLeft" fov="3600000">
              <a:rot lat="0" lon="1800000" rev="0"/>
            </a:camera>
            <a:lightRig rig="threePt" dir="t"/>
          </a:scene3d>
        </p:spPr>
      </p:pic>
      <p:sp>
        <p:nvSpPr>
          <p:cNvPr id="72" name="Freeform 71"/>
          <p:cNvSpPr/>
          <p:nvPr/>
        </p:nvSpPr>
        <p:spPr>
          <a:xfrm>
            <a:off x="3163533" y="2697515"/>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73" name="Freeform 72"/>
          <p:cNvSpPr/>
          <p:nvPr/>
        </p:nvSpPr>
        <p:spPr>
          <a:xfrm>
            <a:off x="4311393" y="3383692"/>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74" name="Freeform 73"/>
          <p:cNvSpPr/>
          <p:nvPr/>
        </p:nvSpPr>
        <p:spPr>
          <a:xfrm>
            <a:off x="5523538" y="4091614"/>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grpSp>
        <p:nvGrpSpPr>
          <p:cNvPr id="53" name="Group 52"/>
          <p:cNvGrpSpPr/>
          <p:nvPr/>
        </p:nvGrpSpPr>
        <p:grpSpPr>
          <a:xfrm>
            <a:off x="3163531" y="4341135"/>
            <a:ext cx="1246946" cy="437622"/>
            <a:chOff x="3059505" y="4776778"/>
            <a:chExt cx="1247123" cy="437684"/>
          </a:xfrm>
        </p:grpSpPr>
        <p:sp>
          <p:nvSpPr>
            <p:cNvPr id="81" name="TextBox 80"/>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82" name="Group 58"/>
            <p:cNvGrpSpPr>
              <a:grpSpLocks noChangeAspect="1"/>
            </p:cNvGrpSpPr>
            <p:nvPr/>
          </p:nvGrpSpPr>
          <p:grpSpPr bwMode="auto">
            <a:xfrm>
              <a:off x="3893596" y="4785079"/>
              <a:ext cx="413032" cy="423199"/>
              <a:chOff x="1060" y="1889"/>
              <a:chExt cx="975" cy="999"/>
            </a:xfrm>
          </p:grpSpPr>
          <p:sp>
            <p:nvSpPr>
              <p:cNvPr id="83"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4"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5"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6"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7"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8"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9"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0"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1"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2"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3"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4"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5" name="Freeform 94"/>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6" name="Freeform 95"/>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7" name="Freeform 96"/>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8" name="Freeform 97"/>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99" name="Group 98"/>
          <p:cNvGrpSpPr/>
          <p:nvPr/>
        </p:nvGrpSpPr>
        <p:grpSpPr>
          <a:xfrm>
            <a:off x="4310290" y="5009459"/>
            <a:ext cx="1246946" cy="437622"/>
            <a:chOff x="3059505" y="4776778"/>
            <a:chExt cx="1247123" cy="437684"/>
          </a:xfrm>
        </p:grpSpPr>
        <p:sp>
          <p:nvSpPr>
            <p:cNvPr id="100" name="TextBox 99"/>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01" name="Group 58"/>
            <p:cNvGrpSpPr>
              <a:grpSpLocks noChangeAspect="1"/>
            </p:cNvGrpSpPr>
            <p:nvPr/>
          </p:nvGrpSpPr>
          <p:grpSpPr bwMode="auto">
            <a:xfrm>
              <a:off x="3893596" y="4785079"/>
              <a:ext cx="413032" cy="423199"/>
              <a:chOff x="1060" y="1889"/>
              <a:chExt cx="975" cy="999"/>
            </a:xfrm>
          </p:grpSpPr>
          <p:sp>
            <p:nvSpPr>
              <p:cNvPr id="102"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3"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4"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5"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6"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7"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8"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9"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0"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1"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2"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3"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4" name="Freeform 113"/>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5" name="Freeform 114"/>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6" name="Freeform 115"/>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7" name="Freeform 116"/>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118" name="Group 117"/>
          <p:cNvGrpSpPr/>
          <p:nvPr/>
        </p:nvGrpSpPr>
        <p:grpSpPr>
          <a:xfrm>
            <a:off x="2037378" y="3661457"/>
            <a:ext cx="1246946" cy="437622"/>
            <a:chOff x="3059505" y="4776778"/>
            <a:chExt cx="1247123" cy="437684"/>
          </a:xfrm>
        </p:grpSpPr>
        <p:sp>
          <p:nvSpPr>
            <p:cNvPr id="119" name="TextBox 118"/>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20" name="Group 58"/>
            <p:cNvGrpSpPr>
              <a:grpSpLocks noChangeAspect="1"/>
            </p:cNvGrpSpPr>
            <p:nvPr/>
          </p:nvGrpSpPr>
          <p:grpSpPr bwMode="auto">
            <a:xfrm>
              <a:off x="3893596" y="4785079"/>
              <a:ext cx="413032" cy="423199"/>
              <a:chOff x="1060" y="1889"/>
              <a:chExt cx="975" cy="999"/>
            </a:xfrm>
          </p:grpSpPr>
          <p:sp>
            <p:nvSpPr>
              <p:cNvPr id="121"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2"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3"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4"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5"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6"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7"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8"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9"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0"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1"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2"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3" name="Freeform 132"/>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4" name="Freeform 133"/>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5" name="Freeform 134"/>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6" name="Freeform 135"/>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137" name="Group 136"/>
          <p:cNvGrpSpPr/>
          <p:nvPr/>
        </p:nvGrpSpPr>
        <p:grpSpPr>
          <a:xfrm>
            <a:off x="5475893" y="5683296"/>
            <a:ext cx="1246946" cy="437622"/>
            <a:chOff x="3059505" y="4776778"/>
            <a:chExt cx="1247123" cy="437684"/>
          </a:xfrm>
        </p:grpSpPr>
        <p:sp>
          <p:nvSpPr>
            <p:cNvPr id="138" name="TextBox 137"/>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39" name="Group 58"/>
            <p:cNvGrpSpPr>
              <a:grpSpLocks noChangeAspect="1"/>
            </p:cNvGrpSpPr>
            <p:nvPr/>
          </p:nvGrpSpPr>
          <p:grpSpPr bwMode="auto">
            <a:xfrm>
              <a:off x="3893596" y="4785079"/>
              <a:ext cx="413032" cy="423199"/>
              <a:chOff x="1060" y="1889"/>
              <a:chExt cx="975" cy="999"/>
            </a:xfrm>
          </p:grpSpPr>
          <p:sp>
            <p:nvSpPr>
              <p:cNvPr id="140"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1"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2"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3"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4"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5"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6"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7"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8"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9"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0"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1"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2" name="Freeform 151"/>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3" name="Freeform 152"/>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4" name="Freeform 153"/>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5" name="Freeform 154"/>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sp>
        <p:nvSpPr>
          <p:cNvPr id="30" name="Rectangle 29"/>
          <p:cNvSpPr/>
          <p:nvPr/>
        </p:nvSpPr>
        <p:spPr>
          <a:xfrm>
            <a:off x="7692827" y="5966064"/>
            <a:ext cx="6095136" cy="367477"/>
          </a:xfrm>
          <a:prstGeom prst="rect">
            <a:avLst/>
          </a:prstGeom>
        </p:spPr>
        <p:txBody>
          <a:bodyPr>
            <a:spAutoFit/>
          </a:bodyPr>
          <a:lstStyle/>
          <a:p>
            <a:r>
              <a:rPr lang="en-US" dirty="0">
                <a:gradFill>
                  <a:gsLst>
                    <a:gs pos="2917">
                      <a:schemeClr val="tx1"/>
                    </a:gs>
                    <a:gs pos="30000">
                      <a:schemeClr val="tx1"/>
                    </a:gs>
                  </a:gsLst>
                  <a:lin ang="5400000" scaled="0"/>
                </a:gradFill>
              </a:rPr>
              <a:t>NC Host agents configured and started</a:t>
            </a:r>
            <a:endParaRPr lang="en-US" dirty="0"/>
          </a:p>
        </p:txBody>
      </p:sp>
      <p:sp>
        <p:nvSpPr>
          <p:cNvPr id="161" name="Rectangle 160"/>
          <p:cNvSpPr/>
          <p:nvPr/>
        </p:nvSpPr>
        <p:spPr>
          <a:xfrm>
            <a:off x="8634665" y="4183853"/>
            <a:ext cx="3651845" cy="923330"/>
          </a:xfrm>
          <a:prstGeom prst="rect">
            <a:avLst/>
          </a:prstGeom>
        </p:spPr>
        <p:txBody>
          <a:bodyPr wrap="square">
            <a:spAutoFit/>
          </a:bodyPr>
          <a:lstStyle/>
          <a:p>
            <a:pPr algn="ctr"/>
            <a:r>
              <a:rPr lang="en-US" dirty="0">
                <a:gradFill>
                  <a:gsLst>
                    <a:gs pos="2917">
                      <a:schemeClr val="tx1"/>
                    </a:gs>
                    <a:gs pos="30000">
                      <a:schemeClr val="tx1"/>
                    </a:gs>
                  </a:gsLst>
                  <a:lin ang="5400000" scaled="0"/>
                </a:gradFill>
              </a:rPr>
              <a:t>Azure</a:t>
            </a:r>
            <a:r>
              <a:rPr lang="en-US">
                <a:gradFill>
                  <a:gsLst>
                    <a:gs pos="2917">
                      <a:schemeClr val="tx1"/>
                    </a:gs>
                    <a:gs pos="30000">
                      <a:schemeClr val="tx1"/>
                    </a:gs>
                  </a:gsLst>
                  <a:lin ang="5400000" scaled="0"/>
                </a:gradFill>
              </a:rPr>
              <a:t> VFP Extension </a:t>
            </a:r>
            <a:r>
              <a:rPr lang="en-US" dirty="0">
                <a:gradFill>
                  <a:gsLst>
                    <a:gs pos="2917">
                      <a:schemeClr val="tx1"/>
                    </a:gs>
                    <a:gs pos="30000">
                      <a:schemeClr val="tx1"/>
                    </a:gs>
                  </a:gsLst>
                  <a:lin ang="5400000" scaled="0"/>
                </a:gradFill>
              </a:rPr>
              <a:t>(</a:t>
            </a:r>
            <a:r>
              <a:rPr lang="en-US">
                <a:gradFill>
                  <a:gsLst>
                    <a:gs pos="2917">
                      <a:schemeClr val="tx1"/>
                    </a:gs>
                    <a:gs pos="30000">
                      <a:schemeClr val="tx1"/>
                    </a:gs>
                  </a:gsLst>
                  <a:lin ang="5400000" scaled="0"/>
                </a:gradFill>
              </a:rPr>
              <a:t>Flow </a:t>
            </a:r>
            <a:r>
              <a:rPr lang="en-US" dirty="0">
                <a:gradFill>
                  <a:gsLst>
                    <a:gs pos="2917">
                      <a:schemeClr val="tx1"/>
                    </a:gs>
                    <a:gs pos="30000">
                      <a:schemeClr val="tx1"/>
                    </a:gs>
                  </a:gsLst>
                  <a:lin ang="5400000" scaled="0"/>
                </a:gradFill>
              </a:rPr>
              <a:t>Engine</a:t>
            </a:r>
            <a:r>
              <a:rPr lang="en-US">
                <a:gradFill>
                  <a:gsLst>
                    <a:gs pos="2917">
                      <a:schemeClr val="tx1"/>
                    </a:gs>
                    <a:gs pos="30000">
                      <a:schemeClr val="tx1"/>
                    </a:gs>
                  </a:gsLst>
                  <a:lin ang="5400000" scaled="0"/>
                </a:gradFill>
              </a:rPr>
              <a:t>)</a:t>
            </a:r>
            <a:endParaRPr lang="en-US" dirty="0">
              <a:gradFill>
                <a:gsLst>
                  <a:gs pos="2917">
                    <a:schemeClr val="tx1"/>
                  </a:gs>
                  <a:gs pos="30000">
                    <a:schemeClr val="tx1"/>
                  </a:gs>
                </a:gsLst>
                <a:lin ang="5400000" scaled="0"/>
              </a:gradFill>
            </a:endParaRPr>
          </a:p>
          <a:p>
            <a:pPr algn="ctr"/>
            <a:r>
              <a:rPr lang="en-US" dirty="0">
                <a:gradFill>
                  <a:gsLst>
                    <a:gs pos="2917">
                      <a:schemeClr val="tx1"/>
                    </a:gs>
                    <a:gs pos="30000">
                      <a:schemeClr val="tx1"/>
                    </a:gs>
                  </a:gsLst>
                  <a:lin ang="5400000" scaled="0"/>
                </a:gradFill>
              </a:rPr>
              <a:t>installed</a:t>
            </a:r>
            <a:r>
              <a:rPr lang="en-US">
                <a:gradFill>
                  <a:gsLst>
                    <a:gs pos="2917">
                      <a:schemeClr val="tx1"/>
                    </a:gs>
                    <a:gs pos="30000">
                      <a:schemeClr val="tx1"/>
                    </a:gs>
                  </a:gsLst>
                  <a:lin ang="5400000" scaled="0"/>
                </a:gradFill>
              </a:rPr>
              <a:t> in V-Switch</a:t>
            </a:r>
            <a:endParaRPr lang="en-US" dirty="0"/>
          </a:p>
        </p:txBody>
      </p:sp>
      <p:sp>
        <p:nvSpPr>
          <p:cNvPr id="162" name="Rectangle 161"/>
          <p:cNvSpPr/>
          <p:nvPr/>
        </p:nvSpPr>
        <p:spPr bwMode="auto">
          <a:xfrm>
            <a:off x="5116868" y="1368118"/>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6315547" y="208325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7521002" y="278699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8671315" y="348368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7738409" y="3153651"/>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66" name="Rectangle 165"/>
          <p:cNvSpPr/>
          <p:nvPr/>
        </p:nvSpPr>
        <p:spPr bwMode="auto">
          <a:xfrm>
            <a:off x="8863425" y="3853560"/>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67" name="Rectangle 166"/>
          <p:cNvSpPr/>
          <p:nvPr/>
        </p:nvSpPr>
        <p:spPr bwMode="auto">
          <a:xfrm>
            <a:off x="5349527" y="1734660"/>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68" name="Rectangle 167"/>
          <p:cNvSpPr/>
          <p:nvPr/>
        </p:nvSpPr>
        <p:spPr bwMode="auto">
          <a:xfrm>
            <a:off x="6534507" y="2437920"/>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57" name="Can 166"/>
          <p:cNvSpPr/>
          <p:nvPr/>
        </p:nvSpPr>
        <p:spPr bwMode="auto">
          <a:xfrm rot="5400000">
            <a:off x="1503239" y="-894428"/>
            <a:ext cx="323633" cy="2565923"/>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159" name="Rectangle 158"/>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160" name="Rectangle 159"/>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169" name="Picture 168"/>
          <p:cNvPicPr>
            <a:picLocks noChangeAspect="1"/>
          </p:cNvPicPr>
          <p:nvPr/>
        </p:nvPicPr>
        <p:blipFill>
          <a:blip r:embed="rId5"/>
          <a:stretch>
            <a:fillRect/>
          </a:stretch>
        </p:blipFill>
        <p:spPr>
          <a:xfrm>
            <a:off x="6870782" y="5178829"/>
            <a:ext cx="465939" cy="465212"/>
          </a:xfrm>
          <a:prstGeom prst="rect">
            <a:avLst/>
          </a:prstGeom>
          <a:scene3d>
            <a:camera prst="isometricLeftDown"/>
            <a:lightRig rig="threePt" dir="t"/>
          </a:scene3d>
        </p:spPr>
      </p:pic>
    </p:spTree>
    <p:extLst>
      <p:ext uri="{BB962C8B-B14F-4D97-AF65-F5344CB8AC3E}">
        <p14:creationId xmlns:p14="http://schemas.microsoft.com/office/powerpoint/2010/main" val="3094608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3"/>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593637" y="466428"/>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9904768" y="1208496"/>
            <a:ext cx="1491953" cy="167845"/>
          </a:xfrm>
          <a:prstGeom prst="rect">
            <a:avLst/>
          </a:prstGeom>
          <a:blipFill dpi="0" rotWithShape="1">
            <a:blip r:embed="rId4">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9" name="Group 8"/>
          <p:cNvGrpSpPr/>
          <p:nvPr/>
        </p:nvGrpSpPr>
        <p:grpSpPr>
          <a:xfrm>
            <a:off x="5590662" y="861751"/>
            <a:ext cx="1906615" cy="861333"/>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407" y="1579529"/>
            <a:ext cx="1906615" cy="861333"/>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153" y="2290564"/>
            <a:ext cx="1906615" cy="861333"/>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2884" y="2985790"/>
            <a:ext cx="1906615" cy="861333"/>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cxnSp>
        <p:nvCxnSpPr>
          <p:cNvPr id="22" name="Straight Connector 21"/>
          <p:cNvCxnSpPr/>
          <p:nvPr/>
        </p:nvCxnSpPr>
        <p:spPr>
          <a:xfrm flipV="1">
            <a:off x="6794405" y="634273"/>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7255" y="1069144"/>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98153" y="634272"/>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1000" y="1376341"/>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222883" y="634273"/>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65733" y="1376341"/>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9222884" y="634272"/>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527555" y="1376341"/>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437942" y="5587700"/>
            <a:ext cx="4807068" cy="947154"/>
          </a:xfrm>
          <a:prstGeom prst="rect">
            <a:avLst/>
          </a:prstGeom>
          <a:noFill/>
        </p:spPr>
        <p:txBody>
          <a:bodyPr wrap="squar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NC must be on boarded into VMM as a Network Service</a:t>
            </a:r>
          </a:p>
        </p:txBody>
      </p:sp>
      <p:sp>
        <p:nvSpPr>
          <p:cNvPr id="34" name="Freeform 33"/>
          <p:cNvSpPr/>
          <p:nvPr/>
        </p:nvSpPr>
        <p:spPr>
          <a:xfrm>
            <a:off x="4495109" y="1575782"/>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0" name="Freeform 49"/>
          <p:cNvSpPr/>
          <p:nvPr/>
        </p:nvSpPr>
        <p:spPr>
          <a:xfrm>
            <a:off x="5690911" y="231000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1" name="Freeform 50"/>
          <p:cNvSpPr/>
          <p:nvPr/>
        </p:nvSpPr>
        <p:spPr>
          <a:xfrm>
            <a:off x="6920791" y="2991745"/>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2" name="Freeform 51"/>
          <p:cNvSpPr/>
          <p:nvPr/>
        </p:nvSpPr>
        <p:spPr>
          <a:xfrm>
            <a:off x="8102353" y="372753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8" name="Rounded Rectangle 57"/>
          <p:cNvSpPr/>
          <p:nvPr/>
        </p:nvSpPr>
        <p:spPr bwMode="auto">
          <a:xfrm>
            <a:off x="143458" y="134692"/>
            <a:ext cx="1128886" cy="1249781"/>
          </a:xfrm>
          <a:prstGeom prst="roundRect">
            <a:avLst/>
          </a:prstGeom>
          <a:no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VMM Logical Networks</a:t>
            </a:r>
          </a:p>
        </p:txBody>
      </p:sp>
      <p:grpSp>
        <p:nvGrpSpPr>
          <p:cNvPr id="21" name="Group 20"/>
          <p:cNvGrpSpPr/>
          <p:nvPr/>
        </p:nvGrpSpPr>
        <p:grpSpPr>
          <a:xfrm>
            <a:off x="865" y="3913986"/>
            <a:ext cx="1543296" cy="1248645"/>
            <a:chOff x="0" y="3914054"/>
            <a:chExt cx="1543515" cy="1248822"/>
          </a:xfrm>
        </p:grpSpPr>
        <p:sp>
          <p:nvSpPr>
            <p:cNvPr id="54" name="Rectangle 53"/>
            <p:cNvSpPr/>
            <p:nvPr/>
          </p:nvSpPr>
          <p:spPr>
            <a:xfrm>
              <a:off x="0" y="3914054"/>
              <a:ext cx="1543515" cy="124882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63" name="Picture 62"/>
            <p:cNvPicPr>
              <a:picLocks noChangeAspect="1"/>
            </p:cNvPicPr>
            <p:nvPr/>
          </p:nvPicPr>
          <p:blipFill>
            <a:blip r:embed="rId5"/>
            <a:stretch>
              <a:fillRect/>
            </a:stretch>
          </p:blipFill>
          <p:spPr>
            <a:xfrm>
              <a:off x="381283" y="4201964"/>
              <a:ext cx="748167" cy="747000"/>
            </a:xfrm>
            <a:prstGeom prst="rect">
              <a:avLst/>
            </a:prstGeom>
            <a:scene3d>
              <a:camera prst="isometricLeftDown"/>
              <a:lightRig rig="threePt" dir="t"/>
            </a:scene3d>
          </p:spPr>
        </p:pic>
      </p:grpSp>
      <p:sp>
        <p:nvSpPr>
          <p:cNvPr id="64" name="Rectangle 63"/>
          <p:cNvSpPr/>
          <p:nvPr/>
        </p:nvSpPr>
        <p:spPr>
          <a:xfrm>
            <a:off x="2570741" y="2651684"/>
            <a:ext cx="652729" cy="652729"/>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NC1</a:t>
            </a:r>
          </a:p>
        </p:txBody>
      </p:sp>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4794" y="2029766"/>
            <a:ext cx="1119637" cy="669616"/>
          </a:xfrm>
          <a:prstGeom prst="rect">
            <a:avLst/>
          </a:prstGeom>
          <a:scene3d>
            <a:camera prst="perspectiveLeft" fov="3600000">
              <a:rot lat="0" lon="1800000" rev="0"/>
            </a:camera>
            <a:lightRig rig="threePt" dir="t"/>
          </a:scene3d>
        </p:spPr>
      </p:pic>
      <p:sp>
        <p:nvSpPr>
          <p:cNvPr id="67" name="Rectangle 66"/>
          <p:cNvSpPr/>
          <p:nvPr/>
        </p:nvSpPr>
        <p:spPr>
          <a:xfrm>
            <a:off x="3722441" y="3346765"/>
            <a:ext cx="652729" cy="652729"/>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6493" y="2724846"/>
            <a:ext cx="1119637" cy="669616"/>
          </a:xfrm>
          <a:prstGeom prst="rect">
            <a:avLst/>
          </a:prstGeom>
          <a:scene3d>
            <a:camera prst="perspectiveLeft" fov="3600000">
              <a:rot lat="0" lon="1800000" rev="0"/>
            </a:camera>
            <a:lightRig rig="threePt" dir="t"/>
          </a:scene3d>
        </p:spPr>
      </p:pic>
      <p:sp>
        <p:nvSpPr>
          <p:cNvPr id="70" name="Rectangle 69"/>
          <p:cNvSpPr/>
          <p:nvPr/>
        </p:nvSpPr>
        <p:spPr>
          <a:xfrm>
            <a:off x="4934916" y="4037678"/>
            <a:ext cx="652729" cy="652729"/>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8968" y="3415759"/>
            <a:ext cx="1119637" cy="669616"/>
          </a:xfrm>
          <a:prstGeom prst="rect">
            <a:avLst/>
          </a:prstGeom>
          <a:scene3d>
            <a:camera prst="perspectiveLeft" fov="3600000">
              <a:rot lat="0" lon="1800000" rev="0"/>
            </a:camera>
            <a:lightRig rig="threePt" dir="t"/>
          </a:scene3d>
        </p:spPr>
      </p:pic>
      <p:sp>
        <p:nvSpPr>
          <p:cNvPr id="72" name="Freeform 71"/>
          <p:cNvSpPr/>
          <p:nvPr/>
        </p:nvSpPr>
        <p:spPr>
          <a:xfrm>
            <a:off x="3163533" y="2697515"/>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73" name="Freeform 72"/>
          <p:cNvSpPr/>
          <p:nvPr/>
        </p:nvSpPr>
        <p:spPr>
          <a:xfrm>
            <a:off x="4311393" y="3383692"/>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74" name="Freeform 73"/>
          <p:cNvSpPr/>
          <p:nvPr/>
        </p:nvSpPr>
        <p:spPr>
          <a:xfrm>
            <a:off x="5523538" y="4091614"/>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53" name="Can 166"/>
          <p:cNvSpPr/>
          <p:nvPr/>
        </p:nvSpPr>
        <p:spPr bwMode="auto">
          <a:xfrm rot="5400000">
            <a:off x="608189" y="-83835"/>
            <a:ext cx="194137" cy="906390"/>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7521002" y="278699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7738409" y="3153651"/>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57" name="Rectangle 56"/>
          <p:cNvSpPr/>
          <p:nvPr/>
        </p:nvSpPr>
        <p:spPr bwMode="auto">
          <a:xfrm>
            <a:off x="8807055" y="355721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9024462" y="3923871"/>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60" name="Rectangle 59"/>
          <p:cNvSpPr/>
          <p:nvPr/>
        </p:nvSpPr>
        <p:spPr bwMode="auto">
          <a:xfrm>
            <a:off x="6353462" y="2060990"/>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6570869" y="2427645"/>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62" name="Rectangle 61"/>
          <p:cNvSpPr/>
          <p:nvPr/>
        </p:nvSpPr>
        <p:spPr bwMode="auto">
          <a:xfrm>
            <a:off x="5159608" y="132397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5377015" y="1690632"/>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69" name="Rectangle 68"/>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75" name="Rectangle 74"/>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76" name="Rectangle 75"/>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77" name="Picture 76"/>
          <p:cNvPicPr>
            <a:picLocks noChangeAspect="1"/>
          </p:cNvPicPr>
          <p:nvPr/>
        </p:nvPicPr>
        <p:blipFill>
          <a:blip r:embed="rId5"/>
          <a:stretch>
            <a:fillRect/>
          </a:stretch>
        </p:blipFill>
        <p:spPr>
          <a:xfrm>
            <a:off x="6870782" y="5178829"/>
            <a:ext cx="465939" cy="465212"/>
          </a:xfrm>
          <a:prstGeom prst="rect">
            <a:avLst/>
          </a:prstGeom>
          <a:scene3d>
            <a:camera prst="isometricLeftDown"/>
            <a:lightRig rig="threePt" dir="t"/>
          </a:scene3d>
        </p:spPr>
      </p:pic>
      <p:pic>
        <p:nvPicPr>
          <p:cNvPr id="78" name="Picture 77"/>
          <p:cNvPicPr>
            <a:picLocks noChangeAspect="1"/>
          </p:cNvPicPr>
          <p:nvPr/>
        </p:nvPicPr>
        <p:blipFill>
          <a:blip r:embed="rId7"/>
          <a:stretch>
            <a:fillRect/>
          </a:stretch>
        </p:blipFill>
        <p:spPr>
          <a:xfrm>
            <a:off x="119834" y="3151897"/>
            <a:ext cx="902462" cy="628812"/>
          </a:xfrm>
          <a:prstGeom prst="rect">
            <a:avLst/>
          </a:prstGeom>
        </p:spPr>
      </p:pic>
    </p:spTree>
    <p:extLst>
      <p:ext uri="{BB962C8B-B14F-4D97-AF65-F5344CB8AC3E}">
        <p14:creationId xmlns:p14="http://schemas.microsoft.com/office/powerpoint/2010/main" val="164176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166"/>
          <p:cNvSpPr/>
          <p:nvPr/>
        </p:nvSpPr>
        <p:spPr bwMode="auto">
          <a:xfrm rot="5400000">
            <a:off x="5924229" y="-1118618"/>
            <a:ext cx="194137" cy="8964248"/>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Management </a:t>
            </a:r>
            <a:r>
              <a:rPr lang="en-US" sz="1200" i="1" dirty="0">
                <a:gradFill>
                  <a:gsLst>
                    <a:gs pos="0">
                      <a:srgbClr val="FFFFFF"/>
                    </a:gs>
                    <a:gs pos="100000">
                      <a:srgbClr val="FFFFFF"/>
                    </a:gs>
                  </a:gsLst>
                  <a:lin ang="5400000" scaled="0"/>
                </a:gradFill>
                <a:ea typeface="Segoe UI" pitchFamily="34" charset="0"/>
                <a:cs typeface="Segoe UI" pitchFamily="34" charset="0"/>
              </a:rPr>
              <a:t>(10.127.132.128/25, VLAN 7)</a:t>
            </a:r>
          </a:p>
        </p:txBody>
      </p:sp>
      <p:sp>
        <p:nvSpPr>
          <p:cNvPr id="19" name="TextBox 18"/>
          <p:cNvSpPr txBox="1"/>
          <p:nvPr/>
        </p:nvSpPr>
        <p:spPr>
          <a:xfrm>
            <a:off x="2271" y="3670137"/>
            <a:ext cx="1719986"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Compute </a:t>
            </a:r>
          </a:p>
          <a:p>
            <a:pPr>
              <a:lnSpc>
                <a:spcPct val="90000"/>
              </a:lnSpc>
              <a:spcAft>
                <a:spcPts val="600"/>
              </a:spcAft>
            </a:pPr>
            <a:r>
              <a:rPr lang="en-US" sz="2400" dirty="0">
                <a:gradFill>
                  <a:gsLst>
                    <a:gs pos="2917">
                      <a:schemeClr val="tx1"/>
                    </a:gs>
                    <a:gs pos="30000">
                      <a:schemeClr val="tx1"/>
                    </a:gs>
                  </a:gsLst>
                  <a:lin ang="5400000" scaled="0"/>
                </a:gradFill>
              </a:rPr>
              <a:t>Cluster</a:t>
            </a:r>
          </a:p>
        </p:txBody>
      </p:sp>
      <p:sp>
        <p:nvSpPr>
          <p:cNvPr id="21" name="TextBox 20"/>
          <p:cNvSpPr txBox="1"/>
          <p:nvPr/>
        </p:nvSpPr>
        <p:spPr>
          <a:xfrm>
            <a:off x="10060125" y="2031903"/>
            <a:ext cx="2233894"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Infrastructure</a:t>
            </a:r>
          </a:p>
          <a:p>
            <a:pPr>
              <a:lnSpc>
                <a:spcPct val="90000"/>
              </a:lnSpc>
              <a:spcAft>
                <a:spcPts val="600"/>
              </a:spcAft>
            </a:pPr>
            <a:r>
              <a:rPr lang="en-US" sz="2400" dirty="0">
                <a:gradFill>
                  <a:gsLst>
                    <a:gs pos="2917">
                      <a:schemeClr val="tx1"/>
                    </a:gs>
                    <a:gs pos="30000">
                      <a:schemeClr val="tx1"/>
                    </a:gs>
                  </a:gsLst>
                  <a:lin ang="5400000" scaled="0"/>
                </a:gradFill>
              </a:rPr>
              <a:t> VMs</a:t>
            </a:r>
          </a:p>
        </p:txBody>
      </p:sp>
      <p:sp>
        <p:nvSpPr>
          <p:cNvPr id="2" name="TextBox 1"/>
          <p:cNvSpPr txBox="1"/>
          <p:nvPr/>
        </p:nvSpPr>
        <p:spPr>
          <a:xfrm>
            <a:off x="3519999" y="60581"/>
            <a:ext cx="5002594" cy="724143"/>
          </a:xfrm>
          <a:prstGeom prst="rect">
            <a:avLst/>
          </a:prstGeom>
          <a:noFill/>
        </p:spPr>
        <p:txBody>
          <a:bodyPr wrap="square" lIns="179285" tIns="143428" rIns="179285" bIns="143428" rtlCol="0">
            <a:spAutoFit/>
          </a:bodyPr>
          <a:lstStyle/>
          <a:p>
            <a:pPr>
              <a:lnSpc>
                <a:spcPct val="90000"/>
              </a:lnSpc>
              <a:spcAft>
                <a:spcPts val="588"/>
              </a:spcAft>
            </a:pPr>
            <a:r>
              <a:rPr lang="en-US" sz="3137" dirty="0">
                <a:gradFill>
                  <a:gsLst>
                    <a:gs pos="2917">
                      <a:schemeClr val="tx1"/>
                    </a:gs>
                    <a:gs pos="30000">
                      <a:schemeClr val="tx1"/>
                    </a:gs>
                  </a:gsLst>
                  <a:lin ang="5400000" scaled="0"/>
                </a:gradFill>
              </a:rPr>
              <a:t>Logical Network Diagram</a:t>
            </a:r>
          </a:p>
        </p:txBody>
      </p:sp>
      <p:sp>
        <p:nvSpPr>
          <p:cNvPr id="49" name="1"/>
          <p:cNvSpPr/>
          <p:nvPr/>
        </p:nvSpPr>
        <p:spPr>
          <a:xfrm>
            <a:off x="1394664" y="4250956"/>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0" name="1"/>
          <p:cNvSpPr/>
          <p:nvPr/>
        </p:nvSpPr>
        <p:spPr>
          <a:xfrm>
            <a:off x="3934534" y="4276586"/>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2" name="1"/>
          <p:cNvSpPr/>
          <p:nvPr/>
        </p:nvSpPr>
        <p:spPr>
          <a:xfrm>
            <a:off x="6359904" y="4250956"/>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3" name="1"/>
          <p:cNvSpPr/>
          <p:nvPr/>
        </p:nvSpPr>
        <p:spPr>
          <a:xfrm>
            <a:off x="8785274" y="4250956"/>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cxnSp>
        <p:nvCxnSpPr>
          <p:cNvPr id="54" name="Straight Connector 53"/>
          <p:cNvCxnSpPr>
            <a:cxnSpLocks/>
          </p:cNvCxnSpPr>
          <p:nvPr/>
        </p:nvCxnSpPr>
        <p:spPr>
          <a:xfrm>
            <a:off x="2585003" y="3460577"/>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5050171" y="3460577"/>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7515339" y="3460577"/>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9980508" y="3460576"/>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631371" y="1889648"/>
            <a:ext cx="5687078" cy="1379966"/>
            <a:chOff x="1664083" y="1927042"/>
            <a:chExt cx="5801116" cy="1407637"/>
          </a:xfrm>
        </p:grpSpPr>
        <p:sp>
          <p:nvSpPr>
            <p:cNvPr id="51" name="Rectangle 50"/>
            <p:cNvSpPr/>
            <p:nvPr/>
          </p:nvSpPr>
          <p:spPr>
            <a:xfrm>
              <a:off x="1664083" y="2309341"/>
              <a:ext cx="555677" cy="569590"/>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NC1</a:t>
              </a: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924" y="1927042"/>
              <a:ext cx="773470" cy="462586"/>
            </a:xfrm>
            <a:prstGeom prst="rect">
              <a:avLst/>
            </a:prstGeom>
            <a:scene3d>
              <a:camera prst="perspectiveLeft" fov="3600000">
                <a:rot lat="0" lon="1800000" rev="0"/>
              </a:camera>
              <a:lightRig rig="threePt" dir="t"/>
            </a:scene3d>
          </p:spPr>
        </p:pic>
        <p:cxnSp>
          <p:nvCxnSpPr>
            <p:cNvPr id="58" name="Straight Connector 57"/>
            <p:cNvCxnSpPr>
              <a:cxnSpLocks/>
            </p:cNvCxnSpPr>
            <p:nvPr/>
          </p:nvCxnSpPr>
          <p:spPr>
            <a:xfrm>
              <a:off x="2103437" y="2925432"/>
              <a:ext cx="0" cy="406289"/>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230607" y="2335135"/>
              <a:ext cx="555677" cy="569590"/>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0463" y="1976501"/>
              <a:ext cx="773470" cy="462586"/>
            </a:xfrm>
            <a:prstGeom prst="rect">
              <a:avLst/>
            </a:prstGeom>
            <a:scene3d>
              <a:camera prst="perspectiveLeft" fov="3600000">
                <a:rot lat="0" lon="1800000" rev="0"/>
              </a:camera>
              <a:lightRig rig="threePt" dir="t"/>
            </a:scene3d>
          </p:spPr>
        </p:pic>
        <p:sp>
          <p:nvSpPr>
            <p:cNvPr id="28" name="Rectangle 27"/>
            <p:cNvSpPr/>
            <p:nvPr/>
          </p:nvSpPr>
          <p:spPr>
            <a:xfrm>
              <a:off x="6616888" y="2355842"/>
              <a:ext cx="555677" cy="569590"/>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729" y="1973543"/>
              <a:ext cx="773470" cy="462586"/>
            </a:xfrm>
            <a:prstGeom prst="rect">
              <a:avLst/>
            </a:prstGeom>
            <a:scene3d>
              <a:camera prst="perspectiveLeft" fov="3600000">
                <a:rot lat="0" lon="1800000" rev="0"/>
              </a:camera>
              <a:lightRig rig="threePt" dir="t"/>
            </a:scene3d>
          </p:spPr>
        </p:pic>
        <p:cxnSp>
          <p:nvCxnSpPr>
            <p:cNvPr id="30" name="Straight Connector 29"/>
            <p:cNvCxnSpPr>
              <a:cxnSpLocks/>
            </p:cNvCxnSpPr>
            <p:nvPr/>
          </p:nvCxnSpPr>
          <p:spPr>
            <a:xfrm>
              <a:off x="4765849" y="2928390"/>
              <a:ext cx="0" cy="406289"/>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7172565" y="2925713"/>
              <a:ext cx="0" cy="406289"/>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7620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Create Tenant VM Networks and Deploy VMs</a:t>
            </a:r>
            <a:endParaRPr lang="cs-CZ" dirty="0"/>
          </a:p>
        </p:txBody>
      </p:sp>
      <p:sp>
        <p:nvSpPr>
          <p:cNvPr id="4" name="Subtitle 3"/>
          <p:cNvSpPr>
            <a:spLocks noGrp="1"/>
          </p:cNvSpPr>
          <p:nvPr>
            <p:ph type="subTitle" idx="1"/>
          </p:nvPr>
        </p:nvSpPr>
        <p:spPr/>
        <p:txBody>
          <a:bodyPr/>
          <a:lstStyle/>
          <a:p>
            <a:endParaRPr lang="cs-CZ"/>
          </a:p>
        </p:txBody>
      </p:sp>
      <p:sp>
        <p:nvSpPr>
          <p:cNvPr id="5" name="Text Placeholder 4"/>
          <p:cNvSpPr>
            <a:spLocks noGrp="1"/>
          </p:cNvSpPr>
          <p:nvPr>
            <p:ph type="body" sz="quarter" idx="10"/>
          </p:nvPr>
        </p:nvSpPr>
        <p:spPr/>
        <p:txBody>
          <a:bodyPr/>
          <a:lstStyle/>
          <a:p>
            <a:endParaRPr lang="cs-CZ"/>
          </a:p>
        </p:txBody>
      </p:sp>
    </p:spTree>
    <p:extLst>
      <p:ext uri="{BB962C8B-B14F-4D97-AF65-F5344CB8AC3E}">
        <p14:creationId xmlns:p14="http://schemas.microsoft.com/office/powerpoint/2010/main" val="1716454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Review the Physical Network Plan</a:t>
            </a:r>
            <a:br>
              <a:rPr lang="en-US" dirty="0"/>
            </a:br>
            <a:r>
              <a:rPr lang="en-US" sz="1765" dirty="0"/>
              <a:t>Create the HNV Provider Logical Network</a:t>
            </a:r>
          </a:p>
        </p:txBody>
      </p:sp>
      <p:sp>
        <p:nvSpPr>
          <p:cNvPr id="6" name="Text Placeholder 5"/>
          <p:cNvSpPr>
            <a:spLocks noGrp="1"/>
          </p:cNvSpPr>
          <p:nvPr>
            <p:ph type="body" sz="quarter" idx="10"/>
          </p:nvPr>
        </p:nvSpPr>
        <p:spPr>
          <a:xfrm>
            <a:off x="269240" y="1412044"/>
            <a:ext cx="11653523" cy="4624862"/>
          </a:xfrm>
        </p:spPr>
        <p:txBody>
          <a:bodyPr/>
          <a:lstStyle/>
          <a:p>
            <a:r>
              <a:rPr lang="en-US" sz="2745" dirty="0"/>
              <a:t>Top of Rack (</a:t>
            </a:r>
            <a:r>
              <a:rPr lang="en-US" sz="2745" dirty="0" err="1"/>
              <a:t>ToR</a:t>
            </a:r>
            <a:r>
              <a:rPr lang="en-US" sz="2745" dirty="0"/>
              <a:t>) Switch</a:t>
            </a:r>
          </a:p>
          <a:p>
            <a:endParaRPr lang="en-US" sz="2745" dirty="0"/>
          </a:p>
          <a:p>
            <a:endParaRPr lang="en-US" dirty="0"/>
          </a:p>
          <a:p>
            <a:endParaRPr lang="en-US" dirty="0"/>
          </a:p>
          <a:p>
            <a:endParaRPr lang="en-US" dirty="0"/>
          </a:p>
          <a:p>
            <a:pPr marL="336145" indent="-336145">
              <a:buFont typeface="Arial" panose="020B0604020202020204" pitchFamily="34" charset="0"/>
              <a:buChar char="•"/>
            </a:pPr>
            <a:endParaRPr lang="en-US" sz="1961" dirty="0">
              <a:solidFill>
                <a:schemeClr val="tx1"/>
              </a:solidFill>
              <a:latin typeface="+mn-lt"/>
            </a:endParaRPr>
          </a:p>
          <a:p>
            <a:pPr marL="336145" indent="-336145">
              <a:buFont typeface="Arial" panose="020B0604020202020204" pitchFamily="34" charset="0"/>
              <a:buChar char="•"/>
            </a:pPr>
            <a:endParaRPr lang="en-US" sz="1961" dirty="0">
              <a:solidFill>
                <a:schemeClr val="tx1"/>
              </a:solidFill>
              <a:latin typeface="+mn-lt"/>
            </a:endParaRPr>
          </a:p>
          <a:p>
            <a:pPr marL="336145" indent="-336145">
              <a:buFont typeface="Arial" panose="020B0604020202020204" pitchFamily="34" charset="0"/>
              <a:buChar char="•"/>
            </a:pPr>
            <a:r>
              <a:rPr lang="en-US" sz="1961" dirty="0">
                <a:solidFill>
                  <a:schemeClr val="tx1"/>
                </a:solidFill>
              </a:rPr>
              <a:t>One Management IP Address per Network Controller Node VM</a:t>
            </a:r>
          </a:p>
          <a:p>
            <a:pPr marL="336145" indent="-336145">
              <a:buFont typeface="Arial" panose="020B0604020202020204" pitchFamily="34" charset="0"/>
              <a:buChar char="•"/>
            </a:pPr>
            <a:r>
              <a:rPr lang="en-US" sz="1961" dirty="0">
                <a:solidFill>
                  <a:schemeClr val="tx1"/>
                </a:solidFill>
              </a:rPr>
              <a:t>(Optional) One Management IP Address for Network Controller REST Endpoint</a:t>
            </a:r>
          </a:p>
          <a:p>
            <a:pPr marL="336145" indent="-336145">
              <a:buFont typeface="Arial" panose="020B0604020202020204" pitchFamily="34" charset="0"/>
              <a:buChar char="•"/>
            </a:pPr>
            <a:r>
              <a:rPr lang="en-US" sz="1961" dirty="0">
                <a:solidFill>
                  <a:schemeClr val="tx1"/>
                </a:solidFill>
                <a:latin typeface="+mn-lt"/>
              </a:rPr>
              <a:t>Two HNV Provider IP Addresses per Hyper-V Host</a:t>
            </a:r>
          </a:p>
        </p:txBody>
      </p:sp>
      <p:graphicFrame>
        <p:nvGraphicFramePr>
          <p:cNvPr id="2" name="Table 1"/>
          <p:cNvGraphicFramePr>
            <a:graphicFrameLocks noGrp="1"/>
          </p:cNvGraphicFramePr>
          <p:nvPr>
            <p:extLst/>
          </p:nvPr>
        </p:nvGraphicFramePr>
        <p:xfrm>
          <a:off x="493345" y="1934958"/>
          <a:ext cx="8412128" cy="2732412"/>
        </p:xfrm>
        <a:graphic>
          <a:graphicData uri="http://schemas.openxmlformats.org/drawingml/2006/table">
            <a:tbl>
              <a:tblPr firstRow="1" bandRow="1">
                <a:tableStyleId>{21E4AEA4-8DFA-4A89-87EB-49C32662AFE0}</a:tableStyleId>
              </a:tblPr>
              <a:tblGrid>
                <a:gridCol w="2036378">
                  <a:extLst>
                    <a:ext uri="{9D8B030D-6E8A-4147-A177-3AD203B41FA5}">
                      <a16:colId xmlns:a16="http://schemas.microsoft.com/office/drawing/2014/main" val="1934225532"/>
                    </a:ext>
                  </a:extLst>
                </a:gridCol>
                <a:gridCol w="2074039">
                  <a:extLst>
                    <a:ext uri="{9D8B030D-6E8A-4147-A177-3AD203B41FA5}">
                      <a16:colId xmlns:a16="http://schemas.microsoft.com/office/drawing/2014/main" val="1575842716"/>
                    </a:ext>
                  </a:extLst>
                </a:gridCol>
                <a:gridCol w="844979">
                  <a:extLst>
                    <a:ext uri="{9D8B030D-6E8A-4147-A177-3AD203B41FA5}">
                      <a16:colId xmlns:a16="http://schemas.microsoft.com/office/drawing/2014/main" val="3916066166"/>
                    </a:ext>
                  </a:extLst>
                </a:gridCol>
                <a:gridCol w="1790522">
                  <a:extLst>
                    <a:ext uri="{9D8B030D-6E8A-4147-A177-3AD203B41FA5}">
                      <a16:colId xmlns:a16="http://schemas.microsoft.com/office/drawing/2014/main" val="3585754604"/>
                    </a:ext>
                  </a:extLst>
                </a:gridCol>
                <a:gridCol w="1666210">
                  <a:extLst>
                    <a:ext uri="{9D8B030D-6E8A-4147-A177-3AD203B41FA5}">
                      <a16:colId xmlns:a16="http://schemas.microsoft.com/office/drawing/2014/main" val="3950648122"/>
                    </a:ext>
                  </a:extLst>
                </a:gridCol>
              </a:tblGrid>
              <a:tr h="627497">
                <a:tc>
                  <a:txBody>
                    <a:bodyPr/>
                    <a:lstStyle/>
                    <a:p>
                      <a:r>
                        <a:rPr lang="en-US" sz="1800" dirty="0"/>
                        <a:t>Network</a:t>
                      </a:r>
                    </a:p>
                  </a:txBody>
                  <a:tcPr marL="89642" marR="89642" marT="44821" marB="44821"/>
                </a:tc>
                <a:tc>
                  <a:txBody>
                    <a:bodyPr/>
                    <a:lstStyle/>
                    <a:p>
                      <a:r>
                        <a:rPr lang="en-US" sz="1800" dirty="0"/>
                        <a:t>IP Prefix</a:t>
                      </a:r>
                    </a:p>
                  </a:txBody>
                  <a:tcPr marL="89642" marR="89642" marT="44821" marB="44821"/>
                </a:tc>
                <a:tc>
                  <a:txBody>
                    <a:bodyPr/>
                    <a:lstStyle/>
                    <a:p>
                      <a:r>
                        <a:rPr lang="en-US" sz="1800" dirty="0"/>
                        <a:t>VLAN</a:t>
                      </a:r>
                    </a:p>
                  </a:txBody>
                  <a:tcPr marL="89642" marR="89642" marT="44821" marB="44821"/>
                </a:tc>
                <a:tc>
                  <a:txBody>
                    <a:bodyPr/>
                    <a:lstStyle/>
                    <a:p>
                      <a:r>
                        <a:rPr lang="en-US" sz="1800" dirty="0"/>
                        <a:t>Default Gateway</a:t>
                      </a:r>
                    </a:p>
                  </a:txBody>
                  <a:tcPr marL="89642" marR="89642" marT="44821" marB="44821"/>
                </a:tc>
                <a:tc>
                  <a:txBody>
                    <a:bodyPr/>
                    <a:lstStyle/>
                    <a:p>
                      <a:r>
                        <a:rPr lang="en-US" sz="1800" dirty="0"/>
                        <a:t>IP Pool</a:t>
                      </a:r>
                    </a:p>
                  </a:txBody>
                  <a:tcPr marL="89642" marR="89642" marT="44821" marB="44821"/>
                </a:tc>
                <a:extLst>
                  <a:ext uri="{0D108BD9-81ED-4DB2-BD59-A6C34878D82A}">
                    <a16:rowId xmlns:a16="http://schemas.microsoft.com/office/drawing/2014/main" val="3176700879"/>
                  </a:ext>
                </a:extLst>
              </a:tr>
              <a:tr h="363550">
                <a:tc>
                  <a:txBody>
                    <a:bodyPr/>
                    <a:lstStyle/>
                    <a:p>
                      <a:r>
                        <a:rPr lang="en-US" sz="1800" dirty="0">
                          <a:solidFill>
                            <a:schemeClr val="bg1"/>
                          </a:solidFill>
                        </a:rPr>
                        <a:t>Management</a:t>
                      </a:r>
                    </a:p>
                  </a:txBody>
                  <a:tcPr marL="89642" marR="89642" marT="44821" marB="44821"/>
                </a:tc>
                <a:tc>
                  <a:txBody>
                    <a:bodyPr/>
                    <a:lstStyle/>
                    <a:p>
                      <a:r>
                        <a:rPr lang="en-US" sz="1800" dirty="0">
                          <a:solidFill>
                            <a:schemeClr val="bg1"/>
                          </a:solidFill>
                        </a:rPr>
                        <a:t>10.127.132.128/25</a:t>
                      </a:r>
                    </a:p>
                  </a:txBody>
                  <a:tcPr marL="89642" marR="89642" marT="44821" marB="44821"/>
                </a:tc>
                <a:tc>
                  <a:txBody>
                    <a:bodyPr/>
                    <a:lstStyle/>
                    <a:p>
                      <a:r>
                        <a:rPr lang="en-US" sz="1800" dirty="0">
                          <a:solidFill>
                            <a:schemeClr val="bg1"/>
                          </a:solidFill>
                        </a:rPr>
                        <a:t>7</a:t>
                      </a:r>
                    </a:p>
                  </a:txBody>
                  <a:tcPr marL="89642" marR="89642" marT="44821" marB="44821"/>
                </a:tc>
                <a:tc>
                  <a:txBody>
                    <a:bodyPr/>
                    <a:lstStyle/>
                    <a:p>
                      <a:r>
                        <a:rPr lang="en-US" sz="1800" dirty="0">
                          <a:solidFill>
                            <a:schemeClr val="bg1"/>
                          </a:solidFill>
                        </a:rPr>
                        <a:t>10.127.132.129</a:t>
                      </a:r>
                    </a:p>
                  </a:txBody>
                  <a:tcPr marL="89642" marR="89642" marT="44821" marB="44821"/>
                </a:tc>
                <a:tc>
                  <a:txBody>
                    <a:bodyPr/>
                    <a:lstStyle/>
                    <a:p>
                      <a:r>
                        <a:rPr lang="en-US" sz="1800" dirty="0">
                          <a:solidFill>
                            <a:schemeClr val="bg1"/>
                          </a:solidFill>
                        </a:rPr>
                        <a:t>*.211 – *.221</a:t>
                      </a:r>
                    </a:p>
                  </a:txBody>
                  <a:tcPr marL="89642" marR="89642" marT="44821" marB="44821"/>
                </a:tc>
                <a:extLst>
                  <a:ext uri="{0D108BD9-81ED-4DB2-BD59-A6C34878D82A}">
                    <a16:rowId xmlns:a16="http://schemas.microsoft.com/office/drawing/2014/main" val="2427452258"/>
                  </a:ext>
                </a:extLst>
              </a:tr>
              <a:tr h="363550">
                <a:tc>
                  <a:txBody>
                    <a:bodyPr/>
                    <a:lstStyle/>
                    <a:p>
                      <a:r>
                        <a:rPr lang="en-US" sz="1800" dirty="0"/>
                        <a:t>HNV Provider</a:t>
                      </a:r>
                      <a:endParaRPr lang="en-US" sz="1800" dirty="0">
                        <a:solidFill>
                          <a:srgbClr val="292929"/>
                        </a:solidFill>
                      </a:endParaRPr>
                    </a:p>
                  </a:txBody>
                  <a:tcPr marL="89642" marR="89642" marT="44821" marB="44821"/>
                </a:tc>
                <a:tc>
                  <a:txBody>
                    <a:bodyPr/>
                    <a:lstStyle/>
                    <a:p>
                      <a:r>
                        <a:rPr lang="en-US" sz="1800" dirty="0"/>
                        <a:t>10.10.182.0/25</a:t>
                      </a:r>
                    </a:p>
                  </a:txBody>
                  <a:tcPr marL="89642" marR="89642" marT="44821" marB="44821"/>
                </a:tc>
                <a:tc>
                  <a:txBody>
                    <a:bodyPr/>
                    <a:lstStyle/>
                    <a:p>
                      <a:r>
                        <a:rPr lang="en-US" sz="1800" dirty="0"/>
                        <a:t>11</a:t>
                      </a:r>
                    </a:p>
                  </a:txBody>
                  <a:tcPr marL="89642" marR="89642" marT="44821" marB="44821"/>
                </a:tc>
                <a:tc>
                  <a:txBody>
                    <a:bodyPr/>
                    <a:lstStyle/>
                    <a:p>
                      <a:r>
                        <a:rPr lang="en-US" sz="1800" dirty="0"/>
                        <a:t>10.10.182.1</a:t>
                      </a:r>
                    </a:p>
                  </a:txBody>
                  <a:tcPr marL="89642" marR="89642" marT="44821" marB="44821"/>
                </a:tc>
                <a:tc>
                  <a:txBody>
                    <a:bodyPr/>
                    <a:lstStyle/>
                    <a:p>
                      <a:r>
                        <a:rPr lang="en-US" sz="1800" dirty="0"/>
                        <a:t>*.64 - *.78</a:t>
                      </a:r>
                    </a:p>
                  </a:txBody>
                  <a:tcPr marL="89642" marR="89642" marT="44821" marB="44821"/>
                </a:tc>
                <a:extLst>
                  <a:ext uri="{0D108BD9-81ED-4DB2-BD59-A6C34878D82A}">
                    <a16:rowId xmlns:a16="http://schemas.microsoft.com/office/drawing/2014/main" val="1886023449"/>
                  </a:ext>
                </a:extLst>
              </a:tr>
              <a:tr h="363550">
                <a:tc>
                  <a:txBody>
                    <a:bodyPr/>
                    <a:lstStyle/>
                    <a:p>
                      <a:r>
                        <a:rPr lang="en-US" sz="1800" dirty="0">
                          <a:solidFill>
                            <a:schemeClr val="bg1"/>
                          </a:solidFill>
                        </a:rPr>
                        <a:t>Transit</a:t>
                      </a:r>
                    </a:p>
                  </a:txBody>
                  <a:tcPr marL="89642" marR="89642" marT="44821" marB="44821"/>
                </a:tc>
                <a:tc>
                  <a:txBody>
                    <a:bodyPr/>
                    <a:lstStyle/>
                    <a:p>
                      <a:endParaRPr lang="en-US" sz="1800" dirty="0">
                        <a:solidFill>
                          <a:schemeClr val="bg1"/>
                        </a:solidFill>
                      </a:endParaRPr>
                    </a:p>
                  </a:txBody>
                  <a:tcPr marL="89642" marR="89642" marT="44821" marB="44821"/>
                </a:tc>
                <a:tc>
                  <a:txBody>
                    <a:bodyPr/>
                    <a:lstStyle/>
                    <a:p>
                      <a:endParaRPr lang="en-US" sz="1800" dirty="0">
                        <a:solidFill>
                          <a:schemeClr val="bg1"/>
                        </a:solidFill>
                      </a:endParaRPr>
                    </a:p>
                  </a:txBody>
                  <a:tcPr marL="89642" marR="89642" marT="44821" marB="44821"/>
                </a:tc>
                <a:tc>
                  <a:txBody>
                    <a:bodyPr/>
                    <a:lstStyle/>
                    <a:p>
                      <a:endParaRPr lang="en-US" sz="1800" dirty="0">
                        <a:solidFill>
                          <a:schemeClr val="bg1"/>
                        </a:solidFill>
                      </a:endParaRPr>
                    </a:p>
                  </a:txBody>
                  <a:tcPr marL="89642" marR="89642" marT="44821" marB="44821"/>
                </a:tc>
                <a:tc>
                  <a:txBody>
                    <a:bodyPr/>
                    <a:lstStyle/>
                    <a:p>
                      <a:endParaRPr lang="en-US" sz="1800" dirty="0">
                        <a:solidFill>
                          <a:schemeClr val="bg1"/>
                        </a:solidFill>
                      </a:endParaRPr>
                    </a:p>
                  </a:txBody>
                  <a:tcPr marL="89642" marR="89642" marT="44821" marB="44821"/>
                </a:tc>
                <a:extLst>
                  <a:ext uri="{0D108BD9-81ED-4DB2-BD59-A6C34878D82A}">
                    <a16:rowId xmlns:a16="http://schemas.microsoft.com/office/drawing/2014/main" val="4105816475"/>
                  </a:ext>
                </a:extLst>
              </a:tr>
              <a:tr h="363550">
                <a:tc>
                  <a:txBody>
                    <a:bodyPr/>
                    <a:lstStyle/>
                    <a:p>
                      <a:r>
                        <a:rPr lang="en-US" sz="1800" dirty="0">
                          <a:solidFill>
                            <a:schemeClr val="bg1"/>
                          </a:solidFill>
                        </a:rPr>
                        <a:t>Public VIP</a:t>
                      </a:r>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extLst>
                  <a:ext uri="{0D108BD9-81ED-4DB2-BD59-A6C34878D82A}">
                    <a16:rowId xmlns:a16="http://schemas.microsoft.com/office/drawing/2014/main" val="3367952302"/>
                  </a:ext>
                </a:extLst>
              </a:tr>
              <a:tr h="363550">
                <a:tc>
                  <a:txBody>
                    <a:bodyPr/>
                    <a:lstStyle/>
                    <a:p>
                      <a:r>
                        <a:rPr lang="en-US" sz="1800" dirty="0">
                          <a:solidFill>
                            <a:schemeClr val="bg1"/>
                          </a:solidFill>
                        </a:rPr>
                        <a:t>Private VIP</a:t>
                      </a:r>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tc>
                  <a:txBody>
                    <a:bodyPr/>
                    <a:lstStyle/>
                    <a:p>
                      <a:endParaRPr lang="en-US" sz="1800" dirty="0"/>
                    </a:p>
                  </a:txBody>
                  <a:tcPr marL="89642" marR="89642" marT="44821" marB="44821"/>
                </a:tc>
                <a:extLst>
                  <a:ext uri="{0D108BD9-81ED-4DB2-BD59-A6C34878D82A}">
                    <a16:rowId xmlns:a16="http://schemas.microsoft.com/office/drawing/2014/main" val="2428679766"/>
                  </a:ext>
                </a:extLst>
              </a:tr>
            </a:tbl>
          </a:graphicData>
        </a:graphic>
      </p:graphicFrame>
    </p:spTree>
    <p:extLst>
      <p:ext uri="{BB962C8B-B14F-4D97-AF65-F5344CB8AC3E}">
        <p14:creationId xmlns:p14="http://schemas.microsoft.com/office/powerpoint/2010/main" val="259189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0067" y="1699677"/>
            <a:ext cx="5779962" cy="4930078"/>
            <a:chOff x="275482" y="1733263"/>
            <a:chExt cx="5895862" cy="5028936"/>
          </a:xfrm>
        </p:grpSpPr>
        <p:sp>
          <p:nvSpPr>
            <p:cNvPr id="237" name="Content Placeholder 2"/>
            <p:cNvSpPr txBox="1">
              <a:spLocks/>
            </p:cNvSpPr>
            <p:nvPr/>
          </p:nvSpPr>
          <p:spPr>
            <a:xfrm>
              <a:off x="275482" y="1733263"/>
              <a:ext cx="5895862" cy="5028936"/>
            </a:xfrm>
            <a:prstGeom prst="rect">
              <a:avLst/>
            </a:prstGeom>
            <a:solidFill>
              <a:srgbClr val="EEEEEE"/>
            </a:solidFill>
          </p:spPr>
          <p:txBody>
            <a:bodyPr vert="horz" wrap="square" lIns="179208" tIns="143366" rIns="179208" bIns="143366"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367">
                <a:spcBef>
                  <a:spcPts val="588"/>
                </a:spcBef>
                <a:buNone/>
                <a:defRPr/>
              </a:pPr>
              <a:r>
                <a:rPr lang="en-US" sz="3200" dirty="0">
                  <a:solidFill>
                    <a:srgbClr val="0078D7"/>
                  </a:solidFill>
                  <a:latin typeface="Segoe UI Light"/>
                  <a:cs typeface="Segoe UI" pitchFamily="34" charset="0"/>
                </a:rPr>
                <a:t>Traditional datacenter</a:t>
              </a:r>
            </a:p>
            <a:p>
              <a:pPr marL="0" lvl="1" indent="0" defTabSz="914367">
                <a:spcBef>
                  <a:spcPts val="1173"/>
                </a:spcBef>
                <a:buNone/>
                <a:defRPr/>
              </a:pPr>
              <a:r>
                <a:rPr lang="en-US" sz="1800" dirty="0">
                  <a:solidFill>
                    <a:srgbClr val="333333"/>
                  </a:solidFill>
                  <a:cs typeface="Segoe UI" pitchFamily="34" charset="0"/>
                </a:rPr>
                <a:t>Tight coupling between infrastructure and apps </a:t>
              </a:r>
            </a:p>
            <a:p>
              <a:pPr marL="0" lvl="1" indent="0" defTabSz="914367">
                <a:spcBef>
                  <a:spcPts val="1173"/>
                </a:spcBef>
                <a:buNone/>
                <a:defRPr/>
              </a:pPr>
              <a:r>
                <a:rPr lang="en-US" sz="1800" dirty="0">
                  <a:solidFill>
                    <a:srgbClr val="333333"/>
                  </a:solidFill>
                  <a:cs typeface="Segoe UI" pitchFamily="34" charset="0"/>
                </a:rPr>
                <a:t>Expensive, vertically integrated hardware   </a:t>
              </a:r>
            </a:p>
            <a:p>
              <a:pPr marL="0" lvl="1" indent="0" defTabSz="914367">
                <a:spcBef>
                  <a:spcPts val="1173"/>
                </a:spcBef>
                <a:buNone/>
                <a:defRPr/>
              </a:pPr>
              <a:r>
                <a:rPr lang="en-US" sz="1800" dirty="0">
                  <a:solidFill>
                    <a:srgbClr val="333333"/>
                  </a:solidFill>
                  <a:cs typeface="Segoe UI" pitchFamily="34" charset="0"/>
                </a:rPr>
                <a:t>Siloed infrastructure and operations</a:t>
              </a:r>
            </a:p>
            <a:p>
              <a:pPr marL="0" lvl="1" indent="0" defTabSz="914367">
                <a:spcBef>
                  <a:spcPts val="1173"/>
                </a:spcBef>
                <a:buNone/>
                <a:defRPr/>
              </a:pPr>
              <a:r>
                <a:rPr lang="en-US" sz="1800" dirty="0">
                  <a:solidFill>
                    <a:srgbClr val="333333"/>
                  </a:solidFill>
                  <a:cs typeface="Segoe UI" pitchFamily="34" charset="0"/>
                </a:rPr>
                <a:t>Highly customized processes and configurations</a:t>
              </a:r>
            </a:p>
          </p:txBody>
        </p:sp>
        <p:grpSp>
          <p:nvGrpSpPr>
            <p:cNvPr id="241" name="Group 240"/>
            <p:cNvGrpSpPr/>
            <p:nvPr/>
          </p:nvGrpSpPr>
          <p:grpSpPr>
            <a:xfrm>
              <a:off x="1971783" y="4254269"/>
              <a:ext cx="2503273" cy="2273956"/>
              <a:chOff x="7175501" y="2655977"/>
              <a:chExt cx="4432300" cy="4026273"/>
            </a:xfrm>
          </p:grpSpPr>
          <p:sp>
            <p:nvSpPr>
              <p:cNvPr id="242" name="Freeform 241"/>
              <p:cNvSpPr>
                <a:spLocks noEditPoints="1"/>
              </p:cNvSpPr>
              <p:nvPr/>
            </p:nvSpPr>
            <p:spPr bwMode="black">
              <a:xfrm>
                <a:off x="7629036"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solidFill>
              <a:ln w="9525" cap="flat" cmpd="sng" algn="ctr">
                <a:noFill/>
                <a:prstDash val="solid"/>
                <a:headEnd type="none" w="med" len="med"/>
                <a:tailEnd type="none" w="med" len="med"/>
              </a:ln>
              <a:effectLst/>
              <a:ex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243" name="Freeform 242"/>
              <p:cNvSpPr>
                <a:spLocks noEditPoints="1"/>
              </p:cNvSpPr>
              <p:nvPr/>
            </p:nvSpPr>
            <p:spPr bwMode="black">
              <a:xfrm>
                <a:off x="8585023"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solidFill>
              <a:ln w="9525" cap="flat" cmpd="sng" algn="ctr">
                <a:noFill/>
                <a:prstDash val="solid"/>
                <a:headEnd type="none" w="med" len="med"/>
                <a:tailEnd type="none" w="med" len="med"/>
              </a:ln>
              <a:effectLst/>
              <a:ex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244" name="Freeform 243"/>
              <p:cNvSpPr>
                <a:spLocks noEditPoints="1"/>
              </p:cNvSpPr>
              <p:nvPr/>
            </p:nvSpPr>
            <p:spPr bwMode="black">
              <a:xfrm>
                <a:off x="9532530"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solidFill>
              <a:ln w="9525" cap="flat" cmpd="sng" algn="ctr">
                <a:noFill/>
                <a:prstDash val="solid"/>
                <a:headEnd type="none" w="med" len="med"/>
                <a:tailEnd type="none" w="med" len="med"/>
              </a:ln>
              <a:effectLst/>
              <a:ex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245" name="Freeform 244"/>
              <p:cNvSpPr>
                <a:spLocks noEditPoints="1"/>
              </p:cNvSpPr>
              <p:nvPr/>
            </p:nvSpPr>
            <p:spPr bwMode="black">
              <a:xfrm>
                <a:off x="10496996"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solidFill>
              <a:ln w="9525" cap="flat" cmpd="sng" algn="ctr">
                <a:noFill/>
                <a:prstDash val="solid"/>
                <a:headEnd type="none" w="med" len="med"/>
                <a:tailEnd type="none" w="med" len="med"/>
              </a:ln>
              <a:effectLst/>
              <a:ex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246" name="Group 245"/>
              <p:cNvGrpSpPr/>
              <p:nvPr/>
            </p:nvGrpSpPr>
            <p:grpSpPr>
              <a:xfrm>
                <a:off x="8536042" y="5353483"/>
                <a:ext cx="2215581" cy="426650"/>
                <a:chOff x="8409042" y="5353483"/>
                <a:chExt cx="2215581" cy="426650"/>
              </a:xfrm>
            </p:grpSpPr>
            <p:sp>
              <p:nvSpPr>
                <p:cNvPr id="305" name="Rectangle 304"/>
                <p:cNvSpPr/>
                <p:nvPr/>
              </p:nvSpPr>
              <p:spPr bwMode="auto">
                <a:xfrm>
                  <a:off x="10421206" y="5353483"/>
                  <a:ext cx="203417" cy="426650"/>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9434917" y="5353483"/>
                  <a:ext cx="203417" cy="426650"/>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8409042" y="5353483"/>
                  <a:ext cx="203417" cy="426650"/>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47" name="Rectangle 246"/>
              <p:cNvSpPr/>
              <p:nvPr/>
            </p:nvSpPr>
            <p:spPr bwMode="auto">
              <a:xfrm>
                <a:off x="7175501" y="6638848"/>
                <a:ext cx="4432300" cy="43402"/>
              </a:xfrm>
              <a:prstGeom prst="rect">
                <a:avLst/>
              </a:prstGeom>
              <a:solidFill>
                <a:srgbClr val="D2D2D2">
                  <a:lumMod val="90000"/>
                </a:srgb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248" name="Freeform 247"/>
              <p:cNvSpPr>
                <a:spLocks noEditPoints="1"/>
              </p:cNvSpPr>
              <p:nvPr/>
            </p:nvSpPr>
            <p:spPr bwMode="black">
              <a:xfrm>
                <a:off x="7956968"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0078D7"/>
              </a:solidFill>
              <a:extLst/>
            </p:spPr>
            <p:txBody>
              <a:bodyPr wrap="square" lIns="143366" tIns="143366" rIns="143366" bIns="143366" rtlCol="0">
                <a:noAutofit/>
              </a:bodyPr>
              <a:lstStyle/>
              <a:p>
                <a:pPr defTabSz="913664">
                  <a:lnSpc>
                    <a:spcPts val="3000"/>
                  </a:lnSpc>
                  <a:defRPr/>
                </a:pPr>
                <a:endParaRPr lang="en-US" sz="2745" kern="0" dirty="0">
                  <a:solidFill>
                    <a:srgbClr val="FFFFFF"/>
                  </a:solidFill>
                  <a:latin typeface="Segoe UI Light"/>
                </a:endParaRPr>
              </a:p>
            </p:txBody>
          </p:sp>
          <p:cxnSp>
            <p:nvCxnSpPr>
              <p:cNvPr id="249" name="Straight Connector 248"/>
              <p:cNvCxnSpPr/>
              <p:nvPr/>
            </p:nvCxnSpPr>
            <p:spPr>
              <a:xfrm flipV="1">
                <a:off x="8386174" y="3645257"/>
                <a:ext cx="0" cy="1193825"/>
              </a:xfrm>
              <a:prstGeom prst="line">
                <a:avLst/>
              </a:prstGeom>
              <a:noFill/>
              <a:ln w="34925" cap="flat" cmpd="sng" algn="ctr">
                <a:solidFill>
                  <a:srgbClr val="505050"/>
                </a:solidFill>
                <a:prstDash val="sysDot"/>
                <a:headEnd type="none"/>
                <a:tailEnd type="none"/>
              </a:ln>
              <a:effectLst/>
            </p:spPr>
          </p:cxnSp>
          <p:sp>
            <p:nvSpPr>
              <p:cNvPr id="250" name="Oval 5"/>
              <p:cNvSpPr>
                <a:spLocks noChangeArrowheads="1"/>
              </p:cNvSpPr>
              <p:nvPr/>
            </p:nvSpPr>
            <p:spPr bwMode="auto">
              <a:xfrm>
                <a:off x="7965199" y="2655977"/>
                <a:ext cx="826939" cy="831646"/>
              </a:xfrm>
              <a:prstGeom prst="ellipse">
                <a:avLst/>
              </a:prstGeom>
              <a:solidFill>
                <a:srgbClr val="FFFFFF"/>
              </a:solidFill>
              <a:ln w="38100" cap="flat" cmpd="sng" algn="ctr">
                <a:solidFill>
                  <a:srgbClr val="00BCF2"/>
                </a:solidFill>
                <a:prstDash val="solid"/>
                <a:headEnd type="none" w="med" len="med"/>
                <a:tailEnd type="none" w="med" len="med"/>
              </a:ln>
              <a:effectLst/>
            </p:spPr>
            <p:txBody>
              <a:bodyPr rot="0" spcFirstLastPara="0" vertOverflow="overflow" horzOverflow="overflow" vert="horz" wrap="square" lIns="175686" tIns="140549" rIns="175686" bIns="140549" numCol="1" spcCol="0" rtlCol="0" fromWordArt="0" anchor="ctr" anchorCtr="0" forceAA="0" compatLnSpc="1">
                <a:prstTxWarp prst="textNoShape">
                  <a:avLst/>
                </a:prstTxWarp>
                <a:noAutofit/>
              </a:bodyPr>
              <a:lstStyle/>
              <a:p>
                <a:pPr algn="ctr" defTabSz="895578" fontAlgn="base">
                  <a:lnSpc>
                    <a:spcPct val="90000"/>
                  </a:lnSpc>
                  <a:spcBef>
                    <a:spcPct val="0"/>
                  </a:spcBef>
                  <a:spcAft>
                    <a:spcPct val="0"/>
                  </a:spcAft>
                  <a:defRPr/>
                </a:pPr>
                <a:endParaRPr lang="en-US" sz="2691" kern="0" dirty="0">
                  <a:solidFill>
                    <a:srgbClr val="FF8C00"/>
                  </a:solidFill>
                  <a:ea typeface="Segoe UI" pitchFamily="34" charset="0"/>
                  <a:cs typeface="Segoe UI" pitchFamily="34" charset="0"/>
                </a:endParaRPr>
              </a:p>
            </p:txBody>
          </p:sp>
          <p:sp>
            <p:nvSpPr>
              <p:cNvPr id="251" name="Freeform 6"/>
              <p:cNvSpPr>
                <a:spLocks/>
              </p:cNvSpPr>
              <p:nvPr/>
            </p:nvSpPr>
            <p:spPr bwMode="auto">
              <a:xfrm>
                <a:off x="8158832"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rgbClr val="D2D2D2">
                  <a:lumMod val="50000"/>
                </a:srgbClr>
              </a:solidFill>
              <a:ln>
                <a:noFill/>
              </a:ln>
            </p:spPr>
            <p:txBody>
              <a:bodyPr vert="horz" wrap="square" lIns="87842" tIns="43921" rIns="87842" bIns="43921" numCol="1" anchor="t" anchorCtr="0" compatLnSpc="1">
                <a:prstTxWarp prst="textNoShape">
                  <a:avLst/>
                </a:prstTxWarp>
              </a:bodyPr>
              <a:lstStyle/>
              <a:p>
                <a:pPr defTabSz="895837">
                  <a:defRPr/>
                </a:pPr>
                <a:endParaRPr lang="en-US" sz="1727" kern="0" dirty="0">
                  <a:solidFill>
                    <a:srgbClr val="000000"/>
                  </a:solidFill>
                </a:endParaRPr>
              </a:p>
            </p:txBody>
          </p:sp>
          <p:sp>
            <p:nvSpPr>
              <p:cNvPr id="252" name="Freeform 7"/>
              <p:cNvSpPr>
                <a:spLocks/>
              </p:cNvSpPr>
              <p:nvPr/>
            </p:nvSpPr>
            <p:spPr bwMode="auto">
              <a:xfrm>
                <a:off x="8378826"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rgbClr val="505050"/>
              </a:solidFill>
            </p:spPr>
            <p:txBody>
              <a:bodyPr wrap="square" lIns="143366" tIns="143366" rIns="143366" bIns="143366" rtlCol="0">
                <a:noAutofit/>
              </a:bodyPr>
              <a:lstStyle/>
              <a:p>
                <a:pPr defTabSz="913664">
                  <a:lnSpc>
                    <a:spcPts val="3000"/>
                  </a:lnSpc>
                  <a:defRPr/>
                </a:pPr>
                <a:endParaRPr lang="en-US" sz="2745" kern="0" dirty="0">
                  <a:solidFill>
                    <a:srgbClr val="FFFFFF"/>
                  </a:solidFill>
                  <a:latin typeface="Segoe UI Light"/>
                </a:endParaRPr>
              </a:p>
            </p:txBody>
          </p:sp>
          <p:sp>
            <p:nvSpPr>
              <p:cNvPr id="253" name="Freeform 8"/>
              <p:cNvSpPr>
                <a:spLocks/>
              </p:cNvSpPr>
              <p:nvPr/>
            </p:nvSpPr>
            <p:spPr bwMode="auto">
              <a:xfrm>
                <a:off x="8158832"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rgbClr val="D2D2D2"/>
              </a:solidFill>
              <a:ln>
                <a:noFill/>
              </a:ln>
            </p:spPr>
            <p:txBody>
              <a:bodyPr vert="horz" wrap="square" lIns="87842" tIns="43921" rIns="87842" bIns="43921" numCol="1" anchor="t" anchorCtr="0" compatLnSpc="1">
                <a:prstTxWarp prst="textNoShape">
                  <a:avLst/>
                </a:prstTxWarp>
              </a:bodyPr>
              <a:lstStyle/>
              <a:p>
                <a:pPr defTabSz="895837">
                  <a:defRPr/>
                </a:pPr>
                <a:endParaRPr lang="en-US" sz="1727" kern="0" dirty="0">
                  <a:solidFill>
                    <a:srgbClr val="000000"/>
                  </a:solidFill>
                </a:endParaRPr>
              </a:p>
            </p:txBody>
          </p:sp>
          <p:sp>
            <p:nvSpPr>
              <p:cNvPr id="254" name="Oval 5"/>
              <p:cNvSpPr>
                <a:spLocks noChangeArrowheads="1"/>
              </p:cNvSpPr>
              <p:nvPr/>
            </p:nvSpPr>
            <p:spPr bwMode="auto">
              <a:xfrm>
                <a:off x="8078707" y="5863806"/>
                <a:ext cx="614935" cy="618434"/>
              </a:xfrm>
              <a:prstGeom prst="ellipse">
                <a:avLst/>
              </a:prstGeom>
              <a:solidFill>
                <a:srgbClr val="FFFFFF">
                  <a:lumMod val="85000"/>
                  <a:alpha val="54118"/>
                </a:srgbClr>
              </a:solidFill>
              <a:ln w="19050">
                <a:noFill/>
              </a:ln>
            </p:spPr>
            <p:txBody>
              <a:bodyPr vert="horz" wrap="square" lIns="87842" tIns="43921" rIns="87842" bIns="43921" numCol="1" anchor="t" anchorCtr="0" compatLnSpc="1">
                <a:prstTxWarp prst="textNoShape">
                  <a:avLst/>
                </a:prstTxWarp>
              </a:bodyPr>
              <a:lstStyle/>
              <a:p>
                <a:pPr defTabSz="895837">
                  <a:defRPr/>
                </a:pPr>
                <a:endParaRPr lang="en-US" sz="1727" kern="0" dirty="0">
                  <a:solidFill>
                    <a:srgbClr val="000000"/>
                  </a:solidFill>
                </a:endParaRPr>
              </a:p>
            </p:txBody>
          </p:sp>
          <p:sp>
            <p:nvSpPr>
              <p:cNvPr id="255" name="Freeform 10"/>
              <p:cNvSpPr>
                <a:spLocks noEditPoints="1"/>
              </p:cNvSpPr>
              <p:nvPr/>
            </p:nvSpPr>
            <p:spPr bwMode="auto">
              <a:xfrm>
                <a:off x="8298225" y="5945603"/>
                <a:ext cx="186385" cy="186358"/>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116" tIns="43057" rIns="86116" bIns="43057" numCol="1" anchor="t" anchorCtr="0" compatLnSpc="1">
                <a:prstTxWarp prst="textNoShape">
                  <a:avLst/>
                </a:prstTxWarp>
              </a:bodyPr>
              <a:lstStyle/>
              <a:p>
                <a:pPr algn="ctr" defTabSz="895754">
                  <a:defRPr/>
                </a:pPr>
                <a:endParaRPr lang="en-US" sz="1153" kern="0" dirty="0">
                  <a:solidFill>
                    <a:srgbClr val="000000"/>
                  </a:solidFill>
                </a:endParaRPr>
              </a:p>
            </p:txBody>
          </p:sp>
          <p:sp>
            <p:nvSpPr>
              <p:cNvPr id="256" name="Rectangle 11"/>
              <p:cNvSpPr>
                <a:spLocks noChangeArrowheads="1"/>
              </p:cNvSpPr>
              <p:nvPr/>
            </p:nvSpPr>
            <p:spPr bwMode="auto">
              <a:xfrm>
                <a:off x="8350146" y="5997517"/>
                <a:ext cx="83873" cy="838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6116" tIns="43057" rIns="86116" bIns="43057" numCol="1" anchor="t" anchorCtr="0" compatLnSpc="1">
                <a:prstTxWarp prst="textNoShape">
                  <a:avLst/>
                </a:prstTxWarp>
              </a:bodyPr>
              <a:lstStyle/>
              <a:p>
                <a:pPr algn="ctr" defTabSz="895754">
                  <a:defRPr/>
                </a:pPr>
                <a:endParaRPr lang="en-US" sz="1153" kern="0" dirty="0">
                  <a:solidFill>
                    <a:srgbClr val="000000"/>
                  </a:solidFill>
                </a:endParaRPr>
              </a:p>
            </p:txBody>
          </p:sp>
          <p:sp>
            <p:nvSpPr>
              <p:cNvPr id="257" name="Rectangle 256"/>
              <p:cNvSpPr/>
              <p:nvPr/>
            </p:nvSpPr>
            <p:spPr bwMode="auto">
              <a:xfrm>
                <a:off x="8430206" y="6234666"/>
                <a:ext cx="12144" cy="10203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8490751" y="6288137"/>
                <a:ext cx="12144" cy="4695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rot="5400000">
                <a:off x="8451097" y="6249909"/>
                <a:ext cx="12142" cy="4075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rot="5400000">
                <a:off x="8478272" y="6277610"/>
                <a:ext cx="12142" cy="10604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61" name="Oval 260"/>
              <p:cNvSpPr/>
              <p:nvPr/>
            </p:nvSpPr>
            <p:spPr bwMode="auto">
              <a:xfrm>
                <a:off x="8423061" y="625734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62" name="Oval 261"/>
              <p:cNvSpPr/>
              <p:nvPr/>
            </p:nvSpPr>
            <p:spPr bwMode="auto">
              <a:xfrm>
                <a:off x="8483862" y="631832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8410653" y="6183801"/>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8470993" y="6245028"/>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8531915" y="6305869"/>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66" name="Flowchart: Magnetic Disk 86"/>
              <p:cNvSpPr/>
              <p:nvPr/>
            </p:nvSpPr>
            <p:spPr bwMode="auto">
              <a:xfrm>
                <a:off x="8195936" y="6183632"/>
                <a:ext cx="150063" cy="18030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677" tIns="140542" rIns="175677" bIns="140542"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67" name="Freeform 266"/>
              <p:cNvSpPr>
                <a:spLocks noEditPoints="1"/>
              </p:cNvSpPr>
              <p:nvPr/>
            </p:nvSpPr>
            <p:spPr bwMode="black">
              <a:xfrm>
                <a:off x="8986285"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0078D7"/>
              </a:solidFill>
              <a:extLst/>
            </p:spPr>
            <p:txBody>
              <a:bodyPr wrap="square" lIns="143366" tIns="143366" rIns="143366" bIns="143366" rtlCol="0">
                <a:noAutofit/>
              </a:bodyPr>
              <a:lstStyle/>
              <a:p>
                <a:pPr defTabSz="913664">
                  <a:lnSpc>
                    <a:spcPts val="3000"/>
                  </a:lnSpc>
                  <a:defRPr/>
                </a:pPr>
                <a:endParaRPr lang="en-US" sz="2745" kern="0" dirty="0">
                  <a:solidFill>
                    <a:srgbClr val="FFFFFF"/>
                  </a:solidFill>
                  <a:latin typeface="Segoe UI Light"/>
                </a:endParaRPr>
              </a:p>
            </p:txBody>
          </p:sp>
          <p:cxnSp>
            <p:nvCxnSpPr>
              <p:cNvPr id="268" name="Straight Connector 267"/>
              <p:cNvCxnSpPr/>
              <p:nvPr/>
            </p:nvCxnSpPr>
            <p:spPr>
              <a:xfrm flipV="1">
                <a:off x="9415491" y="3645257"/>
                <a:ext cx="0" cy="1193825"/>
              </a:xfrm>
              <a:prstGeom prst="line">
                <a:avLst/>
              </a:prstGeom>
              <a:noFill/>
              <a:ln w="34925" cap="flat" cmpd="sng" algn="ctr">
                <a:solidFill>
                  <a:srgbClr val="505050"/>
                </a:solidFill>
                <a:prstDash val="sysDot"/>
                <a:headEnd type="none"/>
                <a:tailEnd type="none"/>
              </a:ln>
              <a:effectLst/>
            </p:spPr>
          </p:cxnSp>
          <p:sp>
            <p:nvSpPr>
              <p:cNvPr id="269" name="Oval 5"/>
              <p:cNvSpPr>
                <a:spLocks noChangeArrowheads="1"/>
              </p:cNvSpPr>
              <p:nvPr/>
            </p:nvSpPr>
            <p:spPr bwMode="auto">
              <a:xfrm>
                <a:off x="8994516" y="2655977"/>
                <a:ext cx="826939" cy="831646"/>
              </a:xfrm>
              <a:prstGeom prst="ellipse">
                <a:avLst/>
              </a:prstGeom>
              <a:solidFill>
                <a:srgbClr val="FFFFFF"/>
              </a:solidFill>
              <a:ln w="38100" cap="flat" cmpd="sng" algn="ctr">
                <a:solidFill>
                  <a:srgbClr val="00BCF2"/>
                </a:solidFill>
                <a:prstDash val="solid"/>
                <a:headEnd type="none" w="med" len="med"/>
                <a:tailEnd type="none" w="med" len="med"/>
              </a:ln>
              <a:effectLst/>
            </p:spPr>
            <p:txBody>
              <a:bodyPr rot="0" spcFirstLastPara="0" vertOverflow="overflow" horzOverflow="overflow" vert="horz" wrap="square" lIns="175686" tIns="140549" rIns="175686" bIns="140549" numCol="1" spcCol="0" rtlCol="0" fromWordArt="0" anchor="ctr" anchorCtr="0" forceAA="0" compatLnSpc="1">
                <a:prstTxWarp prst="textNoShape">
                  <a:avLst/>
                </a:prstTxWarp>
                <a:noAutofit/>
              </a:bodyPr>
              <a:lstStyle/>
              <a:p>
                <a:pPr algn="ctr" defTabSz="895578" fontAlgn="base">
                  <a:lnSpc>
                    <a:spcPct val="90000"/>
                  </a:lnSpc>
                  <a:spcBef>
                    <a:spcPct val="0"/>
                  </a:spcBef>
                  <a:spcAft>
                    <a:spcPct val="0"/>
                  </a:spcAft>
                  <a:defRPr/>
                </a:pPr>
                <a:endParaRPr lang="en-US" sz="2691" kern="0" dirty="0">
                  <a:solidFill>
                    <a:srgbClr val="FF8C00"/>
                  </a:solidFill>
                  <a:ea typeface="Segoe UI" pitchFamily="34" charset="0"/>
                  <a:cs typeface="Segoe UI" pitchFamily="34" charset="0"/>
                </a:endParaRPr>
              </a:p>
            </p:txBody>
          </p:sp>
          <p:sp>
            <p:nvSpPr>
              <p:cNvPr id="270" name="Freeform 6"/>
              <p:cNvSpPr>
                <a:spLocks/>
              </p:cNvSpPr>
              <p:nvPr/>
            </p:nvSpPr>
            <p:spPr bwMode="auto">
              <a:xfrm>
                <a:off x="9188149"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rgbClr val="D2D2D2">
                  <a:lumMod val="50000"/>
                </a:srgbClr>
              </a:solidFill>
              <a:ln>
                <a:noFill/>
              </a:ln>
            </p:spPr>
            <p:txBody>
              <a:bodyPr vert="horz" wrap="square" lIns="87842" tIns="43921" rIns="87842" bIns="43921" numCol="1" anchor="t" anchorCtr="0" compatLnSpc="1">
                <a:prstTxWarp prst="textNoShape">
                  <a:avLst/>
                </a:prstTxWarp>
              </a:bodyPr>
              <a:lstStyle/>
              <a:p>
                <a:pPr defTabSz="895837">
                  <a:defRPr/>
                </a:pPr>
                <a:endParaRPr lang="en-US" sz="1727" kern="0" dirty="0">
                  <a:solidFill>
                    <a:srgbClr val="000000"/>
                  </a:solidFill>
                </a:endParaRPr>
              </a:p>
            </p:txBody>
          </p:sp>
          <p:sp>
            <p:nvSpPr>
              <p:cNvPr id="271" name="Freeform 7"/>
              <p:cNvSpPr>
                <a:spLocks/>
              </p:cNvSpPr>
              <p:nvPr/>
            </p:nvSpPr>
            <p:spPr bwMode="auto">
              <a:xfrm>
                <a:off x="9408143"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rgbClr val="505050"/>
              </a:solidFill>
            </p:spPr>
            <p:txBody>
              <a:bodyPr wrap="square" lIns="143366" tIns="143366" rIns="143366" bIns="143366" rtlCol="0">
                <a:noAutofit/>
              </a:bodyPr>
              <a:lstStyle/>
              <a:p>
                <a:pPr defTabSz="913664">
                  <a:lnSpc>
                    <a:spcPts val="3000"/>
                  </a:lnSpc>
                  <a:defRPr/>
                </a:pPr>
                <a:endParaRPr lang="en-US" sz="2745" kern="0" dirty="0">
                  <a:solidFill>
                    <a:srgbClr val="FFFFFF"/>
                  </a:solidFill>
                  <a:latin typeface="Segoe UI Light"/>
                </a:endParaRPr>
              </a:p>
            </p:txBody>
          </p:sp>
          <p:sp>
            <p:nvSpPr>
              <p:cNvPr id="272" name="Freeform 8"/>
              <p:cNvSpPr>
                <a:spLocks/>
              </p:cNvSpPr>
              <p:nvPr/>
            </p:nvSpPr>
            <p:spPr bwMode="auto">
              <a:xfrm>
                <a:off x="9188149"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rgbClr val="D2D2D2"/>
              </a:solidFill>
              <a:ln>
                <a:noFill/>
              </a:ln>
            </p:spPr>
            <p:txBody>
              <a:bodyPr vert="horz" wrap="square" lIns="87842" tIns="43921" rIns="87842" bIns="43921" numCol="1" anchor="t" anchorCtr="0" compatLnSpc="1">
                <a:prstTxWarp prst="textNoShape">
                  <a:avLst/>
                </a:prstTxWarp>
              </a:bodyPr>
              <a:lstStyle/>
              <a:p>
                <a:pPr defTabSz="895837">
                  <a:defRPr/>
                </a:pPr>
                <a:endParaRPr lang="en-US" sz="1727" kern="0" dirty="0">
                  <a:solidFill>
                    <a:srgbClr val="000000"/>
                  </a:solidFill>
                </a:endParaRPr>
              </a:p>
            </p:txBody>
          </p:sp>
          <p:sp>
            <p:nvSpPr>
              <p:cNvPr id="273" name="Oval 5"/>
              <p:cNvSpPr>
                <a:spLocks noChangeArrowheads="1"/>
              </p:cNvSpPr>
              <p:nvPr/>
            </p:nvSpPr>
            <p:spPr bwMode="auto">
              <a:xfrm>
                <a:off x="9108024" y="5863806"/>
                <a:ext cx="614935" cy="618434"/>
              </a:xfrm>
              <a:prstGeom prst="ellipse">
                <a:avLst/>
              </a:prstGeom>
              <a:solidFill>
                <a:srgbClr val="FFFFFF">
                  <a:lumMod val="85000"/>
                  <a:alpha val="54118"/>
                </a:srgbClr>
              </a:solidFill>
              <a:ln w="19050">
                <a:noFill/>
              </a:ln>
            </p:spPr>
            <p:txBody>
              <a:bodyPr vert="horz" wrap="square" lIns="87842" tIns="43921" rIns="87842" bIns="43921" numCol="1" anchor="t" anchorCtr="0" compatLnSpc="1">
                <a:prstTxWarp prst="textNoShape">
                  <a:avLst/>
                </a:prstTxWarp>
              </a:bodyPr>
              <a:lstStyle/>
              <a:p>
                <a:pPr defTabSz="895837">
                  <a:defRPr/>
                </a:pPr>
                <a:endParaRPr lang="en-US" sz="1727" kern="0" dirty="0">
                  <a:solidFill>
                    <a:srgbClr val="000000"/>
                  </a:solidFill>
                </a:endParaRPr>
              </a:p>
            </p:txBody>
          </p:sp>
          <p:sp>
            <p:nvSpPr>
              <p:cNvPr id="274" name="Freeform 10"/>
              <p:cNvSpPr>
                <a:spLocks noEditPoints="1"/>
              </p:cNvSpPr>
              <p:nvPr/>
            </p:nvSpPr>
            <p:spPr bwMode="auto">
              <a:xfrm>
                <a:off x="9327542" y="5945603"/>
                <a:ext cx="186385" cy="186358"/>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116" tIns="43057" rIns="86116" bIns="43057" numCol="1" anchor="t" anchorCtr="0" compatLnSpc="1">
                <a:prstTxWarp prst="textNoShape">
                  <a:avLst/>
                </a:prstTxWarp>
              </a:bodyPr>
              <a:lstStyle/>
              <a:p>
                <a:pPr algn="ctr" defTabSz="895754">
                  <a:defRPr/>
                </a:pPr>
                <a:endParaRPr lang="en-US" sz="1153" kern="0" dirty="0">
                  <a:solidFill>
                    <a:srgbClr val="000000"/>
                  </a:solidFill>
                </a:endParaRPr>
              </a:p>
            </p:txBody>
          </p:sp>
          <p:sp>
            <p:nvSpPr>
              <p:cNvPr id="275" name="Rectangle 11"/>
              <p:cNvSpPr>
                <a:spLocks noChangeArrowheads="1"/>
              </p:cNvSpPr>
              <p:nvPr/>
            </p:nvSpPr>
            <p:spPr bwMode="auto">
              <a:xfrm>
                <a:off x="9379463" y="5997517"/>
                <a:ext cx="83873" cy="838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6116" tIns="43057" rIns="86116" bIns="43057" numCol="1" anchor="t" anchorCtr="0" compatLnSpc="1">
                <a:prstTxWarp prst="textNoShape">
                  <a:avLst/>
                </a:prstTxWarp>
              </a:bodyPr>
              <a:lstStyle/>
              <a:p>
                <a:pPr algn="ctr" defTabSz="895754">
                  <a:defRPr/>
                </a:pPr>
                <a:endParaRPr lang="en-US" sz="1153" kern="0" dirty="0">
                  <a:solidFill>
                    <a:srgbClr val="000000"/>
                  </a:solidFill>
                </a:endParaRPr>
              </a:p>
            </p:txBody>
          </p:sp>
          <p:sp>
            <p:nvSpPr>
              <p:cNvPr id="276" name="Rectangle 275"/>
              <p:cNvSpPr/>
              <p:nvPr/>
            </p:nvSpPr>
            <p:spPr bwMode="auto">
              <a:xfrm>
                <a:off x="9459523" y="6234666"/>
                <a:ext cx="12144" cy="10203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9520068" y="6288137"/>
                <a:ext cx="12144" cy="4695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rot="5400000">
                <a:off x="9480414" y="6249909"/>
                <a:ext cx="12142" cy="4075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rot="5400000">
                <a:off x="9507589" y="6277610"/>
                <a:ext cx="12142" cy="10604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80" name="Oval 279"/>
              <p:cNvSpPr/>
              <p:nvPr/>
            </p:nvSpPr>
            <p:spPr bwMode="auto">
              <a:xfrm>
                <a:off x="9452378" y="625734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81" name="Oval 280"/>
              <p:cNvSpPr/>
              <p:nvPr/>
            </p:nvSpPr>
            <p:spPr bwMode="auto">
              <a:xfrm>
                <a:off x="9513179" y="631832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9439970" y="6183801"/>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9500310" y="6245028"/>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9561232" y="6305869"/>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85" name="Flowchart: Magnetic Disk 86"/>
              <p:cNvSpPr/>
              <p:nvPr/>
            </p:nvSpPr>
            <p:spPr bwMode="auto">
              <a:xfrm>
                <a:off x="9225253" y="6183632"/>
                <a:ext cx="150063" cy="18030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677" tIns="140542" rIns="175677" bIns="140542"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86" name="Freeform 285"/>
              <p:cNvSpPr>
                <a:spLocks noEditPoints="1"/>
              </p:cNvSpPr>
              <p:nvPr/>
            </p:nvSpPr>
            <p:spPr bwMode="black">
              <a:xfrm>
                <a:off x="9982931"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0078D7"/>
              </a:solidFill>
              <a:extLst/>
            </p:spPr>
            <p:txBody>
              <a:bodyPr wrap="square" lIns="143366" tIns="143366" rIns="143366" bIns="143366" rtlCol="0">
                <a:noAutofit/>
              </a:bodyPr>
              <a:lstStyle/>
              <a:p>
                <a:pPr defTabSz="913664">
                  <a:lnSpc>
                    <a:spcPts val="3000"/>
                  </a:lnSpc>
                  <a:defRPr/>
                </a:pPr>
                <a:endParaRPr lang="en-US" sz="2745" kern="0" dirty="0">
                  <a:solidFill>
                    <a:srgbClr val="FFFFFF"/>
                  </a:solidFill>
                  <a:latin typeface="Segoe UI Light"/>
                </a:endParaRPr>
              </a:p>
            </p:txBody>
          </p:sp>
          <p:cxnSp>
            <p:nvCxnSpPr>
              <p:cNvPr id="287" name="Straight Connector 286"/>
              <p:cNvCxnSpPr/>
              <p:nvPr/>
            </p:nvCxnSpPr>
            <p:spPr>
              <a:xfrm flipV="1">
                <a:off x="10412138" y="3645257"/>
                <a:ext cx="0" cy="1193825"/>
              </a:xfrm>
              <a:prstGeom prst="line">
                <a:avLst/>
              </a:prstGeom>
              <a:noFill/>
              <a:ln w="34925" cap="flat" cmpd="sng" algn="ctr">
                <a:solidFill>
                  <a:srgbClr val="505050"/>
                </a:solidFill>
                <a:prstDash val="sysDot"/>
                <a:headEnd type="none"/>
                <a:tailEnd type="none"/>
              </a:ln>
              <a:effectLst/>
            </p:spPr>
          </p:cxnSp>
          <p:sp>
            <p:nvSpPr>
              <p:cNvPr id="288" name="Oval 5"/>
              <p:cNvSpPr>
                <a:spLocks noChangeArrowheads="1"/>
              </p:cNvSpPr>
              <p:nvPr/>
            </p:nvSpPr>
            <p:spPr bwMode="auto">
              <a:xfrm>
                <a:off x="9991163" y="2655977"/>
                <a:ext cx="826939" cy="831646"/>
              </a:xfrm>
              <a:prstGeom prst="ellipse">
                <a:avLst/>
              </a:prstGeom>
              <a:solidFill>
                <a:srgbClr val="FFFFFF"/>
              </a:solidFill>
              <a:ln w="38100" cap="flat" cmpd="sng" algn="ctr">
                <a:solidFill>
                  <a:srgbClr val="00BCF2"/>
                </a:solidFill>
                <a:prstDash val="solid"/>
                <a:headEnd type="none" w="med" len="med"/>
                <a:tailEnd type="none" w="med" len="med"/>
              </a:ln>
              <a:effectLst/>
            </p:spPr>
            <p:txBody>
              <a:bodyPr rot="0" spcFirstLastPara="0" vertOverflow="overflow" horzOverflow="overflow" vert="horz" wrap="square" lIns="175686" tIns="140549" rIns="175686" bIns="140549" numCol="1" spcCol="0" rtlCol="0" fromWordArt="0" anchor="ctr" anchorCtr="0" forceAA="0" compatLnSpc="1">
                <a:prstTxWarp prst="textNoShape">
                  <a:avLst/>
                </a:prstTxWarp>
                <a:noAutofit/>
              </a:bodyPr>
              <a:lstStyle/>
              <a:p>
                <a:pPr algn="ctr" defTabSz="895578" fontAlgn="base">
                  <a:lnSpc>
                    <a:spcPct val="90000"/>
                  </a:lnSpc>
                  <a:spcBef>
                    <a:spcPct val="0"/>
                  </a:spcBef>
                  <a:spcAft>
                    <a:spcPct val="0"/>
                  </a:spcAft>
                  <a:defRPr/>
                </a:pPr>
                <a:endParaRPr lang="en-US" sz="2691" kern="0" dirty="0">
                  <a:solidFill>
                    <a:srgbClr val="FF8C00"/>
                  </a:solidFill>
                  <a:ea typeface="Segoe UI" pitchFamily="34" charset="0"/>
                  <a:cs typeface="Segoe UI" pitchFamily="34" charset="0"/>
                </a:endParaRPr>
              </a:p>
            </p:txBody>
          </p:sp>
          <p:sp>
            <p:nvSpPr>
              <p:cNvPr id="289" name="Freeform 6"/>
              <p:cNvSpPr>
                <a:spLocks/>
              </p:cNvSpPr>
              <p:nvPr/>
            </p:nvSpPr>
            <p:spPr bwMode="auto">
              <a:xfrm>
                <a:off x="10184796"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rgbClr val="D2D2D2">
                  <a:lumMod val="50000"/>
                </a:srgbClr>
              </a:solidFill>
              <a:ln>
                <a:noFill/>
              </a:ln>
            </p:spPr>
            <p:txBody>
              <a:bodyPr vert="horz" wrap="square" lIns="87842" tIns="43921" rIns="87842" bIns="43921" numCol="1" anchor="t" anchorCtr="0" compatLnSpc="1">
                <a:prstTxWarp prst="textNoShape">
                  <a:avLst/>
                </a:prstTxWarp>
              </a:bodyPr>
              <a:lstStyle/>
              <a:p>
                <a:pPr defTabSz="895837">
                  <a:defRPr/>
                </a:pPr>
                <a:endParaRPr lang="en-US" sz="1727" kern="0" dirty="0">
                  <a:solidFill>
                    <a:srgbClr val="000000"/>
                  </a:solidFill>
                </a:endParaRPr>
              </a:p>
            </p:txBody>
          </p:sp>
          <p:sp>
            <p:nvSpPr>
              <p:cNvPr id="290" name="Freeform 7"/>
              <p:cNvSpPr>
                <a:spLocks/>
              </p:cNvSpPr>
              <p:nvPr/>
            </p:nvSpPr>
            <p:spPr bwMode="auto">
              <a:xfrm>
                <a:off x="10404790"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rgbClr val="505050"/>
              </a:solidFill>
            </p:spPr>
            <p:txBody>
              <a:bodyPr wrap="square" lIns="143366" tIns="143366" rIns="143366" bIns="143366" rtlCol="0">
                <a:noAutofit/>
              </a:bodyPr>
              <a:lstStyle/>
              <a:p>
                <a:pPr defTabSz="913664">
                  <a:lnSpc>
                    <a:spcPts val="3000"/>
                  </a:lnSpc>
                  <a:defRPr/>
                </a:pPr>
                <a:endParaRPr lang="en-US" sz="2745" kern="0" dirty="0">
                  <a:solidFill>
                    <a:srgbClr val="FFFFFF"/>
                  </a:solidFill>
                  <a:latin typeface="Segoe UI Light"/>
                </a:endParaRPr>
              </a:p>
            </p:txBody>
          </p:sp>
          <p:sp>
            <p:nvSpPr>
              <p:cNvPr id="291" name="Freeform 8"/>
              <p:cNvSpPr>
                <a:spLocks/>
              </p:cNvSpPr>
              <p:nvPr/>
            </p:nvSpPr>
            <p:spPr bwMode="auto">
              <a:xfrm>
                <a:off x="10184796"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rgbClr val="D2D2D2"/>
              </a:solidFill>
              <a:ln>
                <a:noFill/>
              </a:ln>
            </p:spPr>
            <p:txBody>
              <a:bodyPr vert="horz" wrap="square" lIns="87842" tIns="43921" rIns="87842" bIns="43921" numCol="1" anchor="t" anchorCtr="0" compatLnSpc="1">
                <a:prstTxWarp prst="textNoShape">
                  <a:avLst/>
                </a:prstTxWarp>
              </a:bodyPr>
              <a:lstStyle/>
              <a:p>
                <a:pPr defTabSz="895837">
                  <a:defRPr/>
                </a:pPr>
                <a:endParaRPr lang="en-US" sz="1727" kern="0" dirty="0">
                  <a:solidFill>
                    <a:srgbClr val="000000"/>
                  </a:solidFill>
                </a:endParaRPr>
              </a:p>
            </p:txBody>
          </p:sp>
          <p:sp>
            <p:nvSpPr>
              <p:cNvPr id="292" name="Oval 5"/>
              <p:cNvSpPr>
                <a:spLocks noChangeArrowheads="1"/>
              </p:cNvSpPr>
              <p:nvPr/>
            </p:nvSpPr>
            <p:spPr bwMode="auto">
              <a:xfrm>
                <a:off x="10104670" y="5863806"/>
                <a:ext cx="614935" cy="618434"/>
              </a:xfrm>
              <a:prstGeom prst="ellipse">
                <a:avLst/>
              </a:prstGeom>
              <a:solidFill>
                <a:srgbClr val="FFFFFF">
                  <a:lumMod val="85000"/>
                  <a:alpha val="54118"/>
                </a:srgbClr>
              </a:solidFill>
              <a:ln w="19050">
                <a:noFill/>
              </a:ln>
            </p:spPr>
            <p:txBody>
              <a:bodyPr vert="horz" wrap="square" lIns="87842" tIns="43921" rIns="87842" bIns="43921" numCol="1" anchor="t" anchorCtr="0" compatLnSpc="1">
                <a:prstTxWarp prst="textNoShape">
                  <a:avLst/>
                </a:prstTxWarp>
              </a:bodyPr>
              <a:lstStyle/>
              <a:p>
                <a:pPr defTabSz="895837">
                  <a:defRPr/>
                </a:pPr>
                <a:endParaRPr lang="en-US" sz="1727" kern="0" dirty="0">
                  <a:solidFill>
                    <a:srgbClr val="000000"/>
                  </a:solidFill>
                </a:endParaRPr>
              </a:p>
            </p:txBody>
          </p:sp>
          <p:sp>
            <p:nvSpPr>
              <p:cNvPr id="293" name="Freeform 10"/>
              <p:cNvSpPr>
                <a:spLocks noEditPoints="1"/>
              </p:cNvSpPr>
              <p:nvPr/>
            </p:nvSpPr>
            <p:spPr bwMode="auto">
              <a:xfrm>
                <a:off x="10324189" y="5945603"/>
                <a:ext cx="186385" cy="186358"/>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116" tIns="43057" rIns="86116" bIns="43057" numCol="1" anchor="t" anchorCtr="0" compatLnSpc="1">
                <a:prstTxWarp prst="textNoShape">
                  <a:avLst/>
                </a:prstTxWarp>
              </a:bodyPr>
              <a:lstStyle/>
              <a:p>
                <a:pPr algn="ctr" defTabSz="895754">
                  <a:defRPr/>
                </a:pPr>
                <a:endParaRPr lang="en-US" sz="1153" kern="0" dirty="0">
                  <a:solidFill>
                    <a:srgbClr val="000000"/>
                  </a:solidFill>
                </a:endParaRPr>
              </a:p>
            </p:txBody>
          </p:sp>
          <p:sp>
            <p:nvSpPr>
              <p:cNvPr id="294" name="Rectangle 11"/>
              <p:cNvSpPr>
                <a:spLocks noChangeArrowheads="1"/>
              </p:cNvSpPr>
              <p:nvPr/>
            </p:nvSpPr>
            <p:spPr bwMode="auto">
              <a:xfrm>
                <a:off x="10376110" y="5997517"/>
                <a:ext cx="83873" cy="838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6116" tIns="43057" rIns="86116" bIns="43057" numCol="1" anchor="t" anchorCtr="0" compatLnSpc="1">
                <a:prstTxWarp prst="textNoShape">
                  <a:avLst/>
                </a:prstTxWarp>
              </a:bodyPr>
              <a:lstStyle/>
              <a:p>
                <a:pPr algn="ctr" defTabSz="895754">
                  <a:defRPr/>
                </a:pPr>
                <a:endParaRPr lang="en-US" sz="1153" kern="0" dirty="0">
                  <a:solidFill>
                    <a:srgbClr val="000000"/>
                  </a:solidFill>
                </a:endParaRPr>
              </a:p>
            </p:txBody>
          </p:sp>
          <p:sp>
            <p:nvSpPr>
              <p:cNvPr id="295" name="Rectangle 294"/>
              <p:cNvSpPr/>
              <p:nvPr/>
            </p:nvSpPr>
            <p:spPr bwMode="auto">
              <a:xfrm>
                <a:off x="10456170" y="6234666"/>
                <a:ext cx="12144" cy="10203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10516715" y="6288137"/>
                <a:ext cx="12144" cy="4695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97" name="Rectangle 296"/>
              <p:cNvSpPr/>
              <p:nvPr/>
            </p:nvSpPr>
            <p:spPr bwMode="auto">
              <a:xfrm rot="5400000">
                <a:off x="10477061" y="6249909"/>
                <a:ext cx="12142" cy="4075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98" name="Rectangle 297"/>
              <p:cNvSpPr/>
              <p:nvPr/>
            </p:nvSpPr>
            <p:spPr bwMode="auto">
              <a:xfrm rot="5400000">
                <a:off x="10504236" y="6277610"/>
                <a:ext cx="12142" cy="10604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299" name="Oval 298"/>
              <p:cNvSpPr/>
              <p:nvPr/>
            </p:nvSpPr>
            <p:spPr bwMode="auto">
              <a:xfrm>
                <a:off x="10449024" y="625734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300" name="Oval 299"/>
              <p:cNvSpPr/>
              <p:nvPr/>
            </p:nvSpPr>
            <p:spPr bwMode="auto">
              <a:xfrm>
                <a:off x="10509825" y="631832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10436617" y="6183801"/>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10496957" y="6245028"/>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10557878" y="6305869"/>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2232" tIns="137786" rIns="172232" bIns="137786"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sp>
            <p:nvSpPr>
              <p:cNvPr id="304" name="Flowchart: Magnetic Disk 86"/>
              <p:cNvSpPr/>
              <p:nvPr/>
            </p:nvSpPr>
            <p:spPr bwMode="auto">
              <a:xfrm>
                <a:off x="10221900" y="6183632"/>
                <a:ext cx="150063" cy="18030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677" tIns="140542" rIns="175677" bIns="140542" numCol="1" spcCol="0" rtlCol="0" fromWordArt="0" anchor="t" anchorCtr="0" forceAA="0" compatLnSpc="1">
                <a:prstTxWarp prst="textNoShape">
                  <a:avLst/>
                </a:prstTxWarp>
                <a:noAutofit/>
              </a:bodyPr>
              <a:lstStyle/>
              <a:p>
                <a:pPr algn="ctr" defTabSz="895494" fontAlgn="base">
                  <a:lnSpc>
                    <a:spcPct val="90000"/>
                  </a:lnSpc>
                  <a:spcBef>
                    <a:spcPct val="0"/>
                  </a:spcBef>
                  <a:spcAft>
                    <a:spcPct val="0"/>
                  </a:spcAft>
                  <a:defRPr/>
                </a:pPr>
                <a:endParaRPr lang="en-US" sz="1537" kern="0"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6" name="Group 5"/>
          <p:cNvGrpSpPr/>
          <p:nvPr/>
        </p:nvGrpSpPr>
        <p:grpSpPr>
          <a:xfrm>
            <a:off x="6135721" y="1699678"/>
            <a:ext cx="5788752" cy="4929268"/>
            <a:chOff x="6258754" y="1733264"/>
            <a:chExt cx="5904829" cy="5028110"/>
          </a:xfrm>
        </p:grpSpPr>
        <p:sp>
          <p:nvSpPr>
            <p:cNvPr id="238" name="Content Placeholder 2"/>
            <p:cNvSpPr txBox="1">
              <a:spLocks/>
            </p:cNvSpPr>
            <p:nvPr/>
          </p:nvSpPr>
          <p:spPr>
            <a:xfrm>
              <a:off x="6258754" y="1733264"/>
              <a:ext cx="5904829" cy="5028110"/>
            </a:xfrm>
            <a:prstGeom prst="rect">
              <a:avLst/>
            </a:prstGeom>
            <a:solidFill>
              <a:srgbClr val="EEEEEE"/>
            </a:solidFill>
          </p:spPr>
          <p:txBody>
            <a:bodyPr vert="horz" wrap="square" lIns="179208" tIns="143366" rIns="179208" bIns="143366"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367">
                <a:spcBef>
                  <a:spcPts val="588"/>
                </a:spcBef>
                <a:buNone/>
                <a:defRPr/>
              </a:pPr>
              <a:r>
                <a:rPr lang="en-US" sz="3200" dirty="0">
                  <a:solidFill>
                    <a:srgbClr val="0078D7"/>
                  </a:solidFill>
                  <a:latin typeface="Segoe UI Light"/>
                  <a:cs typeface="Segoe UI" pitchFamily="34" charset="0"/>
                </a:rPr>
                <a:t>Cloud model</a:t>
              </a:r>
            </a:p>
            <a:p>
              <a:pPr marL="0" lvl="1" indent="0" defTabSz="914367">
                <a:spcBef>
                  <a:spcPts val="1173"/>
                </a:spcBef>
                <a:buNone/>
                <a:defRPr/>
              </a:pPr>
              <a:r>
                <a:rPr lang="en-US" sz="1800" dirty="0">
                  <a:solidFill>
                    <a:srgbClr val="333333"/>
                  </a:solidFill>
                  <a:cs typeface="Segoe UI" pitchFamily="34" charset="0"/>
                </a:rPr>
                <a:t>Loosely coupled apps and micro-services </a:t>
              </a:r>
            </a:p>
            <a:p>
              <a:pPr marL="0" lvl="1" indent="0" defTabSz="914367">
                <a:spcBef>
                  <a:spcPts val="1173"/>
                </a:spcBef>
                <a:buNone/>
                <a:defRPr/>
              </a:pPr>
              <a:r>
                <a:rPr lang="en-US" sz="1800" dirty="0">
                  <a:solidFill>
                    <a:srgbClr val="333333"/>
                  </a:solidFill>
                  <a:cs typeface="Segoe UI" pitchFamily="34" charset="0"/>
                </a:rPr>
                <a:t>Industry-standard hardware </a:t>
              </a:r>
            </a:p>
            <a:p>
              <a:pPr marL="0" lvl="1" indent="0" defTabSz="914367">
                <a:spcBef>
                  <a:spcPts val="1173"/>
                </a:spcBef>
                <a:buNone/>
                <a:defRPr/>
              </a:pPr>
              <a:r>
                <a:rPr lang="en-US" sz="1800" dirty="0">
                  <a:solidFill>
                    <a:srgbClr val="333333"/>
                  </a:solidFill>
                  <a:cs typeface="Segoe UI" pitchFamily="34" charset="0"/>
                </a:rPr>
                <a:t>Service-focused DevOps  </a:t>
              </a:r>
            </a:p>
            <a:p>
              <a:pPr marL="0" lvl="1" indent="0" defTabSz="914367">
                <a:spcBef>
                  <a:spcPts val="1173"/>
                </a:spcBef>
                <a:buNone/>
                <a:defRPr/>
              </a:pPr>
              <a:r>
                <a:rPr lang="en-US" sz="1800" dirty="0">
                  <a:solidFill>
                    <a:srgbClr val="333333"/>
                  </a:solidFill>
                  <a:cs typeface="Segoe UI" pitchFamily="34" charset="0"/>
                </a:rPr>
                <a:t>Standardized processes and configurations</a:t>
              </a:r>
            </a:p>
          </p:txBody>
        </p:sp>
        <p:grpSp>
          <p:nvGrpSpPr>
            <p:cNvPr id="4" name="Group 3"/>
            <p:cNvGrpSpPr/>
            <p:nvPr/>
          </p:nvGrpSpPr>
          <p:grpSpPr>
            <a:xfrm>
              <a:off x="7796895" y="4670895"/>
              <a:ext cx="2828548" cy="1440702"/>
              <a:chOff x="7689640" y="4800600"/>
              <a:chExt cx="2773338" cy="1412581"/>
            </a:xfrm>
          </p:grpSpPr>
          <p:sp>
            <p:nvSpPr>
              <p:cNvPr id="313" name="Freeform 9"/>
              <p:cNvSpPr>
                <a:spLocks/>
              </p:cNvSpPr>
              <p:nvPr/>
            </p:nvSpPr>
            <p:spPr bwMode="auto">
              <a:xfrm>
                <a:off x="7689640" y="4958725"/>
                <a:ext cx="1386746" cy="768036"/>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78D7"/>
              </a:solidFill>
              <a:ln w="34925">
                <a:solidFill>
                  <a:srgbClr val="FFFFFF"/>
                </a:solidFill>
              </a:ln>
            </p:spPr>
            <p:txBody>
              <a:bodyPr vert="horz" wrap="square" lIns="89604" tIns="44802" rIns="89604" bIns="44802" numCol="1" anchor="t" anchorCtr="0" compatLnSpc="1">
                <a:prstTxWarp prst="textNoShape">
                  <a:avLst/>
                </a:prstTxWarp>
              </a:bodyPr>
              <a:lstStyle/>
              <a:p>
                <a:pPr defTabSz="913841">
                  <a:defRPr/>
                </a:pPr>
                <a:endParaRPr lang="en-US" kern="0" dirty="0">
                  <a:solidFill>
                    <a:srgbClr val="505050"/>
                  </a:solidFill>
                </a:endParaRPr>
              </a:p>
            </p:txBody>
          </p:sp>
          <p:sp>
            <p:nvSpPr>
              <p:cNvPr id="314" name="Freeform 9"/>
              <p:cNvSpPr>
                <a:spLocks/>
              </p:cNvSpPr>
              <p:nvPr/>
            </p:nvSpPr>
            <p:spPr bwMode="auto">
              <a:xfrm>
                <a:off x="9199609" y="4800600"/>
                <a:ext cx="1263369" cy="69970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78D7"/>
              </a:solidFill>
              <a:ln w="34925">
                <a:solidFill>
                  <a:srgbClr val="FFFFFF"/>
                </a:solidFill>
              </a:ln>
            </p:spPr>
            <p:txBody>
              <a:bodyPr vert="horz" wrap="square" lIns="89604" tIns="44802" rIns="89604" bIns="44802" numCol="1" anchor="t" anchorCtr="0" compatLnSpc="1">
                <a:prstTxWarp prst="textNoShape">
                  <a:avLst/>
                </a:prstTxWarp>
              </a:bodyPr>
              <a:lstStyle/>
              <a:p>
                <a:pPr defTabSz="913841">
                  <a:defRPr/>
                </a:pPr>
                <a:endParaRPr lang="en-US" kern="0" dirty="0">
                  <a:solidFill>
                    <a:srgbClr val="505050"/>
                  </a:solidFill>
                </a:endParaRPr>
              </a:p>
            </p:txBody>
          </p:sp>
          <p:sp>
            <p:nvSpPr>
              <p:cNvPr id="315" name="Freeform 9"/>
              <p:cNvSpPr>
                <a:spLocks/>
              </p:cNvSpPr>
              <p:nvPr/>
            </p:nvSpPr>
            <p:spPr bwMode="auto">
              <a:xfrm>
                <a:off x="8561045" y="5445145"/>
                <a:ext cx="1386746" cy="768036"/>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BCF2"/>
              </a:solidFill>
              <a:ln w="34925">
                <a:solidFill>
                  <a:srgbClr val="FFFFFF"/>
                </a:solidFill>
              </a:ln>
            </p:spPr>
            <p:txBody>
              <a:bodyPr vert="horz" wrap="square" lIns="89604" tIns="44802" rIns="89604" bIns="44802" numCol="1" anchor="t" anchorCtr="0" compatLnSpc="1">
                <a:prstTxWarp prst="textNoShape">
                  <a:avLst/>
                </a:prstTxWarp>
              </a:bodyPr>
              <a:lstStyle/>
              <a:p>
                <a:pPr defTabSz="913841">
                  <a:defRPr/>
                </a:pPr>
                <a:endParaRPr lang="en-US" kern="0" dirty="0">
                  <a:solidFill>
                    <a:srgbClr val="505050"/>
                  </a:solidFill>
                </a:endParaRPr>
              </a:p>
            </p:txBody>
          </p:sp>
        </p:grpSp>
      </p:grpSp>
      <p:sp>
        <p:nvSpPr>
          <p:cNvPr id="2" name="Title 1"/>
          <p:cNvSpPr>
            <a:spLocks noGrp="1"/>
          </p:cNvSpPr>
          <p:nvPr>
            <p:ph type="title"/>
          </p:nvPr>
        </p:nvSpPr>
        <p:spPr>
          <a:xfrm>
            <a:off x="270067" y="246747"/>
            <a:ext cx="10515600" cy="1325375"/>
          </a:xfrm>
        </p:spPr>
        <p:txBody>
          <a:bodyPr/>
          <a:lstStyle/>
          <a:p>
            <a:r>
              <a:rPr lang="en-US" sz="4311" dirty="0">
                <a:solidFill>
                  <a:schemeClr val="tx1">
                    <a:lumMod val="85000"/>
                    <a:lumOff val="15000"/>
                  </a:schemeClr>
                </a:solidFill>
                <a:latin typeface="Segoe UI Semilight" panose="020B0402040204020203" pitchFamily="34" charset="0"/>
                <a:cs typeface="Segoe UI Semilight" panose="020B0402040204020203" pitchFamily="34" charset="0"/>
              </a:rPr>
              <a:t>Industry trend: Services, not Servers</a:t>
            </a:r>
            <a:br>
              <a:rPr lang="en-US" sz="4311" dirty="0">
                <a:solidFill>
                  <a:schemeClr val="tx1">
                    <a:lumMod val="85000"/>
                    <a:lumOff val="15000"/>
                  </a:schemeClr>
                </a:solidFill>
                <a:latin typeface="Segoe UI Semilight" panose="020B0402040204020203" pitchFamily="34" charset="0"/>
                <a:cs typeface="Segoe UI Semilight" panose="020B0402040204020203" pitchFamily="34" charset="0"/>
              </a:rPr>
            </a:br>
            <a:r>
              <a:rPr lang="en-US" sz="2800" dirty="0">
                <a:solidFill>
                  <a:srgbClr val="0078D7"/>
                </a:solidFill>
                <a:latin typeface="Segoe UI Semilight" panose="020B0402040204020203" pitchFamily="34" charset="0"/>
                <a:cs typeface="Segoe UI Semilight" panose="020B0402040204020203" pitchFamily="34" charset="0"/>
              </a:rPr>
              <a:t>Rethink your Datacenter</a:t>
            </a:r>
          </a:p>
        </p:txBody>
      </p:sp>
      <p:grpSp>
        <p:nvGrpSpPr>
          <p:cNvPr id="7" name="Group 6"/>
          <p:cNvGrpSpPr/>
          <p:nvPr/>
        </p:nvGrpSpPr>
        <p:grpSpPr>
          <a:xfrm>
            <a:off x="5372333" y="4462339"/>
            <a:ext cx="1417377" cy="1417377"/>
            <a:chOff x="5480059" y="4551322"/>
            <a:chExt cx="1445798" cy="1445798"/>
          </a:xfrm>
        </p:grpSpPr>
        <p:sp>
          <p:nvSpPr>
            <p:cNvPr id="3" name="Oval 2"/>
            <p:cNvSpPr/>
            <p:nvPr/>
          </p:nvSpPr>
          <p:spPr bwMode="auto">
            <a:xfrm>
              <a:off x="5480059" y="4551322"/>
              <a:ext cx="1445798" cy="1445798"/>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12" name="Freeform 5"/>
            <p:cNvSpPr>
              <a:spLocks noEditPoints="1"/>
            </p:cNvSpPr>
            <p:nvPr/>
          </p:nvSpPr>
          <p:spPr bwMode="auto">
            <a:xfrm>
              <a:off x="5650889" y="4722155"/>
              <a:ext cx="1104137" cy="1104134"/>
            </a:xfrm>
            <a:custGeom>
              <a:avLst/>
              <a:gdLst>
                <a:gd name="T0" fmla="*/ 1389 w 2352"/>
                <a:gd name="T1" fmla="*/ 1058 h 2353"/>
                <a:gd name="T2" fmla="*/ 1026 w 2352"/>
                <a:gd name="T3" fmla="*/ 726 h 2353"/>
                <a:gd name="T4" fmla="*/ 1326 w 2352"/>
                <a:gd name="T5" fmla="*/ 726 h 2353"/>
                <a:gd name="T6" fmla="*/ 1815 w 2352"/>
                <a:gd name="T7" fmla="*/ 1184 h 2353"/>
                <a:gd name="T8" fmla="*/ 1326 w 2352"/>
                <a:gd name="T9" fmla="*/ 1642 h 2353"/>
                <a:gd name="T10" fmla="*/ 1026 w 2352"/>
                <a:gd name="T11" fmla="*/ 1642 h 2353"/>
                <a:gd name="T12" fmla="*/ 1389 w 2352"/>
                <a:gd name="T13" fmla="*/ 1295 h 2353"/>
                <a:gd name="T14" fmla="*/ 568 w 2352"/>
                <a:gd name="T15" fmla="*/ 1295 h 2353"/>
                <a:gd name="T16" fmla="*/ 568 w 2352"/>
                <a:gd name="T17" fmla="*/ 1058 h 2353"/>
                <a:gd name="T18" fmla="*/ 1389 w 2352"/>
                <a:gd name="T19" fmla="*/ 1058 h 2353"/>
                <a:gd name="T20" fmla="*/ 1389 w 2352"/>
                <a:gd name="T21" fmla="*/ 1058 h 2353"/>
                <a:gd name="T22" fmla="*/ 1168 w 2352"/>
                <a:gd name="T23" fmla="*/ 142 h 2353"/>
                <a:gd name="T24" fmla="*/ 2210 w 2352"/>
                <a:gd name="T25" fmla="*/ 1184 h 2353"/>
                <a:gd name="T26" fmla="*/ 1168 w 2352"/>
                <a:gd name="T27" fmla="*/ 2210 h 2353"/>
                <a:gd name="T28" fmla="*/ 142 w 2352"/>
                <a:gd name="T29" fmla="*/ 1184 h 2353"/>
                <a:gd name="T30" fmla="*/ 1168 w 2352"/>
                <a:gd name="T31" fmla="*/ 142 h 2353"/>
                <a:gd name="T32" fmla="*/ 1168 w 2352"/>
                <a:gd name="T33" fmla="*/ 0 h 2353"/>
                <a:gd name="T34" fmla="*/ 0 w 2352"/>
                <a:gd name="T35" fmla="*/ 1184 h 2353"/>
                <a:gd name="T36" fmla="*/ 1168 w 2352"/>
                <a:gd name="T37" fmla="*/ 2353 h 2353"/>
                <a:gd name="T38" fmla="*/ 2352 w 2352"/>
                <a:gd name="T39" fmla="*/ 1184 h 2353"/>
                <a:gd name="T40" fmla="*/ 1168 w 2352"/>
                <a:gd name="T41" fmla="*/ 0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2" h="2353">
                  <a:moveTo>
                    <a:pt x="1389" y="1058"/>
                  </a:moveTo>
                  <a:cubicBezTo>
                    <a:pt x="1026" y="726"/>
                    <a:pt x="1026" y="726"/>
                    <a:pt x="1026" y="726"/>
                  </a:cubicBezTo>
                  <a:cubicBezTo>
                    <a:pt x="1326" y="726"/>
                    <a:pt x="1326" y="726"/>
                    <a:pt x="1326" y="726"/>
                  </a:cubicBezTo>
                  <a:cubicBezTo>
                    <a:pt x="1815" y="1184"/>
                    <a:pt x="1815" y="1184"/>
                    <a:pt x="1815" y="1184"/>
                  </a:cubicBezTo>
                  <a:cubicBezTo>
                    <a:pt x="1326" y="1642"/>
                    <a:pt x="1326" y="1642"/>
                    <a:pt x="1326" y="1642"/>
                  </a:cubicBezTo>
                  <a:cubicBezTo>
                    <a:pt x="1026" y="1642"/>
                    <a:pt x="1026" y="1642"/>
                    <a:pt x="1026" y="1642"/>
                  </a:cubicBezTo>
                  <a:cubicBezTo>
                    <a:pt x="1389" y="1295"/>
                    <a:pt x="1389" y="1295"/>
                    <a:pt x="1389" y="1295"/>
                  </a:cubicBezTo>
                  <a:cubicBezTo>
                    <a:pt x="568" y="1295"/>
                    <a:pt x="568" y="1295"/>
                    <a:pt x="568" y="1295"/>
                  </a:cubicBezTo>
                  <a:cubicBezTo>
                    <a:pt x="568" y="1058"/>
                    <a:pt x="568" y="1058"/>
                    <a:pt x="568" y="1058"/>
                  </a:cubicBezTo>
                  <a:cubicBezTo>
                    <a:pt x="1389" y="1058"/>
                    <a:pt x="1389" y="1058"/>
                    <a:pt x="1389" y="1058"/>
                  </a:cubicBezTo>
                  <a:cubicBezTo>
                    <a:pt x="1389" y="1058"/>
                    <a:pt x="1389" y="1058"/>
                    <a:pt x="1389" y="1058"/>
                  </a:cubicBezTo>
                  <a:close/>
                  <a:moveTo>
                    <a:pt x="1168" y="142"/>
                  </a:moveTo>
                  <a:cubicBezTo>
                    <a:pt x="1737" y="142"/>
                    <a:pt x="2210" y="616"/>
                    <a:pt x="2210" y="1184"/>
                  </a:cubicBezTo>
                  <a:cubicBezTo>
                    <a:pt x="2210" y="1753"/>
                    <a:pt x="1737" y="2210"/>
                    <a:pt x="1168" y="2210"/>
                  </a:cubicBezTo>
                  <a:cubicBezTo>
                    <a:pt x="600" y="2210"/>
                    <a:pt x="142" y="1753"/>
                    <a:pt x="142" y="1184"/>
                  </a:cubicBezTo>
                  <a:cubicBezTo>
                    <a:pt x="142" y="616"/>
                    <a:pt x="600" y="142"/>
                    <a:pt x="1168" y="142"/>
                  </a:cubicBezTo>
                  <a:moveTo>
                    <a:pt x="1168" y="0"/>
                  </a:moveTo>
                  <a:cubicBezTo>
                    <a:pt x="521" y="0"/>
                    <a:pt x="0" y="521"/>
                    <a:pt x="0" y="1184"/>
                  </a:cubicBezTo>
                  <a:cubicBezTo>
                    <a:pt x="0" y="1832"/>
                    <a:pt x="521" y="2353"/>
                    <a:pt x="1168" y="2353"/>
                  </a:cubicBezTo>
                  <a:cubicBezTo>
                    <a:pt x="1831" y="2353"/>
                    <a:pt x="2352" y="1832"/>
                    <a:pt x="2352" y="1184"/>
                  </a:cubicBezTo>
                  <a:cubicBezTo>
                    <a:pt x="2352" y="521"/>
                    <a:pt x="1831" y="0"/>
                    <a:pt x="1168" y="0"/>
                  </a:cubicBezTo>
                </a:path>
              </a:pathLst>
            </a:custGeom>
            <a:solidFill>
              <a:srgbClr val="00BCF2"/>
            </a:solidFill>
            <a:ln>
              <a:noFill/>
            </a:ln>
          </p:spPr>
          <p:txBody>
            <a:bodyPr vert="horz" wrap="square" lIns="89604" tIns="44802" rIns="89604" bIns="44802" numCol="1" anchor="t" anchorCtr="0" compatLnSpc="1">
              <a:prstTxWarp prst="textNoShape">
                <a:avLst/>
              </a:prstTxWarp>
            </a:bodyPr>
            <a:lstStyle/>
            <a:p>
              <a:pPr defTabSz="913841">
                <a:defRPr/>
              </a:pPr>
              <a:endParaRPr lang="en-US" kern="0" dirty="0">
                <a:solidFill>
                  <a:srgbClr val="505050"/>
                </a:solidFill>
              </a:endParaRPr>
            </a:p>
          </p:txBody>
        </p:sp>
      </p:grpSp>
    </p:spTree>
    <p:extLst>
      <p:ext uri="{BB962C8B-B14F-4D97-AF65-F5344CB8AC3E}">
        <p14:creationId xmlns:p14="http://schemas.microsoft.com/office/powerpoint/2010/main" val="33767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442211" y="3396852"/>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3604096" y="409207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4804076" y="478730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023103" y="5482531"/>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593637" y="466428"/>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9904768" y="1208496"/>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cxnSp>
        <p:nvCxnSpPr>
          <p:cNvPr id="22" name="Straight Connector 21"/>
          <p:cNvCxnSpPr/>
          <p:nvPr/>
        </p:nvCxnSpPr>
        <p:spPr>
          <a:xfrm flipV="1">
            <a:off x="6794405" y="634273"/>
            <a:ext cx="2428478" cy="62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7255" y="1069144"/>
            <a:ext cx="3190301" cy="3071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98153" y="634272"/>
            <a:ext cx="1224732" cy="801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1000" y="1376341"/>
            <a:ext cx="1986554" cy="346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222883" y="634273"/>
            <a:ext cx="0" cy="1519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65733" y="1376341"/>
            <a:ext cx="761823" cy="10645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9222884" y="634272"/>
            <a:ext cx="1225598" cy="22305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527555" y="1376341"/>
            <a:ext cx="425680" cy="17755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3279" y="6033507"/>
            <a:ext cx="11613631" cy="621289"/>
          </a:xfrm>
          <a:prstGeom prst="rect">
            <a:avLst/>
          </a:prstGeom>
          <a:noFill/>
        </p:spPr>
        <p:txBody>
          <a:bodyPr wrap="squar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Let’s use the Microsoft Network Controller to create some Tenant Virtual Networks!!</a:t>
            </a:r>
          </a:p>
        </p:txBody>
      </p:sp>
      <p:sp>
        <p:nvSpPr>
          <p:cNvPr id="67" name="Rectangle 66"/>
          <p:cNvSpPr/>
          <p:nvPr/>
        </p:nvSpPr>
        <p:spPr>
          <a:xfrm>
            <a:off x="3722441" y="3346765"/>
            <a:ext cx="652729" cy="652729"/>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sp>
        <p:nvSpPr>
          <p:cNvPr id="70" name="Rectangle 69"/>
          <p:cNvSpPr/>
          <p:nvPr/>
        </p:nvSpPr>
        <p:spPr>
          <a:xfrm>
            <a:off x="4934916" y="4037678"/>
            <a:ext cx="652729" cy="652729"/>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sp>
        <p:nvSpPr>
          <p:cNvPr id="73" name="Freeform 72"/>
          <p:cNvSpPr/>
          <p:nvPr/>
        </p:nvSpPr>
        <p:spPr>
          <a:xfrm>
            <a:off x="4311393" y="3383692"/>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74" name="Freeform 73"/>
          <p:cNvSpPr/>
          <p:nvPr/>
        </p:nvSpPr>
        <p:spPr>
          <a:xfrm>
            <a:off x="5523538" y="4091614"/>
            <a:ext cx="784445"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493" y="2724846"/>
            <a:ext cx="1119637" cy="669616"/>
          </a:xfrm>
          <a:prstGeom prst="rect">
            <a:avLst/>
          </a:prstGeom>
          <a:scene3d>
            <a:camera prst="perspectiveLeft" fov="3600000">
              <a:rot lat="0" lon="1800000" rev="0"/>
            </a:camera>
            <a:lightRig rig="threePt" dir="t"/>
          </a:scene3d>
        </p:spPr>
      </p:pic>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968" y="3415759"/>
            <a:ext cx="1119637" cy="669616"/>
          </a:xfrm>
          <a:prstGeom prst="rect">
            <a:avLst/>
          </a:prstGeom>
          <a:scene3d>
            <a:camera prst="perspectiveLeft" fov="3600000">
              <a:rot lat="0" lon="1800000" rev="0"/>
            </a:camera>
            <a:lightRig rig="threePt" dir="t"/>
          </a:scene3d>
        </p:spPr>
      </p:pic>
      <p:grpSp>
        <p:nvGrpSpPr>
          <p:cNvPr id="75" name="Group 74"/>
          <p:cNvGrpSpPr/>
          <p:nvPr/>
        </p:nvGrpSpPr>
        <p:grpSpPr>
          <a:xfrm>
            <a:off x="3163531" y="4341135"/>
            <a:ext cx="1246946" cy="437622"/>
            <a:chOff x="3059505" y="4776778"/>
            <a:chExt cx="1247123" cy="437684"/>
          </a:xfrm>
        </p:grpSpPr>
        <p:sp>
          <p:nvSpPr>
            <p:cNvPr id="79" name="TextBox 78"/>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80" name="Group 58"/>
            <p:cNvGrpSpPr>
              <a:grpSpLocks noChangeAspect="1"/>
            </p:cNvGrpSpPr>
            <p:nvPr/>
          </p:nvGrpSpPr>
          <p:grpSpPr bwMode="auto">
            <a:xfrm>
              <a:off x="3893596" y="4785079"/>
              <a:ext cx="413032" cy="423199"/>
              <a:chOff x="1060" y="1889"/>
              <a:chExt cx="975" cy="999"/>
            </a:xfrm>
          </p:grpSpPr>
          <p:sp>
            <p:nvSpPr>
              <p:cNvPr id="81"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2"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3"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4"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5"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6"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7"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8"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9"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0"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1"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2"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3" name="Freeform 92"/>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4" name="Freeform 93"/>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5" name="Freeform 94"/>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6" name="Freeform 95"/>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97" name="Group 96"/>
          <p:cNvGrpSpPr/>
          <p:nvPr/>
        </p:nvGrpSpPr>
        <p:grpSpPr>
          <a:xfrm>
            <a:off x="4310290" y="5009459"/>
            <a:ext cx="1246946" cy="437622"/>
            <a:chOff x="3059505" y="4776778"/>
            <a:chExt cx="1247123" cy="437684"/>
          </a:xfrm>
        </p:grpSpPr>
        <p:sp>
          <p:nvSpPr>
            <p:cNvPr id="98" name="TextBox 97"/>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99" name="Group 58"/>
            <p:cNvGrpSpPr>
              <a:grpSpLocks noChangeAspect="1"/>
            </p:cNvGrpSpPr>
            <p:nvPr/>
          </p:nvGrpSpPr>
          <p:grpSpPr bwMode="auto">
            <a:xfrm>
              <a:off x="3893596" y="4785079"/>
              <a:ext cx="413032" cy="423199"/>
              <a:chOff x="1060" y="1889"/>
              <a:chExt cx="975" cy="999"/>
            </a:xfrm>
          </p:grpSpPr>
          <p:sp>
            <p:nvSpPr>
              <p:cNvPr id="100"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1"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2"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3"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4"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5"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6"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7"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8"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9"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0"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1"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2" name="Freeform 111"/>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3" name="Freeform 112"/>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4" name="Freeform 113"/>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5" name="Freeform 114"/>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135" name="Group 134"/>
          <p:cNvGrpSpPr/>
          <p:nvPr/>
        </p:nvGrpSpPr>
        <p:grpSpPr>
          <a:xfrm>
            <a:off x="5475893" y="5683296"/>
            <a:ext cx="1246946" cy="437622"/>
            <a:chOff x="3059505" y="4776778"/>
            <a:chExt cx="1247123" cy="437684"/>
          </a:xfrm>
        </p:grpSpPr>
        <p:sp>
          <p:nvSpPr>
            <p:cNvPr id="136" name="TextBox 135"/>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37" name="Group 58"/>
            <p:cNvGrpSpPr>
              <a:grpSpLocks noChangeAspect="1"/>
            </p:cNvGrpSpPr>
            <p:nvPr/>
          </p:nvGrpSpPr>
          <p:grpSpPr bwMode="auto">
            <a:xfrm>
              <a:off x="3893596" y="4785079"/>
              <a:ext cx="413032" cy="423199"/>
              <a:chOff x="1060" y="1889"/>
              <a:chExt cx="975" cy="999"/>
            </a:xfrm>
          </p:grpSpPr>
          <p:sp>
            <p:nvSpPr>
              <p:cNvPr id="138"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9"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0"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1"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2"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3"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4"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5"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6"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7"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8"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9"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0" name="Freeform 149"/>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1" name="Freeform 150"/>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2" name="Freeform 151"/>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3" name="Freeform 152"/>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116" name="Group 115"/>
          <p:cNvGrpSpPr/>
          <p:nvPr/>
        </p:nvGrpSpPr>
        <p:grpSpPr>
          <a:xfrm>
            <a:off x="2037378" y="3661457"/>
            <a:ext cx="1246946" cy="437622"/>
            <a:chOff x="3059505" y="4776778"/>
            <a:chExt cx="1247123" cy="437684"/>
          </a:xfrm>
        </p:grpSpPr>
        <p:sp>
          <p:nvSpPr>
            <p:cNvPr id="117" name="TextBox 116"/>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18" name="Group 58"/>
            <p:cNvGrpSpPr>
              <a:grpSpLocks noChangeAspect="1"/>
            </p:cNvGrpSpPr>
            <p:nvPr/>
          </p:nvGrpSpPr>
          <p:grpSpPr bwMode="auto">
            <a:xfrm>
              <a:off x="3893596" y="4785079"/>
              <a:ext cx="413032" cy="423199"/>
              <a:chOff x="1060" y="1889"/>
              <a:chExt cx="975" cy="999"/>
            </a:xfrm>
          </p:grpSpPr>
          <p:sp>
            <p:nvSpPr>
              <p:cNvPr id="119"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0"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1"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2"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3"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4"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5"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6"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7"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8"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9"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0"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1" name="Freeform 130"/>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2" name="Freeform 131"/>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3" name="Freeform 132"/>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4" name="Freeform 133"/>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sp>
        <p:nvSpPr>
          <p:cNvPr id="165" name="Rounded Rectangle 164"/>
          <p:cNvSpPr/>
          <p:nvPr/>
        </p:nvSpPr>
        <p:spPr bwMode="auto">
          <a:xfrm>
            <a:off x="143455" y="134692"/>
            <a:ext cx="3080015" cy="1406215"/>
          </a:xfrm>
          <a:prstGeom prst="roundRect">
            <a:avLst/>
          </a:prstGeom>
          <a:solidFill>
            <a:srgbClr val="FFC000">
              <a:alpha val="28000"/>
            </a:srgbClr>
          </a:solid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Network Controller </a:t>
            </a:r>
          </a:p>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Managed Logical Networks</a:t>
            </a:r>
          </a:p>
        </p:txBody>
      </p:sp>
      <p:grpSp>
        <p:nvGrpSpPr>
          <p:cNvPr id="158" name="Group 157"/>
          <p:cNvGrpSpPr/>
          <p:nvPr/>
        </p:nvGrpSpPr>
        <p:grpSpPr>
          <a:xfrm>
            <a:off x="5590662" y="861751"/>
            <a:ext cx="1906615" cy="861333"/>
            <a:chOff x="1772031" y="1422442"/>
            <a:chExt cx="1906886" cy="861456"/>
          </a:xfrm>
        </p:grpSpPr>
        <p:sp>
          <p:nvSpPr>
            <p:cNvPr id="159"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60"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61" name="Group 160"/>
          <p:cNvGrpSpPr/>
          <p:nvPr/>
        </p:nvGrpSpPr>
        <p:grpSpPr>
          <a:xfrm>
            <a:off x="6794407" y="1579529"/>
            <a:ext cx="1906615" cy="861333"/>
            <a:chOff x="1772031" y="1422442"/>
            <a:chExt cx="1906886" cy="861456"/>
          </a:xfrm>
        </p:grpSpPr>
        <p:sp>
          <p:nvSpPr>
            <p:cNvPr id="162"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63"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69" name="Group 168"/>
          <p:cNvGrpSpPr/>
          <p:nvPr/>
        </p:nvGrpSpPr>
        <p:grpSpPr>
          <a:xfrm>
            <a:off x="7998153" y="2290564"/>
            <a:ext cx="1906615" cy="861333"/>
            <a:chOff x="1772031" y="1422442"/>
            <a:chExt cx="1906886" cy="861456"/>
          </a:xfrm>
        </p:grpSpPr>
        <p:sp>
          <p:nvSpPr>
            <p:cNvPr id="170"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1"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72" name="Group 171"/>
          <p:cNvGrpSpPr/>
          <p:nvPr/>
        </p:nvGrpSpPr>
        <p:grpSpPr>
          <a:xfrm>
            <a:off x="9222884" y="2985790"/>
            <a:ext cx="1906615" cy="861333"/>
            <a:chOff x="1772031" y="1422442"/>
            <a:chExt cx="1906886" cy="861456"/>
          </a:xfrm>
        </p:grpSpPr>
        <p:sp>
          <p:nvSpPr>
            <p:cNvPr id="173"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4"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sp>
        <p:nvSpPr>
          <p:cNvPr id="175" name="Rectangle 174"/>
          <p:cNvSpPr/>
          <p:nvPr/>
        </p:nvSpPr>
        <p:spPr bwMode="auto">
          <a:xfrm>
            <a:off x="5116868" y="1368118"/>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6315547" y="208325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7521002" y="278699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8671315" y="3483687"/>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7738409" y="3153651"/>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80" name="Rectangle 179"/>
          <p:cNvSpPr/>
          <p:nvPr/>
        </p:nvSpPr>
        <p:spPr bwMode="auto">
          <a:xfrm>
            <a:off x="8863425" y="3853560"/>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81" name="Rectangle 180"/>
          <p:cNvSpPr/>
          <p:nvPr/>
        </p:nvSpPr>
        <p:spPr bwMode="auto">
          <a:xfrm>
            <a:off x="5349527" y="1734660"/>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82" name="Rectangle 181"/>
          <p:cNvSpPr/>
          <p:nvPr/>
        </p:nvSpPr>
        <p:spPr bwMode="auto">
          <a:xfrm>
            <a:off x="6534507" y="2437920"/>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83" name="Freeform 33"/>
          <p:cNvSpPr/>
          <p:nvPr/>
        </p:nvSpPr>
        <p:spPr>
          <a:xfrm>
            <a:off x="4495109" y="1575782"/>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84" name="Freeform 49"/>
          <p:cNvSpPr/>
          <p:nvPr/>
        </p:nvSpPr>
        <p:spPr>
          <a:xfrm>
            <a:off x="5690911" y="231000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85" name="Freeform 50"/>
          <p:cNvSpPr/>
          <p:nvPr/>
        </p:nvSpPr>
        <p:spPr>
          <a:xfrm>
            <a:off x="6920791" y="2991745"/>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86" name="Freeform 51"/>
          <p:cNvSpPr/>
          <p:nvPr/>
        </p:nvSpPr>
        <p:spPr>
          <a:xfrm>
            <a:off x="8102353" y="3727534"/>
            <a:ext cx="1064624" cy="514883"/>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56" name="Can 166"/>
          <p:cNvSpPr/>
          <p:nvPr/>
        </p:nvSpPr>
        <p:spPr bwMode="auto">
          <a:xfrm rot="5400000">
            <a:off x="1513404" y="-878441"/>
            <a:ext cx="323633" cy="2586254"/>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pic>
        <p:nvPicPr>
          <p:cNvPr id="154" name="Picture 153"/>
          <p:cNvPicPr>
            <a:picLocks noChangeAspect="1"/>
          </p:cNvPicPr>
          <p:nvPr/>
        </p:nvPicPr>
        <p:blipFill>
          <a:blip r:embed="rId5"/>
          <a:stretch>
            <a:fillRect/>
          </a:stretch>
        </p:blipFill>
        <p:spPr>
          <a:xfrm>
            <a:off x="2734407" y="2079522"/>
            <a:ext cx="1249611" cy="1383716"/>
          </a:xfrm>
          <a:prstGeom prst="rect">
            <a:avLst/>
          </a:prstGeom>
        </p:spPr>
      </p:pic>
      <p:sp>
        <p:nvSpPr>
          <p:cNvPr id="157" name="Rectangle 156"/>
          <p:cNvSpPr/>
          <p:nvPr/>
        </p:nvSpPr>
        <p:spPr>
          <a:xfrm>
            <a:off x="412200" y="3560010"/>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164" name="Picture 163"/>
          <p:cNvPicPr>
            <a:picLocks noChangeAspect="1"/>
          </p:cNvPicPr>
          <p:nvPr/>
        </p:nvPicPr>
        <p:blipFill>
          <a:blip r:embed="rId6"/>
          <a:stretch>
            <a:fillRect/>
          </a:stretch>
        </p:blipFill>
        <p:spPr>
          <a:xfrm>
            <a:off x="505595" y="3652619"/>
            <a:ext cx="465939" cy="465212"/>
          </a:xfrm>
          <a:prstGeom prst="rect">
            <a:avLst/>
          </a:prstGeom>
          <a:scene3d>
            <a:camera prst="isometricLeftDown"/>
            <a:lightRig rig="threePt" dir="t"/>
          </a:scene3d>
        </p:spPr>
      </p:pic>
      <p:pic>
        <p:nvPicPr>
          <p:cNvPr id="166" name="Picture 165"/>
          <p:cNvPicPr>
            <a:picLocks noChangeAspect="1"/>
          </p:cNvPicPr>
          <p:nvPr/>
        </p:nvPicPr>
        <p:blipFill>
          <a:blip r:embed="rId7"/>
          <a:stretch>
            <a:fillRect/>
          </a:stretch>
        </p:blipFill>
        <p:spPr>
          <a:xfrm>
            <a:off x="520304" y="3074754"/>
            <a:ext cx="902462" cy="628812"/>
          </a:xfrm>
          <a:prstGeom prst="rect">
            <a:avLst/>
          </a:prstGeom>
        </p:spPr>
      </p:pic>
      <p:sp>
        <p:nvSpPr>
          <p:cNvPr id="167" name="Rectangle 166"/>
          <p:cNvSpPr/>
          <p:nvPr/>
        </p:nvSpPr>
        <p:spPr>
          <a:xfrm>
            <a:off x="6269309" y="4784148"/>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168" name="Rectangle 167"/>
          <p:cNvSpPr/>
          <p:nvPr/>
        </p:nvSpPr>
        <p:spPr>
          <a:xfrm>
            <a:off x="7265630" y="4549531"/>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187" name="Rectangle 186"/>
          <p:cNvSpPr/>
          <p:nvPr/>
        </p:nvSpPr>
        <p:spPr>
          <a:xfrm>
            <a:off x="6791395" y="5091453"/>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188" name="Picture 187"/>
          <p:cNvPicPr>
            <a:picLocks noChangeAspect="1"/>
          </p:cNvPicPr>
          <p:nvPr/>
        </p:nvPicPr>
        <p:blipFill>
          <a:blip r:embed="rId6"/>
          <a:stretch>
            <a:fillRect/>
          </a:stretch>
        </p:blipFill>
        <p:spPr>
          <a:xfrm>
            <a:off x="6870782" y="5178829"/>
            <a:ext cx="465939" cy="465212"/>
          </a:xfrm>
          <a:prstGeom prst="rect">
            <a:avLst/>
          </a:prstGeom>
          <a:scene3d>
            <a:camera prst="isometricLeftDown"/>
            <a:lightRig rig="threePt" dir="t"/>
          </a:scene3d>
        </p:spPr>
      </p:pic>
    </p:spTree>
    <p:extLst>
      <p:ext uri="{BB962C8B-B14F-4D97-AF65-F5344CB8AC3E}">
        <p14:creationId xmlns:p14="http://schemas.microsoft.com/office/powerpoint/2010/main" val="2476522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reeform 157"/>
          <p:cNvSpPr/>
          <p:nvPr/>
        </p:nvSpPr>
        <p:spPr>
          <a:xfrm>
            <a:off x="4495112" y="1575783"/>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62" name="Freeform 161"/>
          <p:cNvSpPr/>
          <p:nvPr/>
        </p:nvSpPr>
        <p:spPr>
          <a:xfrm>
            <a:off x="5641480" y="2298473"/>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71" name="Freeform 170"/>
          <p:cNvSpPr/>
          <p:nvPr/>
        </p:nvSpPr>
        <p:spPr>
          <a:xfrm>
            <a:off x="6850413" y="2968117"/>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75" name="Freeform 174"/>
          <p:cNvSpPr/>
          <p:nvPr/>
        </p:nvSpPr>
        <p:spPr>
          <a:xfrm>
            <a:off x="8043965" y="3674035"/>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3" name="1"/>
          <p:cNvSpPr/>
          <p:nvPr/>
        </p:nvSpPr>
        <p:spPr>
          <a:xfrm>
            <a:off x="2878530" y="285006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4063824" y="3571265"/>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5281066" y="425657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485596" y="4972717"/>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701022" y="840798"/>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10053002" y="1586178"/>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cxnSp>
        <p:nvCxnSpPr>
          <p:cNvPr id="22" name="Straight Connector 21"/>
          <p:cNvCxnSpPr>
            <a:endCxn id="7" idx="2"/>
          </p:cNvCxnSpPr>
          <p:nvPr/>
        </p:nvCxnSpPr>
        <p:spPr>
          <a:xfrm>
            <a:off x="6794407" y="696675"/>
            <a:ext cx="2652593" cy="31196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8" idx="2"/>
          </p:cNvCxnSpPr>
          <p:nvPr/>
        </p:nvCxnSpPr>
        <p:spPr>
          <a:xfrm>
            <a:off x="7337254" y="1069144"/>
            <a:ext cx="3461725" cy="68487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7" idx="2"/>
          </p:cNvCxnSpPr>
          <p:nvPr/>
        </p:nvCxnSpPr>
        <p:spPr>
          <a:xfrm flipV="1">
            <a:off x="7998152" y="1008641"/>
            <a:ext cx="1448847" cy="42733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8" idx="2"/>
          </p:cNvCxnSpPr>
          <p:nvPr/>
        </p:nvCxnSpPr>
        <p:spPr>
          <a:xfrm>
            <a:off x="8541001" y="1723085"/>
            <a:ext cx="2257979" cy="309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7" idx="2"/>
          </p:cNvCxnSpPr>
          <p:nvPr/>
        </p:nvCxnSpPr>
        <p:spPr>
          <a:xfrm flipV="1">
            <a:off x="9222885" y="1008642"/>
            <a:ext cx="224115" cy="114510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8" idx="2"/>
          </p:cNvCxnSpPr>
          <p:nvPr/>
        </p:nvCxnSpPr>
        <p:spPr>
          <a:xfrm flipV="1">
            <a:off x="9765731" y="1754023"/>
            <a:ext cx="1033247" cy="68684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7" idx="2"/>
          </p:cNvCxnSpPr>
          <p:nvPr/>
        </p:nvCxnSpPr>
        <p:spPr>
          <a:xfrm flipH="1" flipV="1">
            <a:off x="9447000" y="1008641"/>
            <a:ext cx="1001483" cy="18561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8" idx="2"/>
          </p:cNvCxnSpPr>
          <p:nvPr/>
        </p:nvCxnSpPr>
        <p:spPr>
          <a:xfrm flipH="1" flipV="1">
            <a:off x="10798979" y="1754023"/>
            <a:ext cx="154257" cy="139787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136222" y="2204030"/>
            <a:ext cx="1419343" cy="1274650"/>
            <a:chOff x="3676150" y="2724745"/>
            <a:chExt cx="1419545" cy="1274830"/>
          </a:xfrm>
        </p:grpSpPr>
        <p:sp>
          <p:nvSpPr>
            <p:cNvPr id="67" name="Rectangle 66"/>
            <p:cNvSpPr/>
            <p:nvPr/>
          </p:nvSpPr>
          <p:spPr>
            <a:xfrm>
              <a:off x="3722104" y="3346753"/>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sp>
          <p:nvSpPr>
            <p:cNvPr id="73" name="Freeform 72"/>
            <p:cNvSpPr/>
            <p:nvPr/>
          </p:nvSpPr>
          <p:spPr>
            <a:xfrm>
              <a:off x="4311138" y="3383685"/>
              <a:ext cx="784557" cy="514956"/>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150" y="2724745"/>
              <a:ext cx="1119796" cy="669711"/>
            </a:xfrm>
            <a:prstGeom prst="rect">
              <a:avLst/>
            </a:prstGeom>
            <a:scene3d>
              <a:camera prst="perspectiveLeft" fov="3600000">
                <a:rot lat="0" lon="1800000" rev="0"/>
              </a:camera>
              <a:lightRig rig="threePt" dir="t"/>
            </a:scene3d>
          </p:spPr>
        </p:pic>
      </p:grpSp>
      <p:grpSp>
        <p:nvGrpSpPr>
          <p:cNvPr id="58" name="Group 57"/>
          <p:cNvGrpSpPr/>
          <p:nvPr/>
        </p:nvGrpSpPr>
        <p:grpSpPr>
          <a:xfrm>
            <a:off x="5365959" y="2885027"/>
            <a:ext cx="1419014" cy="1274650"/>
            <a:chOff x="4888797" y="3415756"/>
            <a:chExt cx="1419215" cy="1274830"/>
          </a:xfrm>
        </p:grpSpPr>
        <p:sp>
          <p:nvSpPr>
            <p:cNvPr id="70" name="Rectangle 69"/>
            <p:cNvSpPr/>
            <p:nvPr/>
          </p:nvSpPr>
          <p:spPr>
            <a:xfrm>
              <a:off x="4934751" y="4037764"/>
              <a:ext cx="652822" cy="652822"/>
            </a:xfrm>
            <a:prstGeom prst="rect">
              <a:avLst/>
            </a:prstGeom>
            <a:solidFill>
              <a:srgbClr val="00B0F0"/>
            </a:solidFill>
            <a:ln>
              <a:noFill/>
            </a:ln>
            <a:scene3d>
              <a:camera prst="isometricLeftDown"/>
              <a:lightRig rig="balanced" dir="t"/>
            </a:scene3d>
            <a:sp3d extrusionH="63500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sp>
          <p:nvSpPr>
            <p:cNvPr id="74" name="Freeform 73"/>
            <p:cNvSpPr/>
            <p:nvPr/>
          </p:nvSpPr>
          <p:spPr>
            <a:xfrm>
              <a:off x="5523455" y="4091708"/>
              <a:ext cx="784557" cy="514956"/>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797" y="3415756"/>
              <a:ext cx="1119796" cy="669711"/>
            </a:xfrm>
            <a:prstGeom prst="rect">
              <a:avLst/>
            </a:prstGeom>
            <a:scene3d>
              <a:camera prst="perspectiveLeft" fov="3600000">
                <a:rot lat="0" lon="1800000" rev="0"/>
              </a:camera>
              <a:lightRig rig="threePt" dir="t"/>
            </a:scene3d>
          </p:spPr>
        </p:pic>
      </p:grpSp>
      <p:grpSp>
        <p:nvGrpSpPr>
          <p:cNvPr id="75" name="Group 74"/>
          <p:cNvGrpSpPr/>
          <p:nvPr/>
        </p:nvGrpSpPr>
        <p:grpSpPr>
          <a:xfrm>
            <a:off x="3623260" y="3820321"/>
            <a:ext cx="1246946" cy="437622"/>
            <a:chOff x="3059505" y="4776778"/>
            <a:chExt cx="1247123" cy="437684"/>
          </a:xfrm>
        </p:grpSpPr>
        <p:sp>
          <p:nvSpPr>
            <p:cNvPr id="79" name="TextBox 78"/>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80" name="Group 58"/>
            <p:cNvGrpSpPr>
              <a:grpSpLocks noChangeAspect="1"/>
            </p:cNvGrpSpPr>
            <p:nvPr/>
          </p:nvGrpSpPr>
          <p:grpSpPr bwMode="auto">
            <a:xfrm>
              <a:off x="3893596" y="4785079"/>
              <a:ext cx="413032" cy="423199"/>
              <a:chOff x="1060" y="1889"/>
              <a:chExt cx="975" cy="999"/>
            </a:xfrm>
          </p:grpSpPr>
          <p:sp>
            <p:nvSpPr>
              <p:cNvPr id="81"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2"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3"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4"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5"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6"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7"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8"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89"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0"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1"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2"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3" name="Freeform 92"/>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4" name="Freeform 93"/>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5" name="Freeform 94"/>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96" name="Freeform 95"/>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97" name="Group 96"/>
          <p:cNvGrpSpPr/>
          <p:nvPr/>
        </p:nvGrpSpPr>
        <p:grpSpPr>
          <a:xfrm>
            <a:off x="4787281" y="4478728"/>
            <a:ext cx="1246946" cy="437622"/>
            <a:chOff x="3059505" y="4776778"/>
            <a:chExt cx="1247123" cy="437684"/>
          </a:xfrm>
        </p:grpSpPr>
        <p:sp>
          <p:nvSpPr>
            <p:cNvPr id="98" name="TextBox 97"/>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99" name="Group 58"/>
            <p:cNvGrpSpPr>
              <a:grpSpLocks noChangeAspect="1"/>
            </p:cNvGrpSpPr>
            <p:nvPr/>
          </p:nvGrpSpPr>
          <p:grpSpPr bwMode="auto">
            <a:xfrm>
              <a:off x="3893596" y="4785079"/>
              <a:ext cx="413032" cy="423199"/>
              <a:chOff x="1060" y="1889"/>
              <a:chExt cx="975" cy="999"/>
            </a:xfrm>
          </p:grpSpPr>
          <p:sp>
            <p:nvSpPr>
              <p:cNvPr id="100"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1"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2"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3"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4"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5"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6"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7"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8"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09"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0"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1"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2" name="Freeform 111"/>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3" name="Freeform 112"/>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4" name="Freeform 113"/>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15" name="Freeform 114"/>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135" name="Group 134"/>
          <p:cNvGrpSpPr/>
          <p:nvPr/>
        </p:nvGrpSpPr>
        <p:grpSpPr>
          <a:xfrm>
            <a:off x="5938387" y="5173481"/>
            <a:ext cx="1246946" cy="437622"/>
            <a:chOff x="3059505" y="4776778"/>
            <a:chExt cx="1247123" cy="437684"/>
          </a:xfrm>
        </p:grpSpPr>
        <p:sp>
          <p:nvSpPr>
            <p:cNvPr id="136" name="TextBox 135"/>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37" name="Group 58"/>
            <p:cNvGrpSpPr>
              <a:grpSpLocks noChangeAspect="1"/>
            </p:cNvGrpSpPr>
            <p:nvPr/>
          </p:nvGrpSpPr>
          <p:grpSpPr bwMode="auto">
            <a:xfrm>
              <a:off x="3893596" y="4785079"/>
              <a:ext cx="413032" cy="423199"/>
              <a:chOff x="1060" y="1889"/>
              <a:chExt cx="975" cy="999"/>
            </a:xfrm>
          </p:grpSpPr>
          <p:sp>
            <p:nvSpPr>
              <p:cNvPr id="138"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9"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0"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1"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2"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3"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4"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5"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6"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7"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8"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9"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0" name="Freeform 149"/>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1" name="Freeform 150"/>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2" name="Freeform 151"/>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3" name="Freeform 152"/>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2" name="Group 1"/>
          <p:cNvGrpSpPr/>
          <p:nvPr/>
        </p:nvGrpSpPr>
        <p:grpSpPr>
          <a:xfrm>
            <a:off x="5590661" y="861751"/>
            <a:ext cx="5538839" cy="2985373"/>
            <a:chOff x="5590589" y="861386"/>
            <a:chExt cx="5539624" cy="2985796"/>
          </a:xfrm>
        </p:grpSpPr>
        <p:grpSp>
          <p:nvGrpSpPr>
            <p:cNvPr id="9" name="Group 8"/>
            <p:cNvGrpSpPr/>
            <p:nvPr/>
          </p:nvGrpSpPr>
          <p:grpSpPr>
            <a:xfrm>
              <a:off x="5590589" y="861386"/>
              <a:ext cx="1906886" cy="861456"/>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505" y="1579266"/>
              <a:ext cx="1906886" cy="861456"/>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422" y="2290401"/>
              <a:ext cx="1906886" cy="861456"/>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3327" y="2985726"/>
              <a:ext cx="1906886" cy="861456"/>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grpSp>
        <p:nvGrpSpPr>
          <p:cNvPr id="116" name="Group 115"/>
          <p:cNvGrpSpPr/>
          <p:nvPr/>
        </p:nvGrpSpPr>
        <p:grpSpPr>
          <a:xfrm>
            <a:off x="2473698" y="3114674"/>
            <a:ext cx="1246946" cy="437622"/>
            <a:chOff x="3059505" y="4776778"/>
            <a:chExt cx="1247123" cy="437684"/>
          </a:xfrm>
        </p:grpSpPr>
        <p:sp>
          <p:nvSpPr>
            <p:cNvPr id="117" name="TextBox 116"/>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18" name="Group 58"/>
            <p:cNvGrpSpPr>
              <a:grpSpLocks noChangeAspect="1"/>
            </p:cNvGrpSpPr>
            <p:nvPr/>
          </p:nvGrpSpPr>
          <p:grpSpPr bwMode="auto">
            <a:xfrm>
              <a:off x="3893596" y="4785079"/>
              <a:ext cx="413032" cy="423199"/>
              <a:chOff x="1060" y="1889"/>
              <a:chExt cx="975" cy="999"/>
            </a:xfrm>
          </p:grpSpPr>
          <p:sp>
            <p:nvSpPr>
              <p:cNvPr id="119"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0"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1"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2"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3"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4"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5"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6"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7"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8"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9"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0"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1" name="Freeform 130"/>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2" name="Freeform 131"/>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3" name="Freeform 132"/>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4" name="Freeform 133"/>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164" name="Group 163"/>
          <p:cNvGrpSpPr/>
          <p:nvPr/>
        </p:nvGrpSpPr>
        <p:grpSpPr>
          <a:xfrm>
            <a:off x="143455" y="134692"/>
            <a:ext cx="2513108" cy="1781910"/>
            <a:chOff x="142611" y="134224"/>
            <a:chExt cx="3080452" cy="1406415"/>
          </a:xfrm>
        </p:grpSpPr>
        <p:sp>
          <p:nvSpPr>
            <p:cNvPr id="165" name="Rounded Rectangle 164"/>
            <p:cNvSpPr/>
            <p:nvPr/>
          </p:nvSpPr>
          <p:spPr bwMode="auto">
            <a:xfrm>
              <a:off x="142611" y="134224"/>
              <a:ext cx="3080452" cy="1406415"/>
            </a:xfrm>
            <a:prstGeom prst="roundRect">
              <a:avLst/>
            </a:prstGeom>
            <a:solidFill>
              <a:srgbClr val="FFC000">
                <a:alpha val="28000"/>
              </a:srgbClr>
            </a:solid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Network Controller </a:t>
              </a:r>
            </a:p>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Managed Logical Networks</a:t>
              </a:r>
            </a:p>
          </p:txBody>
        </p:sp>
        <p:sp>
          <p:nvSpPr>
            <p:cNvPr id="167" name="Can 166"/>
            <p:cNvSpPr/>
            <p:nvPr/>
          </p:nvSpPr>
          <p:spPr bwMode="auto">
            <a:xfrm rot="5400000">
              <a:off x="1586585" y="-890412"/>
              <a:ext cx="271968" cy="2614460"/>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78" name="Can 177"/>
          <p:cNvSpPr/>
          <p:nvPr/>
        </p:nvSpPr>
        <p:spPr bwMode="auto">
          <a:xfrm rot="5400000">
            <a:off x="1245411" y="-45539"/>
            <a:ext cx="323634" cy="2132939"/>
          </a:xfrm>
          <a:prstGeom prst="ca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HNV</a:t>
            </a:r>
          </a:p>
        </p:txBody>
      </p:sp>
      <p:sp>
        <p:nvSpPr>
          <p:cNvPr id="184" name="TextBox 183"/>
          <p:cNvSpPr txBox="1"/>
          <p:nvPr/>
        </p:nvSpPr>
        <p:spPr>
          <a:xfrm>
            <a:off x="1" y="5784243"/>
            <a:ext cx="7888849" cy="947154"/>
          </a:xfrm>
          <a:prstGeom prst="rect">
            <a:avLst/>
          </a:prstGeom>
          <a:noFill/>
        </p:spPr>
        <p:txBody>
          <a:bodyPr wrap="squar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Start by creating an HNV Provider Logical Network and IP Pool for carrying encapsulated tenant traffic</a:t>
            </a:r>
          </a:p>
        </p:txBody>
      </p:sp>
      <p:sp>
        <p:nvSpPr>
          <p:cNvPr id="180" name="Rectangle 179"/>
          <p:cNvSpPr/>
          <p:nvPr/>
        </p:nvSpPr>
        <p:spPr bwMode="auto">
          <a:xfrm>
            <a:off x="8725686" y="3403895"/>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8917796" y="3773768"/>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83" name="Rectangle 182"/>
          <p:cNvSpPr/>
          <p:nvPr/>
        </p:nvSpPr>
        <p:spPr bwMode="auto">
          <a:xfrm>
            <a:off x="7559721" y="2686778"/>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7751831" y="3056650"/>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86" name="Rectangle 185"/>
          <p:cNvSpPr/>
          <p:nvPr/>
        </p:nvSpPr>
        <p:spPr bwMode="auto">
          <a:xfrm>
            <a:off x="6318459" y="1985413"/>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6510569" y="2355286"/>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88" name="Rectangle 187"/>
          <p:cNvSpPr/>
          <p:nvPr/>
        </p:nvSpPr>
        <p:spPr bwMode="auto">
          <a:xfrm>
            <a:off x="5159653" y="1271380"/>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5351763" y="1641253"/>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pic>
        <p:nvPicPr>
          <p:cNvPr id="154" name="Picture 153"/>
          <p:cNvPicPr>
            <a:picLocks noChangeAspect="1"/>
          </p:cNvPicPr>
          <p:nvPr/>
        </p:nvPicPr>
        <p:blipFill>
          <a:blip r:embed="rId5"/>
          <a:stretch>
            <a:fillRect/>
          </a:stretch>
        </p:blipFill>
        <p:spPr>
          <a:xfrm>
            <a:off x="3191985" y="1500253"/>
            <a:ext cx="1249611" cy="1383716"/>
          </a:xfrm>
          <a:prstGeom prst="rect">
            <a:avLst/>
          </a:prstGeom>
        </p:spPr>
      </p:pic>
      <p:cxnSp>
        <p:nvCxnSpPr>
          <p:cNvPr id="182" name="Straight Arrow Connector 181"/>
          <p:cNvCxnSpPr>
            <a:cxnSpLocks/>
            <a:stCxn id="157" idx="3"/>
          </p:cNvCxnSpPr>
          <p:nvPr/>
        </p:nvCxnSpPr>
        <p:spPr>
          <a:xfrm flipV="1">
            <a:off x="1422766" y="2153751"/>
            <a:ext cx="1988500" cy="1235409"/>
          </a:xfrm>
          <a:prstGeom prst="straightConnector1">
            <a:avLst/>
          </a:prstGeom>
          <a:ln w="2540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412200" y="3560010"/>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156" name="Picture 155"/>
          <p:cNvPicPr>
            <a:picLocks noChangeAspect="1"/>
          </p:cNvPicPr>
          <p:nvPr/>
        </p:nvPicPr>
        <p:blipFill>
          <a:blip r:embed="rId6"/>
          <a:stretch>
            <a:fillRect/>
          </a:stretch>
        </p:blipFill>
        <p:spPr>
          <a:xfrm>
            <a:off x="505595" y="3652619"/>
            <a:ext cx="465939" cy="465212"/>
          </a:xfrm>
          <a:prstGeom prst="rect">
            <a:avLst/>
          </a:prstGeom>
          <a:scene3d>
            <a:camera prst="isometricLeftDown"/>
            <a:lightRig rig="threePt" dir="t"/>
          </a:scene3d>
        </p:spPr>
      </p:pic>
      <p:pic>
        <p:nvPicPr>
          <p:cNvPr id="157" name="Picture 156"/>
          <p:cNvPicPr>
            <a:picLocks noChangeAspect="1"/>
          </p:cNvPicPr>
          <p:nvPr/>
        </p:nvPicPr>
        <p:blipFill>
          <a:blip r:embed="rId7"/>
          <a:stretch>
            <a:fillRect/>
          </a:stretch>
        </p:blipFill>
        <p:spPr>
          <a:xfrm>
            <a:off x="520304" y="3074754"/>
            <a:ext cx="902462" cy="628812"/>
          </a:xfrm>
          <a:prstGeom prst="rect">
            <a:avLst/>
          </a:prstGeom>
        </p:spPr>
      </p:pic>
      <p:sp>
        <p:nvSpPr>
          <p:cNvPr id="159" name="Rectangle 158"/>
          <p:cNvSpPr/>
          <p:nvPr/>
        </p:nvSpPr>
        <p:spPr>
          <a:xfrm>
            <a:off x="6774205" y="4266071"/>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160" name="Rectangle 159"/>
          <p:cNvSpPr/>
          <p:nvPr/>
        </p:nvSpPr>
        <p:spPr>
          <a:xfrm>
            <a:off x="7770527" y="4031454"/>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161" name="Rectangle 160"/>
          <p:cNvSpPr/>
          <p:nvPr/>
        </p:nvSpPr>
        <p:spPr>
          <a:xfrm>
            <a:off x="7296292" y="4573376"/>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163" name="Picture 162"/>
          <p:cNvPicPr>
            <a:picLocks noChangeAspect="1"/>
          </p:cNvPicPr>
          <p:nvPr/>
        </p:nvPicPr>
        <p:blipFill>
          <a:blip r:embed="rId6"/>
          <a:stretch>
            <a:fillRect/>
          </a:stretch>
        </p:blipFill>
        <p:spPr>
          <a:xfrm>
            <a:off x="7375679" y="4660752"/>
            <a:ext cx="465939" cy="465212"/>
          </a:xfrm>
          <a:prstGeom prst="rect">
            <a:avLst/>
          </a:prstGeom>
          <a:scene3d>
            <a:camera prst="isometricLeftDown"/>
            <a:lightRig rig="threePt" dir="t"/>
          </a:scene3d>
        </p:spPr>
      </p:pic>
    </p:spTree>
    <p:extLst>
      <p:ext uri="{BB962C8B-B14F-4D97-AF65-F5344CB8AC3E}">
        <p14:creationId xmlns:p14="http://schemas.microsoft.com/office/powerpoint/2010/main" val="94251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wipe(down)">
                                      <p:cBhvr>
                                        <p:cTn id="10" dur="2000"/>
                                        <p:tgtEl>
                                          <p:spTgt spid="178"/>
                                        </p:tgtEl>
                                      </p:cBhvr>
                                    </p:animEffect>
                                  </p:childTnLst>
                                </p:cTn>
                              </p:par>
                              <p:par>
                                <p:cTn id="11" presetID="22" presetClass="entr" presetSubtype="4" fill="hold" nodeType="withEffect">
                                  <p:stCondLst>
                                    <p:cond delay="1000"/>
                                  </p:stCondLst>
                                  <p:childTnLst>
                                    <p:set>
                                      <p:cBhvr>
                                        <p:cTn id="12" dur="1" fill="hold">
                                          <p:stCondLst>
                                            <p:cond delay="0"/>
                                          </p:stCondLst>
                                        </p:cTn>
                                        <p:tgtEl>
                                          <p:spTgt spid="182"/>
                                        </p:tgtEl>
                                        <p:attrNameLst>
                                          <p:attrName>style.visibility</p:attrName>
                                        </p:attrNameLst>
                                      </p:cBhvr>
                                      <p:to>
                                        <p:strVal val="visible"/>
                                      </p:to>
                                    </p:set>
                                    <p:animEffect transition="in" filter="wipe(down)">
                                      <p:cBhvr>
                                        <p:cTn id="13"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8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cxnSpLocks/>
          </p:cNvCxnSpPr>
          <p:nvPr/>
        </p:nvCxnSpPr>
        <p:spPr>
          <a:xfrm>
            <a:off x="7031568" y="2868687"/>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Can 166"/>
          <p:cNvSpPr/>
          <p:nvPr/>
        </p:nvSpPr>
        <p:spPr bwMode="auto">
          <a:xfrm rot="5400000">
            <a:off x="5924229" y="-1118618"/>
            <a:ext cx="194137" cy="8964248"/>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Management</a:t>
            </a:r>
          </a:p>
        </p:txBody>
      </p:sp>
      <p:sp>
        <p:nvSpPr>
          <p:cNvPr id="19" name="TextBox 18"/>
          <p:cNvSpPr txBox="1"/>
          <p:nvPr/>
        </p:nvSpPr>
        <p:spPr>
          <a:xfrm>
            <a:off x="2271" y="3670137"/>
            <a:ext cx="1719986"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Compute </a:t>
            </a:r>
          </a:p>
          <a:p>
            <a:pPr>
              <a:lnSpc>
                <a:spcPct val="90000"/>
              </a:lnSpc>
              <a:spcAft>
                <a:spcPts val="600"/>
              </a:spcAft>
            </a:pPr>
            <a:r>
              <a:rPr lang="en-US" sz="2400" dirty="0">
                <a:gradFill>
                  <a:gsLst>
                    <a:gs pos="2917">
                      <a:schemeClr val="tx1"/>
                    </a:gs>
                    <a:gs pos="30000">
                      <a:schemeClr val="tx1"/>
                    </a:gs>
                  </a:gsLst>
                  <a:lin ang="5400000" scaled="0"/>
                </a:gradFill>
              </a:rPr>
              <a:t>Cluster</a:t>
            </a:r>
          </a:p>
        </p:txBody>
      </p:sp>
      <p:sp>
        <p:nvSpPr>
          <p:cNvPr id="21" name="TextBox 20"/>
          <p:cNvSpPr txBox="1"/>
          <p:nvPr/>
        </p:nvSpPr>
        <p:spPr>
          <a:xfrm>
            <a:off x="10060125" y="2031903"/>
            <a:ext cx="2233894"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Infrastructure</a:t>
            </a:r>
          </a:p>
          <a:p>
            <a:pPr>
              <a:lnSpc>
                <a:spcPct val="90000"/>
              </a:lnSpc>
              <a:spcAft>
                <a:spcPts val="600"/>
              </a:spcAft>
            </a:pPr>
            <a:r>
              <a:rPr lang="en-US" sz="2400" dirty="0">
                <a:gradFill>
                  <a:gsLst>
                    <a:gs pos="2917">
                      <a:schemeClr val="tx1"/>
                    </a:gs>
                    <a:gs pos="30000">
                      <a:schemeClr val="tx1"/>
                    </a:gs>
                  </a:gsLst>
                  <a:lin ang="5400000" scaled="0"/>
                </a:gradFill>
              </a:rPr>
              <a:t> VMs</a:t>
            </a:r>
          </a:p>
        </p:txBody>
      </p:sp>
      <p:sp>
        <p:nvSpPr>
          <p:cNvPr id="2" name="TextBox 1"/>
          <p:cNvSpPr txBox="1"/>
          <p:nvPr/>
        </p:nvSpPr>
        <p:spPr>
          <a:xfrm>
            <a:off x="3519999" y="60581"/>
            <a:ext cx="5002594" cy="724143"/>
          </a:xfrm>
          <a:prstGeom prst="rect">
            <a:avLst/>
          </a:prstGeom>
          <a:noFill/>
        </p:spPr>
        <p:txBody>
          <a:bodyPr wrap="square" lIns="179285" tIns="143428" rIns="179285" bIns="143428" rtlCol="0">
            <a:spAutoFit/>
          </a:bodyPr>
          <a:lstStyle/>
          <a:p>
            <a:pPr>
              <a:lnSpc>
                <a:spcPct val="90000"/>
              </a:lnSpc>
              <a:spcAft>
                <a:spcPts val="588"/>
              </a:spcAft>
            </a:pPr>
            <a:r>
              <a:rPr lang="en-US" sz="3137" dirty="0">
                <a:gradFill>
                  <a:gsLst>
                    <a:gs pos="2917">
                      <a:schemeClr val="tx1"/>
                    </a:gs>
                    <a:gs pos="30000">
                      <a:schemeClr val="tx1"/>
                    </a:gs>
                  </a:gsLst>
                  <a:lin ang="5400000" scaled="0"/>
                </a:gradFill>
              </a:rPr>
              <a:t>Logical Network Diagram</a:t>
            </a:r>
          </a:p>
        </p:txBody>
      </p:sp>
      <p:sp>
        <p:nvSpPr>
          <p:cNvPr id="51" name="Rectangle 50"/>
          <p:cNvSpPr/>
          <p:nvPr/>
        </p:nvSpPr>
        <p:spPr>
          <a:xfrm>
            <a:off x="1631371" y="2264431"/>
            <a:ext cx="544754" cy="558393"/>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NC1</a:t>
            </a:r>
          </a:p>
        </p:txBody>
      </p:sp>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41" y="1889647"/>
            <a:ext cx="758265" cy="453493"/>
          </a:xfrm>
          <a:prstGeom prst="rect">
            <a:avLst/>
          </a:prstGeom>
          <a:scene3d>
            <a:camera prst="perspectiveLeft" fov="3600000">
              <a:rot lat="0" lon="1800000" rev="0"/>
            </a:camera>
            <a:lightRig rig="threePt" dir="t"/>
          </a:scene3d>
        </p:spPr>
      </p:pic>
      <p:sp>
        <p:nvSpPr>
          <p:cNvPr id="69" name="Rectangle 68"/>
          <p:cNvSpPr/>
          <p:nvPr/>
        </p:nvSpPr>
        <p:spPr>
          <a:xfrm>
            <a:off x="4147443" y="2289718"/>
            <a:ext cx="544754" cy="558393"/>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5926" y="1938134"/>
            <a:ext cx="758265" cy="453493"/>
          </a:xfrm>
          <a:prstGeom prst="rect">
            <a:avLst/>
          </a:prstGeom>
          <a:scene3d>
            <a:camera prst="perspectiveLeft" fov="3600000">
              <a:rot lat="0" lon="1800000" rev="0"/>
            </a:camera>
            <a:lightRig rig="threePt" dir="t"/>
          </a:scene3d>
        </p:spPr>
      </p:pic>
      <p:sp>
        <p:nvSpPr>
          <p:cNvPr id="76" name="Rectangle 75"/>
          <p:cNvSpPr/>
          <p:nvPr/>
        </p:nvSpPr>
        <p:spPr>
          <a:xfrm>
            <a:off x="6486815" y="2310018"/>
            <a:ext cx="544754" cy="558393"/>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pic>
        <p:nvPicPr>
          <p:cNvPr id="77" name="Pictur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0184" y="1935234"/>
            <a:ext cx="758265" cy="453493"/>
          </a:xfrm>
          <a:prstGeom prst="rect">
            <a:avLst/>
          </a:prstGeom>
          <a:scene3d>
            <a:camera prst="perspectiveLeft" fov="3600000">
              <a:rot lat="0" lon="1800000" rev="0"/>
            </a:camera>
            <a:lightRig rig="threePt" dir="t"/>
          </a:scene3d>
        </p:spPr>
      </p:pic>
      <p:sp>
        <p:nvSpPr>
          <p:cNvPr id="49" name="Can 166"/>
          <p:cNvSpPr/>
          <p:nvPr/>
        </p:nvSpPr>
        <p:spPr bwMode="auto">
          <a:xfrm rot="5400000">
            <a:off x="5924229" y="-1118618"/>
            <a:ext cx="194137" cy="8964248"/>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Management  </a:t>
            </a:r>
            <a:r>
              <a:rPr lang="en-US" sz="1200" i="1" dirty="0">
                <a:gradFill>
                  <a:gsLst>
                    <a:gs pos="0">
                      <a:srgbClr val="FFFFFF"/>
                    </a:gs>
                    <a:gs pos="100000">
                      <a:srgbClr val="FFFFFF"/>
                    </a:gs>
                  </a:gsLst>
                  <a:lin ang="5400000" scaled="0"/>
                </a:gradFill>
                <a:ea typeface="Segoe UI" pitchFamily="34" charset="0"/>
                <a:cs typeface="Segoe UI" pitchFamily="34" charset="0"/>
              </a:rPr>
              <a:t>(10.127.132.128/25, VLAN 7)</a:t>
            </a:r>
          </a:p>
        </p:txBody>
      </p:sp>
      <p:sp>
        <p:nvSpPr>
          <p:cNvPr id="50" name="1"/>
          <p:cNvSpPr/>
          <p:nvPr/>
        </p:nvSpPr>
        <p:spPr>
          <a:xfrm>
            <a:off x="1394664" y="4250956"/>
            <a:ext cx="816829" cy="298319"/>
          </a:xfrm>
          <a:prstGeom prst="rect">
            <a:avLst/>
          </a:prstGeom>
          <a:blipFill>
            <a:blip r:embed="rId3"/>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2" name="1"/>
          <p:cNvSpPr/>
          <p:nvPr/>
        </p:nvSpPr>
        <p:spPr>
          <a:xfrm>
            <a:off x="3934534" y="4276586"/>
            <a:ext cx="816829" cy="298319"/>
          </a:xfrm>
          <a:prstGeom prst="rect">
            <a:avLst/>
          </a:prstGeom>
          <a:blipFill>
            <a:blip r:embed="rId3"/>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3" name="1"/>
          <p:cNvSpPr/>
          <p:nvPr/>
        </p:nvSpPr>
        <p:spPr>
          <a:xfrm>
            <a:off x="6359904" y="4250956"/>
            <a:ext cx="816829" cy="298319"/>
          </a:xfrm>
          <a:prstGeom prst="rect">
            <a:avLst/>
          </a:prstGeom>
          <a:blipFill>
            <a:blip r:embed="rId3"/>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4" name="1"/>
          <p:cNvSpPr/>
          <p:nvPr/>
        </p:nvSpPr>
        <p:spPr>
          <a:xfrm>
            <a:off x="8785274" y="4250956"/>
            <a:ext cx="816829" cy="298319"/>
          </a:xfrm>
          <a:prstGeom prst="rect">
            <a:avLst/>
          </a:prstGeom>
          <a:blipFill>
            <a:blip r:embed="rId3"/>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cxnSp>
        <p:nvCxnSpPr>
          <p:cNvPr id="55" name="Straight Connector 54"/>
          <p:cNvCxnSpPr>
            <a:cxnSpLocks/>
          </p:cNvCxnSpPr>
          <p:nvPr/>
        </p:nvCxnSpPr>
        <p:spPr>
          <a:xfrm>
            <a:off x="2585003" y="3460577"/>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5050171" y="3460577"/>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7515339" y="3460577"/>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a:off x="9980508" y="3460576"/>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a:off x="2062088" y="2868412"/>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4672163" y="2871311"/>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39174" y="2970719"/>
            <a:ext cx="8964248" cy="831791"/>
            <a:chOff x="1570037" y="3029792"/>
            <a:chExt cx="9144000" cy="848470"/>
          </a:xfrm>
        </p:grpSpPr>
        <p:cxnSp>
          <p:nvCxnSpPr>
            <p:cNvPr id="64" name="Straight Connector 63"/>
            <p:cNvCxnSpPr/>
            <p:nvPr/>
          </p:nvCxnSpPr>
          <p:spPr>
            <a:xfrm>
              <a:off x="5287140" y="3256997"/>
              <a:ext cx="0" cy="621265"/>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Can 177"/>
            <p:cNvSpPr/>
            <p:nvPr/>
          </p:nvSpPr>
          <p:spPr bwMode="auto">
            <a:xfrm rot="5400000">
              <a:off x="6028435" y="-1428606"/>
              <a:ext cx="227204" cy="9144000"/>
            </a:xfrm>
            <a:prstGeom prst="ca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HNV </a:t>
              </a:r>
              <a:r>
                <a:rPr lang="en-US" sz="1200" i="1" dirty="0">
                  <a:gradFill>
                    <a:gsLst>
                      <a:gs pos="0">
                        <a:srgbClr val="FFFFFF"/>
                      </a:gs>
                      <a:gs pos="100000">
                        <a:srgbClr val="FFFFFF"/>
                      </a:gs>
                    </a:gsLst>
                    <a:lin ang="5400000" scaled="0"/>
                  </a:gradFill>
                  <a:ea typeface="Segoe UI" pitchFamily="34" charset="0"/>
                  <a:cs typeface="Segoe UI" pitchFamily="34" charset="0"/>
                </a:rPr>
                <a:t>(10.10.182.0/25, VLAN 11)</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cxnSp>
          <p:nvCxnSpPr>
            <p:cNvPr id="5" name="Straight Connector 4"/>
            <p:cNvCxnSpPr/>
            <p:nvPr/>
          </p:nvCxnSpPr>
          <p:spPr>
            <a:xfrm>
              <a:off x="2789237" y="3256997"/>
              <a:ext cx="0" cy="621265"/>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a:off x="7742237" y="3256997"/>
              <a:ext cx="0" cy="545064"/>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0254434" y="3256997"/>
              <a:ext cx="0" cy="621265"/>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5150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p:nvPr/>
        </p:nvSpPr>
        <p:spPr>
          <a:xfrm>
            <a:off x="2878530" y="285006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4063824" y="3571265"/>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5281066" y="425657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485596" y="4972717"/>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882571" y="678495"/>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10092009" y="1406586"/>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2" name="Group 1"/>
          <p:cNvGrpSpPr/>
          <p:nvPr/>
        </p:nvGrpSpPr>
        <p:grpSpPr>
          <a:xfrm>
            <a:off x="5753923" y="766405"/>
            <a:ext cx="5012924" cy="2985373"/>
            <a:chOff x="5590590" y="861386"/>
            <a:chExt cx="5013635" cy="2985796"/>
          </a:xfrm>
        </p:grpSpPr>
        <p:grpSp>
          <p:nvGrpSpPr>
            <p:cNvPr id="9" name="Group 8"/>
            <p:cNvGrpSpPr/>
            <p:nvPr/>
          </p:nvGrpSpPr>
          <p:grpSpPr>
            <a:xfrm>
              <a:off x="5590590" y="861386"/>
              <a:ext cx="1359363" cy="861456"/>
              <a:chOff x="1772032" y="1422442"/>
              <a:chExt cx="1359363" cy="861456"/>
            </a:xfrm>
          </p:grpSpPr>
          <p:sp>
            <p:nvSpPr>
              <p:cNvPr id="10" name="Freeform 9"/>
              <p:cNvSpPr/>
              <p:nvPr/>
            </p:nvSpPr>
            <p:spPr>
              <a:xfrm>
                <a:off x="1772032" y="1422442"/>
                <a:ext cx="812330"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816439"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505" y="1579266"/>
              <a:ext cx="1347600" cy="861456"/>
              <a:chOff x="1772031" y="1422442"/>
              <a:chExt cx="1347600" cy="861456"/>
            </a:xfrm>
          </p:grpSpPr>
          <p:sp>
            <p:nvSpPr>
              <p:cNvPr id="13" name="Freeform 12"/>
              <p:cNvSpPr/>
              <p:nvPr/>
            </p:nvSpPr>
            <p:spPr>
              <a:xfrm>
                <a:off x="1772031" y="1422442"/>
                <a:ext cx="90153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804675"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423" y="2290401"/>
              <a:ext cx="1372391" cy="861456"/>
              <a:chOff x="1772032" y="1422442"/>
              <a:chExt cx="1372391" cy="861456"/>
            </a:xfrm>
          </p:grpSpPr>
          <p:sp>
            <p:nvSpPr>
              <p:cNvPr id="16" name="Freeform 15"/>
              <p:cNvSpPr/>
              <p:nvPr/>
            </p:nvSpPr>
            <p:spPr>
              <a:xfrm>
                <a:off x="1772032" y="1422442"/>
                <a:ext cx="788186"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829467"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3328" y="2985726"/>
              <a:ext cx="1380897" cy="861456"/>
              <a:chOff x="1772032" y="1422442"/>
              <a:chExt cx="1380897" cy="861456"/>
            </a:xfrm>
          </p:grpSpPr>
          <p:sp>
            <p:nvSpPr>
              <p:cNvPr id="19" name="Freeform 18"/>
              <p:cNvSpPr/>
              <p:nvPr/>
            </p:nvSpPr>
            <p:spPr>
              <a:xfrm>
                <a:off x="1772032" y="1422442"/>
                <a:ext cx="844626"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837973"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sp>
        <p:nvSpPr>
          <p:cNvPr id="165" name="Rounded Rectangle 164"/>
          <p:cNvSpPr/>
          <p:nvPr/>
        </p:nvSpPr>
        <p:spPr bwMode="auto">
          <a:xfrm>
            <a:off x="355717" y="2064281"/>
            <a:ext cx="2076566" cy="1333440"/>
          </a:xfrm>
          <a:prstGeom prst="roundRect">
            <a:avLst/>
          </a:prstGeom>
          <a:solidFill>
            <a:srgbClr val="FFC000">
              <a:alpha val="28000"/>
            </a:srgbClr>
          </a:solid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Virtual Networks</a:t>
            </a:r>
          </a:p>
        </p:txBody>
      </p:sp>
      <p:pic>
        <p:nvPicPr>
          <p:cNvPr id="24" name="Picture 23"/>
          <p:cNvPicPr>
            <a:picLocks noChangeAspect="1"/>
          </p:cNvPicPr>
          <p:nvPr/>
        </p:nvPicPr>
        <p:blipFill>
          <a:blip r:embed="rId4"/>
          <a:stretch>
            <a:fillRect/>
          </a:stretch>
        </p:blipFill>
        <p:spPr>
          <a:xfrm>
            <a:off x="4396816" y="2102367"/>
            <a:ext cx="1243516" cy="1389810"/>
          </a:xfrm>
          <a:prstGeom prst="rect">
            <a:avLst/>
          </a:prstGeom>
        </p:spPr>
      </p:pic>
      <p:pic>
        <p:nvPicPr>
          <p:cNvPr id="25" name="Picture 24"/>
          <p:cNvPicPr>
            <a:picLocks noChangeAspect="1"/>
          </p:cNvPicPr>
          <p:nvPr/>
        </p:nvPicPr>
        <p:blipFill>
          <a:blip r:embed="rId5"/>
          <a:stretch>
            <a:fillRect/>
          </a:stretch>
        </p:blipFill>
        <p:spPr>
          <a:xfrm>
            <a:off x="5649182" y="2786355"/>
            <a:ext cx="1249611" cy="1383716"/>
          </a:xfrm>
          <a:prstGeom prst="rect">
            <a:avLst/>
          </a:prstGeom>
        </p:spPr>
      </p:pic>
      <p:pic>
        <p:nvPicPr>
          <p:cNvPr id="23" name="Picture 22"/>
          <p:cNvPicPr>
            <a:picLocks noChangeAspect="1"/>
          </p:cNvPicPr>
          <p:nvPr/>
        </p:nvPicPr>
        <p:blipFill>
          <a:blip r:embed="rId6"/>
          <a:stretch>
            <a:fillRect/>
          </a:stretch>
        </p:blipFill>
        <p:spPr>
          <a:xfrm>
            <a:off x="3201922" y="1392789"/>
            <a:ext cx="1249611" cy="1383716"/>
          </a:xfrm>
          <a:prstGeom prst="rect">
            <a:avLst/>
          </a:prstGeom>
        </p:spPr>
      </p:pic>
      <p:cxnSp>
        <p:nvCxnSpPr>
          <p:cNvPr id="38" name="Straight Connector 37"/>
          <p:cNvCxnSpPr/>
          <p:nvPr/>
        </p:nvCxnSpPr>
        <p:spPr>
          <a:xfrm flipV="1">
            <a:off x="977865" y="4308837"/>
            <a:ext cx="0" cy="371301"/>
          </a:xfrm>
          <a:prstGeom prst="line">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7" name="Can 216"/>
          <p:cNvSpPr/>
          <p:nvPr/>
        </p:nvSpPr>
        <p:spPr bwMode="auto">
          <a:xfrm rot="5400000">
            <a:off x="857004" y="3317524"/>
            <a:ext cx="241723" cy="1733611"/>
          </a:xfrm>
          <a:prstGeom prst="ca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Red Tenant VM Network</a:t>
            </a:r>
          </a:p>
        </p:txBody>
      </p:sp>
      <p:pic>
        <p:nvPicPr>
          <p:cNvPr id="40" name="Picture 39"/>
          <p:cNvPicPr>
            <a:picLocks noChangeAspect="1"/>
          </p:cNvPicPr>
          <p:nvPr/>
        </p:nvPicPr>
        <p:blipFill>
          <a:blip r:embed="rId7"/>
          <a:stretch>
            <a:fillRect/>
          </a:stretch>
        </p:blipFill>
        <p:spPr>
          <a:xfrm>
            <a:off x="412300" y="3502750"/>
            <a:ext cx="565566" cy="511018"/>
          </a:xfrm>
          <a:prstGeom prst="rect">
            <a:avLst/>
          </a:prstGeom>
        </p:spPr>
      </p:pic>
      <p:pic>
        <p:nvPicPr>
          <p:cNvPr id="42" name="Picture 41"/>
          <p:cNvPicPr>
            <a:picLocks noChangeAspect="1"/>
          </p:cNvPicPr>
          <p:nvPr/>
        </p:nvPicPr>
        <p:blipFill>
          <a:blip r:embed="rId8"/>
          <a:stretch>
            <a:fillRect/>
          </a:stretch>
        </p:blipFill>
        <p:spPr>
          <a:xfrm>
            <a:off x="1162037" y="3502750"/>
            <a:ext cx="565566" cy="511018"/>
          </a:xfrm>
          <a:prstGeom prst="rect">
            <a:avLst/>
          </a:prstGeom>
        </p:spPr>
      </p:pic>
      <p:pic>
        <p:nvPicPr>
          <p:cNvPr id="44" name="Picture 43"/>
          <p:cNvPicPr>
            <a:picLocks noChangeAspect="1"/>
          </p:cNvPicPr>
          <p:nvPr/>
        </p:nvPicPr>
        <p:blipFill>
          <a:blip r:embed="rId9"/>
          <a:stretch>
            <a:fillRect/>
          </a:stretch>
        </p:blipFill>
        <p:spPr>
          <a:xfrm>
            <a:off x="3323015" y="3502748"/>
            <a:ext cx="549639" cy="494120"/>
          </a:xfrm>
          <a:prstGeom prst="rect">
            <a:avLst/>
          </a:prstGeom>
          <a:ln>
            <a:solidFill>
              <a:srgbClr val="107C10"/>
            </a:solidFill>
          </a:ln>
        </p:spPr>
      </p:pic>
      <p:cxnSp>
        <p:nvCxnSpPr>
          <p:cNvPr id="234" name="Straight Connector 233"/>
          <p:cNvCxnSpPr/>
          <p:nvPr/>
        </p:nvCxnSpPr>
        <p:spPr>
          <a:xfrm flipV="1">
            <a:off x="3062894" y="4296632"/>
            <a:ext cx="0" cy="371301"/>
          </a:xfrm>
          <a:prstGeom prst="line">
            <a:avLst/>
          </a:prstGeom>
          <a:ln w="38100">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143455" y="134692"/>
            <a:ext cx="2513108" cy="1781910"/>
            <a:chOff x="142611" y="134224"/>
            <a:chExt cx="3080452" cy="1406415"/>
          </a:xfrm>
        </p:grpSpPr>
        <p:sp>
          <p:nvSpPr>
            <p:cNvPr id="76" name="Rounded Rectangle 164"/>
            <p:cNvSpPr/>
            <p:nvPr/>
          </p:nvSpPr>
          <p:spPr bwMode="auto">
            <a:xfrm>
              <a:off x="142611" y="134224"/>
              <a:ext cx="3080452" cy="1406415"/>
            </a:xfrm>
            <a:prstGeom prst="roundRect">
              <a:avLst/>
            </a:prstGeom>
            <a:solidFill>
              <a:srgbClr val="FFC000">
                <a:alpha val="28000"/>
              </a:srgbClr>
            </a:solid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Network Controller </a:t>
              </a:r>
            </a:p>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Managed Logical Networks</a:t>
              </a:r>
            </a:p>
          </p:txBody>
        </p:sp>
        <p:sp>
          <p:nvSpPr>
            <p:cNvPr id="77" name="Can 166"/>
            <p:cNvSpPr/>
            <p:nvPr/>
          </p:nvSpPr>
          <p:spPr bwMode="auto">
            <a:xfrm rot="5400000">
              <a:off x="1586585" y="-890412"/>
              <a:ext cx="271968" cy="2614460"/>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78" name="Can 177"/>
          <p:cNvSpPr/>
          <p:nvPr/>
        </p:nvSpPr>
        <p:spPr bwMode="auto">
          <a:xfrm rot="5400000">
            <a:off x="1245411" y="-45539"/>
            <a:ext cx="323634" cy="2132939"/>
          </a:xfrm>
          <a:prstGeom prst="ca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HNV</a:t>
            </a:r>
          </a:p>
        </p:txBody>
      </p:sp>
      <p:sp>
        <p:nvSpPr>
          <p:cNvPr id="79" name="Can 216"/>
          <p:cNvSpPr/>
          <p:nvPr/>
        </p:nvSpPr>
        <p:spPr bwMode="auto">
          <a:xfrm rot="5400000">
            <a:off x="1257798" y="1518171"/>
            <a:ext cx="241723" cy="1733611"/>
          </a:xfrm>
          <a:prstGeom prst="ca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Red Tenant VM Network</a:t>
            </a:r>
          </a:p>
        </p:txBody>
      </p:sp>
      <p:sp>
        <p:nvSpPr>
          <p:cNvPr id="80" name="Can 232"/>
          <p:cNvSpPr/>
          <p:nvPr/>
        </p:nvSpPr>
        <p:spPr bwMode="auto">
          <a:xfrm rot="5400000">
            <a:off x="1239762" y="1859022"/>
            <a:ext cx="241723" cy="1733611"/>
          </a:xfrm>
          <a:prstGeom prst="ca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Green Tenant VM Network</a:t>
            </a:r>
          </a:p>
        </p:txBody>
      </p:sp>
      <p:cxnSp>
        <p:nvCxnSpPr>
          <p:cNvPr id="81" name="Straight Connector 80"/>
          <p:cNvCxnSpPr/>
          <p:nvPr/>
        </p:nvCxnSpPr>
        <p:spPr>
          <a:xfrm>
            <a:off x="6566138" y="766405"/>
            <a:ext cx="3062410" cy="7993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031963" y="1053516"/>
            <a:ext cx="3948566" cy="53820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7784278" y="846339"/>
            <a:ext cx="1844269" cy="60804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305076" y="1591720"/>
            <a:ext cx="2675453" cy="19660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8949489" y="846340"/>
            <a:ext cx="679059" cy="134887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9533611" y="1591721"/>
            <a:ext cx="1446916" cy="89060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9628549" y="846339"/>
            <a:ext cx="501363" cy="20003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10652827" y="1591720"/>
            <a:ext cx="327702" cy="14827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bwMode="auto">
          <a:xfrm>
            <a:off x="8907235" y="3241592"/>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7708607" y="2509419"/>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7900716" y="2879292"/>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93" name="Rectangle 92"/>
          <p:cNvSpPr/>
          <p:nvPr/>
        </p:nvSpPr>
        <p:spPr bwMode="auto">
          <a:xfrm>
            <a:off x="6447682" y="1788326"/>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9133408" y="3568164"/>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90" name="Rectangle 89"/>
          <p:cNvSpPr/>
          <p:nvPr/>
        </p:nvSpPr>
        <p:spPr bwMode="auto">
          <a:xfrm>
            <a:off x="6679163" y="2169626"/>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95" name="Rectangle 94"/>
          <p:cNvSpPr/>
          <p:nvPr/>
        </p:nvSpPr>
        <p:spPr bwMode="auto">
          <a:xfrm>
            <a:off x="5330548" y="1127814"/>
            <a:ext cx="1336597" cy="520043"/>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5556721" y="1454386"/>
            <a:ext cx="718917" cy="275349"/>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sp>
        <p:nvSpPr>
          <p:cNvPr id="158" name="Freeform 157"/>
          <p:cNvSpPr/>
          <p:nvPr/>
        </p:nvSpPr>
        <p:spPr>
          <a:xfrm>
            <a:off x="4676661" y="1413480"/>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65" name="Freeform 157"/>
          <p:cNvSpPr/>
          <p:nvPr/>
        </p:nvSpPr>
        <p:spPr>
          <a:xfrm>
            <a:off x="4816011" y="1504100"/>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162" name="Freeform 161"/>
          <p:cNvSpPr/>
          <p:nvPr/>
        </p:nvSpPr>
        <p:spPr>
          <a:xfrm>
            <a:off x="5823030" y="2136171"/>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71" name="Freeform 170"/>
          <p:cNvSpPr/>
          <p:nvPr/>
        </p:nvSpPr>
        <p:spPr>
          <a:xfrm>
            <a:off x="7031962" y="2805815"/>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75" name="Freeform 174"/>
          <p:cNvSpPr/>
          <p:nvPr/>
        </p:nvSpPr>
        <p:spPr>
          <a:xfrm>
            <a:off x="8225514" y="3511733"/>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66" name="Freeform 157"/>
          <p:cNvSpPr/>
          <p:nvPr/>
        </p:nvSpPr>
        <p:spPr>
          <a:xfrm>
            <a:off x="4955362" y="1626294"/>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67" name="Freeform 157"/>
          <p:cNvSpPr/>
          <p:nvPr/>
        </p:nvSpPr>
        <p:spPr>
          <a:xfrm>
            <a:off x="5936210" y="2232608"/>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68" name="Freeform 157"/>
          <p:cNvSpPr/>
          <p:nvPr/>
        </p:nvSpPr>
        <p:spPr>
          <a:xfrm>
            <a:off x="6075561" y="2354802"/>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69" name="Freeform 157"/>
          <p:cNvSpPr/>
          <p:nvPr/>
        </p:nvSpPr>
        <p:spPr>
          <a:xfrm>
            <a:off x="7152197" y="2952227"/>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70" name="Freeform 157"/>
          <p:cNvSpPr/>
          <p:nvPr/>
        </p:nvSpPr>
        <p:spPr>
          <a:xfrm>
            <a:off x="7291548" y="3074421"/>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22" name="TextBox 21"/>
          <p:cNvSpPr txBox="1"/>
          <p:nvPr/>
        </p:nvSpPr>
        <p:spPr>
          <a:xfrm>
            <a:off x="1907368" y="5607543"/>
            <a:ext cx="4586895" cy="941386"/>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Create Tenant VM Networks on top of HNV Provider Network</a:t>
            </a:r>
          </a:p>
        </p:txBody>
      </p:sp>
      <p:sp>
        <p:nvSpPr>
          <p:cNvPr id="74" name="TextBox 73"/>
          <p:cNvSpPr txBox="1"/>
          <p:nvPr/>
        </p:nvSpPr>
        <p:spPr>
          <a:xfrm>
            <a:off x="7784279" y="5444610"/>
            <a:ext cx="4385671" cy="1267251"/>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HNV PA Host </a:t>
            </a:r>
            <a:r>
              <a:rPr lang="en-US" sz="2353" dirty="0" err="1">
                <a:gradFill>
                  <a:gsLst>
                    <a:gs pos="2917">
                      <a:schemeClr val="tx1"/>
                    </a:gs>
                    <a:gs pos="30000">
                      <a:schemeClr val="tx1"/>
                    </a:gs>
                  </a:gsLst>
                  <a:lin ang="5400000" scaled="0"/>
                </a:gradFill>
              </a:rPr>
              <a:t>vNICs</a:t>
            </a:r>
            <a:r>
              <a:rPr lang="en-US" sz="2353" dirty="0">
                <a:gradFill>
                  <a:gsLst>
                    <a:gs pos="2917">
                      <a:schemeClr val="tx1"/>
                    </a:gs>
                    <a:gs pos="30000">
                      <a:schemeClr val="tx1"/>
                    </a:gs>
                  </a:gsLst>
                  <a:lin ang="5400000" scaled="0"/>
                </a:gradFill>
              </a:rPr>
              <a:t> used for constructing the encapsulated packet header</a:t>
            </a:r>
          </a:p>
        </p:txBody>
      </p:sp>
      <p:sp>
        <p:nvSpPr>
          <p:cNvPr id="73" name="Rectangle 72"/>
          <p:cNvSpPr/>
          <p:nvPr/>
        </p:nvSpPr>
        <p:spPr>
          <a:xfrm>
            <a:off x="479296" y="5778394"/>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97" name="Picture 96"/>
          <p:cNvPicPr>
            <a:picLocks noChangeAspect="1"/>
          </p:cNvPicPr>
          <p:nvPr/>
        </p:nvPicPr>
        <p:blipFill>
          <a:blip r:embed="rId10"/>
          <a:stretch>
            <a:fillRect/>
          </a:stretch>
        </p:blipFill>
        <p:spPr>
          <a:xfrm>
            <a:off x="572691" y="5871003"/>
            <a:ext cx="465939" cy="465212"/>
          </a:xfrm>
          <a:prstGeom prst="rect">
            <a:avLst/>
          </a:prstGeom>
          <a:scene3d>
            <a:camera prst="isometricLeftDown"/>
            <a:lightRig rig="threePt" dir="t"/>
          </a:scene3d>
        </p:spPr>
      </p:pic>
      <p:pic>
        <p:nvPicPr>
          <p:cNvPr id="98" name="Picture 97"/>
          <p:cNvPicPr>
            <a:picLocks noChangeAspect="1"/>
          </p:cNvPicPr>
          <p:nvPr/>
        </p:nvPicPr>
        <p:blipFill>
          <a:blip r:embed="rId11"/>
          <a:stretch>
            <a:fillRect/>
          </a:stretch>
        </p:blipFill>
        <p:spPr>
          <a:xfrm>
            <a:off x="587400" y="5293138"/>
            <a:ext cx="902462" cy="628812"/>
          </a:xfrm>
          <a:prstGeom prst="rect">
            <a:avLst/>
          </a:prstGeom>
        </p:spPr>
      </p:pic>
      <p:cxnSp>
        <p:nvCxnSpPr>
          <p:cNvPr id="99" name="Straight Arrow Connector 98"/>
          <p:cNvCxnSpPr>
            <a:cxnSpLocks/>
            <a:stCxn id="98" idx="3"/>
          </p:cNvCxnSpPr>
          <p:nvPr/>
        </p:nvCxnSpPr>
        <p:spPr>
          <a:xfrm flipV="1">
            <a:off x="1489862" y="2018984"/>
            <a:ext cx="1916864" cy="3588560"/>
          </a:xfrm>
          <a:prstGeom prst="straightConnector1">
            <a:avLst/>
          </a:prstGeom>
          <a:ln w="2540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16" name="Can 215"/>
          <p:cNvSpPr/>
          <p:nvPr/>
        </p:nvSpPr>
        <p:spPr bwMode="auto">
          <a:xfrm rot="5400000">
            <a:off x="1897714" y="3219882"/>
            <a:ext cx="192448" cy="3088551"/>
          </a:xfrm>
          <a:prstGeom prst="ca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HNV</a:t>
            </a:r>
          </a:p>
        </p:txBody>
      </p:sp>
      <p:pic>
        <p:nvPicPr>
          <p:cNvPr id="43" name="Picture 42"/>
          <p:cNvPicPr>
            <a:picLocks noChangeAspect="1"/>
          </p:cNvPicPr>
          <p:nvPr/>
        </p:nvPicPr>
        <p:blipFill>
          <a:blip r:embed="rId12"/>
          <a:stretch>
            <a:fillRect/>
          </a:stretch>
        </p:blipFill>
        <p:spPr>
          <a:xfrm>
            <a:off x="2505508" y="3502748"/>
            <a:ext cx="546863" cy="494120"/>
          </a:xfrm>
          <a:prstGeom prst="rect">
            <a:avLst/>
          </a:prstGeom>
          <a:ln>
            <a:solidFill>
              <a:srgbClr val="107C10"/>
            </a:solidFill>
          </a:ln>
        </p:spPr>
      </p:pic>
      <p:sp>
        <p:nvSpPr>
          <p:cNvPr id="233" name="Can 232"/>
          <p:cNvSpPr/>
          <p:nvPr/>
        </p:nvSpPr>
        <p:spPr bwMode="auto">
          <a:xfrm rot="5400000">
            <a:off x="2967614" y="3317524"/>
            <a:ext cx="241723" cy="1733611"/>
          </a:xfrm>
          <a:prstGeom prst="can">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Green Tenant VM Network</a:t>
            </a:r>
          </a:p>
        </p:txBody>
      </p:sp>
      <p:sp>
        <p:nvSpPr>
          <p:cNvPr id="100" name="Rectangle 99"/>
          <p:cNvSpPr/>
          <p:nvPr/>
        </p:nvSpPr>
        <p:spPr>
          <a:xfrm>
            <a:off x="6734054" y="4279499"/>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101" name="Rectangle 100"/>
          <p:cNvSpPr/>
          <p:nvPr/>
        </p:nvSpPr>
        <p:spPr>
          <a:xfrm>
            <a:off x="7730376" y="4044882"/>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102" name="Rectangle 101"/>
          <p:cNvSpPr/>
          <p:nvPr/>
        </p:nvSpPr>
        <p:spPr>
          <a:xfrm>
            <a:off x="7256141" y="4586804"/>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103" name="Picture 102"/>
          <p:cNvPicPr>
            <a:picLocks noChangeAspect="1"/>
          </p:cNvPicPr>
          <p:nvPr/>
        </p:nvPicPr>
        <p:blipFill>
          <a:blip r:embed="rId10"/>
          <a:stretch>
            <a:fillRect/>
          </a:stretch>
        </p:blipFill>
        <p:spPr>
          <a:xfrm>
            <a:off x="7335528" y="4674180"/>
            <a:ext cx="465939" cy="465212"/>
          </a:xfrm>
          <a:prstGeom prst="rect">
            <a:avLst/>
          </a:prstGeom>
          <a:scene3d>
            <a:camera prst="isometricLeftDown"/>
            <a:lightRig rig="threePt" dir="t"/>
          </a:scene3d>
        </p:spPr>
      </p:pic>
    </p:spTree>
    <p:extLst>
      <p:ext uri="{BB962C8B-B14F-4D97-AF65-F5344CB8AC3E}">
        <p14:creationId xmlns:p14="http://schemas.microsoft.com/office/powerpoint/2010/main" val="3441184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17"/>
                                        </p:tgtEl>
                                        <p:attrNameLst>
                                          <p:attrName>style.visibility</p:attrName>
                                        </p:attrNameLst>
                                      </p:cBhvr>
                                      <p:to>
                                        <p:strVal val="visible"/>
                                      </p:to>
                                    </p:set>
                                    <p:animEffect transition="in" filter="fade">
                                      <p:cBhvr>
                                        <p:cTn id="10" dur="1000"/>
                                        <p:tgtEl>
                                          <p:spTgt spid="2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3"/>
                                        </p:tgtEl>
                                        <p:attrNameLst>
                                          <p:attrName>style.visibility</p:attrName>
                                        </p:attrNameLst>
                                      </p:cBhvr>
                                      <p:to>
                                        <p:strVal val="visible"/>
                                      </p:to>
                                    </p:set>
                                    <p:animEffect transition="in" filter="fade">
                                      <p:cBhvr>
                                        <p:cTn id="13" dur="1000"/>
                                        <p:tgtEl>
                                          <p:spTgt spid="2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1000"/>
                                        <p:tgtEl>
                                          <p:spTgt spid="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1000"/>
                                        <p:tgtEl>
                                          <p:spTgt spid="7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4"/>
                                        </p:tgtEl>
                                        <p:attrNameLst>
                                          <p:attrName>style.visibility</p:attrName>
                                        </p:attrNameLst>
                                      </p:cBhvr>
                                      <p:to>
                                        <p:strVal val="visible"/>
                                      </p:to>
                                    </p:set>
                                    <p:animEffect transition="in" filter="fade">
                                      <p:cBhvr>
                                        <p:cTn id="23" dur="1000"/>
                                        <p:tgtEl>
                                          <p:spTgt spid="234"/>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6"/>
                                        </p:tgtEl>
                                        <p:attrNameLst>
                                          <p:attrName>style.visibility</p:attrName>
                                        </p:attrNameLst>
                                      </p:cBhvr>
                                      <p:to>
                                        <p:strVal val="visible"/>
                                      </p:to>
                                    </p:set>
                                    <p:animEffect transition="in" filter="fade">
                                      <p:cBhvr>
                                        <p:cTn id="29" dur="1000"/>
                                        <p:tgtEl>
                                          <p:spTgt spid="216"/>
                                        </p:tgtEl>
                                      </p:cBhvr>
                                    </p:animEffect>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1000"/>
                                        <p:tgtEl>
                                          <p:spTgt spid="70"/>
                                        </p:tgtEl>
                                      </p:cBhvr>
                                    </p:animEffect>
                                    <p:anim calcmode="lin" valueType="num">
                                      <p:cBhvr>
                                        <p:cTn id="45" dur="1000" fill="hold"/>
                                        <p:tgtEl>
                                          <p:spTgt spid="70"/>
                                        </p:tgtEl>
                                        <p:attrNameLst>
                                          <p:attrName>ppt_x</p:attrName>
                                        </p:attrNameLst>
                                      </p:cBhvr>
                                      <p:tavLst>
                                        <p:tav tm="0">
                                          <p:val>
                                            <p:strVal val="#ppt_x"/>
                                          </p:val>
                                        </p:tav>
                                        <p:tav tm="100000">
                                          <p:val>
                                            <p:strVal val="#ppt_x"/>
                                          </p:val>
                                        </p:tav>
                                      </p:tavLst>
                                    </p:anim>
                                    <p:anim calcmode="lin" valueType="num">
                                      <p:cBhvr>
                                        <p:cTn id="46" dur="10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000"/>
                                        <p:tgtEl>
                                          <p:spTgt spid="69"/>
                                        </p:tgtEl>
                                      </p:cBhvr>
                                    </p:animEffect>
                                    <p:anim calcmode="lin" valueType="num">
                                      <p:cBhvr>
                                        <p:cTn id="50" dur="1000" fill="hold"/>
                                        <p:tgtEl>
                                          <p:spTgt spid="69"/>
                                        </p:tgtEl>
                                        <p:attrNameLst>
                                          <p:attrName>ppt_x</p:attrName>
                                        </p:attrNameLst>
                                      </p:cBhvr>
                                      <p:tavLst>
                                        <p:tav tm="0">
                                          <p:val>
                                            <p:strVal val="#ppt_x"/>
                                          </p:val>
                                        </p:tav>
                                        <p:tav tm="100000">
                                          <p:val>
                                            <p:strVal val="#ppt_x"/>
                                          </p:val>
                                        </p:tav>
                                      </p:tavLst>
                                    </p:anim>
                                    <p:anim calcmode="lin" valueType="num">
                                      <p:cBhvr>
                                        <p:cTn id="51" dur="1000" fill="hold"/>
                                        <p:tgtEl>
                                          <p:spTgt spid="6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1000"/>
                                        <p:tgtEl>
                                          <p:spTgt spid="68"/>
                                        </p:tgtEl>
                                      </p:cBhvr>
                                    </p:animEffect>
                                    <p:anim calcmode="lin" valueType="num">
                                      <p:cBhvr>
                                        <p:cTn id="55" dur="1000" fill="hold"/>
                                        <p:tgtEl>
                                          <p:spTgt spid="68"/>
                                        </p:tgtEl>
                                        <p:attrNameLst>
                                          <p:attrName>ppt_x</p:attrName>
                                        </p:attrNameLst>
                                      </p:cBhvr>
                                      <p:tavLst>
                                        <p:tav tm="0">
                                          <p:val>
                                            <p:strVal val="#ppt_x"/>
                                          </p:val>
                                        </p:tav>
                                        <p:tav tm="100000">
                                          <p:val>
                                            <p:strVal val="#ppt_x"/>
                                          </p:val>
                                        </p:tav>
                                      </p:tavLst>
                                    </p:anim>
                                    <p:anim calcmode="lin" valueType="num">
                                      <p:cBhvr>
                                        <p:cTn id="56" dur="1000" fill="hold"/>
                                        <p:tgtEl>
                                          <p:spTgt spid="6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1000"/>
                                        <p:tgtEl>
                                          <p:spTgt spid="67"/>
                                        </p:tgtEl>
                                      </p:cBhvr>
                                    </p:animEffect>
                                    <p:anim calcmode="lin" valueType="num">
                                      <p:cBhvr>
                                        <p:cTn id="60" dur="1000" fill="hold"/>
                                        <p:tgtEl>
                                          <p:spTgt spid="67"/>
                                        </p:tgtEl>
                                        <p:attrNameLst>
                                          <p:attrName>ppt_x</p:attrName>
                                        </p:attrNameLst>
                                      </p:cBhvr>
                                      <p:tavLst>
                                        <p:tav tm="0">
                                          <p:val>
                                            <p:strVal val="#ppt_x"/>
                                          </p:val>
                                        </p:tav>
                                        <p:tav tm="100000">
                                          <p:val>
                                            <p:strVal val="#ppt_x"/>
                                          </p:val>
                                        </p:tav>
                                      </p:tavLst>
                                    </p:anim>
                                    <p:anim calcmode="lin" valueType="num">
                                      <p:cBhvr>
                                        <p:cTn id="61" dur="1000" fill="hold"/>
                                        <p:tgtEl>
                                          <p:spTgt spid="6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1000"/>
                                        <p:tgtEl>
                                          <p:spTgt spid="66"/>
                                        </p:tgtEl>
                                      </p:cBhvr>
                                    </p:animEffect>
                                    <p:anim calcmode="lin" valueType="num">
                                      <p:cBhvr>
                                        <p:cTn id="65" dur="1000" fill="hold"/>
                                        <p:tgtEl>
                                          <p:spTgt spid="66"/>
                                        </p:tgtEl>
                                        <p:attrNameLst>
                                          <p:attrName>ppt_x</p:attrName>
                                        </p:attrNameLst>
                                      </p:cBhvr>
                                      <p:tavLst>
                                        <p:tav tm="0">
                                          <p:val>
                                            <p:strVal val="#ppt_x"/>
                                          </p:val>
                                        </p:tav>
                                        <p:tav tm="100000">
                                          <p:val>
                                            <p:strVal val="#ppt_x"/>
                                          </p:val>
                                        </p:tav>
                                      </p:tavLst>
                                    </p:anim>
                                    <p:anim calcmode="lin" valueType="num">
                                      <p:cBhvr>
                                        <p:cTn id="66" dur="1000" fill="hold"/>
                                        <p:tgtEl>
                                          <p:spTgt spid="6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1000"/>
                                        <p:tgtEl>
                                          <p:spTgt spid="65"/>
                                        </p:tgtEl>
                                      </p:cBhvr>
                                    </p:animEffect>
                                    <p:anim calcmode="lin" valueType="num">
                                      <p:cBhvr>
                                        <p:cTn id="70" dur="1000" fill="hold"/>
                                        <p:tgtEl>
                                          <p:spTgt spid="65"/>
                                        </p:tgtEl>
                                        <p:attrNameLst>
                                          <p:attrName>ppt_x</p:attrName>
                                        </p:attrNameLst>
                                      </p:cBhvr>
                                      <p:tavLst>
                                        <p:tav tm="0">
                                          <p:val>
                                            <p:strVal val="#ppt_x"/>
                                          </p:val>
                                        </p:tav>
                                        <p:tav tm="100000">
                                          <p:val>
                                            <p:strVal val="#ppt_x"/>
                                          </p:val>
                                        </p:tav>
                                      </p:tavLst>
                                    </p:anim>
                                    <p:anim calcmode="lin" valueType="num">
                                      <p:cBhvr>
                                        <p:cTn id="71" dur="1000" fill="hold"/>
                                        <p:tgtEl>
                                          <p:spTgt spid="65"/>
                                        </p:tgtEl>
                                        <p:attrNameLst>
                                          <p:attrName>ppt_y</p:attrName>
                                        </p:attrNameLst>
                                      </p:cBhvr>
                                      <p:tavLst>
                                        <p:tav tm="0">
                                          <p:val>
                                            <p:strVal val="#ppt_y+.1"/>
                                          </p:val>
                                        </p:tav>
                                        <p:tav tm="100000">
                                          <p:val>
                                            <p:strVal val="#ppt_y"/>
                                          </p:val>
                                        </p:tav>
                                      </p:tavLst>
                                    </p:anim>
                                  </p:childTnLst>
                                </p:cTn>
                              </p:par>
                              <p:par>
                                <p:cTn id="72" presetID="22" presetClass="entr" presetSubtype="4" fill="hold" nodeType="withEffect">
                                  <p:stCondLst>
                                    <p:cond delay="1000"/>
                                  </p:stCondLst>
                                  <p:childTnLst>
                                    <p:set>
                                      <p:cBhvr>
                                        <p:cTn id="73" dur="1" fill="hold">
                                          <p:stCondLst>
                                            <p:cond delay="0"/>
                                          </p:stCondLst>
                                        </p:cTn>
                                        <p:tgtEl>
                                          <p:spTgt spid="99"/>
                                        </p:tgtEl>
                                        <p:attrNameLst>
                                          <p:attrName>style.visibility</p:attrName>
                                        </p:attrNameLst>
                                      </p:cBhvr>
                                      <p:to>
                                        <p:strVal val="visible"/>
                                      </p:to>
                                    </p:set>
                                    <p:animEffect transition="in" filter="wipe(down)">
                                      <p:cBhvr>
                                        <p:cTn id="74"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79" grpId="0" animBg="1"/>
      <p:bldP spid="80" grpId="0" animBg="1"/>
      <p:bldP spid="65" grpId="0" animBg="1"/>
      <p:bldP spid="66" grpId="0" animBg="1"/>
      <p:bldP spid="67" grpId="0" animBg="1"/>
      <p:bldP spid="68" grpId="0" animBg="1"/>
      <p:bldP spid="69" grpId="0" animBg="1"/>
      <p:bldP spid="70" grpId="0" animBg="1"/>
      <p:bldP spid="22" grpId="0"/>
      <p:bldP spid="74" grpId="0"/>
      <p:bldP spid="216" grpId="0" animBg="1"/>
      <p:bldP spid="2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157"/>
          <p:cNvSpPr/>
          <p:nvPr/>
        </p:nvSpPr>
        <p:spPr>
          <a:xfrm>
            <a:off x="8463782" y="3937102"/>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52" name="Freeform 157"/>
          <p:cNvSpPr/>
          <p:nvPr/>
        </p:nvSpPr>
        <p:spPr>
          <a:xfrm>
            <a:off x="8324431" y="3814908"/>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50" name="Freeform 157"/>
          <p:cNvSpPr/>
          <p:nvPr/>
        </p:nvSpPr>
        <p:spPr>
          <a:xfrm>
            <a:off x="7047253" y="3174931"/>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51" name="Freeform 157"/>
          <p:cNvSpPr/>
          <p:nvPr/>
        </p:nvSpPr>
        <p:spPr>
          <a:xfrm>
            <a:off x="7186604" y="3297125"/>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48" name="Freeform 157"/>
          <p:cNvSpPr/>
          <p:nvPr/>
        </p:nvSpPr>
        <p:spPr>
          <a:xfrm>
            <a:off x="5919816" y="2399200"/>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49" name="Freeform 157"/>
          <p:cNvSpPr/>
          <p:nvPr/>
        </p:nvSpPr>
        <p:spPr>
          <a:xfrm>
            <a:off x="6059167" y="2521394"/>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5C2D91"/>
          </a:solidFill>
          <a:ln>
            <a:noFill/>
          </a:ln>
          <a:scene3d>
            <a:camera prst="isometricRightUp"/>
            <a:lightRig rig="balanced" dir="t"/>
          </a:scene3d>
          <a:sp3d extrusionH="127000">
            <a:extrusionClr>
              <a:srgbClr val="5C2D9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a:solidFill>
                  <a:schemeClr val="bg1"/>
                </a:solidFill>
                <a:latin typeface="Segoe UI" panose="020B0502040204020203" pitchFamily="34" charset="0"/>
                <a:cs typeface="Segoe UI" panose="020B0502040204020203" pitchFamily="34" charset="0"/>
              </a:rPr>
              <a:t>HNV PA</a:t>
            </a:r>
          </a:p>
        </p:txBody>
      </p:sp>
      <p:sp>
        <p:nvSpPr>
          <p:cNvPr id="3" name="1"/>
          <p:cNvSpPr/>
          <p:nvPr/>
        </p:nvSpPr>
        <p:spPr>
          <a:xfrm>
            <a:off x="4227905" y="3798593"/>
            <a:ext cx="1491741" cy="326318"/>
          </a:xfrm>
          <a:prstGeom prst="rect">
            <a:avLst/>
          </a:prstGeom>
          <a:blipFill dpi="0" rotWithShape="1">
            <a:blip r:embed="rId3"/>
            <a:srcRect/>
            <a:stretch>
              <a:fillRect/>
            </a:stretch>
          </a:blipFill>
          <a:ln>
            <a:noFill/>
          </a:ln>
          <a:scene3d>
            <a:camera prst="isometricLeftDown"/>
            <a:lightRig rig="balanced" dir="t"/>
          </a:scene3d>
          <a:sp3d extrusionH="2794000" prstMaterial="clear">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5413199" y="4519790"/>
            <a:ext cx="1491741" cy="326318"/>
          </a:xfrm>
          <a:prstGeom prst="rect">
            <a:avLst/>
          </a:prstGeom>
          <a:blipFill dpi="0" rotWithShape="1">
            <a:blip r:embed="rId3"/>
            <a:srcRect/>
            <a:stretch>
              <a:fillRect/>
            </a:stretch>
          </a:blipFill>
          <a:ln>
            <a:noFill/>
          </a:ln>
          <a:scene3d>
            <a:camera prst="isometricLeftDown"/>
            <a:lightRig rig="balanced" dir="t"/>
          </a:scene3d>
          <a:sp3d extrusionH="2794000" prstMaterial="clear">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6630442" y="5205099"/>
            <a:ext cx="1491741" cy="326318"/>
          </a:xfrm>
          <a:prstGeom prst="rect">
            <a:avLst/>
          </a:prstGeom>
          <a:blipFill dpi="0" rotWithShape="1">
            <a:blip r:embed="rId3"/>
            <a:srcRect/>
            <a:stretch>
              <a:fillRect/>
            </a:stretch>
          </a:blipFill>
          <a:ln>
            <a:noFill/>
          </a:ln>
          <a:scene3d>
            <a:camera prst="isometricLeftDown"/>
            <a:lightRig rig="balanced" dir="t"/>
          </a:scene3d>
          <a:sp3d extrusionH="2794000" prstMaterial="clear">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7834971" y="5921242"/>
            <a:ext cx="1491741" cy="326318"/>
          </a:xfrm>
          <a:prstGeom prst="rect">
            <a:avLst/>
          </a:prstGeom>
          <a:blipFill dpi="0" rotWithShape="1">
            <a:blip r:embed="rId3"/>
            <a:srcRect/>
            <a:stretch>
              <a:fillRect/>
            </a:stretch>
          </a:blipFill>
          <a:ln>
            <a:noFill/>
          </a:ln>
          <a:scene3d>
            <a:camera prst="isometricLeftDown"/>
            <a:lightRig rig="balanced" dir="t"/>
          </a:scene3d>
          <a:sp3d extrusionH="2794000" prstMaterial="clear">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grpSp>
        <p:nvGrpSpPr>
          <p:cNvPr id="12" name="Group 11"/>
          <p:cNvGrpSpPr/>
          <p:nvPr/>
        </p:nvGrpSpPr>
        <p:grpSpPr>
          <a:xfrm>
            <a:off x="8125490" y="2595011"/>
            <a:ext cx="901403" cy="574223"/>
            <a:chOff x="1772031" y="1422442"/>
            <a:chExt cx="901531" cy="574304"/>
          </a:xfrm>
        </p:grpSpPr>
      </p:grpSp>
      <p:sp>
        <p:nvSpPr>
          <p:cNvPr id="165" name="Rounded Rectangle 164"/>
          <p:cNvSpPr/>
          <p:nvPr/>
        </p:nvSpPr>
        <p:spPr bwMode="auto">
          <a:xfrm>
            <a:off x="2853866" y="128669"/>
            <a:ext cx="2076566" cy="1555965"/>
          </a:xfrm>
          <a:prstGeom prst="roundRect">
            <a:avLst/>
          </a:prstGeom>
          <a:solidFill>
            <a:srgbClr val="FFC000">
              <a:alpha val="28000"/>
            </a:srgbClr>
          </a:solid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Network Controller Managed Virtual Networks</a:t>
            </a:r>
          </a:p>
        </p:txBody>
      </p:sp>
      <p:sp>
        <p:nvSpPr>
          <p:cNvPr id="216" name="Can 215"/>
          <p:cNvSpPr/>
          <p:nvPr/>
        </p:nvSpPr>
        <p:spPr bwMode="auto">
          <a:xfrm rot="7165364">
            <a:off x="9304259" y="30024"/>
            <a:ext cx="328568" cy="5473521"/>
          </a:xfrm>
          <a:prstGeom prst="can">
            <a:avLst/>
          </a:prstGeom>
          <a:solidFill>
            <a:srgbClr val="7030A0"/>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HNV Provider</a:t>
            </a:r>
          </a:p>
        </p:txBody>
      </p:sp>
      <p:cxnSp>
        <p:nvCxnSpPr>
          <p:cNvPr id="38" name="Straight Connector 37"/>
          <p:cNvCxnSpPr/>
          <p:nvPr/>
        </p:nvCxnSpPr>
        <p:spPr>
          <a:xfrm flipV="1">
            <a:off x="9606997" y="3036279"/>
            <a:ext cx="74702" cy="185650"/>
          </a:xfrm>
          <a:prstGeom prst="line">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7" name="Can 216"/>
          <p:cNvSpPr/>
          <p:nvPr/>
        </p:nvSpPr>
        <p:spPr bwMode="auto">
          <a:xfrm rot="7191742">
            <a:off x="9307953" y="2135254"/>
            <a:ext cx="241723" cy="2178098"/>
          </a:xfrm>
          <a:prstGeom prst="ca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Red Tenant VM Network</a:t>
            </a:r>
          </a:p>
        </p:txBody>
      </p:sp>
      <p:pic>
        <p:nvPicPr>
          <p:cNvPr id="40" name="Picture 39"/>
          <p:cNvPicPr>
            <a:picLocks noChangeAspect="1"/>
          </p:cNvPicPr>
          <p:nvPr/>
        </p:nvPicPr>
        <p:blipFill>
          <a:blip r:embed="rId4"/>
          <a:stretch>
            <a:fillRect/>
          </a:stretch>
        </p:blipFill>
        <p:spPr>
          <a:xfrm>
            <a:off x="6418874" y="4238979"/>
            <a:ext cx="565566" cy="511018"/>
          </a:xfrm>
          <a:prstGeom prst="rect">
            <a:avLst/>
          </a:prstGeom>
        </p:spPr>
      </p:pic>
      <p:pic>
        <p:nvPicPr>
          <p:cNvPr id="42" name="Picture 41"/>
          <p:cNvPicPr>
            <a:picLocks noChangeAspect="1"/>
          </p:cNvPicPr>
          <p:nvPr/>
        </p:nvPicPr>
        <p:blipFill>
          <a:blip r:embed="rId5"/>
          <a:stretch>
            <a:fillRect/>
          </a:stretch>
        </p:blipFill>
        <p:spPr>
          <a:xfrm>
            <a:off x="7718240" y="4922290"/>
            <a:ext cx="565566" cy="511018"/>
          </a:xfrm>
          <a:prstGeom prst="rect">
            <a:avLst/>
          </a:prstGeom>
        </p:spPr>
      </p:pic>
      <p:pic>
        <p:nvPicPr>
          <p:cNvPr id="43" name="Picture 42"/>
          <p:cNvPicPr>
            <a:picLocks noChangeAspect="1"/>
          </p:cNvPicPr>
          <p:nvPr/>
        </p:nvPicPr>
        <p:blipFill>
          <a:blip r:embed="rId6"/>
          <a:stretch>
            <a:fillRect/>
          </a:stretch>
        </p:blipFill>
        <p:spPr>
          <a:xfrm>
            <a:off x="4891883" y="3275443"/>
            <a:ext cx="546863" cy="494120"/>
          </a:xfrm>
          <a:prstGeom prst="rect">
            <a:avLst/>
          </a:prstGeom>
        </p:spPr>
      </p:pic>
      <p:pic>
        <p:nvPicPr>
          <p:cNvPr id="44" name="Picture 43"/>
          <p:cNvPicPr>
            <a:picLocks noChangeAspect="1"/>
          </p:cNvPicPr>
          <p:nvPr/>
        </p:nvPicPr>
        <p:blipFill>
          <a:blip r:embed="rId7"/>
          <a:stretch>
            <a:fillRect/>
          </a:stretch>
        </p:blipFill>
        <p:spPr>
          <a:xfrm>
            <a:off x="5960969" y="3980669"/>
            <a:ext cx="549639" cy="494120"/>
          </a:xfrm>
          <a:prstGeom prst="rect">
            <a:avLst/>
          </a:prstGeom>
        </p:spPr>
      </p:pic>
      <p:sp>
        <p:nvSpPr>
          <p:cNvPr id="233" name="Can 232"/>
          <p:cNvSpPr/>
          <p:nvPr/>
        </p:nvSpPr>
        <p:spPr bwMode="auto">
          <a:xfrm rot="7116827">
            <a:off x="7570717" y="1354592"/>
            <a:ext cx="241723" cy="1733611"/>
          </a:xfrm>
          <a:prstGeom prst="can">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Green Tenant VM Network</a:t>
            </a:r>
          </a:p>
        </p:txBody>
      </p:sp>
      <p:cxnSp>
        <p:nvCxnSpPr>
          <p:cNvPr id="234" name="Straight Connector 233"/>
          <p:cNvCxnSpPr/>
          <p:nvPr/>
        </p:nvCxnSpPr>
        <p:spPr>
          <a:xfrm flipV="1">
            <a:off x="7672878" y="1974054"/>
            <a:ext cx="114299" cy="164715"/>
          </a:xfrm>
          <a:prstGeom prst="line">
            <a:avLst/>
          </a:prstGeom>
          <a:ln w="38100">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2834453" y="5680864"/>
            <a:ext cx="4713637" cy="621289"/>
          </a:xfrm>
          <a:prstGeom prst="rect">
            <a:avLst/>
          </a:prstGeom>
          <a:noFill/>
        </p:spPr>
        <p:txBody>
          <a:bodyPr wrap="non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Deploy VMs onto Hyper-V Hosts</a:t>
            </a:r>
          </a:p>
        </p:txBody>
      </p:sp>
      <p:grpSp>
        <p:nvGrpSpPr>
          <p:cNvPr id="75" name="Group 74"/>
          <p:cNvGrpSpPr/>
          <p:nvPr/>
        </p:nvGrpSpPr>
        <p:grpSpPr>
          <a:xfrm>
            <a:off x="143455" y="134692"/>
            <a:ext cx="2513108" cy="1781910"/>
            <a:chOff x="142611" y="134224"/>
            <a:chExt cx="3080452" cy="1406415"/>
          </a:xfrm>
        </p:grpSpPr>
        <p:sp>
          <p:nvSpPr>
            <p:cNvPr id="76" name="Rounded Rectangle 164"/>
            <p:cNvSpPr/>
            <p:nvPr/>
          </p:nvSpPr>
          <p:spPr bwMode="auto">
            <a:xfrm>
              <a:off x="142611" y="134224"/>
              <a:ext cx="3080452" cy="1406415"/>
            </a:xfrm>
            <a:prstGeom prst="roundRect">
              <a:avLst/>
            </a:prstGeom>
            <a:solidFill>
              <a:srgbClr val="FFC000">
                <a:alpha val="28000"/>
              </a:srgbClr>
            </a:solid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Network Controller </a:t>
              </a:r>
            </a:p>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Managed Logical Networks</a:t>
              </a:r>
            </a:p>
          </p:txBody>
        </p:sp>
        <p:sp>
          <p:nvSpPr>
            <p:cNvPr id="77" name="Can 166"/>
            <p:cNvSpPr/>
            <p:nvPr/>
          </p:nvSpPr>
          <p:spPr bwMode="auto">
            <a:xfrm rot="5400000">
              <a:off x="1586585" y="-890412"/>
              <a:ext cx="271968" cy="2614460"/>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78" name="Can 177"/>
          <p:cNvSpPr/>
          <p:nvPr/>
        </p:nvSpPr>
        <p:spPr bwMode="auto">
          <a:xfrm rot="5400000">
            <a:off x="1245411" y="-45539"/>
            <a:ext cx="323634" cy="2132939"/>
          </a:xfrm>
          <a:prstGeom prst="ca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HNV</a:t>
            </a:r>
          </a:p>
        </p:txBody>
      </p:sp>
      <p:sp>
        <p:nvSpPr>
          <p:cNvPr id="79" name="Can 216"/>
          <p:cNvSpPr/>
          <p:nvPr/>
        </p:nvSpPr>
        <p:spPr bwMode="auto">
          <a:xfrm rot="5400000">
            <a:off x="3814795" y="-469405"/>
            <a:ext cx="241723" cy="1733611"/>
          </a:xfrm>
          <a:prstGeom prst="ca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Red Tenant VM Network</a:t>
            </a:r>
          </a:p>
        </p:txBody>
      </p:sp>
      <p:sp>
        <p:nvSpPr>
          <p:cNvPr id="80" name="Can 232"/>
          <p:cNvSpPr/>
          <p:nvPr/>
        </p:nvSpPr>
        <p:spPr bwMode="auto">
          <a:xfrm rot="5400000">
            <a:off x="3796759" y="-128554"/>
            <a:ext cx="241723" cy="1733611"/>
          </a:xfrm>
          <a:prstGeom prst="ca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Green Tenant VM Network</a:t>
            </a:r>
          </a:p>
        </p:txBody>
      </p:sp>
      <p:sp>
        <p:nvSpPr>
          <p:cNvPr id="89" name="Rectangle 88"/>
          <p:cNvSpPr/>
          <p:nvPr/>
        </p:nvSpPr>
        <p:spPr bwMode="auto">
          <a:xfrm>
            <a:off x="10075061" y="4352420"/>
            <a:ext cx="1336597" cy="520043"/>
          </a:xfrm>
          <a:prstGeom prst="rect">
            <a:avLst/>
          </a:prstGeom>
          <a:solidFill>
            <a:schemeClr val="accent4">
              <a:lumMod val="10000"/>
            </a:schemeClr>
          </a:solidFill>
          <a:ln>
            <a:noFill/>
            <a:headEnd type="none" w="med" len="med"/>
            <a:tailEnd type="none" w="med" len="med"/>
          </a:ln>
          <a:effectLst/>
          <a:scene3d>
            <a:camera prst="isometricLeftDown"/>
            <a:lightRig rig="flat" dir="t"/>
          </a:scene3d>
          <a:sp3d extrusionH="76200" prstMaterial="clear">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8876433" y="3620247"/>
            <a:ext cx="1336597" cy="520043"/>
          </a:xfrm>
          <a:prstGeom prst="rect">
            <a:avLst/>
          </a:prstGeom>
          <a:solidFill>
            <a:schemeClr val="accent4">
              <a:lumMod val="10000"/>
            </a:schemeClr>
          </a:solidFill>
          <a:ln>
            <a:noFill/>
            <a:headEnd type="none" w="med" len="med"/>
            <a:tailEnd type="none" w="med" len="med"/>
          </a:ln>
          <a:effectLst/>
          <a:scene3d>
            <a:camera prst="isometricLeftDown"/>
            <a:lightRig rig="flat" dir="t"/>
          </a:scene3d>
          <a:sp3d extrusionH="76200" prstMaterial="clear">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9068543" y="3990119"/>
            <a:ext cx="718917" cy="275349"/>
          </a:xfrm>
          <a:prstGeom prst="rect">
            <a:avLst/>
          </a:prstGeom>
          <a:solidFill>
            <a:schemeClr val="accent6">
              <a:lumMod val="50000"/>
            </a:schemeClr>
          </a:solidFill>
          <a:ln>
            <a:noFill/>
            <a:headEnd type="none" w="med" len="med"/>
            <a:tailEnd type="none" w="med" len="med"/>
          </a:ln>
          <a:effectLst/>
          <a:scene3d>
            <a:camera prst="isometricLeftDown"/>
            <a:lightRig rig="flat" dir="t"/>
          </a:scene3d>
          <a:sp3d extrusionH="76200" prstMaterial="clear">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solidFill>
                  <a:schemeClr val="tx1"/>
                </a:solidFill>
                <a:ea typeface="Segoe UI" pitchFamily="34" charset="0"/>
                <a:cs typeface="Segoe UI" pitchFamily="34" charset="0"/>
              </a:rPr>
              <a:t>VFP</a:t>
            </a:r>
          </a:p>
        </p:txBody>
      </p:sp>
      <p:sp>
        <p:nvSpPr>
          <p:cNvPr id="93" name="Rectangle 92"/>
          <p:cNvSpPr/>
          <p:nvPr/>
        </p:nvSpPr>
        <p:spPr bwMode="auto">
          <a:xfrm>
            <a:off x="7615508" y="2899154"/>
            <a:ext cx="1336597" cy="520043"/>
          </a:xfrm>
          <a:prstGeom prst="rect">
            <a:avLst/>
          </a:prstGeom>
          <a:solidFill>
            <a:schemeClr val="accent4">
              <a:lumMod val="10000"/>
            </a:schemeClr>
          </a:solidFill>
          <a:ln>
            <a:noFill/>
            <a:headEnd type="none" w="med" len="med"/>
            <a:tailEnd type="none" w="med" len="med"/>
          </a:ln>
          <a:effectLst/>
          <a:scene3d>
            <a:camera prst="isometricLeftDown"/>
            <a:lightRig rig="flat" dir="t"/>
          </a:scene3d>
          <a:sp3d extrusionH="76200" prstMaterial="clear">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10301235" y="4678992"/>
            <a:ext cx="718917" cy="275349"/>
          </a:xfrm>
          <a:prstGeom prst="rect">
            <a:avLst/>
          </a:prstGeom>
          <a:solidFill>
            <a:schemeClr val="accent6">
              <a:lumMod val="50000"/>
            </a:schemeClr>
          </a:solidFill>
          <a:ln>
            <a:noFill/>
            <a:headEnd type="none" w="med" len="med"/>
            <a:tailEnd type="none" w="med" len="med"/>
          </a:ln>
          <a:effectLst/>
          <a:scene3d>
            <a:camera prst="isometricLeftDown"/>
            <a:lightRig rig="flat" dir="t"/>
          </a:scene3d>
          <a:sp3d extrusionH="76200" prstMaterial="clear">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solidFill>
                  <a:schemeClr val="tx1"/>
                </a:solidFill>
                <a:ea typeface="Segoe UI" pitchFamily="34" charset="0"/>
                <a:cs typeface="Segoe UI" pitchFamily="34" charset="0"/>
              </a:rPr>
              <a:t>VFP</a:t>
            </a:r>
          </a:p>
        </p:txBody>
      </p:sp>
      <p:sp>
        <p:nvSpPr>
          <p:cNvPr id="90" name="Rectangle 89"/>
          <p:cNvSpPr/>
          <p:nvPr/>
        </p:nvSpPr>
        <p:spPr bwMode="auto">
          <a:xfrm>
            <a:off x="7846990" y="3280454"/>
            <a:ext cx="718917" cy="275349"/>
          </a:xfrm>
          <a:prstGeom prst="rect">
            <a:avLst/>
          </a:prstGeom>
          <a:solidFill>
            <a:schemeClr val="accent6">
              <a:lumMod val="50000"/>
            </a:schemeClr>
          </a:solidFill>
          <a:ln>
            <a:noFill/>
            <a:headEnd type="none" w="med" len="med"/>
            <a:tailEnd type="none" w="med" len="med"/>
          </a:ln>
          <a:effectLst/>
          <a:scene3d>
            <a:camera prst="isometricLeftDown"/>
            <a:lightRig rig="flat" dir="t"/>
          </a:scene3d>
          <a:sp3d extrusionH="76200" prstMaterial="clear">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solidFill>
                  <a:schemeClr val="tx1"/>
                </a:solidFill>
                <a:ea typeface="Segoe UI" pitchFamily="34" charset="0"/>
                <a:cs typeface="Segoe UI" pitchFamily="34" charset="0"/>
              </a:rPr>
              <a:t>VFP</a:t>
            </a:r>
          </a:p>
        </p:txBody>
      </p:sp>
      <p:sp>
        <p:nvSpPr>
          <p:cNvPr id="95" name="Rectangle 94"/>
          <p:cNvSpPr/>
          <p:nvPr/>
        </p:nvSpPr>
        <p:spPr bwMode="auto">
          <a:xfrm>
            <a:off x="6626955" y="2229463"/>
            <a:ext cx="1336597" cy="520043"/>
          </a:xfrm>
          <a:prstGeom prst="rect">
            <a:avLst/>
          </a:prstGeom>
          <a:solidFill>
            <a:schemeClr val="accent4">
              <a:lumMod val="10000"/>
            </a:schemeClr>
          </a:solidFill>
          <a:ln>
            <a:noFill/>
            <a:headEnd type="none" w="med" len="med"/>
            <a:tailEnd type="none" w="med" len="med"/>
          </a:ln>
          <a:effectLst/>
          <a:scene3d>
            <a:camera prst="isometricLeftDown"/>
            <a:lightRig rig="flat" dir="t"/>
          </a:scene3d>
          <a:sp3d extrusionH="76200" prstMaterial="clear">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6853129" y="2556035"/>
            <a:ext cx="718917" cy="275349"/>
          </a:xfrm>
          <a:prstGeom prst="rect">
            <a:avLst/>
          </a:prstGeom>
          <a:solidFill>
            <a:schemeClr val="accent6">
              <a:lumMod val="50000"/>
            </a:schemeClr>
          </a:solidFill>
          <a:ln>
            <a:noFill/>
            <a:headEnd type="none" w="med" len="med"/>
            <a:tailEnd type="none" w="med" len="med"/>
          </a:ln>
          <a:effectLst/>
          <a:scene3d>
            <a:camera prst="isometricLeftDown"/>
            <a:lightRig rig="flat" dir="t"/>
          </a:scene3d>
          <a:sp3d extrusionH="76200" prstMaterial="clear">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solidFill>
                  <a:schemeClr val="tx1"/>
                </a:solidFill>
                <a:ea typeface="Segoe UI" pitchFamily="34" charset="0"/>
                <a:cs typeface="Segoe UI" pitchFamily="34" charset="0"/>
              </a:rPr>
              <a:t>VFP</a:t>
            </a:r>
          </a:p>
        </p:txBody>
      </p:sp>
      <p:sp>
        <p:nvSpPr>
          <p:cNvPr id="41" name="Rectangle 40"/>
          <p:cNvSpPr/>
          <p:nvPr/>
        </p:nvSpPr>
        <p:spPr>
          <a:xfrm>
            <a:off x="479296" y="5778394"/>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45" name="Picture 44"/>
          <p:cNvPicPr>
            <a:picLocks noChangeAspect="1"/>
          </p:cNvPicPr>
          <p:nvPr/>
        </p:nvPicPr>
        <p:blipFill>
          <a:blip r:embed="rId8"/>
          <a:stretch>
            <a:fillRect/>
          </a:stretch>
        </p:blipFill>
        <p:spPr>
          <a:xfrm>
            <a:off x="572691" y="5871003"/>
            <a:ext cx="465939" cy="465212"/>
          </a:xfrm>
          <a:prstGeom prst="rect">
            <a:avLst/>
          </a:prstGeom>
          <a:scene3d>
            <a:camera prst="isometricLeftDown"/>
            <a:lightRig rig="threePt" dir="t"/>
          </a:scene3d>
        </p:spPr>
      </p:pic>
      <p:pic>
        <p:nvPicPr>
          <p:cNvPr id="46" name="Picture 45"/>
          <p:cNvPicPr>
            <a:picLocks noChangeAspect="1"/>
          </p:cNvPicPr>
          <p:nvPr/>
        </p:nvPicPr>
        <p:blipFill>
          <a:blip r:embed="rId9"/>
          <a:stretch>
            <a:fillRect/>
          </a:stretch>
        </p:blipFill>
        <p:spPr>
          <a:xfrm>
            <a:off x="587400" y="5293138"/>
            <a:ext cx="902462" cy="628812"/>
          </a:xfrm>
          <a:prstGeom prst="rect">
            <a:avLst/>
          </a:prstGeom>
        </p:spPr>
      </p:pic>
    </p:spTree>
    <p:extLst>
      <p:ext uri="{BB962C8B-B14F-4D97-AF65-F5344CB8AC3E}">
        <p14:creationId xmlns:p14="http://schemas.microsoft.com/office/powerpoint/2010/main" val="2427722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p:cNvCxnSpPr>
            <a:cxnSpLocks/>
          </p:cNvCxnSpPr>
          <p:nvPr/>
        </p:nvCxnSpPr>
        <p:spPr>
          <a:xfrm>
            <a:off x="7031568" y="3478378"/>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183206" y="3803150"/>
            <a:ext cx="0" cy="609052"/>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Can 166"/>
          <p:cNvSpPr/>
          <p:nvPr/>
        </p:nvSpPr>
        <p:spPr bwMode="auto">
          <a:xfrm rot="5400000">
            <a:off x="5924229" y="-508926"/>
            <a:ext cx="194137" cy="8964248"/>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Management</a:t>
            </a:r>
          </a:p>
        </p:txBody>
      </p:sp>
      <p:sp>
        <p:nvSpPr>
          <p:cNvPr id="10" name="Can 177"/>
          <p:cNvSpPr/>
          <p:nvPr/>
        </p:nvSpPr>
        <p:spPr bwMode="auto">
          <a:xfrm rot="5400000">
            <a:off x="5909929" y="-790344"/>
            <a:ext cx="222738" cy="8964248"/>
          </a:xfrm>
          <a:prstGeom prst="ca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HNV </a:t>
            </a:r>
            <a:r>
              <a:rPr lang="en-US" sz="1200" i="1" dirty="0">
                <a:gradFill>
                  <a:gsLst>
                    <a:gs pos="0">
                      <a:srgbClr val="FFFFFF"/>
                    </a:gs>
                    <a:gs pos="100000">
                      <a:srgbClr val="FFFFFF"/>
                    </a:gs>
                  </a:gsLst>
                  <a:lin ang="5400000" scaled="0"/>
                </a:gradFill>
                <a:ea typeface="Segoe UI" pitchFamily="34" charset="0"/>
                <a:cs typeface="Segoe UI" pitchFamily="34" charset="0"/>
              </a:rPr>
              <a:t>(10.10.182.0/25, VLAN 11)</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p:cNvSpPr txBox="1"/>
          <p:nvPr/>
        </p:nvSpPr>
        <p:spPr>
          <a:xfrm>
            <a:off x="2271" y="4279829"/>
            <a:ext cx="1719986"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Compute </a:t>
            </a:r>
          </a:p>
          <a:p>
            <a:pPr>
              <a:lnSpc>
                <a:spcPct val="90000"/>
              </a:lnSpc>
              <a:spcAft>
                <a:spcPts val="600"/>
              </a:spcAft>
            </a:pPr>
            <a:r>
              <a:rPr lang="en-US" sz="2400" dirty="0">
                <a:gradFill>
                  <a:gsLst>
                    <a:gs pos="2917">
                      <a:schemeClr val="tx1"/>
                    </a:gs>
                    <a:gs pos="30000">
                      <a:schemeClr val="tx1"/>
                    </a:gs>
                  </a:gsLst>
                  <a:lin ang="5400000" scaled="0"/>
                </a:gradFill>
              </a:rPr>
              <a:t>Cluster</a:t>
            </a:r>
          </a:p>
        </p:txBody>
      </p:sp>
      <p:sp>
        <p:nvSpPr>
          <p:cNvPr id="21" name="TextBox 20"/>
          <p:cNvSpPr txBox="1"/>
          <p:nvPr/>
        </p:nvSpPr>
        <p:spPr>
          <a:xfrm>
            <a:off x="10060125" y="2641595"/>
            <a:ext cx="2233894"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Infrastructure</a:t>
            </a:r>
          </a:p>
          <a:p>
            <a:pPr>
              <a:lnSpc>
                <a:spcPct val="90000"/>
              </a:lnSpc>
              <a:spcAft>
                <a:spcPts val="600"/>
              </a:spcAft>
            </a:pPr>
            <a:r>
              <a:rPr lang="en-US" sz="2400" dirty="0">
                <a:gradFill>
                  <a:gsLst>
                    <a:gs pos="2917">
                      <a:schemeClr val="tx1"/>
                    </a:gs>
                    <a:gs pos="30000">
                      <a:schemeClr val="tx1"/>
                    </a:gs>
                  </a:gsLst>
                  <a:lin ang="5400000" scaled="0"/>
                </a:gradFill>
              </a:rPr>
              <a:t> VMs</a:t>
            </a:r>
          </a:p>
        </p:txBody>
      </p:sp>
      <p:sp>
        <p:nvSpPr>
          <p:cNvPr id="22" name="TextBox 21"/>
          <p:cNvSpPr txBox="1"/>
          <p:nvPr/>
        </p:nvSpPr>
        <p:spPr>
          <a:xfrm>
            <a:off x="1560" y="1262640"/>
            <a:ext cx="2048058"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Tenant </a:t>
            </a:r>
          </a:p>
          <a:p>
            <a:pPr>
              <a:lnSpc>
                <a:spcPct val="90000"/>
              </a:lnSpc>
              <a:spcAft>
                <a:spcPts val="600"/>
              </a:spcAft>
            </a:pPr>
            <a:r>
              <a:rPr lang="en-US" sz="2400" dirty="0">
                <a:gradFill>
                  <a:gsLst>
                    <a:gs pos="2917">
                      <a:schemeClr val="tx1"/>
                    </a:gs>
                    <a:gs pos="30000">
                      <a:schemeClr val="tx1"/>
                    </a:gs>
                  </a:gsLst>
                  <a:lin ang="5400000" scaled="0"/>
                </a:gradFill>
              </a:rPr>
              <a:t>VMs</a:t>
            </a:r>
          </a:p>
        </p:txBody>
      </p:sp>
      <p:sp>
        <p:nvSpPr>
          <p:cNvPr id="2" name="TextBox 1"/>
          <p:cNvSpPr txBox="1"/>
          <p:nvPr/>
        </p:nvSpPr>
        <p:spPr>
          <a:xfrm>
            <a:off x="3492524" y="64313"/>
            <a:ext cx="5002594" cy="724143"/>
          </a:xfrm>
          <a:prstGeom prst="rect">
            <a:avLst/>
          </a:prstGeom>
          <a:noFill/>
        </p:spPr>
        <p:txBody>
          <a:bodyPr wrap="square" lIns="179285" tIns="143428" rIns="179285" bIns="143428" rtlCol="0">
            <a:spAutoFit/>
          </a:bodyPr>
          <a:lstStyle/>
          <a:p>
            <a:pPr>
              <a:lnSpc>
                <a:spcPct val="90000"/>
              </a:lnSpc>
              <a:spcAft>
                <a:spcPts val="588"/>
              </a:spcAft>
            </a:pPr>
            <a:r>
              <a:rPr lang="en-US" sz="3137" dirty="0">
                <a:gradFill>
                  <a:gsLst>
                    <a:gs pos="2917">
                      <a:schemeClr val="tx1"/>
                    </a:gs>
                    <a:gs pos="30000">
                      <a:schemeClr val="tx1"/>
                    </a:gs>
                  </a:gsLst>
                  <a:lin ang="5400000" scaled="0"/>
                </a:gradFill>
              </a:rPr>
              <a:t>Logical Network Diagram</a:t>
            </a:r>
          </a:p>
        </p:txBody>
      </p:sp>
      <p:sp>
        <p:nvSpPr>
          <p:cNvPr id="51" name="Rectangle 50"/>
          <p:cNvSpPr/>
          <p:nvPr/>
        </p:nvSpPr>
        <p:spPr>
          <a:xfrm>
            <a:off x="1631371" y="2874122"/>
            <a:ext cx="544754" cy="558393"/>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NC1</a:t>
            </a:r>
          </a:p>
        </p:txBody>
      </p:sp>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41" y="2499338"/>
            <a:ext cx="758265" cy="453493"/>
          </a:xfrm>
          <a:prstGeom prst="rect">
            <a:avLst/>
          </a:prstGeom>
          <a:scene3d>
            <a:camera prst="perspectiveLeft" fov="3600000">
              <a:rot lat="0" lon="1800000" rev="0"/>
            </a:camera>
            <a:lightRig rig="threePt" dir="t"/>
          </a:scene3d>
        </p:spPr>
      </p:pic>
      <p:sp>
        <p:nvSpPr>
          <p:cNvPr id="49" name="Can 166"/>
          <p:cNvSpPr/>
          <p:nvPr/>
        </p:nvSpPr>
        <p:spPr bwMode="auto">
          <a:xfrm rot="5400000">
            <a:off x="5924229" y="-508926"/>
            <a:ext cx="194137" cy="8964248"/>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Management </a:t>
            </a:r>
            <a:r>
              <a:rPr lang="en-US" sz="1200" i="1" dirty="0">
                <a:gradFill>
                  <a:gsLst>
                    <a:gs pos="0">
                      <a:srgbClr val="FFFFFF"/>
                    </a:gs>
                    <a:gs pos="100000">
                      <a:srgbClr val="FFFFFF"/>
                    </a:gs>
                  </a:gsLst>
                  <a:lin ang="5400000" scaled="0"/>
                </a:gradFill>
                <a:ea typeface="Segoe UI" pitchFamily="34" charset="0"/>
                <a:cs typeface="Segoe UI" pitchFamily="34" charset="0"/>
              </a:rPr>
              <a:t>(10.127.132.128/25, VLAN 7)</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50" name="1"/>
          <p:cNvSpPr/>
          <p:nvPr/>
        </p:nvSpPr>
        <p:spPr>
          <a:xfrm>
            <a:off x="1394664" y="4860647"/>
            <a:ext cx="816829" cy="298319"/>
          </a:xfrm>
          <a:prstGeom prst="rect">
            <a:avLst/>
          </a:prstGeom>
          <a:blipFill>
            <a:blip r:embed="rId3"/>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2" name="1"/>
          <p:cNvSpPr/>
          <p:nvPr/>
        </p:nvSpPr>
        <p:spPr>
          <a:xfrm>
            <a:off x="3934534" y="4886277"/>
            <a:ext cx="816829" cy="298319"/>
          </a:xfrm>
          <a:prstGeom prst="rect">
            <a:avLst/>
          </a:prstGeom>
          <a:blipFill>
            <a:blip r:embed="rId3"/>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3" name="1"/>
          <p:cNvSpPr/>
          <p:nvPr/>
        </p:nvSpPr>
        <p:spPr>
          <a:xfrm>
            <a:off x="6359904" y="4860647"/>
            <a:ext cx="816829" cy="298319"/>
          </a:xfrm>
          <a:prstGeom prst="rect">
            <a:avLst/>
          </a:prstGeom>
          <a:blipFill>
            <a:blip r:embed="rId3"/>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4" name="1"/>
          <p:cNvSpPr/>
          <p:nvPr/>
        </p:nvSpPr>
        <p:spPr>
          <a:xfrm>
            <a:off x="8785274" y="4860647"/>
            <a:ext cx="816829" cy="298319"/>
          </a:xfrm>
          <a:prstGeom prst="rect">
            <a:avLst/>
          </a:prstGeom>
          <a:blipFill>
            <a:blip r:embed="rId3"/>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cxnSp>
        <p:nvCxnSpPr>
          <p:cNvPr id="55" name="Straight Connector 54"/>
          <p:cNvCxnSpPr>
            <a:cxnSpLocks/>
          </p:cNvCxnSpPr>
          <p:nvPr/>
        </p:nvCxnSpPr>
        <p:spPr>
          <a:xfrm>
            <a:off x="2585003" y="4070268"/>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5050171" y="4070268"/>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7515339" y="4070268"/>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a:off x="9980508" y="4070267"/>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a:off x="2062088" y="3478103"/>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4147443" y="2899409"/>
            <a:ext cx="544754" cy="558393"/>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5926" y="2547825"/>
            <a:ext cx="758265" cy="453493"/>
          </a:xfrm>
          <a:prstGeom prst="rect">
            <a:avLst/>
          </a:prstGeom>
          <a:scene3d>
            <a:camera prst="perspectiveLeft" fov="3600000">
              <a:rot lat="0" lon="1800000" rev="0"/>
            </a:camera>
            <a:lightRig rig="threePt" dir="t"/>
          </a:scene3d>
        </p:spPr>
      </p:pic>
      <p:sp>
        <p:nvSpPr>
          <p:cNvPr id="87" name="Rectangle 86"/>
          <p:cNvSpPr/>
          <p:nvPr/>
        </p:nvSpPr>
        <p:spPr>
          <a:xfrm>
            <a:off x="6486815" y="2919709"/>
            <a:ext cx="544754" cy="558393"/>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0184" y="2544925"/>
            <a:ext cx="758265" cy="453493"/>
          </a:xfrm>
          <a:prstGeom prst="rect">
            <a:avLst/>
          </a:prstGeom>
          <a:scene3d>
            <a:camera prst="perspectiveLeft" fov="3600000">
              <a:rot lat="0" lon="1800000" rev="0"/>
            </a:camera>
            <a:lightRig rig="threePt" dir="t"/>
          </a:scene3d>
        </p:spPr>
      </p:pic>
      <p:cxnSp>
        <p:nvCxnSpPr>
          <p:cNvPr id="89" name="Straight Connector 88"/>
          <p:cNvCxnSpPr>
            <a:cxnSpLocks/>
          </p:cNvCxnSpPr>
          <p:nvPr/>
        </p:nvCxnSpPr>
        <p:spPr>
          <a:xfrm>
            <a:off x="4672163" y="3481003"/>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734407" y="3803150"/>
            <a:ext cx="0" cy="609052"/>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p:cNvCxnSpPr>
          <p:nvPr/>
        </p:nvCxnSpPr>
        <p:spPr>
          <a:xfrm>
            <a:off x="7590041" y="3803150"/>
            <a:ext cx="0" cy="534349"/>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052854" y="3803150"/>
            <a:ext cx="0" cy="609052"/>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464472" y="1512603"/>
            <a:ext cx="9188354" cy="1106749"/>
            <a:chOff x="1493837" y="1542437"/>
            <a:chExt cx="9372600" cy="1128942"/>
          </a:xfrm>
        </p:grpSpPr>
        <p:sp>
          <p:nvSpPr>
            <p:cNvPr id="95" name="Can 177"/>
            <p:cNvSpPr/>
            <p:nvPr/>
          </p:nvSpPr>
          <p:spPr bwMode="auto">
            <a:xfrm rot="5400000">
              <a:off x="5989637" y="-2205421"/>
              <a:ext cx="381000" cy="9372600"/>
            </a:xfrm>
            <a:prstGeom prst="can">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 							    HNV Provider Logical Network</a:t>
              </a:r>
            </a:p>
          </p:txBody>
        </p:sp>
        <p:pic>
          <p:nvPicPr>
            <p:cNvPr id="8" name="Picture 7"/>
            <p:cNvPicPr>
              <a:picLocks noChangeAspect="1"/>
            </p:cNvPicPr>
            <p:nvPr/>
          </p:nvPicPr>
          <p:blipFill>
            <a:blip r:embed="rId4"/>
            <a:stretch>
              <a:fillRect/>
            </a:stretch>
          </p:blipFill>
          <p:spPr>
            <a:xfrm>
              <a:off x="4846637" y="1598332"/>
              <a:ext cx="576907" cy="521265"/>
            </a:xfrm>
            <a:prstGeom prst="rect">
              <a:avLst/>
            </a:prstGeom>
          </p:spPr>
        </p:pic>
        <p:pic>
          <p:nvPicPr>
            <p:cNvPr id="9" name="Picture 8"/>
            <p:cNvPicPr>
              <a:picLocks noChangeAspect="1"/>
            </p:cNvPicPr>
            <p:nvPr/>
          </p:nvPicPr>
          <p:blipFill>
            <a:blip r:embed="rId5"/>
            <a:stretch>
              <a:fillRect/>
            </a:stretch>
          </p:blipFill>
          <p:spPr>
            <a:xfrm>
              <a:off x="1746236" y="1542437"/>
              <a:ext cx="557829" cy="504028"/>
            </a:xfrm>
            <a:prstGeom prst="rect">
              <a:avLst/>
            </a:prstGeom>
          </p:spPr>
        </p:pic>
        <p:pic>
          <p:nvPicPr>
            <p:cNvPr id="80" name="Picture 79"/>
            <p:cNvPicPr>
              <a:picLocks noChangeAspect="1"/>
            </p:cNvPicPr>
            <p:nvPr/>
          </p:nvPicPr>
          <p:blipFill>
            <a:blip r:embed="rId6"/>
            <a:stretch>
              <a:fillRect/>
            </a:stretch>
          </p:blipFill>
          <p:spPr>
            <a:xfrm>
              <a:off x="7285812" y="1600168"/>
              <a:ext cx="576907" cy="521265"/>
            </a:xfrm>
            <a:prstGeom prst="rect">
              <a:avLst/>
            </a:prstGeom>
          </p:spPr>
        </p:pic>
        <p:pic>
          <p:nvPicPr>
            <p:cNvPr id="81" name="Picture 80"/>
            <p:cNvPicPr>
              <a:picLocks noChangeAspect="1"/>
            </p:cNvPicPr>
            <p:nvPr/>
          </p:nvPicPr>
          <p:blipFill>
            <a:blip r:embed="rId7"/>
            <a:stretch>
              <a:fillRect/>
            </a:stretch>
          </p:blipFill>
          <p:spPr>
            <a:xfrm>
              <a:off x="3839627" y="1589661"/>
              <a:ext cx="560660" cy="504028"/>
            </a:xfrm>
            <a:prstGeom prst="rect">
              <a:avLst/>
            </a:prstGeom>
          </p:spPr>
        </p:pic>
        <p:sp>
          <p:nvSpPr>
            <p:cNvPr id="82" name="Can 232"/>
            <p:cNvSpPr/>
            <p:nvPr/>
          </p:nvSpPr>
          <p:spPr bwMode="auto">
            <a:xfrm rot="5400000">
              <a:off x="3510554" y="605018"/>
              <a:ext cx="118408" cy="3959989"/>
            </a:xfrm>
            <a:prstGeom prst="can">
              <a:avLst/>
            </a:prstGeom>
            <a:solidFill>
              <a:srgbClr val="00B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Web Subnet </a:t>
              </a:r>
              <a:r>
                <a:rPr lang="en-US" sz="900" i="1" dirty="0">
                  <a:gradFill>
                    <a:gsLst>
                      <a:gs pos="0">
                        <a:srgbClr val="FFFFFF"/>
                      </a:gs>
                      <a:gs pos="100000">
                        <a:srgbClr val="FFFFFF"/>
                      </a:gs>
                    </a:gsLst>
                    <a:lin ang="5400000" scaled="0"/>
                  </a:gradFill>
                  <a:ea typeface="Segoe UI" pitchFamily="34" charset="0"/>
                  <a:cs typeface="Segoe UI" pitchFamily="34" charset="0"/>
                </a:rPr>
                <a:t>(192.168.1.0/24)</a:t>
              </a:r>
            </a:p>
          </p:txBody>
        </p:sp>
        <p:sp>
          <p:nvSpPr>
            <p:cNvPr id="84" name="Can 232"/>
            <p:cNvSpPr/>
            <p:nvPr/>
          </p:nvSpPr>
          <p:spPr bwMode="auto">
            <a:xfrm rot="5400000">
              <a:off x="5458928" y="1331614"/>
              <a:ext cx="115757" cy="2134906"/>
            </a:xfrm>
            <a:prstGeom prst="can">
              <a:avLst/>
            </a:prstGeom>
            <a:solidFill>
              <a:srgbClr val="FF00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Web Subnet (192.168.1.0/24)</a:t>
              </a:r>
            </a:p>
          </p:txBody>
        </p:sp>
        <p:sp>
          <p:nvSpPr>
            <p:cNvPr id="85" name="Can 232"/>
            <p:cNvSpPr/>
            <p:nvPr/>
          </p:nvSpPr>
          <p:spPr bwMode="auto">
            <a:xfrm rot="5400000">
              <a:off x="7534041" y="1486751"/>
              <a:ext cx="115760" cy="1824631"/>
            </a:xfrm>
            <a:prstGeom prst="can">
              <a:avLst/>
            </a:prstGeom>
            <a:solidFill>
              <a:srgbClr val="FF00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DB Subnet (192.168.2.0/24</a:t>
              </a:r>
            </a:p>
          </p:txBody>
        </p:sp>
        <p:cxnSp>
          <p:nvCxnSpPr>
            <p:cNvPr id="44" name="Straight Connector 43"/>
            <p:cNvCxnSpPr>
              <a:cxnSpLocks/>
            </p:cNvCxnSpPr>
            <p:nvPr/>
          </p:nvCxnSpPr>
          <p:spPr>
            <a:xfrm>
              <a:off x="1874837" y="1973262"/>
              <a:ext cx="0" cy="552332"/>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4013429" y="2050657"/>
              <a:ext cx="0" cy="474937"/>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5073933" y="2065020"/>
              <a:ext cx="0" cy="276166"/>
            </a:xfrm>
            <a:prstGeom prst="line">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7437437" y="2065020"/>
              <a:ext cx="0" cy="276166"/>
            </a:xfrm>
            <a:prstGeom prst="line">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1612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Lot of steps …</a:t>
            </a:r>
            <a:endParaRPr lang="cs-CZ" dirty="0"/>
          </a:p>
        </p:txBody>
      </p:sp>
      <p:sp>
        <p:nvSpPr>
          <p:cNvPr id="4" name="Subtitle 3"/>
          <p:cNvSpPr>
            <a:spLocks noGrp="1"/>
          </p:cNvSpPr>
          <p:nvPr>
            <p:ph type="subTitle" idx="1"/>
          </p:nvPr>
        </p:nvSpPr>
        <p:spPr/>
        <p:txBody>
          <a:bodyPr/>
          <a:lstStyle/>
          <a:p>
            <a:endParaRPr lang="cs-CZ"/>
          </a:p>
        </p:txBody>
      </p:sp>
      <p:sp>
        <p:nvSpPr>
          <p:cNvPr id="5" name="Text Placeholder 4"/>
          <p:cNvSpPr>
            <a:spLocks noGrp="1"/>
          </p:cNvSpPr>
          <p:nvPr>
            <p:ph type="body" sz="quarter" idx="10"/>
          </p:nvPr>
        </p:nvSpPr>
        <p:spPr/>
        <p:txBody>
          <a:bodyPr/>
          <a:lstStyle/>
          <a:p>
            <a:endParaRPr lang="cs-CZ"/>
          </a:p>
        </p:txBody>
      </p:sp>
    </p:spTree>
    <p:extLst>
      <p:ext uri="{BB962C8B-B14F-4D97-AF65-F5344CB8AC3E}">
        <p14:creationId xmlns:p14="http://schemas.microsoft.com/office/powerpoint/2010/main" val="3696725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reeform 157"/>
          <p:cNvSpPr/>
          <p:nvPr/>
        </p:nvSpPr>
        <p:spPr>
          <a:xfrm>
            <a:off x="4495112" y="1575783"/>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62" name="Freeform 161"/>
          <p:cNvSpPr/>
          <p:nvPr/>
        </p:nvSpPr>
        <p:spPr>
          <a:xfrm>
            <a:off x="5641481" y="2298473"/>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71" name="Freeform 170"/>
          <p:cNvSpPr/>
          <p:nvPr/>
        </p:nvSpPr>
        <p:spPr>
          <a:xfrm>
            <a:off x="6850413" y="2968117"/>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175" name="Freeform 174"/>
          <p:cNvSpPr/>
          <p:nvPr/>
        </p:nvSpPr>
        <p:spPr>
          <a:xfrm>
            <a:off x="8043965" y="3674035"/>
            <a:ext cx="1064624" cy="51488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rgbClr val="0070C0"/>
          </a:solidFill>
          <a:ln>
            <a:noFill/>
          </a:ln>
          <a:scene3d>
            <a:camera prst="isometricRightUp"/>
            <a:lightRig rig="balanced" dir="t"/>
          </a:scene3d>
          <a:sp3d extrusionH="127000">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418">
              <a:lnSpc>
                <a:spcPct val="150000"/>
              </a:lnSpc>
            </a:pPr>
            <a:r>
              <a:rPr lang="en-US" sz="1400" b="1" kern="0" dirty="0" err="1">
                <a:solidFill>
                  <a:schemeClr val="bg1"/>
                </a:solidFill>
                <a:latin typeface="Segoe UI" panose="020B0502040204020203" pitchFamily="34" charset="0"/>
                <a:cs typeface="Segoe UI" panose="020B0502040204020203" pitchFamily="34" charset="0"/>
              </a:rPr>
              <a:t>Mgmt</a:t>
            </a:r>
            <a:endParaRPr lang="en-US" sz="1400" b="1" kern="0" dirty="0">
              <a:solidFill>
                <a:schemeClr val="bg1"/>
              </a:solidFill>
              <a:latin typeface="Segoe UI" panose="020B0502040204020203" pitchFamily="34" charset="0"/>
              <a:cs typeface="Segoe UI" panose="020B0502040204020203" pitchFamily="34" charset="0"/>
            </a:endParaRPr>
          </a:p>
        </p:txBody>
      </p:sp>
      <p:sp>
        <p:nvSpPr>
          <p:cNvPr id="3" name="1"/>
          <p:cNvSpPr/>
          <p:nvPr/>
        </p:nvSpPr>
        <p:spPr>
          <a:xfrm>
            <a:off x="2878530" y="2850068"/>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4" name="1"/>
          <p:cNvSpPr/>
          <p:nvPr/>
        </p:nvSpPr>
        <p:spPr>
          <a:xfrm>
            <a:off x="4063824" y="3571265"/>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5" name="1"/>
          <p:cNvSpPr/>
          <p:nvPr/>
        </p:nvSpPr>
        <p:spPr>
          <a:xfrm>
            <a:off x="5281066" y="4256574"/>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6" name="1"/>
          <p:cNvSpPr/>
          <p:nvPr/>
        </p:nvSpPr>
        <p:spPr>
          <a:xfrm>
            <a:off x="6485596" y="4972717"/>
            <a:ext cx="1491741" cy="326318"/>
          </a:xfrm>
          <a:prstGeom prst="rect">
            <a:avLst/>
          </a:prstGeom>
          <a:blipFill>
            <a:blip r:embed="rId2"/>
            <a:stretch>
              <a:fillRect/>
            </a:stretch>
          </a:blipFill>
          <a:ln>
            <a:noFill/>
          </a:ln>
          <a:scene3d>
            <a:camera prst="isometricLeftDown"/>
            <a:lightRig rig="balanced" dir="t"/>
          </a:scene3d>
          <a:sp3d extrusionH="2794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7" name="2"/>
          <p:cNvSpPr/>
          <p:nvPr/>
        </p:nvSpPr>
        <p:spPr>
          <a:xfrm>
            <a:off x="8701022" y="840798"/>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sp>
        <p:nvSpPr>
          <p:cNvPr id="8" name="2"/>
          <p:cNvSpPr/>
          <p:nvPr/>
        </p:nvSpPr>
        <p:spPr>
          <a:xfrm>
            <a:off x="10053002" y="1586178"/>
            <a:ext cx="1491953" cy="167845"/>
          </a:xfrm>
          <a:prstGeom prst="rect">
            <a:avLst/>
          </a:prstGeom>
          <a:blipFill dpi="0" rotWithShape="1">
            <a:blip r:embed="rId3">
              <a:lum bright="70000" contrast="-70000"/>
            </a:blip>
            <a:srcRect/>
            <a:stretch>
              <a:fillRect/>
            </a:stretch>
          </a:blipFill>
          <a:ln>
            <a:noFill/>
          </a:ln>
          <a:scene3d>
            <a:camera prst="isometricLeftDown"/>
            <a:lightRig rig="balanced" dir="t"/>
          </a:scene3d>
          <a:sp3d extrusionH="914400" prstMaterial="matte">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kern="0">
              <a:solidFill>
                <a:sysClr val="windowText" lastClr="000000"/>
              </a:solidFill>
              <a:latin typeface="Segoe UI" panose="020B0502040204020203" pitchFamily="34" charset="0"/>
              <a:cs typeface="Segoe UI" panose="020B0502040204020203" pitchFamily="34" charset="0"/>
            </a:endParaRPr>
          </a:p>
        </p:txBody>
      </p:sp>
      <p:grpSp>
        <p:nvGrpSpPr>
          <p:cNvPr id="2" name="Group 1"/>
          <p:cNvGrpSpPr/>
          <p:nvPr/>
        </p:nvGrpSpPr>
        <p:grpSpPr>
          <a:xfrm>
            <a:off x="5590661" y="861751"/>
            <a:ext cx="5538839" cy="2985373"/>
            <a:chOff x="5590589" y="861386"/>
            <a:chExt cx="5539624" cy="2985796"/>
          </a:xfrm>
        </p:grpSpPr>
        <p:grpSp>
          <p:nvGrpSpPr>
            <p:cNvPr id="9" name="Group 8"/>
            <p:cNvGrpSpPr/>
            <p:nvPr/>
          </p:nvGrpSpPr>
          <p:grpSpPr>
            <a:xfrm>
              <a:off x="5590589" y="861386"/>
              <a:ext cx="1906886" cy="861456"/>
              <a:chOff x="1772031" y="1422442"/>
              <a:chExt cx="1906886" cy="861456"/>
            </a:xfrm>
          </p:grpSpPr>
          <p:sp>
            <p:nvSpPr>
              <p:cNvPr id="10" name="Freeform 9"/>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1" name="Freeform 10"/>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2" name="Group 11"/>
            <p:cNvGrpSpPr/>
            <p:nvPr/>
          </p:nvGrpSpPr>
          <p:grpSpPr>
            <a:xfrm>
              <a:off x="6794505" y="1579266"/>
              <a:ext cx="1906886" cy="861456"/>
              <a:chOff x="1772031" y="1422442"/>
              <a:chExt cx="1906886" cy="861456"/>
            </a:xfrm>
          </p:grpSpPr>
          <p:sp>
            <p:nvSpPr>
              <p:cNvPr id="13" name="Freeform 12"/>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4" name="Freeform 13"/>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5" name="Group 14"/>
            <p:cNvGrpSpPr/>
            <p:nvPr/>
          </p:nvGrpSpPr>
          <p:grpSpPr>
            <a:xfrm>
              <a:off x="7998422" y="2290401"/>
              <a:ext cx="1906886" cy="861456"/>
              <a:chOff x="1772031" y="1422442"/>
              <a:chExt cx="1906886" cy="861456"/>
            </a:xfrm>
          </p:grpSpPr>
          <p:sp>
            <p:nvSpPr>
              <p:cNvPr id="16" name="Freeform 15"/>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17" name="Freeform 16"/>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nvGrpSpPr>
            <p:cNvPr id="18" name="Group 17"/>
            <p:cNvGrpSpPr/>
            <p:nvPr/>
          </p:nvGrpSpPr>
          <p:grpSpPr>
            <a:xfrm>
              <a:off x="9223327" y="2985726"/>
              <a:ext cx="1906886" cy="861456"/>
              <a:chOff x="1772031" y="1422442"/>
              <a:chExt cx="1906886" cy="861456"/>
            </a:xfrm>
          </p:grpSpPr>
          <p:sp>
            <p:nvSpPr>
              <p:cNvPr id="19" name="Freeform 18"/>
              <p:cNvSpPr/>
              <p:nvPr/>
            </p:nvSpPr>
            <p:spPr>
              <a:xfrm>
                <a:off x="1772031" y="1422442"/>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NIC1</a:t>
                </a:r>
              </a:p>
            </p:txBody>
          </p:sp>
          <p:sp>
            <p:nvSpPr>
              <p:cNvPr id="20" name="Freeform 19"/>
              <p:cNvSpPr/>
              <p:nvPr/>
            </p:nvSpPr>
            <p:spPr>
              <a:xfrm>
                <a:off x="2314956" y="1709594"/>
                <a:ext cx="1363961" cy="574304"/>
              </a:xfrm>
              <a:custGeom>
                <a:avLst/>
                <a:gdLst>
                  <a:gd name="connsiteX0" fmla="*/ 0 w 2579427"/>
                  <a:gd name="connsiteY0" fmla="*/ 1473958 h 1473958"/>
                  <a:gd name="connsiteX1" fmla="*/ 88710 w 2579427"/>
                  <a:gd name="connsiteY1" fmla="*/ 1473958 h 1473958"/>
                  <a:gd name="connsiteX2" fmla="*/ 88710 w 2579427"/>
                  <a:gd name="connsiteY2" fmla="*/ 1071349 h 1473958"/>
                  <a:gd name="connsiteX3" fmla="*/ 573206 w 2579427"/>
                  <a:gd name="connsiteY3" fmla="*/ 1071349 h 1473958"/>
                  <a:gd name="connsiteX4" fmla="*/ 573206 w 2579427"/>
                  <a:gd name="connsiteY4" fmla="*/ 1276066 h 1473958"/>
                  <a:gd name="connsiteX5" fmla="*/ 1248770 w 2579427"/>
                  <a:gd name="connsiteY5" fmla="*/ 1276066 h 1473958"/>
                  <a:gd name="connsiteX6" fmla="*/ 1248770 w 2579427"/>
                  <a:gd name="connsiteY6" fmla="*/ 1091821 h 1473958"/>
                  <a:gd name="connsiteX7" fmla="*/ 2579427 w 2579427"/>
                  <a:gd name="connsiteY7" fmla="*/ 1091821 h 1473958"/>
                  <a:gd name="connsiteX8" fmla="*/ 2579427 w 2579427"/>
                  <a:gd name="connsiteY8" fmla="*/ 266132 h 1473958"/>
                  <a:gd name="connsiteX9" fmla="*/ 81886 w 2579427"/>
                  <a:gd name="connsiteY9" fmla="*/ 266132 h 1473958"/>
                  <a:gd name="connsiteX10" fmla="*/ 81886 w 2579427"/>
                  <a:gd name="connsiteY10" fmla="*/ 0 h 1473958"/>
                  <a:gd name="connsiteX11" fmla="*/ 6824 w 2579427"/>
                  <a:gd name="connsiteY11" fmla="*/ 0 h 1473958"/>
                  <a:gd name="connsiteX12" fmla="*/ 0 w 2579427"/>
                  <a:gd name="connsiteY12" fmla="*/ 1473958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427" h="1473958">
                    <a:moveTo>
                      <a:pt x="0" y="1473958"/>
                    </a:moveTo>
                    <a:lnTo>
                      <a:pt x="88710" y="1473958"/>
                    </a:lnTo>
                    <a:lnTo>
                      <a:pt x="88710" y="1071349"/>
                    </a:lnTo>
                    <a:lnTo>
                      <a:pt x="573206" y="1071349"/>
                    </a:lnTo>
                    <a:lnTo>
                      <a:pt x="573206" y="1276066"/>
                    </a:lnTo>
                    <a:lnTo>
                      <a:pt x="1248770" y="1276066"/>
                    </a:lnTo>
                    <a:lnTo>
                      <a:pt x="1248770" y="1091821"/>
                    </a:lnTo>
                    <a:lnTo>
                      <a:pt x="2579427" y="1091821"/>
                    </a:lnTo>
                    <a:lnTo>
                      <a:pt x="2579427" y="266132"/>
                    </a:lnTo>
                    <a:lnTo>
                      <a:pt x="81886" y="266132"/>
                    </a:lnTo>
                    <a:lnTo>
                      <a:pt x="81886" y="0"/>
                    </a:lnTo>
                    <a:lnTo>
                      <a:pt x="6824" y="0"/>
                    </a:lnTo>
                    <a:cubicBezTo>
                      <a:pt x="4549" y="491319"/>
                      <a:pt x="2275" y="982639"/>
                      <a:pt x="0" y="1473958"/>
                    </a:cubicBezTo>
                    <a:close/>
                  </a:path>
                </a:pathLst>
              </a:custGeom>
              <a:solidFill>
                <a:schemeClr val="bg1">
                  <a:lumMod val="85000"/>
                </a:schemeClr>
              </a:solidFill>
              <a:ln>
                <a:noFill/>
              </a:ln>
              <a:scene3d>
                <a:camera prst="isometricRightUp"/>
                <a:lightRig rig="balanced" dir="t"/>
              </a:scene3d>
              <a:sp3d extrusionH="12700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040" b="1" kern="0" dirty="0">
                    <a:solidFill>
                      <a:schemeClr val="bg1"/>
                    </a:solidFill>
                    <a:latin typeface="Segoe UI" panose="020B0502040204020203" pitchFamily="34" charset="0"/>
                    <a:cs typeface="Segoe UI" panose="020B0502040204020203" pitchFamily="34" charset="0"/>
                  </a:rPr>
                  <a:t>NIC2</a:t>
                </a:r>
              </a:p>
            </p:txBody>
          </p:sp>
        </p:grpSp>
      </p:grpSp>
      <p:pic>
        <p:nvPicPr>
          <p:cNvPr id="80" name="Picture 79"/>
          <p:cNvPicPr>
            <a:picLocks noChangeAspect="1"/>
          </p:cNvPicPr>
          <p:nvPr/>
        </p:nvPicPr>
        <p:blipFill>
          <a:blip r:embed="rId4"/>
          <a:stretch>
            <a:fillRect/>
          </a:stretch>
        </p:blipFill>
        <p:spPr>
          <a:xfrm>
            <a:off x="4255370" y="2657771"/>
            <a:ext cx="724200" cy="809400"/>
          </a:xfrm>
          <a:prstGeom prst="rect">
            <a:avLst/>
          </a:prstGeom>
        </p:spPr>
      </p:pic>
      <p:pic>
        <p:nvPicPr>
          <p:cNvPr id="81" name="Picture 80"/>
          <p:cNvPicPr>
            <a:picLocks noChangeAspect="1"/>
          </p:cNvPicPr>
          <p:nvPr/>
        </p:nvPicPr>
        <p:blipFill>
          <a:blip r:embed="rId5"/>
          <a:stretch>
            <a:fillRect/>
          </a:stretch>
        </p:blipFill>
        <p:spPr>
          <a:xfrm>
            <a:off x="5477249" y="3347199"/>
            <a:ext cx="727751" cy="805851"/>
          </a:xfrm>
          <a:prstGeom prst="rect">
            <a:avLst/>
          </a:prstGeom>
        </p:spPr>
      </p:pic>
      <p:pic>
        <p:nvPicPr>
          <p:cNvPr id="82" name="Picture 81"/>
          <p:cNvPicPr>
            <a:picLocks noChangeAspect="1"/>
          </p:cNvPicPr>
          <p:nvPr/>
        </p:nvPicPr>
        <p:blipFill>
          <a:blip r:embed="rId6"/>
          <a:stretch>
            <a:fillRect/>
          </a:stretch>
        </p:blipFill>
        <p:spPr>
          <a:xfrm>
            <a:off x="3060477" y="1945647"/>
            <a:ext cx="727751" cy="805851"/>
          </a:xfrm>
          <a:prstGeom prst="rect">
            <a:avLst/>
          </a:prstGeom>
        </p:spPr>
      </p:pic>
      <p:pic>
        <p:nvPicPr>
          <p:cNvPr id="34" name="Picture 33"/>
          <p:cNvPicPr>
            <a:picLocks noChangeAspect="1"/>
          </p:cNvPicPr>
          <p:nvPr/>
        </p:nvPicPr>
        <p:blipFill>
          <a:blip r:embed="rId7"/>
          <a:stretch>
            <a:fillRect/>
          </a:stretch>
        </p:blipFill>
        <p:spPr>
          <a:xfrm>
            <a:off x="3705534" y="1860257"/>
            <a:ext cx="878561" cy="714943"/>
          </a:xfrm>
          <a:prstGeom prst="rect">
            <a:avLst/>
          </a:prstGeom>
        </p:spPr>
      </p:pic>
      <p:pic>
        <p:nvPicPr>
          <p:cNvPr id="35" name="Picture 34"/>
          <p:cNvPicPr>
            <a:picLocks noChangeAspect="1"/>
          </p:cNvPicPr>
          <p:nvPr/>
        </p:nvPicPr>
        <p:blipFill>
          <a:blip r:embed="rId8"/>
          <a:stretch>
            <a:fillRect/>
          </a:stretch>
        </p:blipFill>
        <p:spPr>
          <a:xfrm>
            <a:off x="4919751" y="2571778"/>
            <a:ext cx="889233" cy="722056"/>
          </a:xfrm>
          <a:prstGeom prst="rect">
            <a:avLst/>
          </a:prstGeom>
        </p:spPr>
      </p:pic>
      <p:pic>
        <p:nvPicPr>
          <p:cNvPr id="36" name="Picture 35"/>
          <p:cNvPicPr>
            <a:picLocks noChangeAspect="1"/>
          </p:cNvPicPr>
          <p:nvPr/>
        </p:nvPicPr>
        <p:blipFill>
          <a:blip r:embed="rId9"/>
          <a:stretch>
            <a:fillRect/>
          </a:stretch>
        </p:blipFill>
        <p:spPr>
          <a:xfrm>
            <a:off x="6131181" y="3268920"/>
            <a:ext cx="878562" cy="722056"/>
          </a:xfrm>
          <a:prstGeom prst="rect">
            <a:avLst/>
          </a:prstGeom>
        </p:spPr>
      </p:pic>
      <p:cxnSp>
        <p:nvCxnSpPr>
          <p:cNvPr id="71" name="Straight Connector 70"/>
          <p:cNvCxnSpPr/>
          <p:nvPr/>
        </p:nvCxnSpPr>
        <p:spPr>
          <a:xfrm flipV="1">
            <a:off x="5987488" y="1305142"/>
            <a:ext cx="3759956" cy="270641"/>
          </a:xfrm>
          <a:prstGeom prst="line">
            <a:avLst/>
          </a:prstGeom>
          <a:ln w="6032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7196421" y="1394913"/>
            <a:ext cx="2728097" cy="860382"/>
          </a:xfrm>
          <a:prstGeom prst="line">
            <a:avLst/>
          </a:prstGeom>
          <a:ln w="6032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8458022" y="1463824"/>
            <a:ext cx="1623980" cy="1504293"/>
          </a:xfrm>
          <a:prstGeom prst="line">
            <a:avLst/>
          </a:prstGeom>
          <a:ln w="6032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20604943">
            <a:off x="7801652" y="1425967"/>
            <a:ext cx="1755877" cy="447775"/>
          </a:xfrm>
          <a:prstGeom prst="rect">
            <a:avLst/>
          </a:prstGeom>
          <a:noFill/>
        </p:spPr>
        <p:txBody>
          <a:bodyPr wrap="none" lIns="182854" tIns="146284" rIns="182854" bIns="146284" rtlCol="0">
            <a:spAutoFit/>
          </a:bodyPr>
          <a:lstStyle/>
          <a:p>
            <a:pPr>
              <a:lnSpc>
                <a:spcPct val="90000"/>
              </a:lnSpc>
              <a:spcAft>
                <a:spcPts val="600"/>
              </a:spcAft>
            </a:pPr>
            <a:r>
              <a:rPr lang="en-US" sz="1100" dirty="0">
                <a:gradFill>
                  <a:gsLst>
                    <a:gs pos="2917">
                      <a:schemeClr val="tx1"/>
                    </a:gs>
                    <a:gs pos="30000">
                      <a:schemeClr val="tx1"/>
                    </a:gs>
                  </a:gsLst>
                  <a:lin ang="5400000" scaled="0"/>
                </a:gradFill>
              </a:rPr>
              <a:t>BGP Peering (Transit)</a:t>
            </a:r>
          </a:p>
        </p:txBody>
      </p:sp>
      <p:sp>
        <p:nvSpPr>
          <p:cNvPr id="75" name="TextBox 74"/>
          <p:cNvSpPr txBox="1"/>
          <p:nvPr/>
        </p:nvSpPr>
        <p:spPr>
          <a:xfrm rot="19107254">
            <a:off x="8356173" y="1829593"/>
            <a:ext cx="1755877" cy="447775"/>
          </a:xfrm>
          <a:prstGeom prst="rect">
            <a:avLst/>
          </a:prstGeom>
          <a:noFill/>
        </p:spPr>
        <p:txBody>
          <a:bodyPr wrap="none" lIns="182854" tIns="146284" rIns="182854" bIns="146284" rtlCol="0">
            <a:spAutoFit/>
          </a:bodyPr>
          <a:lstStyle/>
          <a:p>
            <a:pPr>
              <a:lnSpc>
                <a:spcPct val="90000"/>
              </a:lnSpc>
              <a:spcAft>
                <a:spcPts val="600"/>
              </a:spcAft>
            </a:pPr>
            <a:r>
              <a:rPr lang="en-US" sz="1100" dirty="0">
                <a:gradFill>
                  <a:gsLst>
                    <a:gs pos="2917">
                      <a:schemeClr val="tx1"/>
                    </a:gs>
                    <a:gs pos="30000">
                      <a:schemeClr val="tx1"/>
                    </a:gs>
                  </a:gsLst>
                  <a:lin ang="5400000" scaled="0"/>
                </a:gradFill>
              </a:rPr>
              <a:t>BGP Peering (Transit)</a:t>
            </a:r>
          </a:p>
        </p:txBody>
      </p:sp>
      <p:sp>
        <p:nvSpPr>
          <p:cNvPr id="77" name="TextBox 76"/>
          <p:cNvSpPr txBox="1"/>
          <p:nvPr/>
        </p:nvSpPr>
        <p:spPr>
          <a:xfrm>
            <a:off x="1049317" y="5627328"/>
            <a:ext cx="8231577" cy="621289"/>
          </a:xfrm>
          <a:prstGeom prst="rect">
            <a:avLst/>
          </a:prstGeom>
          <a:noFill/>
        </p:spPr>
        <p:txBody>
          <a:bodyPr wrap="non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During the GWs onboarding to NC we will need to specify: </a:t>
            </a:r>
          </a:p>
        </p:txBody>
      </p:sp>
      <p:sp>
        <p:nvSpPr>
          <p:cNvPr id="83" name="TextBox 82"/>
          <p:cNvSpPr txBox="1"/>
          <p:nvPr/>
        </p:nvSpPr>
        <p:spPr>
          <a:xfrm rot="21432300">
            <a:off x="7606205" y="1025432"/>
            <a:ext cx="1755877" cy="447775"/>
          </a:xfrm>
          <a:prstGeom prst="rect">
            <a:avLst/>
          </a:prstGeom>
          <a:noFill/>
        </p:spPr>
        <p:txBody>
          <a:bodyPr wrap="none" lIns="182854" tIns="146284" rIns="182854" bIns="146284" rtlCol="0">
            <a:spAutoFit/>
          </a:bodyPr>
          <a:lstStyle/>
          <a:p>
            <a:pPr>
              <a:lnSpc>
                <a:spcPct val="90000"/>
              </a:lnSpc>
              <a:spcAft>
                <a:spcPts val="600"/>
              </a:spcAft>
            </a:pPr>
            <a:r>
              <a:rPr lang="en-US" sz="1100" dirty="0">
                <a:gradFill>
                  <a:gsLst>
                    <a:gs pos="2917">
                      <a:schemeClr val="tx1"/>
                    </a:gs>
                    <a:gs pos="30000">
                      <a:schemeClr val="tx1"/>
                    </a:gs>
                  </a:gsLst>
                  <a:lin ang="5400000" scaled="0"/>
                </a:gradFill>
              </a:rPr>
              <a:t>BGP Peering (Transit)</a:t>
            </a:r>
          </a:p>
        </p:txBody>
      </p:sp>
      <p:cxnSp>
        <p:nvCxnSpPr>
          <p:cNvPr id="84" name="Straight Arrow Connector 83"/>
          <p:cNvCxnSpPr>
            <a:cxnSpLocks/>
          </p:cNvCxnSpPr>
          <p:nvPr/>
        </p:nvCxnSpPr>
        <p:spPr>
          <a:xfrm flipV="1">
            <a:off x="1112233" y="2261609"/>
            <a:ext cx="2264661" cy="2424338"/>
          </a:xfrm>
          <a:prstGeom prst="straightConnector1">
            <a:avLst/>
          </a:prstGeom>
          <a:ln w="25400">
            <a:solidFill>
              <a:srgbClr val="00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016260" y="6001993"/>
            <a:ext cx="4861407" cy="621284"/>
          </a:xfrm>
          <a:prstGeom prst="rect">
            <a:avLst/>
          </a:prstGeom>
          <a:noFill/>
        </p:spPr>
        <p:txBody>
          <a:bodyPr wrap="non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1. ASN Number for </a:t>
            </a:r>
            <a:r>
              <a:rPr lang="en-US" sz="2353" dirty="0" err="1">
                <a:gradFill>
                  <a:gsLst>
                    <a:gs pos="2917">
                      <a:schemeClr val="tx1"/>
                    </a:gs>
                    <a:gs pos="30000">
                      <a:schemeClr val="tx1"/>
                    </a:gs>
                  </a:gsLst>
                  <a:lin ang="5400000" scaled="0"/>
                </a:gradFill>
              </a:rPr>
              <a:t>ToR</a:t>
            </a:r>
            <a:r>
              <a:rPr lang="en-US" sz="2353" dirty="0">
                <a:gradFill>
                  <a:gsLst>
                    <a:gs pos="2917">
                      <a:schemeClr val="tx1"/>
                    </a:gs>
                    <a:gs pos="30000">
                      <a:schemeClr val="tx1"/>
                    </a:gs>
                  </a:gsLst>
                  <a:lin ang="5400000" scaled="0"/>
                </a:gradFill>
              </a:rPr>
              <a:t> and GWs</a:t>
            </a:r>
          </a:p>
        </p:txBody>
      </p:sp>
      <p:sp>
        <p:nvSpPr>
          <p:cNvPr id="76" name="TextBox 75"/>
          <p:cNvSpPr txBox="1"/>
          <p:nvPr/>
        </p:nvSpPr>
        <p:spPr>
          <a:xfrm>
            <a:off x="1016260" y="6393411"/>
            <a:ext cx="8409911" cy="621289"/>
          </a:xfrm>
          <a:prstGeom prst="rect">
            <a:avLst/>
          </a:prstGeom>
          <a:noFill/>
        </p:spPr>
        <p:txBody>
          <a:bodyPr wrap="squar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2. </a:t>
            </a:r>
            <a:r>
              <a:rPr lang="en-US" sz="2353" dirty="0" err="1">
                <a:gradFill>
                  <a:gsLst>
                    <a:gs pos="2917">
                      <a:schemeClr val="tx1"/>
                    </a:gs>
                    <a:gs pos="30000">
                      <a:schemeClr val="tx1"/>
                    </a:gs>
                  </a:gsLst>
                  <a:lin ang="5400000" scaled="0"/>
                </a:gradFill>
              </a:rPr>
              <a:t>ToR</a:t>
            </a:r>
            <a:r>
              <a:rPr lang="en-US" sz="2353" dirty="0">
                <a:gradFill>
                  <a:gsLst>
                    <a:gs pos="2917">
                      <a:schemeClr val="tx1"/>
                    </a:gs>
                    <a:gs pos="30000">
                      <a:schemeClr val="tx1"/>
                    </a:gs>
                  </a:gsLst>
                  <a:lin ang="5400000" scaled="0"/>
                </a:gradFill>
              </a:rPr>
              <a:t> IP Address on the Transit Subnet for BGP Peering</a:t>
            </a:r>
          </a:p>
        </p:txBody>
      </p:sp>
      <p:grpSp>
        <p:nvGrpSpPr>
          <p:cNvPr id="85" name="Group 84"/>
          <p:cNvGrpSpPr/>
          <p:nvPr/>
        </p:nvGrpSpPr>
        <p:grpSpPr>
          <a:xfrm>
            <a:off x="86747" y="115118"/>
            <a:ext cx="1830643" cy="2749667"/>
            <a:chOff x="203826" y="173000"/>
            <a:chExt cx="3080452" cy="1279903"/>
          </a:xfrm>
        </p:grpSpPr>
        <p:sp>
          <p:nvSpPr>
            <p:cNvPr id="86" name="Rounded Rectangle 164"/>
            <p:cNvSpPr/>
            <p:nvPr/>
          </p:nvSpPr>
          <p:spPr bwMode="auto">
            <a:xfrm>
              <a:off x="203826" y="173000"/>
              <a:ext cx="3080452" cy="1279903"/>
            </a:xfrm>
            <a:prstGeom prst="roundRect">
              <a:avLst/>
            </a:prstGeom>
            <a:solidFill>
              <a:srgbClr val="FFC000">
                <a:alpha val="28000"/>
              </a:srgbClr>
            </a:solidFill>
            <a:ln>
              <a:solidFill>
                <a:schemeClr val="tx1">
                  <a:lumMod val="60000"/>
                  <a:lumOff val="4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endParaRPr lang="en-US" sz="1200" dirty="0">
                <a:solidFill>
                  <a:schemeClr val="tx1">
                    <a:lumMod val="75000"/>
                  </a:schemeClr>
                </a:solidFill>
                <a:ea typeface="Segoe UI" pitchFamily="34" charset="0"/>
                <a:cs typeface="Segoe UI" pitchFamily="34" charset="0"/>
              </a:endParaRPr>
            </a:p>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Network Controller </a:t>
              </a:r>
            </a:p>
            <a:p>
              <a:pPr algn="ctr" defTabSz="932293" fontAlgn="base">
                <a:lnSpc>
                  <a:spcPct val="90000"/>
                </a:lnSpc>
                <a:spcBef>
                  <a:spcPct val="0"/>
                </a:spcBef>
                <a:spcAft>
                  <a:spcPct val="0"/>
                </a:spcAft>
              </a:pPr>
              <a:r>
                <a:rPr lang="en-US" sz="1200" dirty="0">
                  <a:solidFill>
                    <a:schemeClr val="tx1">
                      <a:lumMod val="75000"/>
                    </a:schemeClr>
                  </a:solidFill>
                  <a:ea typeface="Segoe UI" pitchFamily="34" charset="0"/>
                  <a:cs typeface="Segoe UI" pitchFamily="34" charset="0"/>
                </a:rPr>
                <a:t>Managed Logical Networks</a:t>
              </a:r>
            </a:p>
          </p:txBody>
        </p:sp>
        <p:sp>
          <p:nvSpPr>
            <p:cNvPr id="87" name="Can 166"/>
            <p:cNvSpPr/>
            <p:nvPr/>
          </p:nvSpPr>
          <p:spPr bwMode="auto">
            <a:xfrm rot="5400000">
              <a:off x="1732307" y="-765523"/>
              <a:ext cx="97658" cy="2152236"/>
            </a:xfrm>
            <a:prstGeom prst="can">
              <a:avLst>
                <a:gd name="adj" fmla="val 25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Mgmt</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88" name="Can 177"/>
          <p:cNvSpPr/>
          <p:nvPr/>
        </p:nvSpPr>
        <p:spPr bwMode="auto">
          <a:xfrm rot="5400000">
            <a:off x="908693" y="61413"/>
            <a:ext cx="222327" cy="1270522"/>
          </a:xfrm>
          <a:prstGeom prst="ca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HNV</a:t>
            </a:r>
          </a:p>
        </p:txBody>
      </p:sp>
      <p:sp>
        <p:nvSpPr>
          <p:cNvPr id="89" name="Can 178"/>
          <p:cNvSpPr/>
          <p:nvPr/>
        </p:nvSpPr>
        <p:spPr bwMode="auto">
          <a:xfrm rot="5400000">
            <a:off x="904892" y="336540"/>
            <a:ext cx="229925" cy="1270522"/>
          </a:xfrm>
          <a:prstGeom prst="can">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100" dirty="0">
                <a:solidFill>
                  <a:schemeClr val="bg1"/>
                </a:solidFill>
                <a:ea typeface="Segoe UI" pitchFamily="34" charset="0"/>
                <a:cs typeface="Segoe UI" pitchFamily="34" charset="0"/>
              </a:rPr>
              <a:t>Transit</a:t>
            </a:r>
          </a:p>
        </p:txBody>
      </p:sp>
      <p:sp>
        <p:nvSpPr>
          <p:cNvPr id="90" name="Can 201"/>
          <p:cNvSpPr/>
          <p:nvPr/>
        </p:nvSpPr>
        <p:spPr bwMode="auto">
          <a:xfrm rot="5400000">
            <a:off x="913457" y="657388"/>
            <a:ext cx="212796" cy="1270522"/>
          </a:xfrm>
          <a:prstGeom prst="can">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Private VIP</a:t>
            </a:r>
          </a:p>
        </p:txBody>
      </p:sp>
      <p:sp>
        <p:nvSpPr>
          <p:cNvPr id="91" name="Can 204"/>
          <p:cNvSpPr/>
          <p:nvPr/>
        </p:nvSpPr>
        <p:spPr bwMode="auto">
          <a:xfrm rot="5400000">
            <a:off x="902131" y="970103"/>
            <a:ext cx="235444" cy="1270522"/>
          </a:xfrm>
          <a:prstGeom prst="can">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Public VIP</a:t>
            </a:r>
          </a:p>
        </p:txBody>
      </p:sp>
      <p:sp>
        <p:nvSpPr>
          <p:cNvPr id="92" name="Can 204"/>
          <p:cNvSpPr/>
          <p:nvPr/>
        </p:nvSpPr>
        <p:spPr bwMode="auto">
          <a:xfrm rot="5400000">
            <a:off x="908507" y="1282387"/>
            <a:ext cx="235444" cy="1270522"/>
          </a:xfrm>
          <a:prstGeom prst="can">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GRE VIP</a:t>
            </a:r>
          </a:p>
        </p:txBody>
      </p:sp>
      <p:grpSp>
        <p:nvGrpSpPr>
          <p:cNvPr id="93" name="Group 92"/>
          <p:cNvGrpSpPr/>
          <p:nvPr/>
        </p:nvGrpSpPr>
        <p:grpSpPr>
          <a:xfrm>
            <a:off x="8734814" y="3409712"/>
            <a:ext cx="1336597" cy="606580"/>
            <a:chOff x="3118639" y="5490945"/>
            <a:chExt cx="1363399" cy="618743"/>
          </a:xfrm>
        </p:grpSpPr>
        <p:sp>
          <p:nvSpPr>
            <p:cNvPr id="94" name="Rectangle 93"/>
            <p:cNvSpPr/>
            <p:nvPr/>
          </p:nvSpPr>
          <p:spPr bwMode="auto">
            <a:xfrm>
              <a:off x="3118639" y="5490945"/>
              <a:ext cx="1363399" cy="530471"/>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3335348" y="5828818"/>
              <a:ext cx="733333" cy="280870"/>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grpSp>
      <p:grpSp>
        <p:nvGrpSpPr>
          <p:cNvPr id="96" name="Group 95"/>
          <p:cNvGrpSpPr/>
          <p:nvPr/>
        </p:nvGrpSpPr>
        <p:grpSpPr>
          <a:xfrm>
            <a:off x="7518163" y="2672436"/>
            <a:ext cx="1336597" cy="606580"/>
            <a:chOff x="3118639" y="5490945"/>
            <a:chExt cx="1363399" cy="618743"/>
          </a:xfrm>
        </p:grpSpPr>
        <p:sp>
          <p:nvSpPr>
            <p:cNvPr id="97" name="Rectangle 96"/>
            <p:cNvSpPr/>
            <p:nvPr/>
          </p:nvSpPr>
          <p:spPr bwMode="auto">
            <a:xfrm>
              <a:off x="3118639" y="5490945"/>
              <a:ext cx="1363399" cy="530471"/>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3335348" y="5828818"/>
              <a:ext cx="733333" cy="280870"/>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grpSp>
      <p:grpSp>
        <p:nvGrpSpPr>
          <p:cNvPr id="99" name="Group 98"/>
          <p:cNvGrpSpPr/>
          <p:nvPr/>
        </p:nvGrpSpPr>
        <p:grpSpPr>
          <a:xfrm>
            <a:off x="6338643" y="2019316"/>
            <a:ext cx="1336597" cy="606580"/>
            <a:chOff x="3118639" y="5490945"/>
            <a:chExt cx="1363399" cy="618743"/>
          </a:xfrm>
        </p:grpSpPr>
        <p:sp>
          <p:nvSpPr>
            <p:cNvPr id="100" name="Rectangle 99"/>
            <p:cNvSpPr/>
            <p:nvPr/>
          </p:nvSpPr>
          <p:spPr bwMode="auto">
            <a:xfrm>
              <a:off x="3118639" y="5490945"/>
              <a:ext cx="1363399" cy="530471"/>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3335348" y="5828818"/>
              <a:ext cx="733333" cy="280870"/>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grpSp>
      <p:grpSp>
        <p:nvGrpSpPr>
          <p:cNvPr id="102" name="Group 101"/>
          <p:cNvGrpSpPr/>
          <p:nvPr/>
        </p:nvGrpSpPr>
        <p:grpSpPr>
          <a:xfrm>
            <a:off x="5192666" y="1308274"/>
            <a:ext cx="1336597" cy="606580"/>
            <a:chOff x="3118639" y="5490945"/>
            <a:chExt cx="1363399" cy="618743"/>
          </a:xfrm>
        </p:grpSpPr>
        <p:sp>
          <p:nvSpPr>
            <p:cNvPr id="103" name="Rectangle 102"/>
            <p:cNvSpPr/>
            <p:nvPr/>
          </p:nvSpPr>
          <p:spPr bwMode="auto">
            <a:xfrm>
              <a:off x="3118639" y="5490945"/>
              <a:ext cx="1363399" cy="530471"/>
            </a:xfrm>
            <a:prstGeom prst="rect">
              <a:avLst/>
            </a:prstGeom>
            <a:solidFill>
              <a:srgbClr val="7030A0"/>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vSwitch</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3335348" y="5828818"/>
              <a:ext cx="733333" cy="280870"/>
            </a:xfrm>
            <a:prstGeom prst="rect">
              <a:avLst/>
            </a:prstGeom>
            <a:solidFill>
              <a:schemeClr val="accent1"/>
            </a:solidFill>
            <a:ln>
              <a:noFill/>
              <a:headEnd type="none" w="med" len="med"/>
              <a:tailEnd type="none" w="med" len="med"/>
            </a:ln>
            <a:effectLst/>
            <a:scene3d>
              <a:camera prst="isometricLeftDown"/>
              <a:lightRig rig="threePt" dir="t"/>
            </a:scene3d>
            <a:sp3d extrusionH="76200">
              <a:extrusionClr>
                <a:srgbClr val="505050"/>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VFP</a:t>
              </a:r>
            </a:p>
          </p:txBody>
        </p:sp>
      </p:grpSp>
      <p:pic>
        <p:nvPicPr>
          <p:cNvPr id="31" name="Picture 30"/>
          <p:cNvPicPr>
            <a:picLocks noChangeAspect="1"/>
          </p:cNvPicPr>
          <p:nvPr/>
        </p:nvPicPr>
        <p:blipFill>
          <a:blip r:embed="rId10"/>
          <a:stretch>
            <a:fillRect/>
          </a:stretch>
        </p:blipFill>
        <p:spPr>
          <a:xfrm>
            <a:off x="4344782" y="1143084"/>
            <a:ext cx="1677918" cy="1365430"/>
          </a:xfrm>
          <a:prstGeom prst="rect">
            <a:avLst/>
          </a:prstGeom>
        </p:spPr>
      </p:pic>
      <p:pic>
        <p:nvPicPr>
          <p:cNvPr id="32" name="Picture 31"/>
          <p:cNvPicPr>
            <a:picLocks noChangeAspect="1"/>
          </p:cNvPicPr>
          <p:nvPr/>
        </p:nvPicPr>
        <p:blipFill>
          <a:blip r:embed="rId11"/>
          <a:stretch>
            <a:fillRect/>
          </a:stretch>
        </p:blipFill>
        <p:spPr>
          <a:xfrm>
            <a:off x="5523869" y="1815770"/>
            <a:ext cx="1756603" cy="1435274"/>
          </a:xfrm>
          <a:prstGeom prst="rect">
            <a:avLst/>
          </a:prstGeom>
        </p:spPr>
      </p:pic>
      <p:pic>
        <p:nvPicPr>
          <p:cNvPr id="33" name="Picture 32"/>
          <p:cNvPicPr>
            <a:picLocks noChangeAspect="1"/>
          </p:cNvPicPr>
          <p:nvPr/>
        </p:nvPicPr>
        <p:blipFill>
          <a:blip r:embed="rId12"/>
          <a:stretch>
            <a:fillRect/>
          </a:stretch>
        </p:blipFill>
        <p:spPr>
          <a:xfrm>
            <a:off x="6744926" y="2509663"/>
            <a:ext cx="1793264" cy="1459296"/>
          </a:xfrm>
          <a:prstGeom prst="rect">
            <a:avLst/>
          </a:prstGeom>
        </p:spPr>
      </p:pic>
      <p:cxnSp>
        <p:nvCxnSpPr>
          <p:cNvPr id="105" name="Straight Connector 104"/>
          <p:cNvCxnSpPr/>
          <p:nvPr/>
        </p:nvCxnSpPr>
        <p:spPr>
          <a:xfrm>
            <a:off x="6794407" y="696675"/>
            <a:ext cx="2652593" cy="31196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337254" y="1069144"/>
            <a:ext cx="3461725" cy="68487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998152" y="1008641"/>
            <a:ext cx="1448847" cy="42733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541001" y="1723085"/>
            <a:ext cx="2257979" cy="309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9222885" y="1008642"/>
            <a:ext cx="224115" cy="114510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9765731" y="1754023"/>
            <a:ext cx="1033247" cy="68684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9447000" y="1008641"/>
            <a:ext cx="1001483" cy="18561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10798979" y="1754023"/>
            <a:ext cx="154257" cy="139787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786814" y="4284955"/>
            <a:ext cx="571981" cy="587106"/>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SQL</a:t>
            </a:r>
          </a:p>
        </p:txBody>
      </p:sp>
      <p:sp>
        <p:nvSpPr>
          <p:cNvPr id="79" name="Rectangle 78"/>
          <p:cNvSpPr/>
          <p:nvPr/>
        </p:nvSpPr>
        <p:spPr>
          <a:xfrm>
            <a:off x="7783135" y="4050338"/>
            <a:ext cx="772624" cy="701668"/>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SCOM</a:t>
            </a:r>
          </a:p>
        </p:txBody>
      </p:sp>
      <p:sp>
        <p:nvSpPr>
          <p:cNvPr id="113" name="Rectangle 112"/>
          <p:cNvSpPr/>
          <p:nvPr/>
        </p:nvSpPr>
        <p:spPr>
          <a:xfrm>
            <a:off x="7308900" y="4592260"/>
            <a:ext cx="592742" cy="583502"/>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114" name="Picture 113"/>
          <p:cNvPicPr>
            <a:picLocks noChangeAspect="1"/>
          </p:cNvPicPr>
          <p:nvPr/>
        </p:nvPicPr>
        <p:blipFill>
          <a:blip r:embed="rId13"/>
          <a:stretch>
            <a:fillRect/>
          </a:stretch>
        </p:blipFill>
        <p:spPr>
          <a:xfrm>
            <a:off x="7388287" y="4679636"/>
            <a:ext cx="465939" cy="465212"/>
          </a:xfrm>
          <a:prstGeom prst="rect">
            <a:avLst/>
          </a:prstGeom>
          <a:scene3d>
            <a:camera prst="isometricLeftDown"/>
            <a:lightRig rig="threePt" dir="t"/>
          </a:scene3d>
        </p:spPr>
      </p:pic>
      <p:sp>
        <p:nvSpPr>
          <p:cNvPr id="115" name="Rectangle 114"/>
          <p:cNvSpPr/>
          <p:nvPr/>
        </p:nvSpPr>
        <p:spPr>
          <a:xfrm>
            <a:off x="369028" y="4988334"/>
            <a:ext cx="652729" cy="652729"/>
          </a:xfrm>
          <a:prstGeom prst="rect">
            <a:avLst/>
          </a:prstGeom>
          <a:solidFill>
            <a:srgbClr val="92D050"/>
          </a:solidFill>
          <a:ln>
            <a:noFill/>
          </a:ln>
          <a:scene3d>
            <a:camera prst="isometricLeftDown"/>
            <a:lightRig rig="balanced" dir="t"/>
          </a:scene3d>
          <a:sp3d extrusionH="635000" prstMaterial="matte">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400" b="1" kern="0" dirty="0">
              <a:solidFill>
                <a:sysClr val="windowText" lastClr="000000"/>
              </a:solidFill>
              <a:latin typeface="Segoe UI" panose="020B0502040204020203" pitchFamily="34" charset="0"/>
              <a:cs typeface="Segoe UI" panose="020B0502040204020203" pitchFamily="34" charset="0"/>
            </a:endParaRPr>
          </a:p>
        </p:txBody>
      </p:sp>
      <p:pic>
        <p:nvPicPr>
          <p:cNvPr id="116" name="Picture 115"/>
          <p:cNvPicPr>
            <a:picLocks noChangeAspect="1"/>
          </p:cNvPicPr>
          <p:nvPr/>
        </p:nvPicPr>
        <p:blipFill>
          <a:blip r:embed="rId13"/>
          <a:stretch>
            <a:fillRect/>
          </a:stretch>
        </p:blipFill>
        <p:spPr>
          <a:xfrm>
            <a:off x="462423" y="5080943"/>
            <a:ext cx="465939" cy="465212"/>
          </a:xfrm>
          <a:prstGeom prst="rect">
            <a:avLst/>
          </a:prstGeom>
          <a:scene3d>
            <a:camera prst="isometricLeftDown"/>
            <a:lightRig rig="threePt" dir="t"/>
          </a:scene3d>
        </p:spPr>
      </p:pic>
      <p:pic>
        <p:nvPicPr>
          <p:cNvPr id="117" name="Picture 116"/>
          <p:cNvPicPr>
            <a:picLocks noChangeAspect="1"/>
          </p:cNvPicPr>
          <p:nvPr/>
        </p:nvPicPr>
        <p:blipFill>
          <a:blip r:embed="rId14"/>
          <a:stretch>
            <a:fillRect/>
          </a:stretch>
        </p:blipFill>
        <p:spPr>
          <a:xfrm>
            <a:off x="477132" y="4503078"/>
            <a:ext cx="902462" cy="628812"/>
          </a:xfrm>
          <a:prstGeom prst="rect">
            <a:avLst/>
          </a:prstGeom>
        </p:spPr>
      </p:pic>
      <p:sp>
        <p:nvSpPr>
          <p:cNvPr id="118" name="TextBox 117"/>
          <p:cNvSpPr txBox="1"/>
          <p:nvPr/>
        </p:nvSpPr>
        <p:spPr>
          <a:xfrm>
            <a:off x="2917805" y="-32831"/>
            <a:ext cx="5936955" cy="947154"/>
          </a:xfrm>
          <a:prstGeom prst="rect">
            <a:avLst/>
          </a:prstGeom>
          <a:noFill/>
        </p:spPr>
        <p:txBody>
          <a:bodyPr wrap="square" lIns="182854" tIns="146284" rIns="182854" bIns="146284" rtlCol="0">
            <a:spAutoFit/>
          </a:bodyPr>
          <a:lstStyle/>
          <a:p>
            <a:pPr>
              <a:lnSpc>
                <a:spcPct val="90000"/>
              </a:lnSpc>
              <a:spcAft>
                <a:spcPts val="600"/>
              </a:spcAft>
            </a:pPr>
            <a:r>
              <a:rPr lang="en-US" sz="2353" dirty="0">
                <a:gradFill>
                  <a:gsLst>
                    <a:gs pos="2917">
                      <a:schemeClr val="tx1"/>
                    </a:gs>
                    <a:gs pos="30000">
                      <a:schemeClr val="tx1"/>
                    </a:gs>
                  </a:gsLst>
                  <a:lin ang="5400000" scaled="0"/>
                </a:gradFill>
              </a:rPr>
              <a:t>Advertise Route to S2S VPN Endpoints / Virtual Gateways through SLB Mux</a:t>
            </a:r>
          </a:p>
        </p:txBody>
      </p:sp>
      <p:sp>
        <p:nvSpPr>
          <p:cNvPr id="119" name="TextBox 118"/>
          <p:cNvSpPr txBox="1"/>
          <p:nvPr/>
        </p:nvSpPr>
        <p:spPr>
          <a:xfrm>
            <a:off x="9768545" y="4054728"/>
            <a:ext cx="2721909" cy="1110085"/>
          </a:xfrm>
          <a:prstGeom prst="rect">
            <a:avLst/>
          </a:prstGeom>
          <a:noFill/>
        </p:spPr>
        <p:txBody>
          <a:bodyPr wrap="square" lIns="182854" tIns="146284" rIns="182854" bIns="146284" rtlCol="0">
            <a:spAutoFit/>
          </a:bodyPr>
          <a:lstStyle/>
          <a:p>
            <a:pPr>
              <a:lnSpc>
                <a:spcPct val="90000"/>
              </a:lnSpc>
              <a:spcAft>
                <a:spcPts val="600"/>
              </a:spcAft>
            </a:pPr>
            <a:r>
              <a:rPr lang="en-US" sz="1961" dirty="0">
                <a:gradFill>
                  <a:gsLst>
                    <a:gs pos="2917">
                      <a:schemeClr val="tx1"/>
                    </a:gs>
                    <a:gs pos="30000">
                      <a:schemeClr val="tx1"/>
                    </a:gs>
                  </a:gsLst>
                  <a:lin ang="5400000" scaled="0"/>
                </a:gradFill>
              </a:rPr>
              <a:t>Exchange Dynamic Routes for Remote Sites using BGP</a:t>
            </a:r>
          </a:p>
        </p:txBody>
      </p:sp>
      <p:grpSp>
        <p:nvGrpSpPr>
          <p:cNvPr id="120" name="Group 119"/>
          <p:cNvGrpSpPr/>
          <p:nvPr/>
        </p:nvGrpSpPr>
        <p:grpSpPr>
          <a:xfrm>
            <a:off x="3312038" y="3640048"/>
            <a:ext cx="1246946" cy="437622"/>
            <a:chOff x="3059505" y="4776778"/>
            <a:chExt cx="1247123" cy="437684"/>
          </a:xfrm>
        </p:grpSpPr>
        <p:sp>
          <p:nvSpPr>
            <p:cNvPr id="121" name="TextBox 120"/>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22" name="Group 58"/>
            <p:cNvGrpSpPr>
              <a:grpSpLocks noChangeAspect="1"/>
            </p:cNvGrpSpPr>
            <p:nvPr/>
          </p:nvGrpSpPr>
          <p:grpSpPr bwMode="auto">
            <a:xfrm>
              <a:off x="3893596" y="4785079"/>
              <a:ext cx="413032" cy="423199"/>
              <a:chOff x="1060" y="1889"/>
              <a:chExt cx="975" cy="999"/>
            </a:xfrm>
          </p:grpSpPr>
          <p:sp>
            <p:nvSpPr>
              <p:cNvPr id="123"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4"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5"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6"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7"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8"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29"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0"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1"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2"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3"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4"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5" name="Freeform 92"/>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6" name="Freeform 93"/>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7" name="Freeform 94"/>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38" name="Freeform 95"/>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139" name="Group 138"/>
          <p:cNvGrpSpPr/>
          <p:nvPr/>
        </p:nvGrpSpPr>
        <p:grpSpPr>
          <a:xfrm>
            <a:off x="4514813" y="4337179"/>
            <a:ext cx="1246946" cy="437622"/>
            <a:chOff x="3059505" y="4776778"/>
            <a:chExt cx="1247123" cy="437684"/>
          </a:xfrm>
        </p:grpSpPr>
        <p:sp>
          <p:nvSpPr>
            <p:cNvPr id="140" name="TextBox 139"/>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41" name="Group 58"/>
            <p:cNvGrpSpPr>
              <a:grpSpLocks noChangeAspect="1"/>
            </p:cNvGrpSpPr>
            <p:nvPr/>
          </p:nvGrpSpPr>
          <p:grpSpPr bwMode="auto">
            <a:xfrm>
              <a:off x="3893596" y="4785079"/>
              <a:ext cx="413032" cy="423199"/>
              <a:chOff x="1060" y="1889"/>
              <a:chExt cx="975" cy="999"/>
            </a:xfrm>
          </p:grpSpPr>
          <p:sp>
            <p:nvSpPr>
              <p:cNvPr id="142"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3"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4"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5"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6"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7"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8"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49"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0"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1"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2"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3"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4" name="Freeform 111"/>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5" name="Freeform 112"/>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6" name="Freeform 113"/>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57" name="Freeform 114"/>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159" name="Group 158"/>
          <p:cNvGrpSpPr/>
          <p:nvPr/>
        </p:nvGrpSpPr>
        <p:grpSpPr>
          <a:xfrm>
            <a:off x="5665919" y="5031931"/>
            <a:ext cx="1246946" cy="437622"/>
            <a:chOff x="3059505" y="4776778"/>
            <a:chExt cx="1247123" cy="437684"/>
          </a:xfrm>
        </p:grpSpPr>
        <p:sp>
          <p:nvSpPr>
            <p:cNvPr id="160" name="TextBox 159"/>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61" name="Group 58"/>
            <p:cNvGrpSpPr>
              <a:grpSpLocks noChangeAspect="1"/>
            </p:cNvGrpSpPr>
            <p:nvPr/>
          </p:nvGrpSpPr>
          <p:grpSpPr bwMode="auto">
            <a:xfrm>
              <a:off x="3893596" y="4785079"/>
              <a:ext cx="413032" cy="423199"/>
              <a:chOff x="1060" y="1889"/>
              <a:chExt cx="975" cy="999"/>
            </a:xfrm>
          </p:grpSpPr>
          <p:sp>
            <p:nvSpPr>
              <p:cNvPr id="163"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64"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65"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66"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67"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68"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69"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70"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72"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73"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74"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76"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77" name="Freeform 149"/>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78" name="Freeform 150"/>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79" name="Freeform 151"/>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80" name="Freeform 152"/>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181" name="Group 180"/>
          <p:cNvGrpSpPr/>
          <p:nvPr/>
        </p:nvGrpSpPr>
        <p:grpSpPr>
          <a:xfrm>
            <a:off x="2000936" y="2888350"/>
            <a:ext cx="1246946" cy="437622"/>
            <a:chOff x="3059505" y="4776778"/>
            <a:chExt cx="1247123" cy="437684"/>
          </a:xfrm>
        </p:grpSpPr>
        <p:sp>
          <p:nvSpPr>
            <p:cNvPr id="182" name="TextBox 181"/>
            <p:cNvSpPr txBox="1"/>
            <p:nvPr/>
          </p:nvSpPr>
          <p:spPr>
            <a:xfrm>
              <a:off x="3059505" y="4776778"/>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NC Host Agent</a:t>
              </a:r>
            </a:p>
          </p:txBody>
        </p:sp>
        <p:grpSp>
          <p:nvGrpSpPr>
            <p:cNvPr id="183" name="Group 58"/>
            <p:cNvGrpSpPr>
              <a:grpSpLocks noChangeAspect="1"/>
            </p:cNvGrpSpPr>
            <p:nvPr/>
          </p:nvGrpSpPr>
          <p:grpSpPr bwMode="auto">
            <a:xfrm>
              <a:off x="3893596" y="4785079"/>
              <a:ext cx="413032" cy="423199"/>
              <a:chOff x="1060" y="1889"/>
              <a:chExt cx="975" cy="999"/>
            </a:xfrm>
          </p:grpSpPr>
          <p:sp>
            <p:nvSpPr>
              <p:cNvPr id="184" name="AutoShape 57"/>
              <p:cNvSpPr>
                <a:spLocks noChangeAspect="1" noChangeArrowheads="1" noTextEdit="1"/>
              </p:cNvSpPr>
              <p:nvPr/>
            </p:nvSpPr>
            <p:spPr bwMode="auto">
              <a:xfrm>
                <a:off x="1060" y="1889"/>
                <a:ext cx="975"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85" name="Freeform 59"/>
              <p:cNvSpPr>
                <a:spLocks noEditPoints="1"/>
              </p:cNvSpPr>
              <p:nvPr/>
            </p:nvSpPr>
            <p:spPr bwMode="auto">
              <a:xfrm>
                <a:off x="1060" y="1890"/>
                <a:ext cx="945" cy="944"/>
              </a:xfrm>
              <a:custGeom>
                <a:avLst/>
                <a:gdLst>
                  <a:gd name="T0" fmla="*/ 628 w 1256"/>
                  <a:gd name="T1" fmla="*/ 0 h 1256"/>
                  <a:gd name="T2" fmla="*/ 0 w 1256"/>
                  <a:gd name="T3" fmla="*/ 628 h 1256"/>
                  <a:gd name="T4" fmla="*/ 628 w 1256"/>
                  <a:gd name="T5" fmla="*/ 1256 h 1256"/>
                  <a:gd name="T6" fmla="*/ 1256 w 1256"/>
                  <a:gd name="T7" fmla="*/ 628 h 1256"/>
                  <a:gd name="T8" fmla="*/ 628 w 1256"/>
                  <a:gd name="T9" fmla="*/ 0 h 1256"/>
                  <a:gd name="T10" fmla="*/ 628 w 1256"/>
                  <a:gd name="T11" fmla="*/ 1192 h 1256"/>
                  <a:gd name="T12" fmla="*/ 64 w 1256"/>
                  <a:gd name="T13" fmla="*/ 628 h 1256"/>
                  <a:gd name="T14" fmla="*/ 628 w 1256"/>
                  <a:gd name="T15" fmla="*/ 64 h 1256"/>
                  <a:gd name="T16" fmla="*/ 1191 w 1256"/>
                  <a:gd name="T17" fmla="*/ 628 h 1256"/>
                  <a:gd name="T18" fmla="*/ 628 w 1256"/>
                  <a:gd name="T19" fmla="*/ 119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256">
                    <a:moveTo>
                      <a:pt x="628" y="0"/>
                    </a:moveTo>
                    <a:cubicBezTo>
                      <a:pt x="281" y="0"/>
                      <a:pt x="0" y="281"/>
                      <a:pt x="0" y="628"/>
                    </a:cubicBezTo>
                    <a:cubicBezTo>
                      <a:pt x="0" y="975"/>
                      <a:pt x="281" y="1256"/>
                      <a:pt x="628" y="1256"/>
                    </a:cubicBezTo>
                    <a:cubicBezTo>
                      <a:pt x="974" y="1256"/>
                      <a:pt x="1256" y="975"/>
                      <a:pt x="1256" y="628"/>
                    </a:cubicBezTo>
                    <a:cubicBezTo>
                      <a:pt x="1256" y="281"/>
                      <a:pt x="974" y="0"/>
                      <a:pt x="628" y="0"/>
                    </a:cubicBezTo>
                    <a:close/>
                    <a:moveTo>
                      <a:pt x="628" y="1192"/>
                    </a:moveTo>
                    <a:cubicBezTo>
                      <a:pt x="316" y="1192"/>
                      <a:pt x="64" y="939"/>
                      <a:pt x="64" y="628"/>
                    </a:cubicBezTo>
                    <a:cubicBezTo>
                      <a:pt x="64" y="317"/>
                      <a:pt x="316" y="64"/>
                      <a:pt x="628" y="64"/>
                    </a:cubicBezTo>
                    <a:cubicBezTo>
                      <a:pt x="939" y="64"/>
                      <a:pt x="1191" y="317"/>
                      <a:pt x="1191" y="628"/>
                    </a:cubicBezTo>
                    <a:cubicBezTo>
                      <a:pt x="1191" y="939"/>
                      <a:pt x="939" y="1192"/>
                      <a:pt x="628" y="119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86" name="Oval 60"/>
              <p:cNvSpPr>
                <a:spLocks noChangeArrowheads="1"/>
              </p:cNvSpPr>
              <p:nvPr/>
            </p:nvSpPr>
            <p:spPr bwMode="auto">
              <a:xfrm>
                <a:off x="1335" y="2063"/>
                <a:ext cx="144" cy="14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87" name="Oval 61"/>
              <p:cNvSpPr>
                <a:spLocks noChangeArrowheads="1"/>
              </p:cNvSpPr>
              <p:nvPr/>
            </p:nvSpPr>
            <p:spPr bwMode="auto">
              <a:xfrm>
                <a:off x="1204" y="2390"/>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88" name="Oval 62"/>
              <p:cNvSpPr>
                <a:spLocks noChangeArrowheads="1"/>
              </p:cNvSpPr>
              <p:nvPr/>
            </p:nvSpPr>
            <p:spPr bwMode="auto">
              <a:xfrm>
                <a:off x="1463" y="2537"/>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89" name="Oval 63"/>
              <p:cNvSpPr>
                <a:spLocks noChangeArrowheads="1"/>
              </p:cNvSpPr>
              <p:nvPr/>
            </p:nvSpPr>
            <p:spPr bwMode="auto">
              <a:xfrm>
                <a:off x="1447" y="2293"/>
                <a:ext cx="85"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90" name="Oval 64"/>
              <p:cNvSpPr>
                <a:spLocks noChangeArrowheads="1"/>
              </p:cNvSpPr>
              <p:nvPr/>
            </p:nvSpPr>
            <p:spPr bwMode="auto">
              <a:xfrm>
                <a:off x="1623" y="2293"/>
                <a:ext cx="86" cy="85"/>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91" name="Oval 65"/>
              <p:cNvSpPr>
                <a:spLocks noChangeArrowheads="1"/>
              </p:cNvSpPr>
              <p:nvPr/>
            </p:nvSpPr>
            <p:spPr bwMode="auto">
              <a:xfrm>
                <a:off x="1651" y="2124"/>
                <a:ext cx="85" cy="84"/>
              </a:xfrm>
              <a:prstGeom prst="ellipse">
                <a:avLst/>
              </a:pr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92" name="Freeform 66"/>
              <p:cNvSpPr>
                <a:spLocks/>
              </p:cNvSpPr>
              <p:nvPr/>
            </p:nvSpPr>
            <p:spPr bwMode="auto">
              <a:xfrm>
                <a:off x="1305" y="1960"/>
                <a:ext cx="422" cy="812"/>
              </a:xfrm>
              <a:custGeom>
                <a:avLst/>
                <a:gdLst>
                  <a:gd name="T0" fmla="*/ 14 w 560"/>
                  <a:gd name="T1" fmla="*/ 1081 h 1081"/>
                  <a:gd name="T2" fmla="*/ 0 w 560"/>
                  <a:gd name="T3" fmla="*/ 1057 h 1081"/>
                  <a:gd name="T4" fmla="*/ 278 w 560"/>
                  <a:gd name="T5" fmla="*/ 803 h 1081"/>
                  <a:gd name="T6" fmla="*/ 522 w 560"/>
                  <a:gd name="T7" fmla="*/ 1 h 1081"/>
                  <a:gd name="T8" fmla="*/ 550 w 560"/>
                  <a:gd name="T9" fmla="*/ 0 h 1081"/>
                  <a:gd name="T10" fmla="*/ 486 w 560"/>
                  <a:gd name="T11" fmla="*/ 484 h 1081"/>
                  <a:gd name="T12" fmla="*/ 299 w 560"/>
                  <a:gd name="T13" fmla="*/ 821 h 1081"/>
                  <a:gd name="T14" fmla="*/ 14 w 560"/>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081">
                    <a:moveTo>
                      <a:pt x="14" y="1081"/>
                    </a:moveTo>
                    <a:cubicBezTo>
                      <a:pt x="0" y="1057"/>
                      <a:pt x="0" y="1057"/>
                      <a:pt x="0" y="1057"/>
                    </a:cubicBezTo>
                    <a:cubicBezTo>
                      <a:pt x="1" y="1056"/>
                      <a:pt x="143" y="974"/>
                      <a:pt x="278" y="803"/>
                    </a:cubicBezTo>
                    <a:cubicBezTo>
                      <a:pt x="402" y="645"/>
                      <a:pt x="545" y="379"/>
                      <a:pt x="522" y="1"/>
                    </a:cubicBezTo>
                    <a:cubicBezTo>
                      <a:pt x="550" y="0"/>
                      <a:pt x="550" y="0"/>
                      <a:pt x="550" y="0"/>
                    </a:cubicBezTo>
                    <a:cubicBezTo>
                      <a:pt x="560" y="170"/>
                      <a:pt x="539" y="333"/>
                      <a:pt x="486" y="484"/>
                    </a:cubicBezTo>
                    <a:cubicBezTo>
                      <a:pt x="443" y="605"/>
                      <a:pt x="380" y="718"/>
                      <a:pt x="299" y="821"/>
                    </a:cubicBezTo>
                    <a:cubicBezTo>
                      <a:pt x="161" y="996"/>
                      <a:pt x="20" y="1078"/>
                      <a:pt x="14" y="1081"/>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93" name="Freeform 67"/>
              <p:cNvSpPr>
                <a:spLocks/>
              </p:cNvSpPr>
              <p:nvPr/>
            </p:nvSpPr>
            <p:spPr bwMode="auto">
              <a:xfrm>
                <a:off x="1201" y="1922"/>
                <a:ext cx="413" cy="801"/>
              </a:xfrm>
              <a:custGeom>
                <a:avLst/>
                <a:gdLst>
                  <a:gd name="T0" fmla="*/ 32 w 549"/>
                  <a:gd name="T1" fmla="*/ 1065 h 1065"/>
                  <a:gd name="T2" fmla="*/ 60 w 549"/>
                  <a:gd name="T3" fmla="*/ 627 h 1065"/>
                  <a:gd name="T4" fmla="*/ 238 w 549"/>
                  <a:gd name="T5" fmla="*/ 291 h 1065"/>
                  <a:gd name="T6" fmla="*/ 534 w 549"/>
                  <a:gd name="T7" fmla="*/ 0 h 1065"/>
                  <a:gd name="T8" fmla="*/ 549 w 549"/>
                  <a:gd name="T9" fmla="*/ 23 h 1065"/>
                  <a:gd name="T10" fmla="*/ 260 w 549"/>
                  <a:gd name="T11" fmla="*/ 309 h 1065"/>
                  <a:gd name="T12" fmla="*/ 60 w 549"/>
                  <a:gd name="T13" fmla="*/ 1060 h 1065"/>
                  <a:gd name="T14" fmla="*/ 32 w 549"/>
                  <a:gd name="T15" fmla="*/ 1065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1065">
                    <a:moveTo>
                      <a:pt x="32" y="1065"/>
                    </a:moveTo>
                    <a:cubicBezTo>
                      <a:pt x="5" y="919"/>
                      <a:pt x="14" y="771"/>
                      <a:pt x="60" y="627"/>
                    </a:cubicBezTo>
                    <a:cubicBezTo>
                      <a:pt x="97" y="512"/>
                      <a:pt x="157" y="399"/>
                      <a:pt x="238" y="291"/>
                    </a:cubicBezTo>
                    <a:cubicBezTo>
                      <a:pt x="377" y="108"/>
                      <a:pt x="532" y="1"/>
                      <a:pt x="534" y="0"/>
                    </a:cubicBezTo>
                    <a:cubicBezTo>
                      <a:pt x="549" y="23"/>
                      <a:pt x="549" y="23"/>
                      <a:pt x="549" y="23"/>
                    </a:cubicBezTo>
                    <a:cubicBezTo>
                      <a:pt x="548" y="24"/>
                      <a:pt x="396" y="129"/>
                      <a:pt x="260" y="309"/>
                    </a:cubicBezTo>
                    <a:cubicBezTo>
                      <a:pt x="136" y="474"/>
                      <a:pt x="0" y="738"/>
                      <a:pt x="60" y="1060"/>
                    </a:cubicBezTo>
                    <a:lnTo>
                      <a:pt x="32" y="1065"/>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94" name="Freeform 68"/>
              <p:cNvSpPr>
                <a:spLocks/>
              </p:cNvSpPr>
              <p:nvPr/>
            </p:nvSpPr>
            <p:spPr bwMode="auto">
              <a:xfrm>
                <a:off x="1098" y="2317"/>
                <a:ext cx="744" cy="227"/>
              </a:xfrm>
              <a:custGeom>
                <a:avLst/>
                <a:gdLst>
                  <a:gd name="T0" fmla="*/ 22 w 990"/>
                  <a:gd name="T1" fmla="*/ 302 h 302"/>
                  <a:gd name="T2" fmla="*/ 0 w 990"/>
                  <a:gd name="T3" fmla="*/ 284 h 302"/>
                  <a:gd name="T4" fmla="*/ 257 w 990"/>
                  <a:gd name="T5" fmla="*/ 88 h 302"/>
                  <a:gd name="T6" fmla="*/ 545 w 990"/>
                  <a:gd name="T7" fmla="*/ 7 h 302"/>
                  <a:gd name="T8" fmla="*/ 907 w 990"/>
                  <a:gd name="T9" fmla="*/ 84 h 302"/>
                  <a:gd name="T10" fmla="*/ 907 w 990"/>
                  <a:gd name="T11" fmla="*/ 84 h 302"/>
                  <a:gd name="T12" fmla="*/ 979 w 990"/>
                  <a:gd name="T13" fmla="*/ 158 h 302"/>
                  <a:gd name="T14" fmla="*/ 953 w 990"/>
                  <a:gd name="T15" fmla="*/ 148 h 302"/>
                  <a:gd name="T16" fmla="*/ 952 w 990"/>
                  <a:gd name="T17" fmla="*/ 152 h 302"/>
                  <a:gd name="T18" fmla="*/ 894 w 990"/>
                  <a:gd name="T19" fmla="*/ 109 h 302"/>
                  <a:gd name="T20" fmla="*/ 271 w 990"/>
                  <a:gd name="T21" fmla="*/ 112 h 302"/>
                  <a:gd name="T22" fmla="*/ 22 w 990"/>
                  <a:gd name="T2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302">
                    <a:moveTo>
                      <a:pt x="22" y="302"/>
                    </a:moveTo>
                    <a:cubicBezTo>
                      <a:pt x="0" y="284"/>
                      <a:pt x="0" y="284"/>
                      <a:pt x="0" y="284"/>
                    </a:cubicBezTo>
                    <a:cubicBezTo>
                      <a:pt x="4" y="279"/>
                      <a:pt x="98" y="169"/>
                      <a:pt x="257" y="88"/>
                    </a:cubicBezTo>
                    <a:cubicBezTo>
                      <a:pt x="351" y="40"/>
                      <a:pt x="448" y="13"/>
                      <a:pt x="545" y="7"/>
                    </a:cubicBezTo>
                    <a:cubicBezTo>
                      <a:pt x="666" y="0"/>
                      <a:pt x="788" y="26"/>
                      <a:pt x="907" y="84"/>
                    </a:cubicBezTo>
                    <a:cubicBezTo>
                      <a:pt x="907" y="84"/>
                      <a:pt x="907" y="84"/>
                      <a:pt x="907" y="84"/>
                    </a:cubicBezTo>
                    <a:cubicBezTo>
                      <a:pt x="990" y="129"/>
                      <a:pt x="981" y="151"/>
                      <a:pt x="979" y="158"/>
                    </a:cubicBezTo>
                    <a:cubicBezTo>
                      <a:pt x="953" y="148"/>
                      <a:pt x="953" y="148"/>
                      <a:pt x="953" y="148"/>
                    </a:cubicBezTo>
                    <a:cubicBezTo>
                      <a:pt x="952" y="150"/>
                      <a:pt x="952" y="152"/>
                      <a:pt x="952" y="152"/>
                    </a:cubicBezTo>
                    <a:cubicBezTo>
                      <a:pt x="950" y="145"/>
                      <a:pt x="922" y="125"/>
                      <a:pt x="894" y="109"/>
                    </a:cubicBezTo>
                    <a:cubicBezTo>
                      <a:pt x="686" y="7"/>
                      <a:pt x="477" y="8"/>
                      <a:pt x="271" y="112"/>
                    </a:cubicBezTo>
                    <a:cubicBezTo>
                      <a:pt x="117" y="190"/>
                      <a:pt x="23" y="301"/>
                      <a:pt x="22" y="302"/>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95" name="Freeform 69"/>
              <p:cNvSpPr>
                <a:spLocks/>
              </p:cNvSpPr>
              <p:nvPr/>
            </p:nvSpPr>
            <p:spPr bwMode="auto">
              <a:xfrm>
                <a:off x="1241" y="2021"/>
                <a:ext cx="291" cy="793"/>
              </a:xfrm>
              <a:custGeom>
                <a:avLst/>
                <a:gdLst>
                  <a:gd name="T0" fmla="*/ 281 w 386"/>
                  <a:gd name="T1" fmla="*/ 1056 h 1056"/>
                  <a:gd name="T2" fmla="*/ 259 w 386"/>
                  <a:gd name="T3" fmla="*/ 1037 h 1056"/>
                  <a:gd name="T4" fmla="*/ 344 w 386"/>
                  <a:gd name="T5" fmla="*/ 550 h 1056"/>
                  <a:gd name="T6" fmla="*/ 167 w 386"/>
                  <a:gd name="T7" fmla="*/ 148 h 1056"/>
                  <a:gd name="T8" fmla="*/ 0 w 386"/>
                  <a:gd name="T9" fmla="*/ 26 h 1056"/>
                  <a:gd name="T10" fmla="*/ 12 w 386"/>
                  <a:gd name="T11" fmla="*/ 0 h 1056"/>
                  <a:gd name="T12" fmla="*/ 187 w 386"/>
                  <a:gd name="T13" fmla="*/ 128 h 1056"/>
                  <a:gd name="T14" fmla="*/ 372 w 386"/>
                  <a:gd name="T15" fmla="*/ 549 h 1056"/>
                  <a:gd name="T16" fmla="*/ 281 w 386"/>
                  <a:gd name="T1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56">
                    <a:moveTo>
                      <a:pt x="281" y="1056"/>
                    </a:moveTo>
                    <a:cubicBezTo>
                      <a:pt x="259" y="1037"/>
                      <a:pt x="259" y="1037"/>
                      <a:pt x="259" y="1037"/>
                    </a:cubicBezTo>
                    <a:cubicBezTo>
                      <a:pt x="260" y="1036"/>
                      <a:pt x="358" y="919"/>
                      <a:pt x="344" y="550"/>
                    </a:cubicBezTo>
                    <a:cubicBezTo>
                      <a:pt x="337" y="357"/>
                      <a:pt x="244" y="225"/>
                      <a:pt x="167" y="148"/>
                    </a:cubicBezTo>
                    <a:cubicBezTo>
                      <a:pt x="83" y="64"/>
                      <a:pt x="1" y="26"/>
                      <a:pt x="0" y="26"/>
                    </a:cubicBezTo>
                    <a:cubicBezTo>
                      <a:pt x="12" y="0"/>
                      <a:pt x="12" y="0"/>
                      <a:pt x="12" y="0"/>
                    </a:cubicBezTo>
                    <a:cubicBezTo>
                      <a:pt x="16" y="2"/>
                      <a:pt x="100" y="41"/>
                      <a:pt x="187" y="128"/>
                    </a:cubicBezTo>
                    <a:cubicBezTo>
                      <a:pt x="267" y="209"/>
                      <a:pt x="364" y="347"/>
                      <a:pt x="372" y="549"/>
                    </a:cubicBezTo>
                    <a:cubicBezTo>
                      <a:pt x="386" y="931"/>
                      <a:pt x="285" y="1051"/>
                      <a:pt x="281" y="1056"/>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96" name="Freeform 130"/>
              <p:cNvSpPr>
                <a:spLocks/>
              </p:cNvSpPr>
              <p:nvPr/>
            </p:nvSpPr>
            <p:spPr bwMode="auto">
              <a:xfrm>
                <a:off x="1077" y="2092"/>
                <a:ext cx="846" cy="361"/>
              </a:xfrm>
              <a:custGeom>
                <a:avLst/>
                <a:gdLst>
                  <a:gd name="T0" fmla="*/ 1097 w 1125"/>
                  <a:gd name="T1" fmla="*/ 481 h 481"/>
                  <a:gd name="T2" fmla="*/ 1059 w 1125"/>
                  <a:gd name="T3" fmla="*/ 338 h 481"/>
                  <a:gd name="T4" fmla="*/ 814 w 1125"/>
                  <a:gd name="T5" fmla="*/ 111 h 481"/>
                  <a:gd name="T6" fmla="*/ 19 w 1125"/>
                  <a:gd name="T7" fmla="*/ 278 h 481"/>
                  <a:gd name="T8" fmla="*/ 0 w 1125"/>
                  <a:gd name="T9" fmla="*/ 258 h 481"/>
                  <a:gd name="T10" fmla="*/ 387 w 1125"/>
                  <a:gd name="T11" fmla="*/ 46 h 481"/>
                  <a:gd name="T12" fmla="*/ 825 w 1125"/>
                  <a:gd name="T13" fmla="*/ 85 h 481"/>
                  <a:gd name="T14" fmla="*/ 1085 w 1125"/>
                  <a:gd name="T15" fmla="*/ 327 h 481"/>
                  <a:gd name="T16" fmla="*/ 1125 w 1125"/>
                  <a:gd name="T17" fmla="*/ 481 h 481"/>
                  <a:gd name="T18" fmla="*/ 1097 w 1125"/>
                  <a:gd name="T19" fmla="*/ 481 h 481"/>
                  <a:gd name="T20" fmla="*/ 1111 w 1125"/>
                  <a:gd name="T21" fmla="*/ 481 h 481"/>
                  <a:gd name="T22" fmla="*/ 1097 w 1125"/>
                  <a:gd name="T2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481">
                    <a:moveTo>
                      <a:pt x="1097" y="481"/>
                    </a:moveTo>
                    <a:cubicBezTo>
                      <a:pt x="1097" y="481"/>
                      <a:pt x="1095" y="416"/>
                      <a:pt x="1059" y="338"/>
                    </a:cubicBezTo>
                    <a:cubicBezTo>
                      <a:pt x="1011" y="234"/>
                      <a:pt x="929" y="158"/>
                      <a:pt x="814" y="111"/>
                    </a:cubicBezTo>
                    <a:cubicBezTo>
                      <a:pt x="543" y="0"/>
                      <a:pt x="239" y="64"/>
                      <a:pt x="19" y="278"/>
                    </a:cubicBezTo>
                    <a:cubicBezTo>
                      <a:pt x="0" y="258"/>
                      <a:pt x="0" y="258"/>
                      <a:pt x="0" y="258"/>
                    </a:cubicBezTo>
                    <a:cubicBezTo>
                      <a:pt x="110" y="150"/>
                      <a:pt x="244" y="77"/>
                      <a:pt x="387" y="46"/>
                    </a:cubicBezTo>
                    <a:cubicBezTo>
                      <a:pt x="533" y="14"/>
                      <a:pt x="684" y="28"/>
                      <a:pt x="825" y="85"/>
                    </a:cubicBezTo>
                    <a:cubicBezTo>
                      <a:pt x="976" y="147"/>
                      <a:pt x="1050" y="251"/>
                      <a:pt x="1085" y="327"/>
                    </a:cubicBezTo>
                    <a:cubicBezTo>
                      <a:pt x="1123" y="410"/>
                      <a:pt x="1125" y="478"/>
                      <a:pt x="1125" y="481"/>
                    </a:cubicBezTo>
                    <a:cubicBezTo>
                      <a:pt x="1097" y="481"/>
                      <a:pt x="1097" y="481"/>
                      <a:pt x="1097" y="481"/>
                    </a:cubicBezTo>
                    <a:cubicBezTo>
                      <a:pt x="1111" y="481"/>
                      <a:pt x="1111" y="481"/>
                      <a:pt x="1111" y="481"/>
                    </a:cubicBezTo>
                    <a:lnTo>
                      <a:pt x="1097" y="481"/>
                    </a:ln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97" name="Freeform 131"/>
              <p:cNvSpPr>
                <a:spLocks/>
              </p:cNvSpPr>
              <p:nvPr/>
            </p:nvSpPr>
            <p:spPr bwMode="auto">
              <a:xfrm>
                <a:off x="1551" y="2403"/>
                <a:ext cx="484" cy="484"/>
              </a:xfrm>
              <a:custGeom>
                <a:avLst/>
                <a:gdLst>
                  <a:gd name="T0" fmla="*/ 584 w 643"/>
                  <a:gd name="T1" fmla="*/ 325 h 644"/>
                  <a:gd name="T2" fmla="*/ 621 w 643"/>
                  <a:gd name="T3" fmla="*/ 219 h 644"/>
                  <a:gd name="T4" fmla="*/ 600 w 643"/>
                  <a:gd name="T5" fmla="*/ 170 h 644"/>
                  <a:gd name="T6" fmla="*/ 535 w 643"/>
                  <a:gd name="T7" fmla="*/ 167 h 644"/>
                  <a:gd name="T8" fmla="*/ 536 w 643"/>
                  <a:gd name="T9" fmla="*/ 82 h 644"/>
                  <a:gd name="T10" fmla="*/ 478 w 643"/>
                  <a:gd name="T11" fmla="*/ 42 h 644"/>
                  <a:gd name="T12" fmla="*/ 417 w 643"/>
                  <a:gd name="T13" fmla="*/ 72 h 644"/>
                  <a:gd name="T14" fmla="*/ 371 w 643"/>
                  <a:gd name="T15" fmla="*/ 0 h 644"/>
                  <a:gd name="T16" fmla="*/ 335 w 643"/>
                  <a:gd name="T17" fmla="*/ 0 h 644"/>
                  <a:gd name="T18" fmla="*/ 293 w 643"/>
                  <a:gd name="T19" fmla="*/ 1 h 644"/>
                  <a:gd name="T20" fmla="*/ 256 w 643"/>
                  <a:gd name="T21" fmla="*/ 61 h 644"/>
                  <a:gd name="T22" fmla="*/ 176 w 643"/>
                  <a:gd name="T23" fmla="*/ 34 h 644"/>
                  <a:gd name="T24" fmla="*/ 119 w 643"/>
                  <a:gd name="T25" fmla="*/ 68 h 644"/>
                  <a:gd name="T26" fmla="*/ 96 w 643"/>
                  <a:gd name="T27" fmla="*/ 85 h 644"/>
                  <a:gd name="T28" fmla="*/ 114 w 643"/>
                  <a:gd name="T29" fmla="*/ 147 h 644"/>
                  <a:gd name="T30" fmla="*/ 105 w 643"/>
                  <a:gd name="T31" fmla="*/ 157 h 644"/>
                  <a:gd name="T32" fmla="*/ 98 w 643"/>
                  <a:gd name="T33" fmla="*/ 168 h 644"/>
                  <a:gd name="T34" fmla="*/ 26 w 643"/>
                  <a:gd name="T35" fmla="*/ 182 h 644"/>
                  <a:gd name="T36" fmla="*/ 4 w 643"/>
                  <a:gd name="T37" fmla="*/ 244 h 644"/>
                  <a:gd name="T38" fmla="*/ 52 w 643"/>
                  <a:gd name="T39" fmla="*/ 315 h 644"/>
                  <a:gd name="T40" fmla="*/ 1 w 643"/>
                  <a:gd name="T41" fmla="*/ 349 h 644"/>
                  <a:gd name="T42" fmla="*/ 5 w 643"/>
                  <a:gd name="T43" fmla="*/ 394 h 644"/>
                  <a:gd name="T44" fmla="*/ 26 w 643"/>
                  <a:gd name="T45" fmla="*/ 458 h 644"/>
                  <a:gd name="T46" fmla="*/ 96 w 643"/>
                  <a:gd name="T47" fmla="*/ 471 h 644"/>
                  <a:gd name="T48" fmla="*/ 85 w 643"/>
                  <a:gd name="T49" fmla="*/ 513 h 644"/>
                  <a:gd name="T50" fmla="*/ 102 w 643"/>
                  <a:gd name="T51" fmla="*/ 563 h 644"/>
                  <a:gd name="T52" fmla="*/ 152 w 643"/>
                  <a:gd name="T53" fmla="*/ 600 h 644"/>
                  <a:gd name="T54" fmla="*/ 218 w 643"/>
                  <a:gd name="T55" fmla="*/ 572 h 644"/>
                  <a:gd name="T56" fmla="*/ 249 w 643"/>
                  <a:gd name="T57" fmla="*/ 590 h 644"/>
                  <a:gd name="T58" fmla="*/ 282 w 643"/>
                  <a:gd name="T59" fmla="*/ 642 h 644"/>
                  <a:gd name="T60" fmla="*/ 341 w 643"/>
                  <a:gd name="T61" fmla="*/ 643 h 644"/>
                  <a:gd name="T62" fmla="*/ 380 w 643"/>
                  <a:gd name="T63" fmla="*/ 582 h 644"/>
                  <a:gd name="T64" fmla="*/ 461 w 643"/>
                  <a:gd name="T65" fmla="*/ 612 h 644"/>
                  <a:gd name="T66" fmla="*/ 485 w 643"/>
                  <a:gd name="T67" fmla="*/ 597 h 644"/>
                  <a:gd name="T68" fmla="*/ 539 w 643"/>
                  <a:gd name="T69" fmla="*/ 559 h 644"/>
                  <a:gd name="T70" fmla="*/ 521 w 643"/>
                  <a:gd name="T71" fmla="*/ 498 h 644"/>
                  <a:gd name="T72" fmla="*/ 529 w 643"/>
                  <a:gd name="T73" fmla="*/ 488 h 644"/>
                  <a:gd name="T74" fmla="*/ 539 w 643"/>
                  <a:gd name="T75" fmla="*/ 476 h 644"/>
                  <a:gd name="T76" fmla="*/ 610 w 643"/>
                  <a:gd name="T77" fmla="*/ 461 h 644"/>
                  <a:gd name="T78" fmla="*/ 643 w 643"/>
                  <a:gd name="T79" fmla="*/ 370 h 644"/>
                  <a:gd name="T80" fmla="*/ 584 w 643"/>
                  <a:gd name="T81" fmla="*/ 33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584" y="330"/>
                    </a:moveTo>
                    <a:cubicBezTo>
                      <a:pt x="584" y="328"/>
                      <a:pt x="584" y="327"/>
                      <a:pt x="584" y="325"/>
                    </a:cubicBezTo>
                    <a:cubicBezTo>
                      <a:pt x="641" y="288"/>
                      <a:pt x="641" y="288"/>
                      <a:pt x="641" y="288"/>
                    </a:cubicBezTo>
                    <a:cubicBezTo>
                      <a:pt x="621" y="219"/>
                      <a:pt x="621" y="219"/>
                      <a:pt x="621" y="219"/>
                    </a:cubicBezTo>
                    <a:cubicBezTo>
                      <a:pt x="618" y="210"/>
                      <a:pt x="615" y="199"/>
                      <a:pt x="609" y="186"/>
                    </a:cubicBezTo>
                    <a:cubicBezTo>
                      <a:pt x="600" y="170"/>
                      <a:pt x="600" y="170"/>
                      <a:pt x="600" y="170"/>
                    </a:cubicBezTo>
                    <a:cubicBezTo>
                      <a:pt x="538" y="173"/>
                      <a:pt x="538" y="173"/>
                      <a:pt x="538" y="173"/>
                    </a:cubicBezTo>
                    <a:cubicBezTo>
                      <a:pt x="537" y="171"/>
                      <a:pt x="536" y="169"/>
                      <a:pt x="535" y="167"/>
                    </a:cubicBezTo>
                    <a:cubicBezTo>
                      <a:pt x="560" y="107"/>
                      <a:pt x="560" y="107"/>
                      <a:pt x="560" y="107"/>
                    </a:cubicBezTo>
                    <a:cubicBezTo>
                      <a:pt x="536" y="82"/>
                      <a:pt x="536" y="82"/>
                      <a:pt x="536" y="82"/>
                    </a:cubicBezTo>
                    <a:cubicBezTo>
                      <a:pt x="511" y="61"/>
                      <a:pt x="511" y="61"/>
                      <a:pt x="511" y="61"/>
                    </a:cubicBezTo>
                    <a:cubicBezTo>
                      <a:pt x="502" y="53"/>
                      <a:pt x="490" y="46"/>
                      <a:pt x="478" y="42"/>
                    </a:cubicBezTo>
                    <a:cubicBezTo>
                      <a:pt x="465" y="38"/>
                      <a:pt x="465" y="38"/>
                      <a:pt x="465" y="38"/>
                    </a:cubicBezTo>
                    <a:cubicBezTo>
                      <a:pt x="417" y="72"/>
                      <a:pt x="417" y="72"/>
                      <a:pt x="417" y="72"/>
                    </a:cubicBezTo>
                    <a:cubicBezTo>
                      <a:pt x="407" y="69"/>
                      <a:pt x="398" y="66"/>
                      <a:pt x="389" y="63"/>
                    </a:cubicBezTo>
                    <a:cubicBezTo>
                      <a:pt x="371" y="0"/>
                      <a:pt x="371" y="0"/>
                      <a:pt x="371" y="0"/>
                    </a:cubicBezTo>
                    <a:cubicBezTo>
                      <a:pt x="350" y="0"/>
                      <a:pt x="350" y="0"/>
                      <a:pt x="350" y="0"/>
                    </a:cubicBezTo>
                    <a:cubicBezTo>
                      <a:pt x="345" y="0"/>
                      <a:pt x="340" y="0"/>
                      <a:pt x="335" y="0"/>
                    </a:cubicBezTo>
                    <a:cubicBezTo>
                      <a:pt x="329" y="0"/>
                      <a:pt x="323" y="0"/>
                      <a:pt x="317" y="0"/>
                    </a:cubicBezTo>
                    <a:cubicBezTo>
                      <a:pt x="308" y="0"/>
                      <a:pt x="300" y="0"/>
                      <a:pt x="293" y="1"/>
                    </a:cubicBezTo>
                    <a:cubicBezTo>
                      <a:pt x="276" y="3"/>
                      <a:pt x="276" y="3"/>
                      <a:pt x="276" y="3"/>
                    </a:cubicBezTo>
                    <a:cubicBezTo>
                      <a:pt x="256" y="61"/>
                      <a:pt x="256" y="61"/>
                      <a:pt x="256" y="61"/>
                    </a:cubicBezTo>
                    <a:cubicBezTo>
                      <a:pt x="245" y="64"/>
                      <a:pt x="235" y="67"/>
                      <a:pt x="226" y="71"/>
                    </a:cubicBezTo>
                    <a:cubicBezTo>
                      <a:pt x="176" y="34"/>
                      <a:pt x="176" y="34"/>
                      <a:pt x="176" y="34"/>
                    </a:cubicBezTo>
                    <a:cubicBezTo>
                      <a:pt x="161" y="41"/>
                      <a:pt x="161" y="41"/>
                      <a:pt x="161" y="41"/>
                    </a:cubicBezTo>
                    <a:cubicBezTo>
                      <a:pt x="146" y="48"/>
                      <a:pt x="133" y="57"/>
                      <a:pt x="119" y="68"/>
                    </a:cubicBezTo>
                    <a:cubicBezTo>
                      <a:pt x="116" y="70"/>
                      <a:pt x="114" y="71"/>
                      <a:pt x="111" y="73"/>
                    </a:cubicBezTo>
                    <a:cubicBezTo>
                      <a:pt x="96" y="85"/>
                      <a:pt x="96" y="85"/>
                      <a:pt x="96" y="85"/>
                    </a:cubicBezTo>
                    <a:cubicBezTo>
                      <a:pt x="109" y="133"/>
                      <a:pt x="109" y="133"/>
                      <a:pt x="109" y="133"/>
                    </a:cubicBezTo>
                    <a:cubicBezTo>
                      <a:pt x="114" y="147"/>
                      <a:pt x="114" y="147"/>
                      <a:pt x="114" y="147"/>
                    </a:cubicBezTo>
                    <a:cubicBezTo>
                      <a:pt x="112" y="149"/>
                      <a:pt x="109" y="152"/>
                      <a:pt x="107" y="155"/>
                    </a:cubicBezTo>
                    <a:cubicBezTo>
                      <a:pt x="105" y="157"/>
                      <a:pt x="105" y="157"/>
                      <a:pt x="105" y="157"/>
                    </a:cubicBezTo>
                    <a:cubicBezTo>
                      <a:pt x="104" y="159"/>
                      <a:pt x="104" y="159"/>
                      <a:pt x="104" y="159"/>
                    </a:cubicBezTo>
                    <a:cubicBezTo>
                      <a:pt x="102" y="162"/>
                      <a:pt x="100" y="165"/>
                      <a:pt x="98" y="168"/>
                    </a:cubicBezTo>
                    <a:cubicBezTo>
                      <a:pt x="34" y="167"/>
                      <a:pt x="34" y="167"/>
                      <a:pt x="34" y="167"/>
                    </a:cubicBezTo>
                    <a:cubicBezTo>
                      <a:pt x="26" y="182"/>
                      <a:pt x="26" y="182"/>
                      <a:pt x="26" y="182"/>
                    </a:cubicBezTo>
                    <a:cubicBezTo>
                      <a:pt x="17" y="197"/>
                      <a:pt x="11" y="213"/>
                      <a:pt x="5" y="237"/>
                    </a:cubicBezTo>
                    <a:cubicBezTo>
                      <a:pt x="4" y="244"/>
                      <a:pt x="4" y="244"/>
                      <a:pt x="4" y="244"/>
                    </a:cubicBezTo>
                    <a:cubicBezTo>
                      <a:pt x="17" y="290"/>
                      <a:pt x="17" y="290"/>
                      <a:pt x="17" y="290"/>
                    </a:cubicBezTo>
                    <a:cubicBezTo>
                      <a:pt x="52" y="315"/>
                      <a:pt x="52" y="315"/>
                      <a:pt x="52" y="315"/>
                    </a:cubicBezTo>
                    <a:cubicBezTo>
                      <a:pt x="52" y="316"/>
                      <a:pt x="52" y="317"/>
                      <a:pt x="52" y="319"/>
                    </a:cubicBezTo>
                    <a:cubicBezTo>
                      <a:pt x="1" y="349"/>
                      <a:pt x="1" y="349"/>
                      <a:pt x="1" y="349"/>
                    </a:cubicBezTo>
                    <a:cubicBezTo>
                      <a:pt x="1" y="364"/>
                      <a:pt x="1" y="364"/>
                      <a:pt x="1" y="364"/>
                    </a:cubicBezTo>
                    <a:cubicBezTo>
                      <a:pt x="0" y="376"/>
                      <a:pt x="3" y="386"/>
                      <a:pt x="5" y="394"/>
                    </a:cubicBezTo>
                    <a:cubicBezTo>
                      <a:pt x="14" y="425"/>
                      <a:pt x="14" y="425"/>
                      <a:pt x="14" y="425"/>
                    </a:cubicBezTo>
                    <a:cubicBezTo>
                      <a:pt x="17" y="435"/>
                      <a:pt x="20" y="446"/>
                      <a:pt x="26" y="458"/>
                    </a:cubicBezTo>
                    <a:cubicBezTo>
                      <a:pt x="35" y="472"/>
                      <a:pt x="35" y="472"/>
                      <a:pt x="35" y="472"/>
                    </a:cubicBezTo>
                    <a:cubicBezTo>
                      <a:pt x="96" y="471"/>
                      <a:pt x="96" y="471"/>
                      <a:pt x="96" y="471"/>
                    </a:cubicBezTo>
                    <a:cubicBezTo>
                      <a:pt x="98" y="473"/>
                      <a:pt x="99" y="475"/>
                      <a:pt x="100" y="477"/>
                    </a:cubicBezTo>
                    <a:cubicBezTo>
                      <a:pt x="85" y="513"/>
                      <a:pt x="85" y="513"/>
                      <a:pt x="85" y="513"/>
                    </a:cubicBezTo>
                    <a:cubicBezTo>
                      <a:pt x="97" y="558"/>
                      <a:pt x="97" y="558"/>
                      <a:pt x="97" y="558"/>
                    </a:cubicBezTo>
                    <a:cubicBezTo>
                      <a:pt x="102" y="563"/>
                      <a:pt x="102" y="563"/>
                      <a:pt x="102" y="563"/>
                    </a:cubicBezTo>
                    <a:cubicBezTo>
                      <a:pt x="111" y="573"/>
                      <a:pt x="119" y="579"/>
                      <a:pt x="128" y="585"/>
                    </a:cubicBezTo>
                    <a:cubicBezTo>
                      <a:pt x="136" y="591"/>
                      <a:pt x="143" y="595"/>
                      <a:pt x="152" y="600"/>
                    </a:cubicBezTo>
                    <a:cubicBezTo>
                      <a:pt x="167" y="609"/>
                      <a:pt x="167" y="609"/>
                      <a:pt x="167" y="609"/>
                    </a:cubicBezTo>
                    <a:cubicBezTo>
                      <a:pt x="218" y="572"/>
                      <a:pt x="218" y="572"/>
                      <a:pt x="218" y="572"/>
                    </a:cubicBezTo>
                    <a:cubicBezTo>
                      <a:pt x="227" y="576"/>
                      <a:pt x="237" y="579"/>
                      <a:pt x="247" y="581"/>
                    </a:cubicBezTo>
                    <a:cubicBezTo>
                      <a:pt x="249" y="590"/>
                      <a:pt x="249" y="590"/>
                      <a:pt x="249" y="590"/>
                    </a:cubicBezTo>
                    <a:cubicBezTo>
                      <a:pt x="263" y="640"/>
                      <a:pt x="263" y="640"/>
                      <a:pt x="263" y="640"/>
                    </a:cubicBezTo>
                    <a:cubicBezTo>
                      <a:pt x="282" y="642"/>
                      <a:pt x="282" y="642"/>
                      <a:pt x="282" y="642"/>
                    </a:cubicBezTo>
                    <a:cubicBezTo>
                      <a:pt x="295" y="643"/>
                      <a:pt x="307" y="644"/>
                      <a:pt x="320" y="644"/>
                    </a:cubicBezTo>
                    <a:cubicBezTo>
                      <a:pt x="327" y="644"/>
                      <a:pt x="333" y="644"/>
                      <a:pt x="341" y="643"/>
                    </a:cubicBezTo>
                    <a:cubicBezTo>
                      <a:pt x="361" y="643"/>
                      <a:pt x="361" y="643"/>
                      <a:pt x="361" y="643"/>
                    </a:cubicBezTo>
                    <a:cubicBezTo>
                      <a:pt x="380" y="582"/>
                      <a:pt x="380" y="582"/>
                      <a:pt x="380" y="582"/>
                    </a:cubicBezTo>
                    <a:cubicBezTo>
                      <a:pt x="390" y="579"/>
                      <a:pt x="400" y="577"/>
                      <a:pt x="409" y="573"/>
                    </a:cubicBezTo>
                    <a:cubicBezTo>
                      <a:pt x="461" y="612"/>
                      <a:pt x="461" y="612"/>
                      <a:pt x="461" y="612"/>
                    </a:cubicBezTo>
                    <a:cubicBezTo>
                      <a:pt x="477" y="602"/>
                      <a:pt x="477" y="602"/>
                      <a:pt x="477" y="602"/>
                    </a:cubicBezTo>
                    <a:cubicBezTo>
                      <a:pt x="480" y="601"/>
                      <a:pt x="482" y="599"/>
                      <a:pt x="485" y="597"/>
                    </a:cubicBezTo>
                    <a:cubicBezTo>
                      <a:pt x="497" y="590"/>
                      <a:pt x="512" y="581"/>
                      <a:pt x="525" y="570"/>
                    </a:cubicBezTo>
                    <a:cubicBezTo>
                      <a:pt x="539" y="559"/>
                      <a:pt x="539" y="559"/>
                      <a:pt x="539" y="559"/>
                    </a:cubicBezTo>
                    <a:cubicBezTo>
                      <a:pt x="526" y="512"/>
                      <a:pt x="526" y="512"/>
                      <a:pt x="526" y="512"/>
                    </a:cubicBezTo>
                    <a:cubicBezTo>
                      <a:pt x="521" y="498"/>
                      <a:pt x="521" y="498"/>
                      <a:pt x="521" y="498"/>
                    </a:cubicBezTo>
                    <a:cubicBezTo>
                      <a:pt x="523" y="495"/>
                      <a:pt x="526" y="492"/>
                      <a:pt x="528" y="490"/>
                    </a:cubicBezTo>
                    <a:cubicBezTo>
                      <a:pt x="529" y="488"/>
                      <a:pt x="529" y="488"/>
                      <a:pt x="529" y="488"/>
                    </a:cubicBezTo>
                    <a:cubicBezTo>
                      <a:pt x="530" y="487"/>
                      <a:pt x="532" y="485"/>
                      <a:pt x="533" y="483"/>
                    </a:cubicBezTo>
                    <a:cubicBezTo>
                      <a:pt x="535" y="481"/>
                      <a:pt x="537" y="478"/>
                      <a:pt x="539" y="476"/>
                    </a:cubicBezTo>
                    <a:cubicBezTo>
                      <a:pt x="603" y="478"/>
                      <a:pt x="603" y="478"/>
                      <a:pt x="603" y="478"/>
                    </a:cubicBezTo>
                    <a:cubicBezTo>
                      <a:pt x="610" y="461"/>
                      <a:pt x="610" y="461"/>
                      <a:pt x="610" y="461"/>
                    </a:cubicBezTo>
                    <a:cubicBezTo>
                      <a:pt x="618" y="444"/>
                      <a:pt x="626" y="426"/>
                      <a:pt x="631" y="409"/>
                    </a:cubicBezTo>
                    <a:cubicBezTo>
                      <a:pt x="643" y="370"/>
                      <a:pt x="643" y="370"/>
                      <a:pt x="643" y="370"/>
                    </a:cubicBezTo>
                    <a:cubicBezTo>
                      <a:pt x="620" y="353"/>
                      <a:pt x="620" y="353"/>
                      <a:pt x="620" y="353"/>
                    </a:cubicBezTo>
                    <a:lnTo>
                      <a:pt x="584" y="33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98" name="Freeform 132"/>
              <p:cNvSpPr>
                <a:spLocks noEditPoints="1"/>
              </p:cNvSpPr>
              <p:nvPr/>
            </p:nvSpPr>
            <p:spPr bwMode="auto">
              <a:xfrm>
                <a:off x="1569" y="2423"/>
                <a:ext cx="440" cy="443"/>
              </a:xfrm>
              <a:custGeom>
                <a:avLst/>
                <a:gdLst>
                  <a:gd name="T0" fmla="*/ 460 w 585"/>
                  <a:gd name="T1" fmla="*/ 465 h 590"/>
                  <a:gd name="T2" fmla="*/ 496 w 585"/>
                  <a:gd name="T3" fmla="*/ 421 h 590"/>
                  <a:gd name="T4" fmla="*/ 576 w 585"/>
                  <a:gd name="T5" fmla="*/ 374 h 590"/>
                  <a:gd name="T6" fmla="*/ 527 w 585"/>
                  <a:gd name="T7" fmla="*/ 318 h 590"/>
                  <a:gd name="T8" fmla="*/ 580 w 585"/>
                  <a:gd name="T9" fmla="*/ 250 h 590"/>
                  <a:gd name="T10" fmla="*/ 566 w 585"/>
                  <a:gd name="T11" fmla="*/ 203 h 590"/>
                  <a:gd name="T12" fmla="*/ 566 w 585"/>
                  <a:gd name="T13" fmla="*/ 201 h 590"/>
                  <a:gd name="T14" fmla="*/ 555 w 585"/>
                  <a:gd name="T15" fmla="*/ 173 h 590"/>
                  <a:gd name="T16" fmla="*/ 475 w 585"/>
                  <a:gd name="T17" fmla="*/ 145 h 590"/>
                  <a:gd name="T18" fmla="*/ 483 w 585"/>
                  <a:gd name="T19" fmla="*/ 72 h 590"/>
                  <a:gd name="T20" fmla="*/ 441 w 585"/>
                  <a:gd name="T21" fmla="*/ 43 h 590"/>
                  <a:gd name="T22" fmla="*/ 338 w 585"/>
                  <a:gd name="T23" fmla="*/ 60 h 590"/>
                  <a:gd name="T24" fmla="*/ 268 w 585"/>
                  <a:gd name="T25" fmla="*/ 3 h 590"/>
                  <a:gd name="T26" fmla="*/ 193 w 585"/>
                  <a:gd name="T27" fmla="*/ 77 h 590"/>
                  <a:gd name="T28" fmla="*/ 100 w 585"/>
                  <a:gd name="T29" fmla="*/ 70 h 590"/>
                  <a:gd name="T30" fmla="*/ 118 w 585"/>
                  <a:gd name="T31" fmla="*/ 127 h 590"/>
                  <a:gd name="T32" fmla="*/ 85 w 585"/>
                  <a:gd name="T33" fmla="*/ 171 h 590"/>
                  <a:gd name="T34" fmla="*/ 4 w 585"/>
                  <a:gd name="T35" fmla="*/ 218 h 590"/>
                  <a:gd name="T36" fmla="*/ 51 w 585"/>
                  <a:gd name="T37" fmla="*/ 274 h 590"/>
                  <a:gd name="T38" fmla="*/ 0 w 585"/>
                  <a:gd name="T39" fmla="*/ 340 h 590"/>
                  <a:gd name="T40" fmla="*/ 4 w 585"/>
                  <a:gd name="T41" fmla="*/ 360 h 590"/>
                  <a:gd name="T42" fmla="*/ 12 w 585"/>
                  <a:gd name="T43" fmla="*/ 392 h 590"/>
                  <a:gd name="T44" fmla="*/ 85 w 585"/>
                  <a:gd name="T45" fmla="*/ 417 h 590"/>
                  <a:gd name="T46" fmla="*/ 86 w 585"/>
                  <a:gd name="T47" fmla="*/ 489 h 590"/>
                  <a:gd name="T48" fmla="*/ 116 w 585"/>
                  <a:gd name="T49" fmla="*/ 536 h 590"/>
                  <a:gd name="T50" fmla="*/ 187 w 585"/>
                  <a:gd name="T51" fmla="*/ 514 h 590"/>
                  <a:gd name="T52" fmla="*/ 248 w 585"/>
                  <a:gd name="T53" fmla="*/ 559 h 590"/>
                  <a:gd name="T54" fmla="*/ 312 w 585"/>
                  <a:gd name="T55" fmla="*/ 589 h 590"/>
                  <a:gd name="T56" fmla="*/ 385 w 585"/>
                  <a:gd name="T57" fmla="*/ 515 h 590"/>
                  <a:gd name="T58" fmla="*/ 479 w 585"/>
                  <a:gd name="T59" fmla="*/ 523 h 590"/>
                  <a:gd name="T60" fmla="*/ 470 w 585"/>
                  <a:gd name="T61" fmla="*/ 494 h 590"/>
                  <a:gd name="T62" fmla="*/ 164 w 585"/>
                  <a:gd name="T63" fmla="*/ 315 h 590"/>
                  <a:gd name="T64" fmla="*/ 185 w 585"/>
                  <a:gd name="T65" fmla="*/ 210 h 590"/>
                  <a:gd name="T66" fmla="*/ 407 w 585"/>
                  <a:gd name="T67" fmla="*/ 246 h 590"/>
                  <a:gd name="T68" fmla="*/ 385 w 585"/>
                  <a:gd name="T6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590">
                    <a:moveTo>
                      <a:pt x="470" y="494"/>
                    </a:moveTo>
                    <a:cubicBezTo>
                      <a:pt x="460" y="465"/>
                      <a:pt x="460" y="465"/>
                      <a:pt x="460" y="465"/>
                    </a:cubicBezTo>
                    <a:cubicBezTo>
                      <a:pt x="467" y="458"/>
                      <a:pt x="473" y="452"/>
                      <a:pt x="478" y="446"/>
                    </a:cubicBezTo>
                    <a:cubicBezTo>
                      <a:pt x="485" y="436"/>
                      <a:pt x="491" y="430"/>
                      <a:pt x="496" y="421"/>
                    </a:cubicBezTo>
                    <a:cubicBezTo>
                      <a:pt x="556" y="423"/>
                      <a:pt x="556" y="423"/>
                      <a:pt x="556" y="423"/>
                    </a:cubicBezTo>
                    <a:cubicBezTo>
                      <a:pt x="564" y="407"/>
                      <a:pt x="569" y="390"/>
                      <a:pt x="576" y="374"/>
                    </a:cubicBezTo>
                    <a:cubicBezTo>
                      <a:pt x="585" y="355"/>
                      <a:pt x="568" y="345"/>
                      <a:pt x="568" y="345"/>
                    </a:cubicBezTo>
                    <a:cubicBezTo>
                      <a:pt x="527" y="318"/>
                      <a:pt x="527" y="318"/>
                      <a:pt x="527" y="318"/>
                    </a:cubicBezTo>
                    <a:cubicBezTo>
                      <a:pt x="529" y="308"/>
                      <a:pt x="528" y="296"/>
                      <a:pt x="527" y="284"/>
                    </a:cubicBezTo>
                    <a:cubicBezTo>
                      <a:pt x="580" y="250"/>
                      <a:pt x="580" y="250"/>
                      <a:pt x="580" y="250"/>
                    </a:cubicBezTo>
                    <a:cubicBezTo>
                      <a:pt x="578" y="246"/>
                      <a:pt x="576" y="239"/>
                      <a:pt x="574" y="232"/>
                    </a:cubicBezTo>
                    <a:cubicBezTo>
                      <a:pt x="566" y="203"/>
                      <a:pt x="566" y="203"/>
                      <a:pt x="566" y="203"/>
                    </a:cubicBezTo>
                    <a:cubicBezTo>
                      <a:pt x="566" y="203"/>
                      <a:pt x="566" y="203"/>
                      <a:pt x="566" y="203"/>
                    </a:cubicBezTo>
                    <a:cubicBezTo>
                      <a:pt x="566" y="203"/>
                      <a:pt x="566" y="203"/>
                      <a:pt x="566" y="201"/>
                    </a:cubicBezTo>
                    <a:cubicBezTo>
                      <a:pt x="566" y="201"/>
                      <a:pt x="566" y="201"/>
                      <a:pt x="566" y="201"/>
                    </a:cubicBezTo>
                    <a:cubicBezTo>
                      <a:pt x="563" y="192"/>
                      <a:pt x="561" y="183"/>
                      <a:pt x="555" y="173"/>
                    </a:cubicBezTo>
                    <a:cubicBezTo>
                      <a:pt x="493" y="176"/>
                      <a:pt x="493" y="176"/>
                      <a:pt x="493" y="176"/>
                    </a:cubicBezTo>
                    <a:cubicBezTo>
                      <a:pt x="488" y="165"/>
                      <a:pt x="470" y="156"/>
                      <a:pt x="475" y="145"/>
                    </a:cubicBezTo>
                    <a:cubicBezTo>
                      <a:pt x="497" y="93"/>
                      <a:pt x="497" y="93"/>
                      <a:pt x="497" y="93"/>
                    </a:cubicBezTo>
                    <a:cubicBezTo>
                      <a:pt x="486" y="77"/>
                      <a:pt x="483" y="72"/>
                      <a:pt x="483" y="72"/>
                    </a:cubicBezTo>
                    <a:cubicBezTo>
                      <a:pt x="477" y="67"/>
                      <a:pt x="471" y="61"/>
                      <a:pt x="464" y="56"/>
                    </a:cubicBezTo>
                    <a:cubicBezTo>
                      <a:pt x="458" y="50"/>
                      <a:pt x="449" y="46"/>
                      <a:pt x="441" y="43"/>
                    </a:cubicBezTo>
                    <a:cubicBezTo>
                      <a:pt x="391" y="79"/>
                      <a:pt x="391" y="79"/>
                      <a:pt x="391" y="79"/>
                    </a:cubicBezTo>
                    <a:cubicBezTo>
                      <a:pt x="374" y="69"/>
                      <a:pt x="356" y="65"/>
                      <a:pt x="338" y="60"/>
                    </a:cubicBezTo>
                    <a:cubicBezTo>
                      <a:pt x="321" y="2"/>
                      <a:pt x="321" y="2"/>
                      <a:pt x="321" y="2"/>
                    </a:cubicBezTo>
                    <a:cubicBezTo>
                      <a:pt x="304" y="2"/>
                      <a:pt x="285" y="0"/>
                      <a:pt x="268" y="3"/>
                    </a:cubicBezTo>
                    <a:cubicBezTo>
                      <a:pt x="248" y="59"/>
                      <a:pt x="248" y="59"/>
                      <a:pt x="248" y="59"/>
                    </a:cubicBezTo>
                    <a:cubicBezTo>
                      <a:pt x="230" y="62"/>
                      <a:pt x="210" y="70"/>
                      <a:pt x="193" y="77"/>
                    </a:cubicBezTo>
                    <a:cubicBezTo>
                      <a:pt x="144" y="40"/>
                      <a:pt x="144" y="40"/>
                      <a:pt x="144" y="40"/>
                    </a:cubicBezTo>
                    <a:cubicBezTo>
                      <a:pt x="129" y="47"/>
                      <a:pt x="116" y="58"/>
                      <a:pt x="100" y="70"/>
                    </a:cubicBezTo>
                    <a:cubicBezTo>
                      <a:pt x="108" y="99"/>
                      <a:pt x="108" y="99"/>
                      <a:pt x="108" y="99"/>
                    </a:cubicBezTo>
                    <a:cubicBezTo>
                      <a:pt x="118" y="127"/>
                      <a:pt x="118" y="127"/>
                      <a:pt x="118" y="127"/>
                    </a:cubicBezTo>
                    <a:cubicBezTo>
                      <a:pt x="113" y="134"/>
                      <a:pt x="105" y="141"/>
                      <a:pt x="100" y="147"/>
                    </a:cubicBezTo>
                    <a:cubicBezTo>
                      <a:pt x="95" y="156"/>
                      <a:pt x="90" y="162"/>
                      <a:pt x="85" y="171"/>
                    </a:cubicBezTo>
                    <a:cubicBezTo>
                      <a:pt x="22" y="169"/>
                      <a:pt x="22" y="169"/>
                      <a:pt x="22" y="169"/>
                    </a:cubicBezTo>
                    <a:cubicBezTo>
                      <a:pt x="14" y="184"/>
                      <a:pt x="9" y="199"/>
                      <a:pt x="4" y="218"/>
                    </a:cubicBezTo>
                    <a:cubicBezTo>
                      <a:pt x="12" y="247"/>
                      <a:pt x="12" y="247"/>
                      <a:pt x="12" y="247"/>
                    </a:cubicBezTo>
                    <a:cubicBezTo>
                      <a:pt x="51" y="274"/>
                      <a:pt x="51" y="274"/>
                      <a:pt x="51" y="274"/>
                    </a:cubicBezTo>
                    <a:cubicBezTo>
                      <a:pt x="52" y="284"/>
                      <a:pt x="51" y="296"/>
                      <a:pt x="51" y="308"/>
                    </a:cubicBezTo>
                    <a:cubicBezTo>
                      <a:pt x="0" y="340"/>
                      <a:pt x="0" y="340"/>
                      <a:pt x="0" y="340"/>
                    </a:cubicBezTo>
                    <a:cubicBezTo>
                      <a:pt x="0" y="347"/>
                      <a:pt x="2" y="354"/>
                      <a:pt x="4" y="360"/>
                    </a:cubicBezTo>
                    <a:cubicBezTo>
                      <a:pt x="4" y="360"/>
                      <a:pt x="4" y="360"/>
                      <a:pt x="4" y="360"/>
                    </a:cubicBezTo>
                    <a:cubicBezTo>
                      <a:pt x="12" y="389"/>
                      <a:pt x="12" y="389"/>
                      <a:pt x="12" y="389"/>
                    </a:cubicBezTo>
                    <a:cubicBezTo>
                      <a:pt x="12" y="389"/>
                      <a:pt x="12" y="389"/>
                      <a:pt x="12" y="392"/>
                    </a:cubicBezTo>
                    <a:cubicBezTo>
                      <a:pt x="15" y="401"/>
                      <a:pt x="18" y="409"/>
                      <a:pt x="22" y="418"/>
                    </a:cubicBezTo>
                    <a:cubicBezTo>
                      <a:pt x="85" y="417"/>
                      <a:pt x="85" y="417"/>
                      <a:pt x="85" y="417"/>
                    </a:cubicBezTo>
                    <a:cubicBezTo>
                      <a:pt x="90" y="428"/>
                      <a:pt x="96" y="438"/>
                      <a:pt x="103" y="448"/>
                    </a:cubicBezTo>
                    <a:cubicBezTo>
                      <a:pt x="86" y="489"/>
                      <a:pt x="86" y="489"/>
                      <a:pt x="86" y="489"/>
                    </a:cubicBezTo>
                    <a:cubicBezTo>
                      <a:pt x="94" y="518"/>
                      <a:pt x="94" y="518"/>
                      <a:pt x="94" y="518"/>
                    </a:cubicBezTo>
                    <a:cubicBezTo>
                      <a:pt x="101" y="526"/>
                      <a:pt x="107" y="531"/>
                      <a:pt x="116" y="536"/>
                    </a:cubicBezTo>
                    <a:cubicBezTo>
                      <a:pt x="122" y="542"/>
                      <a:pt x="128" y="545"/>
                      <a:pt x="137" y="550"/>
                    </a:cubicBezTo>
                    <a:cubicBezTo>
                      <a:pt x="187" y="514"/>
                      <a:pt x="187" y="514"/>
                      <a:pt x="187" y="514"/>
                    </a:cubicBezTo>
                    <a:cubicBezTo>
                      <a:pt x="204" y="523"/>
                      <a:pt x="222" y="528"/>
                      <a:pt x="243" y="532"/>
                    </a:cubicBezTo>
                    <a:cubicBezTo>
                      <a:pt x="248" y="559"/>
                      <a:pt x="248" y="559"/>
                      <a:pt x="248" y="559"/>
                    </a:cubicBezTo>
                    <a:cubicBezTo>
                      <a:pt x="256" y="588"/>
                      <a:pt x="256" y="588"/>
                      <a:pt x="256" y="588"/>
                    </a:cubicBezTo>
                    <a:cubicBezTo>
                      <a:pt x="276" y="590"/>
                      <a:pt x="293" y="590"/>
                      <a:pt x="312" y="589"/>
                    </a:cubicBezTo>
                    <a:cubicBezTo>
                      <a:pt x="330" y="533"/>
                      <a:pt x="330" y="533"/>
                      <a:pt x="330" y="533"/>
                    </a:cubicBezTo>
                    <a:cubicBezTo>
                      <a:pt x="350" y="528"/>
                      <a:pt x="368" y="523"/>
                      <a:pt x="385" y="515"/>
                    </a:cubicBezTo>
                    <a:cubicBezTo>
                      <a:pt x="434" y="552"/>
                      <a:pt x="434" y="552"/>
                      <a:pt x="434" y="552"/>
                    </a:cubicBezTo>
                    <a:cubicBezTo>
                      <a:pt x="448" y="543"/>
                      <a:pt x="465" y="534"/>
                      <a:pt x="479" y="523"/>
                    </a:cubicBezTo>
                    <a:cubicBezTo>
                      <a:pt x="470" y="494"/>
                      <a:pt x="470" y="494"/>
                      <a:pt x="470" y="494"/>
                    </a:cubicBezTo>
                    <a:cubicBezTo>
                      <a:pt x="470" y="494"/>
                      <a:pt x="470" y="494"/>
                      <a:pt x="470" y="494"/>
                    </a:cubicBezTo>
                    <a:close/>
                    <a:moveTo>
                      <a:pt x="209" y="379"/>
                    </a:moveTo>
                    <a:cubicBezTo>
                      <a:pt x="185" y="362"/>
                      <a:pt x="171" y="339"/>
                      <a:pt x="164" y="315"/>
                    </a:cubicBezTo>
                    <a:cubicBezTo>
                      <a:pt x="164" y="313"/>
                      <a:pt x="162" y="308"/>
                      <a:pt x="162" y="306"/>
                    </a:cubicBezTo>
                    <a:cubicBezTo>
                      <a:pt x="155" y="274"/>
                      <a:pt x="164" y="238"/>
                      <a:pt x="185" y="210"/>
                    </a:cubicBezTo>
                    <a:cubicBezTo>
                      <a:pt x="228" y="157"/>
                      <a:pt x="308" y="143"/>
                      <a:pt x="363" y="184"/>
                    </a:cubicBezTo>
                    <a:cubicBezTo>
                      <a:pt x="385" y="201"/>
                      <a:pt x="401" y="224"/>
                      <a:pt x="407" y="246"/>
                    </a:cubicBezTo>
                    <a:cubicBezTo>
                      <a:pt x="409" y="250"/>
                      <a:pt x="410" y="255"/>
                      <a:pt x="410" y="257"/>
                    </a:cubicBezTo>
                    <a:cubicBezTo>
                      <a:pt x="415" y="290"/>
                      <a:pt x="408" y="325"/>
                      <a:pt x="385" y="354"/>
                    </a:cubicBezTo>
                    <a:cubicBezTo>
                      <a:pt x="342" y="407"/>
                      <a:pt x="264" y="419"/>
                      <a:pt x="209" y="379"/>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199" name="Freeform 133"/>
              <p:cNvSpPr>
                <a:spLocks/>
              </p:cNvSpPr>
              <p:nvPr/>
            </p:nvSpPr>
            <p:spPr bwMode="auto">
              <a:xfrm>
                <a:off x="1724" y="2579"/>
                <a:ext cx="119" cy="108"/>
              </a:xfrm>
              <a:custGeom>
                <a:avLst/>
                <a:gdLst>
                  <a:gd name="T0" fmla="*/ 80 w 159"/>
                  <a:gd name="T1" fmla="*/ 0 h 143"/>
                  <a:gd name="T2" fmla="*/ 60 w 159"/>
                  <a:gd name="T3" fmla="*/ 3 h 143"/>
                  <a:gd name="T4" fmla="*/ 11 w 159"/>
                  <a:gd name="T5" fmla="*/ 91 h 143"/>
                  <a:gd name="T6" fmla="*/ 80 w 159"/>
                  <a:gd name="T7" fmla="*/ 143 h 143"/>
                  <a:gd name="T8" fmla="*/ 99 w 159"/>
                  <a:gd name="T9" fmla="*/ 141 h 143"/>
                  <a:gd name="T10" fmla="*/ 149 w 159"/>
                  <a:gd name="T11" fmla="*/ 52 h 143"/>
                  <a:gd name="T12" fmla="*/ 80 w 15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59" h="143">
                    <a:moveTo>
                      <a:pt x="80" y="0"/>
                    </a:moveTo>
                    <a:cubicBezTo>
                      <a:pt x="73" y="0"/>
                      <a:pt x="67" y="1"/>
                      <a:pt x="60" y="3"/>
                    </a:cubicBezTo>
                    <a:cubicBezTo>
                      <a:pt x="22" y="14"/>
                      <a:pt x="0" y="53"/>
                      <a:pt x="11" y="91"/>
                    </a:cubicBezTo>
                    <a:cubicBezTo>
                      <a:pt x="20" y="122"/>
                      <a:pt x="48" y="143"/>
                      <a:pt x="80" y="143"/>
                    </a:cubicBezTo>
                    <a:cubicBezTo>
                      <a:pt x="86" y="143"/>
                      <a:pt x="93" y="142"/>
                      <a:pt x="99" y="141"/>
                    </a:cubicBezTo>
                    <a:cubicBezTo>
                      <a:pt x="137" y="130"/>
                      <a:pt x="159" y="90"/>
                      <a:pt x="149" y="52"/>
                    </a:cubicBezTo>
                    <a:cubicBezTo>
                      <a:pt x="140" y="22"/>
                      <a:pt x="112" y="0"/>
                      <a:pt x="80" y="0"/>
                    </a:cubicBezTo>
                    <a:close/>
                  </a:path>
                </a:pathLst>
              </a:custGeom>
              <a:solidFill>
                <a:srgbClr val="2A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grpSp>
        <p:nvGrpSpPr>
          <p:cNvPr id="200" name="Group 199"/>
          <p:cNvGrpSpPr/>
          <p:nvPr/>
        </p:nvGrpSpPr>
        <p:grpSpPr>
          <a:xfrm>
            <a:off x="6272545" y="5388553"/>
            <a:ext cx="1400296" cy="485944"/>
            <a:chOff x="251571" y="236333"/>
            <a:chExt cx="1400494" cy="486013"/>
          </a:xfrm>
        </p:grpSpPr>
        <p:pic>
          <p:nvPicPr>
            <p:cNvPr id="201" name="Picture 200"/>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1031" y="236333"/>
              <a:ext cx="821034" cy="486013"/>
            </a:xfrm>
            <a:prstGeom prst="rect">
              <a:avLst/>
            </a:prstGeom>
          </p:spPr>
        </p:pic>
        <p:sp>
          <p:nvSpPr>
            <p:cNvPr id="202" name="TextBox 201"/>
            <p:cNvSpPr txBox="1"/>
            <p:nvPr/>
          </p:nvSpPr>
          <p:spPr>
            <a:xfrm>
              <a:off x="251571" y="263895"/>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SLB Host Agent</a:t>
              </a:r>
            </a:p>
          </p:txBody>
        </p:sp>
      </p:grpSp>
      <p:grpSp>
        <p:nvGrpSpPr>
          <p:cNvPr id="203" name="Group 202"/>
          <p:cNvGrpSpPr/>
          <p:nvPr/>
        </p:nvGrpSpPr>
        <p:grpSpPr>
          <a:xfrm>
            <a:off x="5005499" y="4632359"/>
            <a:ext cx="1400296" cy="485944"/>
            <a:chOff x="251571" y="236333"/>
            <a:chExt cx="1400494" cy="486013"/>
          </a:xfrm>
        </p:grpSpPr>
        <p:pic>
          <p:nvPicPr>
            <p:cNvPr id="204" name="Picture 203"/>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1031" y="236333"/>
              <a:ext cx="821034" cy="486013"/>
            </a:xfrm>
            <a:prstGeom prst="rect">
              <a:avLst/>
            </a:prstGeom>
          </p:spPr>
        </p:pic>
        <p:sp>
          <p:nvSpPr>
            <p:cNvPr id="205" name="TextBox 204"/>
            <p:cNvSpPr txBox="1"/>
            <p:nvPr/>
          </p:nvSpPr>
          <p:spPr>
            <a:xfrm>
              <a:off x="251571" y="263895"/>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SLB Host Agent</a:t>
              </a:r>
            </a:p>
          </p:txBody>
        </p:sp>
      </p:grpSp>
      <p:grpSp>
        <p:nvGrpSpPr>
          <p:cNvPr id="206" name="Group 205"/>
          <p:cNvGrpSpPr/>
          <p:nvPr/>
        </p:nvGrpSpPr>
        <p:grpSpPr>
          <a:xfrm>
            <a:off x="3842268" y="3963771"/>
            <a:ext cx="1400296" cy="485944"/>
            <a:chOff x="251571" y="236333"/>
            <a:chExt cx="1400494" cy="486013"/>
          </a:xfrm>
        </p:grpSpPr>
        <p:pic>
          <p:nvPicPr>
            <p:cNvPr id="207" name="Picture 206"/>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1031" y="236333"/>
              <a:ext cx="821034" cy="486013"/>
            </a:xfrm>
            <a:prstGeom prst="rect">
              <a:avLst/>
            </a:prstGeom>
          </p:spPr>
        </p:pic>
        <p:sp>
          <p:nvSpPr>
            <p:cNvPr id="208" name="TextBox 207"/>
            <p:cNvSpPr txBox="1"/>
            <p:nvPr/>
          </p:nvSpPr>
          <p:spPr>
            <a:xfrm>
              <a:off x="251571" y="263895"/>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SLB Host Agent</a:t>
              </a:r>
            </a:p>
          </p:txBody>
        </p:sp>
      </p:grpSp>
      <p:grpSp>
        <p:nvGrpSpPr>
          <p:cNvPr id="209" name="Group 208"/>
          <p:cNvGrpSpPr/>
          <p:nvPr/>
        </p:nvGrpSpPr>
        <p:grpSpPr>
          <a:xfrm>
            <a:off x="2697853" y="3243520"/>
            <a:ext cx="1400296" cy="485944"/>
            <a:chOff x="251571" y="236333"/>
            <a:chExt cx="1400494" cy="486013"/>
          </a:xfrm>
        </p:grpSpPr>
        <p:pic>
          <p:nvPicPr>
            <p:cNvPr id="210" name="Picture 209"/>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1031" y="236333"/>
              <a:ext cx="821034" cy="486013"/>
            </a:xfrm>
            <a:prstGeom prst="rect">
              <a:avLst/>
            </a:prstGeom>
          </p:spPr>
        </p:pic>
        <p:sp>
          <p:nvSpPr>
            <p:cNvPr id="211" name="TextBox 210"/>
            <p:cNvSpPr txBox="1"/>
            <p:nvPr/>
          </p:nvSpPr>
          <p:spPr>
            <a:xfrm>
              <a:off x="251571" y="263895"/>
              <a:ext cx="981512" cy="437684"/>
            </a:xfrm>
            <a:prstGeom prst="rect">
              <a:avLst/>
            </a:prstGeom>
            <a:noFill/>
          </p:spPr>
          <p:txBody>
            <a:bodyPr wrap="square" rtlCol="0">
              <a:spAutoFit/>
            </a:bodyPr>
            <a:lstStyle/>
            <a:p>
              <a:pPr algn="ctr"/>
              <a:r>
                <a:rPr lang="en-US" sz="1100" dirty="0">
                  <a:solidFill>
                    <a:schemeClr val="tx1">
                      <a:lumMod val="65000"/>
                      <a:lumOff val="35000"/>
                    </a:schemeClr>
                  </a:solidFill>
                </a:rPr>
                <a:t>SLB Host Agent</a:t>
              </a:r>
            </a:p>
          </p:txBody>
        </p:sp>
      </p:grpSp>
    </p:spTree>
    <p:extLst>
      <p:ext uri="{BB962C8B-B14F-4D97-AF65-F5344CB8AC3E}">
        <p14:creationId xmlns:p14="http://schemas.microsoft.com/office/powerpoint/2010/main" val="23469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2" name="Straight Connector 151"/>
          <p:cNvCxnSpPr>
            <a:cxnSpLocks/>
          </p:cNvCxnSpPr>
          <p:nvPr/>
        </p:nvCxnSpPr>
        <p:spPr>
          <a:xfrm flipH="1">
            <a:off x="4974191" y="3486447"/>
            <a:ext cx="3984" cy="502383"/>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19999" y="60581"/>
            <a:ext cx="5002594" cy="724143"/>
          </a:xfrm>
          <a:prstGeom prst="rect">
            <a:avLst/>
          </a:prstGeom>
          <a:noFill/>
        </p:spPr>
        <p:txBody>
          <a:bodyPr wrap="square" lIns="179285" tIns="143428" rIns="179285" bIns="143428" rtlCol="0">
            <a:spAutoFit/>
          </a:bodyPr>
          <a:lstStyle/>
          <a:p>
            <a:pPr>
              <a:lnSpc>
                <a:spcPct val="90000"/>
              </a:lnSpc>
              <a:spcAft>
                <a:spcPts val="588"/>
              </a:spcAft>
            </a:pPr>
            <a:r>
              <a:rPr lang="en-US" sz="3137" dirty="0">
                <a:gradFill>
                  <a:gsLst>
                    <a:gs pos="2917">
                      <a:schemeClr val="tx1"/>
                    </a:gs>
                    <a:gs pos="30000">
                      <a:schemeClr val="tx1"/>
                    </a:gs>
                  </a:gsLst>
                  <a:lin ang="5400000" scaled="0"/>
                </a:gradFill>
              </a:rPr>
              <a:t>Logical Network Diagram</a:t>
            </a:r>
          </a:p>
        </p:txBody>
      </p:sp>
      <p:cxnSp>
        <p:nvCxnSpPr>
          <p:cNvPr id="117" name="Straight Connector 116"/>
          <p:cNvCxnSpPr>
            <a:cxnSpLocks/>
          </p:cNvCxnSpPr>
          <p:nvPr/>
        </p:nvCxnSpPr>
        <p:spPr>
          <a:xfrm>
            <a:off x="7963552" y="5371254"/>
            <a:ext cx="0" cy="66166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cxnSpLocks/>
            <a:endCxn id="119" idx="2"/>
          </p:cNvCxnSpPr>
          <p:nvPr/>
        </p:nvCxnSpPr>
        <p:spPr>
          <a:xfrm>
            <a:off x="3489915" y="5371254"/>
            <a:ext cx="0" cy="66166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9" name="Can 201"/>
          <p:cNvSpPr/>
          <p:nvPr/>
        </p:nvSpPr>
        <p:spPr bwMode="auto">
          <a:xfrm rot="5400000">
            <a:off x="3381290" y="4190799"/>
            <a:ext cx="217250" cy="3901483"/>
          </a:xfrm>
          <a:prstGeom prst="can">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Private VIP </a:t>
            </a:r>
            <a:r>
              <a:rPr lang="en-US" sz="1200" i="1" dirty="0">
                <a:gradFill>
                  <a:gsLst>
                    <a:gs pos="0">
                      <a:srgbClr val="FFFFFF"/>
                    </a:gs>
                    <a:gs pos="100000">
                      <a:srgbClr val="FFFFFF"/>
                    </a:gs>
                  </a:gsLst>
                  <a:lin ang="5400000" scaled="0"/>
                </a:gradFill>
                <a:ea typeface="Segoe UI" pitchFamily="34" charset="0"/>
                <a:cs typeface="Segoe UI" pitchFamily="34" charset="0"/>
              </a:rPr>
              <a:t>(10.10.183.32/29)</a:t>
            </a:r>
          </a:p>
        </p:txBody>
      </p:sp>
      <p:sp>
        <p:nvSpPr>
          <p:cNvPr id="120" name="Can 204"/>
          <p:cNvSpPr/>
          <p:nvPr/>
        </p:nvSpPr>
        <p:spPr bwMode="auto">
          <a:xfrm rot="5400000">
            <a:off x="7808980" y="3751074"/>
            <a:ext cx="235444" cy="4780933"/>
          </a:xfrm>
          <a:prstGeom prst="can">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Public VIP </a:t>
            </a:r>
            <a:r>
              <a:rPr lang="en-US" sz="1200" i="1" dirty="0">
                <a:gradFill>
                  <a:gsLst>
                    <a:gs pos="0">
                      <a:srgbClr val="FFFFFF"/>
                    </a:gs>
                    <a:gs pos="100000">
                      <a:srgbClr val="FFFFFF"/>
                    </a:gs>
                  </a:gsLst>
                  <a:lin ang="5400000" scaled="0"/>
                </a:gradFill>
                <a:ea typeface="Segoe UI" pitchFamily="34" charset="0"/>
                <a:cs typeface="Segoe UI" pitchFamily="34" charset="0"/>
              </a:rPr>
              <a:t>(10.127.132.32/29)</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121" name="TextBox 120"/>
          <p:cNvSpPr txBox="1"/>
          <p:nvPr/>
        </p:nvSpPr>
        <p:spPr>
          <a:xfrm>
            <a:off x="-27524" y="3988830"/>
            <a:ext cx="1719986"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Compute </a:t>
            </a:r>
          </a:p>
          <a:p>
            <a:pPr>
              <a:lnSpc>
                <a:spcPct val="90000"/>
              </a:lnSpc>
              <a:spcAft>
                <a:spcPts val="600"/>
              </a:spcAft>
            </a:pPr>
            <a:r>
              <a:rPr lang="en-US" sz="2400" dirty="0">
                <a:gradFill>
                  <a:gsLst>
                    <a:gs pos="2917">
                      <a:schemeClr val="tx1"/>
                    </a:gs>
                    <a:gs pos="30000">
                      <a:schemeClr val="tx1"/>
                    </a:gs>
                  </a:gsLst>
                  <a:lin ang="5400000" scaled="0"/>
                </a:gradFill>
              </a:rPr>
              <a:t>Cluster</a:t>
            </a:r>
          </a:p>
        </p:txBody>
      </p:sp>
      <p:sp>
        <p:nvSpPr>
          <p:cNvPr id="122" name="TextBox 121"/>
          <p:cNvSpPr txBox="1"/>
          <p:nvPr/>
        </p:nvSpPr>
        <p:spPr>
          <a:xfrm>
            <a:off x="9984091" y="2315731"/>
            <a:ext cx="2233894"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Infrastructure</a:t>
            </a:r>
          </a:p>
          <a:p>
            <a:pPr>
              <a:lnSpc>
                <a:spcPct val="90000"/>
              </a:lnSpc>
              <a:spcAft>
                <a:spcPts val="600"/>
              </a:spcAft>
            </a:pPr>
            <a:r>
              <a:rPr lang="en-US" sz="2400" dirty="0">
                <a:gradFill>
                  <a:gsLst>
                    <a:gs pos="2917">
                      <a:schemeClr val="tx1"/>
                    </a:gs>
                    <a:gs pos="30000">
                      <a:schemeClr val="tx1"/>
                    </a:gs>
                  </a:gsLst>
                  <a:lin ang="5400000" scaled="0"/>
                </a:gradFill>
              </a:rPr>
              <a:t> VMs</a:t>
            </a:r>
          </a:p>
        </p:txBody>
      </p:sp>
      <p:cxnSp>
        <p:nvCxnSpPr>
          <p:cNvPr id="123" name="Straight Connector 122"/>
          <p:cNvCxnSpPr>
            <a:cxnSpLocks/>
          </p:cNvCxnSpPr>
          <p:nvPr/>
        </p:nvCxnSpPr>
        <p:spPr>
          <a:xfrm>
            <a:off x="7330376" y="3161675"/>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cxnSpLocks/>
          </p:cNvCxnSpPr>
          <p:nvPr/>
        </p:nvCxnSpPr>
        <p:spPr>
          <a:xfrm>
            <a:off x="5199575" y="3174066"/>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cxnSpLocks/>
          </p:cNvCxnSpPr>
          <p:nvPr/>
        </p:nvCxnSpPr>
        <p:spPr>
          <a:xfrm>
            <a:off x="5598263" y="3033642"/>
            <a:ext cx="0" cy="2107686"/>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6" name="1"/>
          <p:cNvSpPr/>
          <p:nvPr/>
        </p:nvSpPr>
        <p:spPr>
          <a:xfrm>
            <a:off x="1394664" y="4543944"/>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129" name="1"/>
          <p:cNvSpPr/>
          <p:nvPr/>
        </p:nvSpPr>
        <p:spPr>
          <a:xfrm>
            <a:off x="4004342" y="4569574"/>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130" name="Can 178"/>
          <p:cNvSpPr/>
          <p:nvPr/>
        </p:nvSpPr>
        <p:spPr bwMode="auto">
          <a:xfrm rot="5400000">
            <a:off x="5906334" y="774167"/>
            <a:ext cx="229925" cy="8964249"/>
          </a:xfrm>
          <a:prstGeom prst="can">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100" dirty="0">
                <a:solidFill>
                  <a:schemeClr val="bg1"/>
                </a:solidFill>
                <a:ea typeface="Segoe UI" pitchFamily="34" charset="0"/>
                <a:cs typeface="Segoe UI" pitchFamily="34" charset="0"/>
              </a:rPr>
              <a:t>Transit </a:t>
            </a:r>
            <a:r>
              <a:rPr lang="en-US" sz="1100" i="1" dirty="0">
                <a:solidFill>
                  <a:schemeClr val="bg1"/>
                </a:solidFill>
                <a:ea typeface="Segoe UI" pitchFamily="34" charset="0"/>
                <a:cs typeface="Segoe UI" pitchFamily="34" charset="0"/>
              </a:rPr>
              <a:t>(10.10.181.128/26, VLAN 10)</a:t>
            </a:r>
            <a:endParaRPr lang="en-US" sz="1100" dirty="0">
              <a:solidFill>
                <a:schemeClr val="bg1"/>
              </a:solidFill>
              <a:ea typeface="Segoe UI" pitchFamily="34" charset="0"/>
              <a:cs typeface="Segoe UI" pitchFamily="34" charset="0"/>
            </a:endParaRPr>
          </a:p>
        </p:txBody>
      </p:sp>
      <p:sp>
        <p:nvSpPr>
          <p:cNvPr id="131" name="1"/>
          <p:cNvSpPr/>
          <p:nvPr/>
        </p:nvSpPr>
        <p:spPr>
          <a:xfrm>
            <a:off x="6474404" y="4547722"/>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132" name="1"/>
          <p:cNvSpPr/>
          <p:nvPr/>
        </p:nvSpPr>
        <p:spPr>
          <a:xfrm>
            <a:off x="8785274" y="4537432"/>
            <a:ext cx="816829" cy="298319"/>
          </a:xfrm>
          <a:prstGeom prst="rect">
            <a:avLst/>
          </a:prstGeom>
          <a:blipFill>
            <a:blip r:embed="rId2"/>
            <a:stretch>
              <a:fillRect/>
            </a:stretch>
          </a:blipFill>
          <a:ln>
            <a:noFill/>
          </a:ln>
          <a:scene3d>
            <a:camera prst="isometricLeftDown"/>
            <a:lightRig rig="balanced" dir="t"/>
          </a:scene3d>
          <a:sp3d extrusionH="1270000" prstMaterial="matte">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529" b="1" kern="0">
              <a:solidFill>
                <a:sysClr val="windowText" lastClr="000000"/>
              </a:solidFill>
              <a:latin typeface="Segoe UI" panose="020B0502040204020203" pitchFamily="34" charset="0"/>
              <a:cs typeface="Segoe UI" panose="020B0502040204020203" pitchFamily="34" charset="0"/>
            </a:endParaRPr>
          </a:p>
        </p:txBody>
      </p:sp>
      <p:sp>
        <p:nvSpPr>
          <p:cNvPr id="133" name="TextBox 132"/>
          <p:cNvSpPr txBox="1"/>
          <p:nvPr/>
        </p:nvSpPr>
        <p:spPr>
          <a:xfrm>
            <a:off x="60816" y="814428"/>
            <a:ext cx="2048058" cy="1035660"/>
          </a:xfrm>
          <a:prstGeom prst="rect">
            <a:avLst/>
          </a:prstGeom>
          <a:noFill/>
        </p:spPr>
        <p:txBody>
          <a:bodyPr wrap="square" lIns="182854" tIns="146284" rIns="182854" bIns="14628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Tenant </a:t>
            </a:r>
          </a:p>
          <a:p>
            <a:pPr>
              <a:lnSpc>
                <a:spcPct val="90000"/>
              </a:lnSpc>
              <a:spcAft>
                <a:spcPts val="600"/>
              </a:spcAft>
            </a:pPr>
            <a:r>
              <a:rPr lang="en-US" sz="2400" dirty="0">
                <a:gradFill>
                  <a:gsLst>
                    <a:gs pos="2917">
                      <a:schemeClr val="tx1"/>
                    </a:gs>
                    <a:gs pos="30000">
                      <a:schemeClr val="tx1"/>
                    </a:gs>
                  </a:gsLst>
                  <a:lin ang="5400000" scaled="0"/>
                </a:gradFill>
              </a:rPr>
              <a:t>VMs</a:t>
            </a:r>
          </a:p>
        </p:txBody>
      </p:sp>
      <p:grpSp>
        <p:nvGrpSpPr>
          <p:cNvPr id="134" name="Group 133"/>
          <p:cNvGrpSpPr/>
          <p:nvPr/>
        </p:nvGrpSpPr>
        <p:grpSpPr>
          <a:xfrm>
            <a:off x="2136789" y="2265563"/>
            <a:ext cx="933276" cy="889406"/>
            <a:chOff x="1778529" y="4593381"/>
            <a:chExt cx="922999" cy="1003630"/>
          </a:xfrm>
        </p:grpSpPr>
        <p:sp>
          <p:nvSpPr>
            <p:cNvPr id="135" name="Rectangle 134"/>
            <p:cNvSpPr/>
            <p:nvPr/>
          </p:nvSpPr>
          <p:spPr>
            <a:xfrm>
              <a:off x="1812212" y="4974107"/>
              <a:ext cx="631233" cy="622904"/>
            </a:xfrm>
            <a:prstGeom prst="rect">
              <a:avLst/>
            </a:prstGeom>
            <a:solidFill>
              <a:srgbClr val="00B050"/>
            </a:solidFill>
            <a:ln>
              <a:noFill/>
            </a:ln>
            <a:scene3d>
              <a:camera prst="isometricLeftDown"/>
              <a:lightRig rig="balanced" dir="t"/>
            </a:scene3d>
            <a:sp3d extrusionH="514350" prstMaterial="matte">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MUX1</a:t>
              </a:r>
            </a:p>
          </p:txBody>
        </p:sp>
        <p:pic>
          <p:nvPicPr>
            <p:cNvPr id="136" name="Picture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529" y="4593381"/>
              <a:ext cx="922999" cy="546371"/>
            </a:xfrm>
            <a:prstGeom prst="rect">
              <a:avLst/>
            </a:prstGeom>
            <a:scene3d>
              <a:camera prst="orthographicFront"/>
              <a:lightRig rig="threePt" dir="t"/>
            </a:scene3d>
            <a:sp3d extrusionH="514350"/>
          </p:spPr>
        </p:pic>
      </p:grpSp>
      <p:sp>
        <p:nvSpPr>
          <p:cNvPr id="137" name="Rectangle 136"/>
          <p:cNvSpPr/>
          <p:nvPr/>
        </p:nvSpPr>
        <p:spPr>
          <a:xfrm>
            <a:off x="1389770" y="2557419"/>
            <a:ext cx="544754" cy="558393"/>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NC1</a:t>
            </a:r>
          </a:p>
        </p:txBody>
      </p:sp>
      <p:pic>
        <p:nvPicPr>
          <p:cNvPr id="138" name="Picture 1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4741" y="2182635"/>
            <a:ext cx="758265" cy="453493"/>
          </a:xfrm>
          <a:prstGeom prst="rect">
            <a:avLst/>
          </a:prstGeom>
          <a:scene3d>
            <a:camera prst="perspectiveLeft" fov="3600000">
              <a:rot lat="0" lon="1800000" rev="0"/>
            </a:camera>
            <a:lightRig rig="threePt" dir="t"/>
          </a:scene3d>
        </p:spPr>
      </p:pic>
      <p:grpSp>
        <p:nvGrpSpPr>
          <p:cNvPr id="139" name="Group 138"/>
          <p:cNvGrpSpPr/>
          <p:nvPr/>
        </p:nvGrpSpPr>
        <p:grpSpPr>
          <a:xfrm>
            <a:off x="4695735" y="2302649"/>
            <a:ext cx="933276" cy="838450"/>
            <a:chOff x="1778529" y="4593381"/>
            <a:chExt cx="922999" cy="1003630"/>
          </a:xfrm>
        </p:grpSpPr>
        <p:sp>
          <p:nvSpPr>
            <p:cNvPr id="140" name="Rectangle 139"/>
            <p:cNvSpPr/>
            <p:nvPr/>
          </p:nvSpPr>
          <p:spPr>
            <a:xfrm>
              <a:off x="1812212" y="4974107"/>
              <a:ext cx="631233" cy="622904"/>
            </a:xfrm>
            <a:prstGeom prst="rect">
              <a:avLst/>
            </a:prstGeom>
            <a:solidFill>
              <a:srgbClr val="00B050"/>
            </a:solidFill>
            <a:ln>
              <a:noFill/>
            </a:ln>
            <a:scene3d>
              <a:camera prst="isometricLeftDown"/>
              <a:lightRig rig="balanced" dir="t"/>
            </a:scene3d>
            <a:sp3d extrusionH="514350" prstMaterial="matte">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MUX2</a:t>
              </a:r>
            </a:p>
          </p:txBody>
        </p:sp>
        <p:pic>
          <p:nvPicPr>
            <p:cNvPr id="141" name="Picture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529" y="4593381"/>
              <a:ext cx="922999" cy="546371"/>
            </a:xfrm>
            <a:prstGeom prst="rect">
              <a:avLst/>
            </a:prstGeom>
            <a:scene3d>
              <a:camera prst="orthographicFront"/>
              <a:lightRig rig="threePt" dir="t"/>
            </a:scene3d>
            <a:sp3d extrusionH="514350"/>
          </p:spPr>
        </p:pic>
      </p:grpSp>
      <p:grpSp>
        <p:nvGrpSpPr>
          <p:cNvPr id="142" name="Group 141"/>
          <p:cNvGrpSpPr/>
          <p:nvPr/>
        </p:nvGrpSpPr>
        <p:grpSpPr>
          <a:xfrm>
            <a:off x="7553190" y="2345122"/>
            <a:ext cx="933276" cy="770691"/>
            <a:chOff x="1778529" y="4593381"/>
            <a:chExt cx="922999" cy="1003630"/>
          </a:xfrm>
        </p:grpSpPr>
        <p:sp>
          <p:nvSpPr>
            <p:cNvPr id="143" name="Rectangle 142"/>
            <p:cNvSpPr/>
            <p:nvPr/>
          </p:nvSpPr>
          <p:spPr>
            <a:xfrm>
              <a:off x="1812212" y="4974107"/>
              <a:ext cx="631233" cy="622904"/>
            </a:xfrm>
            <a:prstGeom prst="rect">
              <a:avLst/>
            </a:prstGeom>
            <a:solidFill>
              <a:srgbClr val="00B050"/>
            </a:solidFill>
            <a:ln>
              <a:noFill/>
            </a:ln>
            <a:scene3d>
              <a:camera prst="isometricLeftDown"/>
              <a:lightRig rig="balanced" dir="t"/>
            </a:scene3d>
            <a:sp3d extrusionH="514350" prstMaterial="matte">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MUX3</a:t>
              </a:r>
            </a:p>
          </p:txBody>
        </p:sp>
        <p:pic>
          <p:nvPicPr>
            <p:cNvPr id="144" name="Picture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529" y="4593381"/>
              <a:ext cx="922999" cy="546371"/>
            </a:xfrm>
            <a:prstGeom prst="rect">
              <a:avLst/>
            </a:prstGeom>
            <a:scene3d>
              <a:camera prst="orthographicFront"/>
              <a:lightRig rig="threePt" dir="t"/>
            </a:scene3d>
            <a:sp3d extrusionH="514350"/>
          </p:spPr>
        </p:pic>
      </p:grpSp>
      <p:sp>
        <p:nvSpPr>
          <p:cNvPr id="145" name="Rectangle 144"/>
          <p:cNvSpPr/>
          <p:nvPr/>
        </p:nvSpPr>
        <p:spPr>
          <a:xfrm>
            <a:off x="3942411" y="2582706"/>
            <a:ext cx="544754" cy="558393"/>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NC2</a:t>
            </a:r>
          </a:p>
        </p:txBody>
      </p:sp>
      <p:pic>
        <p:nvPicPr>
          <p:cNvPr id="146" name="Picture 1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5926" y="2231122"/>
            <a:ext cx="758265" cy="453493"/>
          </a:xfrm>
          <a:prstGeom prst="rect">
            <a:avLst/>
          </a:prstGeom>
          <a:scene3d>
            <a:camera prst="perspectiveLeft" fov="3600000">
              <a:rot lat="0" lon="1800000" rev="0"/>
            </a:camera>
            <a:lightRig rig="threePt" dir="t"/>
          </a:scene3d>
        </p:spPr>
      </p:pic>
      <p:sp>
        <p:nvSpPr>
          <p:cNvPr id="147" name="Rectangle 146"/>
          <p:cNvSpPr/>
          <p:nvPr/>
        </p:nvSpPr>
        <p:spPr>
          <a:xfrm>
            <a:off x="6821182" y="2603006"/>
            <a:ext cx="544754" cy="558393"/>
          </a:xfrm>
          <a:prstGeom prst="rect">
            <a:avLst/>
          </a:prstGeom>
          <a:solidFill>
            <a:srgbClr val="00B0F0"/>
          </a:solidFill>
          <a:ln>
            <a:noFill/>
          </a:ln>
          <a:scene3d>
            <a:camera prst="isometricLeftDown"/>
            <a:lightRig rig="balanced" dir="t"/>
          </a:scene3d>
          <a:sp3d extrusionH="514350" prstMaterial="matte">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NC3</a:t>
            </a:r>
          </a:p>
        </p:txBody>
      </p:sp>
      <p:pic>
        <p:nvPicPr>
          <p:cNvPr id="148" name="Picture 1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993" y="2228222"/>
            <a:ext cx="758265" cy="453493"/>
          </a:xfrm>
          <a:prstGeom prst="rect">
            <a:avLst/>
          </a:prstGeom>
          <a:scene3d>
            <a:camera prst="perspectiveLeft" fov="3600000">
              <a:rot lat="0" lon="1800000" rev="0"/>
            </a:camera>
            <a:lightRig rig="threePt" dir="t"/>
          </a:scene3d>
        </p:spPr>
      </p:pic>
      <p:cxnSp>
        <p:nvCxnSpPr>
          <p:cNvPr id="149" name="Straight Connector 148"/>
          <p:cNvCxnSpPr>
            <a:cxnSpLocks/>
          </p:cNvCxnSpPr>
          <p:nvPr/>
        </p:nvCxnSpPr>
        <p:spPr>
          <a:xfrm>
            <a:off x="4467131" y="3164299"/>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cxnSpLocks/>
          </p:cNvCxnSpPr>
          <p:nvPr/>
        </p:nvCxnSpPr>
        <p:spPr>
          <a:xfrm>
            <a:off x="1820487" y="3161400"/>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659705" y="3486447"/>
            <a:ext cx="0" cy="609052"/>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cxnSpLocks/>
          </p:cNvCxnSpPr>
          <p:nvPr/>
        </p:nvCxnSpPr>
        <p:spPr>
          <a:xfrm>
            <a:off x="7617258" y="3486446"/>
            <a:ext cx="0" cy="534349"/>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0052854" y="3486447"/>
            <a:ext cx="0" cy="609052"/>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cxnSpLocks/>
          </p:cNvCxnSpPr>
          <p:nvPr/>
        </p:nvCxnSpPr>
        <p:spPr>
          <a:xfrm>
            <a:off x="2791614" y="3174066"/>
            <a:ext cx="0" cy="39830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cxnSpLocks/>
          </p:cNvCxnSpPr>
          <p:nvPr/>
        </p:nvCxnSpPr>
        <p:spPr>
          <a:xfrm>
            <a:off x="2930315" y="3115813"/>
            <a:ext cx="0" cy="147895"/>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cxnSpLocks/>
          </p:cNvCxnSpPr>
          <p:nvPr/>
        </p:nvCxnSpPr>
        <p:spPr>
          <a:xfrm>
            <a:off x="3051390" y="3033642"/>
            <a:ext cx="0" cy="2107686"/>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cxnSpLocks/>
          </p:cNvCxnSpPr>
          <p:nvPr/>
        </p:nvCxnSpPr>
        <p:spPr>
          <a:xfrm>
            <a:off x="5423681" y="3115813"/>
            <a:ext cx="0" cy="147895"/>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cxnSpLocks/>
          </p:cNvCxnSpPr>
          <p:nvPr/>
        </p:nvCxnSpPr>
        <p:spPr>
          <a:xfrm>
            <a:off x="8207755" y="3130192"/>
            <a:ext cx="17755" cy="442175"/>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cxnSpLocks/>
          </p:cNvCxnSpPr>
          <p:nvPr/>
        </p:nvCxnSpPr>
        <p:spPr>
          <a:xfrm>
            <a:off x="8290689" y="3115813"/>
            <a:ext cx="0" cy="147895"/>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cxnSpLocks/>
          </p:cNvCxnSpPr>
          <p:nvPr/>
        </p:nvCxnSpPr>
        <p:spPr>
          <a:xfrm>
            <a:off x="8112956" y="3141099"/>
            <a:ext cx="0" cy="2000229"/>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cxnSpLocks/>
          </p:cNvCxnSpPr>
          <p:nvPr/>
        </p:nvCxnSpPr>
        <p:spPr>
          <a:xfrm>
            <a:off x="2258606" y="3753564"/>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cxnSpLocks/>
          </p:cNvCxnSpPr>
          <p:nvPr/>
        </p:nvCxnSpPr>
        <p:spPr>
          <a:xfrm>
            <a:off x="4845139" y="3753565"/>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p:cNvCxnSpPr>
          <p:nvPr/>
        </p:nvCxnSpPr>
        <p:spPr>
          <a:xfrm>
            <a:off x="7330376" y="3727809"/>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cxnSpLocks/>
          </p:cNvCxnSpPr>
          <p:nvPr/>
        </p:nvCxnSpPr>
        <p:spPr>
          <a:xfrm>
            <a:off x="9980508" y="3753564"/>
            <a:ext cx="0" cy="267232"/>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p:cNvCxnSpPr>
          <p:nvPr/>
        </p:nvCxnSpPr>
        <p:spPr>
          <a:xfrm>
            <a:off x="2360897" y="4835751"/>
            <a:ext cx="8883" cy="305578"/>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cxnSpLocks/>
          </p:cNvCxnSpPr>
          <p:nvPr/>
        </p:nvCxnSpPr>
        <p:spPr>
          <a:xfrm>
            <a:off x="5050171" y="4773637"/>
            <a:ext cx="10052" cy="367691"/>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cxnSpLocks/>
          </p:cNvCxnSpPr>
          <p:nvPr/>
        </p:nvCxnSpPr>
        <p:spPr>
          <a:xfrm>
            <a:off x="7739445" y="4627831"/>
            <a:ext cx="0" cy="513497"/>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p:cNvCxnSpPr>
          <p:nvPr/>
        </p:nvCxnSpPr>
        <p:spPr>
          <a:xfrm>
            <a:off x="10067403" y="4627831"/>
            <a:ext cx="0" cy="513497"/>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0" name="Can 177"/>
          <p:cNvSpPr/>
          <p:nvPr/>
        </p:nvSpPr>
        <p:spPr bwMode="auto">
          <a:xfrm rot="5400000">
            <a:off x="5871894" y="-2676905"/>
            <a:ext cx="373510" cy="9188354"/>
          </a:xfrm>
          <a:prstGeom prst="can">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 							    HNV Provider Logical Network</a:t>
            </a:r>
          </a:p>
        </p:txBody>
      </p:sp>
      <p:pic>
        <p:nvPicPr>
          <p:cNvPr id="171" name="Picture 170"/>
          <p:cNvPicPr>
            <a:picLocks noChangeAspect="1"/>
          </p:cNvPicPr>
          <p:nvPr/>
        </p:nvPicPr>
        <p:blipFill>
          <a:blip r:embed="rId5"/>
          <a:stretch>
            <a:fillRect/>
          </a:stretch>
        </p:blipFill>
        <p:spPr>
          <a:xfrm>
            <a:off x="4751363" y="1052075"/>
            <a:ext cx="565566" cy="511018"/>
          </a:xfrm>
          <a:prstGeom prst="rect">
            <a:avLst/>
          </a:prstGeom>
        </p:spPr>
      </p:pic>
      <p:pic>
        <p:nvPicPr>
          <p:cNvPr id="172" name="Picture 171"/>
          <p:cNvPicPr>
            <a:picLocks noChangeAspect="1"/>
          </p:cNvPicPr>
          <p:nvPr/>
        </p:nvPicPr>
        <p:blipFill>
          <a:blip r:embed="rId6"/>
          <a:stretch>
            <a:fillRect/>
          </a:stretch>
        </p:blipFill>
        <p:spPr>
          <a:xfrm>
            <a:off x="1711910" y="997278"/>
            <a:ext cx="546863" cy="494120"/>
          </a:xfrm>
          <a:prstGeom prst="rect">
            <a:avLst/>
          </a:prstGeom>
        </p:spPr>
      </p:pic>
      <p:pic>
        <p:nvPicPr>
          <p:cNvPr id="173" name="Picture 172"/>
          <p:cNvPicPr>
            <a:picLocks noChangeAspect="1"/>
          </p:cNvPicPr>
          <p:nvPr/>
        </p:nvPicPr>
        <p:blipFill>
          <a:blip r:embed="rId7"/>
          <a:stretch>
            <a:fillRect/>
          </a:stretch>
        </p:blipFill>
        <p:spPr>
          <a:xfrm>
            <a:off x="7142589" y="1053875"/>
            <a:ext cx="565566" cy="511018"/>
          </a:xfrm>
          <a:prstGeom prst="rect">
            <a:avLst/>
          </a:prstGeom>
        </p:spPr>
      </p:pic>
      <p:pic>
        <p:nvPicPr>
          <p:cNvPr id="174" name="Picture 173"/>
          <p:cNvPicPr>
            <a:picLocks noChangeAspect="1"/>
          </p:cNvPicPr>
          <p:nvPr/>
        </p:nvPicPr>
        <p:blipFill>
          <a:blip r:embed="rId8"/>
          <a:stretch>
            <a:fillRect/>
          </a:stretch>
        </p:blipFill>
        <p:spPr>
          <a:xfrm>
            <a:off x="3764148" y="1043574"/>
            <a:ext cx="549639" cy="494120"/>
          </a:xfrm>
          <a:prstGeom prst="rect">
            <a:avLst/>
          </a:prstGeom>
        </p:spPr>
      </p:pic>
      <p:sp>
        <p:nvSpPr>
          <p:cNvPr id="175" name="Can 232"/>
          <p:cNvSpPr/>
          <p:nvPr/>
        </p:nvSpPr>
        <p:spPr bwMode="auto">
          <a:xfrm rot="5400000">
            <a:off x="3441545" y="78287"/>
            <a:ext cx="116080" cy="3882144"/>
          </a:xfrm>
          <a:prstGeom prst="can">
            <a:avLst/>
          </a:prstGeom>
          <a:solidFill>
            <a:srgbClr val="00B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Web Subnet </a:t>
            </a:r>
            <a:r>
              <a:rPr lang="en-US" sz="900" i="1" dirty="0">
                <a:gradFill>
                  <a:gsLst>
                    <a:gs pos="0">
                      <a:srgbClr val="FFFFFF"/>
                    </a:gs>
                    <a:gs pos="100000">
                      <a:srgbClr val="FFFFFF"/>
                    </a:gs>
                  </a:gsLst>
                  <a:lin ang="5400000" scaled="0"/>
                </a:gradFill>
                <a:ea typeface="Segoe UI" pitchFamily="34" charset="0"/>
                <a:cs typeface="Segoe UI" pitchFamily="34" charset="0"/>
              </a:rPr>
              <a:t>(192.168.1.0/24)</a:t>
            </a:r>
          </a:p>
        </p:txBody>
      </p:sp>
      <p:sp>
        <p:nvSpPr>
          <p:cNvPr id="176" name="Can 232"/>
          <p:cNvSpPr/>
          <p:nvPr/>
        </p:nvSpPr>
        <p:spPr bwMode="auto">
          <a:xfrm rot="5400000">
            <a:off x="5351618" y="790600"/>
            <a:ext cx="113481" cy="2092938"/>
          </a:xfrm>
          <a:prstGeom prst="can">
            <a:avLst/>
          </a:prstGeom>
          <a:solidFill>
            <a:srgbClr val="FF00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Web Subnet (192.168.1.0/24)</a:t>
            </a:r>
          </a:p>
        </p:txBody>
      </p:sp>
      <p:sp>
        <p:nvSpPr>
          <p:cNvPr id="177" name="Can 232"/>
          <p:cNvSpPr/>
          <p:nvPr/>
        </p:nvSpPr>
        <p:spPr bwMode="auto">
          <a:xfrm rot="5400000">
            <a:off x="7381852" y="942687"/>
            <a:ext cx="113484" cy="1788763"/>
          </a:xfrm>
          <a:prstGeom prst="can">
            <a:avLst/>
          </a:prstGeom>
          <a:solidFill>
            <a:srgbClr val="FF00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dirty="0">
                <a:gradFill>
                  <a:gsLst>
                    <a:gs pos="0">
                      <a:srgbClr val="FFFFFF"/>
                    </a:gs>
                    <a:gs pos="100000">
                      <a:srgbClr val="FFFFFF"/>
                    </a:gs>
                  </a:gsLst>
                  <a:lin ang="5400000" scaled="0"/>
                </a:gradFill>
                <a:ea typeface="Segoe UI" pitchFamily="34" charset="0"/>
                <a:cs typeface="Segoe UI" pitchFamily="34" charset="0"/>
              </a:rPr>
              <a:t>DB Subnet (192.168.2.0/24</a:t>
            </a:r>
          </a:p>
        </p:txBody>
      </p:sp>
      <p:cxnSp>
        <p:nvCxnSpPr>
          <p:cNvPr id="178" name="Straight Connector 177"/>
          <p:cNvCxnSpPr>
            <a:cxnSpLocks/>
          </p:cNvCxnSpPr>
          <p:nvPr/>
        </p:nvCxnSpPr>
        <p:spPr>
          <a:xfrm>
            <a:off x="1837982" y="1419634"/>
            <a:ext cx="0" cy="541474"/>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p:cNvCxnSpPr>
          <p:nvPr/>
        </p:nvCxnSpPr>
        <p:spPr>
          <a:xfrm>
            <a:off x="3934534" y="1495508"/>
            <a:ext cx="0" cy="465601"/>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cxnSpLocks/>
          </p:cNvCxnSpPr>
          <p:nvPr/>
        </p:nvCxnSpPr>
        <p:spPr>
          <a:xfrm>
            <a:off x="4974191" y="1509588"/>
            <a:ext cx="0" cy="270737"/>
          </a:xfrm>
          <a:prstGeom prst="line">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cxnSpLocks/>
          </p:cNvCxnSpPr>
          <p:nvPr/>
        </p:nvCxnSpPr>
        <p:spPr>
          <a:xfrm>
            <a:off x="7590041" y="1509588"/>
            <a:ext cx="0" cy="270737"/>
          </a:xfrm>
          <a:prstGeom prst="line">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82" name="Picture 18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5135" y="5582572"/>
            <a:ext cx="629560" cy="372671"/>
          </a:xfrm>
          <a:prstGeom prst="rect">
            <a:avLst/>
          </a:prstGeom>
        </p:spPr>
      </p:pic>
      <p:pic>
        <p:nvPicPr>
          <p:cNvPr id="183" name="Picture 18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1649" y="5575466"/>
            <a:ext cx="629560" cy="372671"/>
          </a:xfrm>
          <a:prstGeom prst="rect">
            <a:avLst/>
          </a:prstGeom>
        </p:spPr>
      </p:pic>
      <p:grpSp>
        <p:nvGrpSpPr>
          <p:cNvPr id="3" name="Group 2"/>
          <p:cNvGrpSpPr/>
          <p:nvPr/>
        </p:nvGrpSpPr>
        <p:grpSpPr>
          <a:xfrm>
            <a:off x="3051390" y="2247785"/>
            <a:ext cx="6216909" cy="2881201"/>
            <a:chOff x="3112576" y="2292361"/>
            <a:chExt cx="6341571" cy="2938975"/>
          </a:xfrm>
        </p:grpSpPr>
        <p:cxnSp>
          <p:nvCxnSpPr>
            <p:cNvPr id="186" name="Straight Connector 185"/>
            <p:cNvCxnSpPr>
              <a:cxnSpLocks/>
            </p:cNvCxnSpPr>
            <p:nvPr/>
          </p:nvCxnSpPr>
          <p:spPr>
            <a:xfrm>
              <a:off x="6097079" y="3089561"/>
              <a:ext cx="0" cy="2141775"/>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cxnSpLocks/>
            </p:cNvCxnSpPr>
            <p:nvPr/>
          </p:nvCxnSpPr>
          <p:spPr>
            <a:xfrm>
              <a:off x="6298846" y="3224625"/>
              <a:ext cx="0" cy="406289"/>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cxnSpLocks/>
            </p:cNvCxnSpPr>
            <p:nvPr/>
          </p:nvCxnSpPr>
          <p:spPr>
            <a:xfrm>
              <a:off x="8897022" y="3081386"/>
              <a:ext cx="0" cy="2149950"/>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cxnSpLocks/>
            </p:cNvCxnSpPr>
            <p:nvPr/>
          </p:nvCxnSpPr>
          <p:spPr>
            <a:xfrm>
              <a:off x="3316576" y="3089561"/>
              <a:ext cx="0" cy="2141775"/>
            </a:xfrm>
            <a:prstGeom prst="line">
              <a:avLst/>
            </a:prstGeom>
            <a:ln w="2857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3112576" y="2656776"/>
              <a:ext cx="555677" cy="569590"/>
            </a:xfrm>
            <a:prstGeom prst="rect">
              <a:avLst/>
            </a:prstGeom>
            <a:solidFill>
              <a:schemeClr val="accent5">
                <a:lumMod val="75000"/>
              </a:schemeClr>
            </a:solidFill>
            <a:ln>
              <a:noFill/>
            </a:ln>
            <a:scene3d>
              <a:camera prst="isometricLeftDown"/>
              <a:lightRig rig="balanced" dir="t"/>
            </a:scene3d>
            <a:sp3d extrusionH="514350" prstMaterial="matte">
              <a:extrusionClr>
                <a:schemeClr val="accent5">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GW</a:t>
              </a:r>
            </a:p>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1</a:t>
              </a:r>
            </a:p>
          </p:txBody>
        </p:sp>
        <p:pic>
          <p:nvPicPr>
            <p:cNvPr id="188" name="Picture 18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0437" y="2324003"/>
              <a:ext cx="765364" cy="453060"/>
            </a:xfrm>
            <a:prstGeom prst="rect">
              <a:avLst/>
            </a:prstGeom>
          </p:spPr>
        </p:pic>
        <p:sp>
          <p:nvSpPr>
            <p:cNvPr id="189" name="Rectangle 188"/>
            <p:cNvSpPr/>
            <p:nvPr/>
          </p:nvSpPr>
          <p:spPr>
            <a:xfrm>
              <a:off x="5748973" y="2640373"/>
              <a:ext cx="555677" cy="569590"/>
            </a:xfrm>
            <a:prstGeom prst="rect">
              <a:avLst/>
            </a:prstGeom>
            <a:solidFill>
              <a:schemeClr val="accent5">
                <a:lumMod val="75000"/>
              </a:schemeClr>
            </a:solidFill>
            <a:ln>
              <a:noFill/>
            </a:ln>
            <a:scene3d>
              <a:camera prst="isometricLeftDown"/>
              <a:lightRig rig="balanced" dir="t"/>
            </a:scene3d>
            <a:sp3d extrusionH="514350" prstMaterial="matte">
              <a:extrusionClr>
                <a:schemeClr val="accent5">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GW</a:t>
              </a:r>
            </a:p>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2</a:t>
              </a:r>
            </a:p>
          </p:txBody>
        </p:sp>
        <p:pic>
          <p:nvPicPr>
            <p:cNvPr id="190" name="Picture 1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33873" y="2316343"/>
              <a:ext cx="765364" cy="453060"/>
            </a:xfrm>
            <a:prstGeom prst="rect">
              <a:avLst/>
            </a:prstGeom>
          </p:spPr>
        </p:pic>
        <p:sp>
          <p:nvSpPr>
            <p:cNvPr id="191" name="Rectangle 190"/>
            <p:cNvSpPr/>
            <p:nvPr/>
          </p:nvSpPr>
          <p:spPr>
            <a:xfrm>
              <a:off x="8630133" y="2674785"/>
              <a:ext cx="555677" cy="541666"/>
            </a:xfrm>
            <a:prstGeom prst="rect">
              <a:avLst/>
            </a:prstGeom>
            <a:solidFill>
              <a:schemeClr val="accent5">
                <a:lumMod val="75000"/>
              </a:schemeClr>
            </a:solidFill>
            <a:ln>
              <a:noFill/>
            </a:ln>
            <a:scene3d>
              <a:camera prst="isometricLeftDown"/>
              <a:lightRig rig="balanced" dir="t"/>
            </a:scene3d>
            <a:sp3d extrusionH="514350" prstMaterial="matte">
              <a:extrusionClr>
                <a:schemeClr val="accent5">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GW</a:t>
              </a:r>
            </a:p>
            <a:p>
              <a:pPr algn="ctr" defTabSz="932418"/>
              <a:r>
                <a:rPr lang="en-US" sz="1529" b="1" kern="0" dirty="0">
                  <a:solidFill>
                    <a:sysClr val="windowText" lastClr="000000"/>
                  </a:solidFill>
                  <a:latin typeface="Segoe UI" panose="020B0502040204020203" pitchFamily="34" charset="0"/>
                  <a:cs typeface="Segoe UI" panose="020B0502040204020203" pitchFamily="34" charset="0"/>
                </a:rPr>
                <a:t>3</a:t>
              </a:r>
            </a:p>
            <a:p>
              <a:pPr algn="ctr" defTabSz="932418"/>
              <a:endParaRPr lang="en-US" sz="1529" b="1" kern="0" dirty="0">
                <a:solidFill>
                  <a:sysClr val="windowText" lastClr="000000"/>
                </a:solidFill>
                <a:latin typeface="Segoe UI" panose="020B0502040204020203" pitchFamily="34" charset="0"/>
                <a:cs typeface="Segoe UI" panose="020B0502040204020203" pitchFamily="34" charset="0"/>
              </a:endParaRPr>
            </a:p>
          </p:txBody>
        </p:sp>
        <p:pic>
          <p:nvPicPr>
            <p:cNvPr id="192" name="Picture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88783" y="2292361"/>
              <a:ext cx="765364" cy="453060"/>
            </a:xfrm>
            <a:prstGeom prst="rect">
              <a:avLst/>
            </a:prstGeom>
          </p:spPr>
        </p:pic>
        <p:cxnSp>
          <p:nvCxnSpPr>
            <p:cNvPr id="193" name="Straight Connector 192"/>
            <p:cNvCxnSpPr>
              <a:cxnSpLocks/>
            </p:cNvCxnSpPr>
            <p:nvPr/>
          </p:nvCxnSpPr>
          <p:spPr>
            <a:xfrm>
              <a:off x="3670743" y="3224625"/>
              <a:ext cx="0" cy="406289"/>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cxnSpLocks/>
            </p:cNvCxnSpPr>
            <p:nvPr/>
          </p:nvCxnSpPr>
          <p:spPr>
            <a:xfrm>
              <a:off x="3757891" y="3165204"/>
              <a:ext cx="0" cy="150861"/>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cxnSpLocks/>
            </p:cNvCxnSpPr>
            <p:nvPr/>
          </p:nvCxnSpPr>
          <p:spPr>
            <a:xfrm>
              <a:off x="6385994" y="3165204"/>
              <a:ext cx="0" cy="150861"/>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cxnSpLocks/>
            </p:cNvCxnSpPr>
            <p:nvPr/>
          </p:nvCxnSpPr>
          <p:spPr>
            <a:xfrm>
              <a:off x="9172746" y="3224625"/>
              <a:ext cx="0" cy="406289"/>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cxnSpLocks/>
            </p:cNvCxnSpPr>
            <p:nvPr/>
          </p:nvCxnSpPr>
          <p:spPr>
            <a:xfrm>
              <a:off x="9259894" y="3165204"/>
              <a:ext cx="0" cy="150861"/>
            </a:xfrm>
            <a:prstGeom prst="line">
              <a:avLst/>
            </a:prstGeom>
            <a:ln w="28575">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27" name="Can 166"/>
          <p:cNvSpPr/>
          <p:nvPr/>
        </p:nvSpPr>
        <p:spPr bwMode="auto">
          <a:xfrm rot="5400000">
            <a:off x="5924229" y="-825630"/>
            <a:ext cx="194137" cy="8964248"/>
          </a:xfrm>
          <a:prstGeom prst="ca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Management </a:t>
            </a:r>
            <a:r>
              <a:rPr lang="en-US" sz="1200" i="1" dirty="0">
                <a:gradFill>
                  <a:gsLst>
                    <a:gs pos="0">
                      <a:srgbClr val="FFFFFF"/>
                    </a:gs>
                    <a:gs pos="100000">
                      <a:srgbClr val="FFFFFF"/>
                    </a:gs>
                  </a:gsLst>
                  <a:lin ang="5400000" scaled="0"/>
                </a:gradFill>
                <a:ea typeface="Segoe UI" pitchFamily="34" charset="0"/>
                <a:cs typeface="Segoe UI" pitchFamily="34" charset="0"/>
              </a:rPr>
              <a:t>(10.127.132.128/25, VLAN 7)</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128" name="Can 177"/>
          <p:cNvSpPr/>
          <p:nvPr/>
        </p:nvSpPr>
        <p:spPr bwMode="auto">
          <a:xfrm rot="5400000">
            <a:off x="5909929" y="-1107048"/>
            <a:ext cx="222738" cy="8964248"/>
          </a:xfrm>
          <a:prstGeom prst="ca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HNV </a:t>
            </a:r>
            <a:r>
              <a:rPr lang="en-US" sz="1200" i="1" dirty="0">
                <a:gradFill>
                  <a:gsLst>
                    <a:gs pos="0">
                      <a:srgbClr val="FFFFFF"/>
                    </a:gs>
                    <a:gs pos="100000">
                      <a:srgbClr val="FFFFFF"/>
                    </a:gs>
                  </a:gsLst>
                  <a:lin ang="5400000" scaled="0"/>
                </a:gradFill>
                <a:ea typeface="Segoe UI" pitchFamily="34" charset="0"/>
                <a:cs typeface="Segoe UI" pitchFamily="34" charset="0"/>
              </a:rPr>
              <a:t>(10.10.182.0/25, VLAN 11)</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97380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066" y="289957"/>
            <a:ext cx="11654187" cy="1643583"/>
          </a:xfrm>
        </p:spPr>
        <p:txBody>
          <a:bodyPr/>
          <a:lstStyle/>
          <a:p>
            <a:r>
              <a:rPr lang="en-US" dirty="0">
                <a:solidFill>
                  <a:schemeClr val="tx2"/>
                </a:solidFill>
              </a:rPr>
              <a:t>Converged, Predictable Performance across Storage and Compute</a:t>
            </a:r>
          </a:p>
        </p:txBody>
      </p:sp>
      <p:pic>
        <p:nvPicPr>
          <p:cNvPr id="5" name="Picture 4"/>
          <p:cNvPicPr>
            <a:picLocks noChangeAspect="1"/>
          </p:cNvPicPr>
          <p:nvPr/>
        </p:nvPicPr>
        <p:blipFill>
          <a:blip r:embed="rId3"/>
          <a:stretch>
            <a:fillRect/>
          </a:stretch>
        </p:blipFill>
        <p:spPr>
          <a:xfrm>
            <a:off x="321219" y="1933541"/>
            <a:ext cx="11602211" cy="4778022"/>
          </a:xfrm>
          <a:prstGeom prst="rect">
            <a:avLst/>
          </a:prstGeom>
        </p:spPr>
      </p:pic>
      <p:sp>
        <p:nvSpPr>
          <p:cNvPr id="2" name="Rectangle 1"/>
          <p:cNvSpPr/>
          <p:nvPr/>
        </p:nvSpPr>
        <p:spPr bwMode="auto">
          <a:xfrm>
            <a:off x="5573234" y="1850795"/>
            <a:ext cx="6497236" cy="4490761"/>
          </a:xfrm>
          <a:prstGeom prst="rect">
            <a:avLst/>
          </a:prstGeom>
          <a:solidFill>
            <a:schemeClr val="bg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51" fontAlgn="base">
              <a:spcBef>
                <a:spcPct val="0"/>
              </a:spcBef>
              <a:spcAft>
                <a:spcPct val="0"/>
              </a:spcAft>
              <a:defRPr/>
            </a:pPr>
            <a:endParaRPr lang="en-US" sz="1961" kern="0" dirty="0">
              <a:gradFill>
                <a:gsLst>
                  <a:gs pos="0">
                    <a:srgbClr val="FFFFFF"/>
                  </a:gs>
                  <a:gs pos="100000">
                    <a:srgbClr val="FFFFFF"/>
                  </a:gs>
                </a:gsLst>
                <a:lin ang="5400000" scaled="0"/>
              </a:gradFill>
            </a:endParaRPr>
          </a:p>
        </p:txBody>
      </p:sp>
      <p:sp>
        <p:nvSpPr>
          <p:cNvPr id="4" name="Rectangle 3"/>
          <p:cNvSpPr/>
          <p:nvPr/>
        </p:nvSpPr>
        <p:spPr bwMode="auto">
          <a:xfrm>
            <a:off x="8016676" y="6293365"/>
            <a:ext cx="2944801" cy="41819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r>
              <a:rPr lang="en-US" kern="0" dirty="0">
                <a:solidFill>
                  <a:schemeClr val="accent6">
                    <a:lumMod val="10000"/>
                  </a:schemeClr>
                </a:solidFill>
                <a:ea typeface="Segoe UI" pitchFamily="34" charset="0"/>
                <a:cs typeface="Segoe UI" pitchFamily="34" charset="0"/>
              </a:rPr>
              <a:t>Windows Server 2016</a:t>
            </a:r>
            <a:endParaRPr lang="en-US" sz="1600" kern="0" dirty="0">
              <a:solidFill>
                <a:schemeClr val="accent6">
                  <a:lumMod val="10000"/>
                </a:schemeClr>
              </a:solidFill>
              <a:ea typeface="Segoe UI" pitchFamily="34" charset="0"/>
              <a:cs typeface="Segoe UI" pitchFamily="34" charset="0"/>
            </a:endParaRPr>
          </a:p>
        </p:txBody>
      </p:sp>
    </p:spTree>
    <p:extLst>
      <p:ext uri="{BB962C8B-B14F-4D97-AF65-F5344CB8AC3E}">
        <p14:creationId xmlns:p14="http://schemas.microsoft.com/office/powerpoint/2010/main" val="412531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Compute (Hyper-V)</a:t>
            </a:r>
            <a:endParaRPr lang="cs-CZ" dirty="0"/>
          </a:p>
        </p:txBody>
      </p:sp>
      <p:sp>
        <p:nvSpPr>
          <p:cNvPr id="4" name="Subtitle 3"/>
          <p:cNvSpPr>
            <a:spLocks noGrp="1"/>
          </p:cNvSpPr>
          <p:nvPr>
            <p:ph type="subTitle" idx="1"/>
          </p:nvPr>
        </p:nvSpPr>
        <p:spPr/>
        <p:txBody>
          <a:bodyPr/>
          <a:lstStyle/>
          <a:p>
            <a:endParaRPr lang="cs-CZ"/>
          </a:p>
        </p:txBody>
      </p:sp>
      <p:sp>
        <p:nvSpPr>
          <p:cNvPr id="5" name="Text Placeholder 4"/>
          <p:cNvSpPr>
            <a:spLocks noGrp="1"/>
          </p:cNvSpPr>
          <p:nvPr>
            <p:ph type="body" sz="quarter" idx="10"/>
          </p:nvPr>
        </p:nvSpPr>
        <p:spPr/>
        <p:txBody>
          <a:bodyPr/>
          <a:lstStyle/>
          <a:p>
            <a:endParaRPr lang="cs-CZ"/>
          </a:p>
        </p:txBody>
      </p:sp>
    </p:spTree>
    <p:extLst>
      <p:ext uri="{BB962C8B-B14F-4D97-AF65-F5344CB8AC3E}">
        <p14:creationId xmlns:p14="http://schemas.microsoft.com/office/powerpoint/2010/main" val="2576619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SDN recap</a:t>
            </a:r>
            <a:endParaRPr lang="cs-CZ" dirty="0"/>
          </a:p>
        </p:txBody>
      </p:sp>
      <p:sp>
        <p:nvSpPr>
          <p:cNvPr id="5" name="Content Placeholder 4"/>
          <p:cNvSpPr>
            <a:spLocks noGrp="1"/>
          </p:cNvSpPr>
          <p:nvPr>
            <p:ph idx="1"/>
          </p:nvPr>
        </p:nvSpPr>
        <p:spPr/>
        <p:txBody>
          <a:bodyPr/>
          <a:lstStyle/>
          <a:p>
            <a:r>
              <a:rPr lang="en-US" dirty="0"/>
              <a:t>You still configure some basic ops (VLANs, wiring)</a:t>
            </a:r>
          </a:p>
          <a:p>
            <a:r>
              <a:rPr lang="en-US" dirty="0"/>
              <a:t>After all, there is only </a:t>
            </a:r>
            <a:r>
              <a:rPr lang="en-US" dirty="0" err="1"/>
              <a:t>Odula’s</a:t>
            </a:r>
            <a:r>
              <a:rPr lang="en-US" dirty="0"/>
              <a:t> web</a:t>
            </a:r>
            <a:endParaRPr lang="cs-CZ" dirty="0"/>
          </a:p>
        </p:txBody>
      </p:sp>
    </p:spTree>
    <p:extLst>
      <p:ext uri="{BB962C8B-B14F-4D97-AF65-F5344CB8AC3E}">
        <p14:creationId xmlns:p14="http://schemas.microsoft.com/office/powerpoint/2010/main" val="223943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defined Storage</a:t>
            </a:r>
            <a:endParaRPr lang="cs-CZ" dirty="0"/>
          </a:p>
        </p:txBody>
      </p:sp>
      <p:sp>
        <p:nvSpPr>
          <p:cNvPr id="3" name="Content Placeholder 2"/>
          <p:cNvSpPr>
            <a:spLocks noGrp="1"/>
          </p:cNvSpPr>
          <p:nvPr>
            <p:ph idx="1"/>
          </p:nvPr>
        </p:nvSpPr>
        <p:spPr/>
        <p:txBody>
          <a:bodyPr/>
          <a:lstStyle/>
          <a:p>
            <a:endParaRPr lang="cs-CZ"/>
          </a:p>
        </p:txBody>
      </p:sp>
    </p:spTree>
    <p:extLst>
      <p:ext uri="{BB962C8B-B14F-4D97-AF65-F5344CB8AC3E}">
        <p14:creationId xmlns:p14="http://schemas.microsoft.com/office/powerpoint/2010/main" val="3356998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Rectangle 61"/>
          <p:cNvSpPr/>
          <p:nvPr/>
        </p:nvSpPr>
        <p:spPr bwMode="auto">
          <a:xfrm>
            <a:off x="5684796" y="3736345"/>
            <a:ext cx="4290804" cy="3041880"/>
          </a:xfrm>
          <a:prstGeom prst="rect">
            <a:avLst/>
          </a:prstGeom>
          <a:solidFill>
            <a:srgbClr val="000000"/>
          </a:solidFill>
          <a:ln w="9525" cap="flat" cmpd="sng" algn="ctr">
            <a:noFill/>
            <a:prstDash val="dash"/>
            <a:headEnd type="none" w="med" len="med"/>
            <a:tailEnd type="none" w="med" len="med"/>
          </a:ln>
          <a:effectLst/>
        </p:spPr>
        <p:txBody>
          <a:bodyPr rot="0" spcFirstLastPara="0" vertOverflow="overflow" horzOverflow="overflow" vert="horz" wrap="square" lIns="143387" tIns="107540" rIns="143387" bIns="107540" numCol="1" spcCol="0" rtlCol="0" fromWordArt="0" anchor="t" anchorCtr="0" forceAA="0" compatLnSpc="1">
            <a:prstTxWarp prst="textNoShape">
              <a:avLst/>
            </a:prstTxWarp>
            <a:noAutofit/>
          </a:bodyPr>
          <a:lstStyle/>
          <a:p>
            <a:pPr defTabSz="877500" fontAlgn="base">
              <a:lnSpc>
                <a:spcPct val="90000"/>
              </a:lnSpc>
              <a:spcBef>
                <a:spcPct val="0"/>
              </a:spcBef>
              <a:spcAft>
                <a:spcPct val="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Storage Array</a:t>
            </a:r>
          </a:p>
        </p:txBody>
      </p:sp>
      <p:sp>
        <p:nvSpPr>
          <p:cNvPr id="3" name="Title 2"/>
          <p:cNvSpPr>
            <a:spLocks noGrp="1"/>
          </p:cNvSpPr>
          <p:nvPr>
            <p:ph type="title"/>
          </p:nvPr>
        </p:nvSpPr>
        <p:spPr/>
        <p:txBody>
          <a:bodyPr/>
          <a:lstStyle/>
          <a:p>
            <a:r>
              <a:rPr lang="en-US" sz="4703" dirty="0">
                <a:solidFill>
                  <a:schemeClr val="bg1"/>
                </a:solidFill>
              </a:rPr>
              <a:t>Traditional Storage Array</a:t>
            </a:r>
            <a:endParaRPr lang="en-US" sz="3919" dirty="0">
              <a:solidFill>
                <a:schemeClr val="bg1"/>
              </a:solidFill>
            </a:endParaRPr>
          </a:p>
        </p:txBody>
      </p:sp>
      <p:sp>
        <p:nvSpPr>
          <p:cNvPr id="60" name="Rectangle 59"/>
          <p:cNvSpPr/>
          <p:nvPr/>
        </p:nvSpPr>
        <p:spPr bwMode="auto">
          <a:xfrm>
            <a:off x="5684796" y="1220322"/>
            <a:ext cx="4290804" cy="1983345"/>
          </a:xfrm>
          <a:prstGeom prst="rect">
            <a:avLst/>
          </a:prstGeom>
          <a:solidFill>
            <a:schemeClr val="bg1"/>
          </a:solidFill>
          <a:ln w="10795" cap="flat" cmpd="sng" algn="ctr">
            <a:noFill/>
            <a:prstDash val="solid"/>
            <a:headEnd type="none" w="med" len="med"/>
            <a:tailEnd type="none" w="med" len="med"/>
          </a:ln>
          <a:effectLst/>
        </p:spPr>
        <p:txBody>
          <a:bodyPr vert="horz" wrap="square" lIns="143387" tIns="107540" rIns="143387" bIns="107540" numCol="1" rtlCol="0" anchor="t" anchorCtr="0" compatLnSpc="1">
            <a:prstTxWarp prst="textNoShape">
              <a:avLst/>
            </a:prstTxWarp>
          </a:bodyPr>
          <a:lstStyle/>
          <a:p>
            <a:pPr defTabSz="877500" fontAlgn="base">
              <a:lnSpc>
                <a:spcPct val="90000"/>
              </a:lnSpc>
              <a:spcBef>
                <a:spcPct val="0"/>
              </a:spcBef>
              <a:spcAft>
                <a:spcPct val="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Compute</a:t>
            </a:r>
          </a:p>
        </p:txBody>
      </p:sp>
      <p:sp>
        <p:nvSpPr>
          <p:cNvPr id="61" name="Rectangle 60"/>
          <p:cNvSpPr/>
          <p:nvPr/>
        </p:nvSpPr>
        <p:spPr bwMode="auto">
          <a:xfrm>
            <a:off x="5685106" y="3276052"/>
            <a:ext cx="4290804" cy="388580"/>
          </a:xfrm>
          <a:prstGeom prst="rect">
            <a:avLst/>
          </a:prstGeom>
          <a:solidFill>
            <a:schemeClr val="bg1">
              <a:lumMod val="40000"/>
              <a:lumOff val="60000"/>
            </a:schemeClr>
          </a:solidFill>
          <a:ln w="10795" cap="flat" cmpd="sng" algn="ctr">
            <a:noFill/>
            <a:prstDash val="solid"/>
            <a:headEnd type="none" w="med" len="med"/>
            <a:tailEnd type="none" w="med" len="med"/>
          </a:ln>
          <a:effectLst/>
        </p:spPr>
        <p:txBody>
          <a:bodyPr vert="horz" wrap="square" lIns="143387" tIns="107540" rIns="143387" bIns="107540" numCol="1" rtlCol="0" anchor="ctr" anchorCtr="0" compatLnSpc="1">
            <a:prstTxWarp prst="textNoShape">
              <a:avLst/>
            </a:prstTxWarp>
            <a:noAutofit/>
          </a:bodyPr>
          <a:lstStyle/>
          <a:p>
            <a:pPr algn="ctr" defTabSz="877500" fontAlgn="base">
              <a:lnSpc>
                <a:spcPct val="90000"/>
              </a:lnSpc>
              <a:spcBef>
                <a:spcPct val="0"/>
              </a:spcBef>
              <a:spcAft>
                <a:spcPct val="0"/>
              </a:spcAft>
              <a:defRPr/>
            </a:pPr>
            <a:r>
              <a:rPr lang="en-US" sz="1567" kern="0" spc="-48" dirty="0">
                <a:solidFill>
                  <a:schemeClr val="bg1"/>
                </a:solidFill>
                <a:latin typeface="Segoe UI Semibold" panose="020B0702040204020203" pitchFamily="34" charset="0"/>
                <a:cs typeface="Segoe UI Semibold" panose="020B0702040204020203" pitchFamily="34" charset="0"/>
              </a:rPr>
              <a:t>Fibre Channel / iSCSI  storage network</a:t>
            </a:r>
          </a:p>
        </p:txBody>
      </p:sp>
      <p:sp>
        <p:nvSpPr>
          <p:cNvPr id="112" name="Freeform 5"/>
          <p:cNvSpPr>
            <a:spLocks noChangeAspect="1" noEditPoints="1"/>
          </p:cNvSpPr>
          <p:nvPr/>
        </p:nvSpPr>
        <p:spPr bwMode="auto">
          <a:xfrm>
            <a:off x="5909732"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3" name="Freeform 5"/>
          <p:cNvSpPr>
            <a:spLocks noChangeAspect="1" noEditPoints="1"/>
          </p:cNvSpPr>
          <p:nvPr/>
        </p:nvSpPr>
        <p:spPr bwMode="auto">
          <a:xfrm>
            <a:off x="7046578"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4" name="Freeform 5"/>
          <p:cNvSpPr>
            <a:spLocks noChangeAspect="1" noEditPoints="1"/>
          </p:cNvSpPr>
          <p:nvPr/>
        </p:nvSpPr>
        <p:spPr bwMode="auto">
          <a:xfrm>
            <a:off x="8183424"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5" name="Freeform 5"/>
          <p:cNvSpPr>
            <a:spLocks noChangeAspect="1" noEditPoints="1"/>
          </p:cNvSpPr>
          <p:nvPr/>
        </p:nvSpPr>
        <p:spPr bwMode="auto">
          <a:xfrm>
            <a:off x="9320273"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nvGrpSpPr>
          <p:cNvPr id="116" name="Group 115"/>
          <p:cNvGrpSpPr/>
          <p:nvPr/>
        </p:nvGrpSpPr>
        <p:grpSpPr>
          <a:xfrm>
            <a:off x="5940549" y="1605338"/>
            <a:ext cx="428127" cy="418493"/>
            <a:chOff x="5118964" y="3771564"/>
            <a:chExt cx="642073" cy="596676"/>
          </a:xfrm>
          <a:solidFill>
            <a:schemeClr val="tx1"/>
          </a:solidFill>
        </p:grpSpPr>
        <p:sp>
          <p:nvSpPr>
            <p:cNvPr id="117" name="Rectangle 116"/>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18" name="Group 4"/>
            <p:cNvGrpSpPr>
              <a:grpSpLocks noChangeAspect="1"/>
            </p:cNvGrpSpPr>
            <p:nvPr/>
          </p:nvGrpSpPr>
          <p:grpSpPr bwMode="auto">
            <a:xfrm>
              <a:off x="5118964" y="3771564"/>
              <a:ext cx="642073" cy="596676"/>
              <a:chOff x="4030" y="1558"/>
              <a:chExt cx="341" cy="312"/>
            </a:xfrm>
            <a:grpFill/>
          </p:grpSpPr>
          <p:sp>
            <p:nvSpPr>
              <p:cNvPr id="11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49"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0"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1"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2" name="Group 151"/>
          <p:cNvGrpSpPr/>
          <p:nvPr/>
        </p:nvGrpSpPr>
        <p:grpSpPr>
          <a:xfrm>
            <a:off x="7075143" y="1605338"/>
            <a:ext cx="428127" cy="418493"/>
            <a:chOff x="5118964" y="3771564"/>
            <a:chExt cx="642073" cy="596676"/>
          </a:xfrm>
          <a:solidFill>
            <a:schemeClr val="tx1"/>
          </a:solidFill>
        </p:grpSpPr>
        <p:sp>
          <p:nvSpPr>
            <p:cNvPr id="153" name="Rectangle 152"/>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54" name="Group 4"/>
            <p:cNvGrpSpPr>
              <a:grpSpLocks noChangeAspect="1"/>
            </p:cNvGrpSpPr>
            <p:nvPr/>
          </p:nvGrpSpPr>
          <p:grpSpPr bwMode="auto">
            <a:xfrm>
              <a:off x="5118964" y="3771564"/>
              <a:ext cx="642073" cy="596676"/>
              <a:chOff x="4030" y="1558"/>
              <a:chExt cx="341" cy="312"/>
            </a:xfrm>
            <a:grpFill/>
          </p:grpSpPr>
          <p:sp>
            <p:nvSpPr>
              <p:cNvPr id="155"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56"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7"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8"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9" name="Group 158"/>
          <p:cNvGrpSpPr/>
          <p:nvPr/>
        </p:nvGrpSpPr>
        <p:grpSpPr>
          <a:xfrm>
            <a:off x="8214116" y="1605338"/>
            <a:ext cx="428127" cy="418493"/>
            <a:chOff x="5118964" y="3771564"/>
            <a:chExt cx="642073" cy="596676"/>
          </a:xfrm>
          <a:solidFill>
            <a:schemeClr val="tx1"/>
          </a:solidFill>
        </p:grpSpPr>
        <p:sp>
          <p:nvSpPr>
            <p:cNvPr id="160" name="Rectangle 159"/>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1" name="Group 4"/>
            <p:cNvGrpSpPr>
              <a:grpSpLocks noChangeAspect="1"/>
            </p:cNvGrpSpPr>
            <p:nvPr/>
          </p:nvGrpSpPr>
          <p:grpSpPr bwMode="auto">
            <a:xfrm>
              <a:off x="5118964" y="3771564"/>
              <a:ext cx="642073" cy="596676"/>
              <a:chOff x="4030" y="1558"/>
              <a:chExt cx="341" cy="312"/>
            </a:xfrm>
            <a:grpFill/>
          </p:grpSpPr>
          <p:sp>
            <p:nvSpPr>
              <p:cNvPr id="162"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63"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4"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5"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66" name="Group 165"/>
          <p:cNvGrpSpPr/>
          <p:nvPr/>
        </p:nvGrpSpPr>
        <p:grpSpPr>
          <a:xfrm>
            <a:off x="9348711" y="1605338"/>
            <a:ext cx="428127" cy="418493"/>
            <a:chOff x="5118964" y="3771564"/>
            <a:chExt cx="642073" cy="596676"/>
          </a:xfrm>
          <a:solidFill>
            <a:schemeClr val="tx1"/>
          </a:solidFill>
        </p:grpSpPr>
        <p:sp>
          <p:nvSpPr>
            <p:cNvPr id="167" name="Rectangle 166"/>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8" name="Group 4"/>
            <p:cNvGrpSpPr>
              <a:grpSpLocks noChangeAspect="1"/>
            </p:cNvGrpSpPr>
            <p:nvPr/>
          </p:nvGrpSpPr>
          <p:grpSpPr bwMode="auto">
            <a:xfrm>
              <a:off x="5118964" y="3771564"/>
              <a:ext cx="642073" cy="596676"/>
              <a:chOff x="4030" y="1558"/>
              <a:chExt cx="341" cy="312"/>
            </a:xfrm>
            <a:grpFill/>
          </p:grpSpPr>
          <p:sp>
            <p:nvSpPr>
              <p:cNvPr id="16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70"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1"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2"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sp>
        <p:nvSpPr>
          <p:cNvPr id="173" name="TextBox 172"/>
          <p:cNvSpPr txBox="1"/>
          <p:nvPr/>
        </p:nvSpPr>
        <p:spPr>
          <a:xfrm>
            <a:off x="3636842" y="3189536"/>
            <a:ext cx="1510242" cy="521341"/>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Connectivity</a:t>
            </a:r>
            <a:endParaRPr lang="en-US" sz="2400" kern="0" dirty="0">
              <a:solidFill>
                <a:schemeClr val="bg1"/>
              </a:solidFill>
            </a:endParaRPr>
          </a:p>
        </p:txBody>
      </p:sp>
      <p:sp>
        <p:nvSpPr>
          <p:cNvPr id="175" name="TextBox 174"/>
          <p:cNvSpPr txBox="1"/>
          <p:nvPr/>
        </p:nvSpPr>
        <p:spPr>
          <a:xfrm>
            <a:off x="3692151" y="2246827"/>
            <a:ext cx="1583958" cy="747300"/>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Virtualization</a:t>
            </a:r>
            <a:br>
              <a:rPr lang="en-US" sz="1600" kern="0" dirty="0">
                <a:solidFill>
                  <a:schemeClr val="bg1"/>
                </a:solidFill>
              </a:rPr>
            </a:br>
            <a:r>
              <a:rPr lang="en-US" sz="1600" kern="0" dirty="0">
                <a:solidFill>
                  <a:schemeClr val="bg1"/>
                </a:solidFill>
              </a:rPr>
              <a:t>Host</a:t>
            </a:r>
            <a:endParaRPr lang="en-US" sz="2400" kern="0" dirty="0">
              <a:solidFill>
                <a:schemeClr val="bg1"/>
              </a:solidFill>
            </a:endParaRPr>
          </a:p>
        </p:txBody>
      </p:sp>
      <p:sp>
        <p:nvSpPr>
          <p:cNvPr id="176" name="TextBox 175"/>
          <p:cNvSpPr txBox="1"/>
          <p:nvPr/>
        </p:nvSpPr>
        <p:spPr>
          <a:xfrm>
            <a:off x="3692154" y="1368997"/>
            <a:ext cx="1244218" cy="747300"/>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Virtual </a:t>
            </a:r>
            <a:br>
              <a:rPr lang="en-US" sz="1600" kern="0" dirty="0">
                <a:solidFill>
                  <a:schemeClr val="bg1"/>
                </a:solidFill>
              </a:rPr>
            </a:br>
            <a:r>
              <a:rPr lang="en-US" sz="1600" kern="0" dirty="0">
                <a:solidFill>
                  <a:schemeClr val="bg1"/>
                </a:solidFill>
              </a:rPr>
              <a:t>Machines</a:t>
            </a:r>
            <a:endParaRPr lang="en-US" sz="2400" kern="0" dirty="0">
              <a:solidFill>
                <a:schemeClr val="bg1"/>
              </a:solidFill>
            </a:endParaRPr>
          </a:p>
        </p:txBody>
      </p:sp>
      <p:sp>
        <p:nvSpPr>
          <p:cNvPr id="95" name="TextBox 94"/>
          <p:cNvSpPr txBox="1"/>
          <p:nvPr/>
        </p:nvSpPr>
        <p:spPr>
          <a:xfrm>
            <a:off x="3692151" y="4035802"/>
            <a:ext cx="765057" cy="516918"/>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SAN</a:t>
            </a:r>
            <a:endParaRPr lang="en-US" sz="2400" kern="0" dirty="0">
              <a:solidFill>
                <a:schemeClr val="bg1"/>
              </a:solidFill>
            </a:endParaRPr>
          </a:p>
        </p:txBody>
      </p:sp>
    </p:spTree>
    <p:extLst>
      <p:ext uri="{BB962C8B-B14F-4D97-AF65-F5344CB8AC3E}">
        <p14:creationId xmlns:p14="http://schemas.microsoft.com/office/powerpoint/2010/main" val="3678649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Rectangle 61"/>
          <p:cNvSpPr/>
          <p:nvPr/>
        </p:nvSpPr>
        <p:spPr bwMode="auto">
          <a:xfrm>
            <a:off x="5684796" y="3736345"/>
            <a:ext cx="4290804" cy="3041880"/>
          </a:xfrm>
          <a:prstGeom prst="rect">
            <a:avLst/>
          </a:prstGeom>
          <a:solidFill>
            <a:schemeClr val="tx2">
              <a:lumMod val="50000"/>
            </a:schemeClr>
          </a:solidFill>
          <a:ln w="9525" cap="flat" cmpd="sng" algn="ctr">
            <a:noFill/>
            <a:prstDash val="dash"/>
            <a:headEnd type="none" w="med" len="med"/>
            <a:tailEnd type="none" w="med" len="med"/>
          </a:ln>
          <a:effectLst/>
        </p:spPr>
        <p:txBody>
          <a:bodyPr rot="0" spcFirstLastPara="0" vertOverflow="overflow" horzOverflow="overflow" vert="horz" wrap="square" lIns="143387" tIns="107540" rIns="143387" bIns="107540" numCol="1" spcCol="0" rtlCol="0" fromWordArt="0" anchor="t" anchorCtr="0" forceAA="0" compatLnSpc="1">
            <a:prstTxWarp prst="textNoShape">
              <a:avLst/>
            </a:prstTxWarp>
            <a:noAutofit/>
          </a:bodyPr>
          <a:lstStyle/>
          <a:p>
            <a:pPr defTabSz="877500" fontAlgn="base">
              <a:lnSpc>
                <a:spcPct val="90000"/>
              </a:lnSpc>
              <a:spcBef>
                <a:spcPct val="0"/>
              </a:spcBef>
              <a:spcAft>
                <a:spcPct val="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Storage Array</a:t>
            </a:r>
          </a:p>
        </p:txBody>
      </p:sp>
      <p:sp>
        <p:nvSpPr>
          <p:cNvPr id="90" name="Rectangle 89"/>
          <p:cNvSpPr/>
          <p:nvPr/>
        </p:nvSpPr>
        <p:spPr bwMode="auto">
          <a:xfrm>
            <a:off x="5940549" y="5709626"/>
            <a:ext cx="3830171" cy="999750"/>
          </a:xfrm>
          <a:prstGeom prst="rect">
            <a:avLst/>
          </a:prstGeom>
          <a:solidFill>
            <a:schemeClr val="bg2">
              <a:lumMod val="20000"/>
              <a:lumOff val="80000"/>
            </a:schemeClr>
          </a:solidFill>
          <a:ln w="10795" cap="flat" cmpd="sng" algn="ctr">
            <a:noFill/>
            <a:prstDash val="solid"/>
            <a:headEnd type="none" w="med" len="med"/>
            <a:tailEnd type="none" w="med" len="med"/>
          </a:ln>
          <a:effectLst/>
        </p:spPr>
        <p:txBody>
          <a:bodyPr vert="horz" wrap="square" lIns="179234" tIns="89617" rIns="179234" bIns="89617" numCol="1" rtlCol="0" anchor="t" anchorCtr="0" compatLnSpc="1">
            <a:prstTxWarp prst="textNoShape">
              <a:avLst/>
            </a:prstTxWarp>
            <a:noAutofit/>
          </a:bodyPr>
          <a:lstStyle/>
          <a:p>
            <a:pPr defTabSz="895134" fontAlgn="base">
              <a:lnSpc>
                <a:spcPct val="90000"/>
              </a:lnSpc>
              <a:spcBef>
                <a:spcPct val="0"/>
              </a:spcBef>
              <a:spcAft>
                <a:spcPct val="0"/>
              </a:spcAft>
              <a:defRPr/>
            </a:pPr>
            <a:r>
              <a:rPr lang="en-US" sz="1567" kern="0" spc="-49" dirty="0">
                <a:solidFill>
                  <a:schemeClr val="bg1"/>
                </a:solidFill>
                <a:latin typeface="Segoe UI Semibold" panose="020B0702040204020203" pitchFamily="34" charset="0"/>
                <a:cs typeface="Segoe UI Semibold" panose="020B0702040204020203" pitchFamily="34" charset="0"/>
              </a:rPr>
              <a:t>Disks</a:t>
            </a:r>
          </a:p>
        </p:txBody>
      </p:sp>
      <p:sp>
        <p:nvSpPr>
          <p:cNvPr id="3" name="Title 2"/>
          <p:cNvSpPr>
            <a:spLocks noGrp="1"/>
          </p:cNvSpPr>
          <p:nvPr>
            <p:ph type="title"/>
          </p:nvPr>
        </p:nvSpPr>
        <p:spPr/>
        <p:txBody>
          <a:bodyPr/>
          <a:lstStyle/>
          <a:p>
            <a:r>
              <a:rPr lang="en-US" sz="4703" dirty="0">
                <a:solidFill>
                  <a:schemeClr val="bg1"/>
                </a:solidFill>
              </a:rPr>
              <a:t>Anatomy of a Storage Array</a:t>
            </a:r>
            <a:endParaRPr lang="en-US" sz="3919" dirty="0">
              <a:solidFill>
                <a:schemeClr val="bg1"/>
              </a:solidFill>
            </a:endParaRPr>
          </a:p>
        </p:txBody>
      </p:sp>
      <p:sp>
        <p:nvSpPr>
          <p:cNvPr id="55" name="Rectangle 54"/>
          <p:cNvSpPr/>
          <p:nvPr/>
        </p:nvSpPr>
        <p:spPr bwMode="auto">
          <a:xfrm>
            <a:off x="5940549" y="5238107"/>
            <a:ext cx="3830171" cy="388580"/>
          </a:xfrm>
          <a:prstGeom prst="rect">
            <a:avLst/>
          </a:prstGeom>
          <a:solidFill>
            <a:schemeClr val="bg1">
              <a:lumMod val="40000"/>
              <a:lumOff val="60000"/>
            </a:schemeClr>
          </a:solidFill>
          <a:ln w="10795" cap="flat" cmpd="sng" algn="ctr">
            <a:noFill/>
            <a:prstDash val="solid"/>
            <a:headEnd type="none" w="med" len="med"/>
            <a:tailEnd type="none" w="med" len="med"/>
          </a:ln>
          <a:effectLst/>
        </p:spPr>
        <p:txBody>
          <a:bodyPr vert="horz" wrap="square" lIns="143387" tIns="107540" rIns="143387" bIns="107540" numCol="1" rtlCol="0" anchor="ctr" anchorCtr="0" compatLnSpc="1">
            <a:prstTxWarp prst="textNoShape">
              <a:avLst/>
            </a:prstTxWarp>
            <a:noAutofit/>
          </a:bodyPr>
          <a:lstStyle/>
          <a:p>
            <a:pPr algn="ctr" defTabSz="877500" fontAlgn="base">
              <a:lnSpc>
                <a:spcPct val="90000"/>
              </a:lnSpc>
              <a:spcBef>
                <a:spcPct val="0"/>
              </a:spcBef>
              <a:spcAft>
                <a:spcPct val="0"/>
              </a:spcAft>
              <a:defRPr/>
            </a:pPr>
            <a:r>
              <a:rPr lang="en-US" sz="1567" kern="0" spc="-48" dirty="0">
                <a:solidFill>
                  <a:schemeClr val="bg1"/>
                </a:solidFill>
                <a:latin typeface="Segoe UI Semibold" panose="020B0702040204020203" pitchFamily="34" charset="0"/>
                <a:cs typeface="Segoe UI Semibold" panose="020B0702040204020203" pitchFamily="34" charset="0"/>
              </a:rPr>
              <a:t>Backplane</a:t>
            </a:r>
          </a:p>
        </p:txBody>
      </p:sp>
      <p:sp>
        <p:nvSpPr>
          <p:cNvPr id="57" name="TextBox 56"/>
          <p:cNvSpPr txBox="1"/>
          <p:nvPr/>
        </p:nvSpPr>
        <p:spPr>
          <a:xfrm>
            <a:off x="3737012" y="6114688"/>
            <a:ext cx="1523062" cy="521341"/>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Raw Storage</a:t>
            </a:r>
            <a:endParaRPr lang="en-US" sz="2400" kern="0" dirty="0">
              <a:solidFill>
                <a:schemeClr val="bg1"/>
              </a:solidFill>
            </a:endParaRPr>
          </a:p>
        </p:txBody>
      </p:sp>
      <p:sp>
        <p:nvSpPr>
          <p:cNvPr id="60" name="Rectangle 59"/>
          <p:cNvSpPr/>
          <p:nvPr/>
        </p:nvSpPr>
        <p:spPr bwMode="auto">
          <a:xfrm>
            <a:off x="5684796" y="1220322"/>
            <a:ext cx="4290804" cy="1983345"/>
          </a:xfrm>
          <a:prstGeom prst="rect">
            <a:avLst/>
          </a:prstGeom>
          <a:solidFill>
            <a:schemeClr val="bg1"/>
          </a:solidFill>
          <a:ln w="10795" cap="flat" cmpd="sng" algn="ctr">
            <a:noFill/>
            <a:prstDash val="solid"/>
            <a:headEnd type="none" w="med" len="med"/>
            <a:tailEnd type="none" w="med" len="med"/>
          </a:ln>
          <a:effectLst/>
        </p:spPr>
        <p:txBody>
          <a:bodyPr vert="horz" wrap="square" lIns="143387" tIns="107540" rIns="143387" bIns="107540" numCol="1" rtlCol="0" anchor="t" anchorCtr="0" compatLnSpc="1">
            <a:prstTxWarp prst="textNoShape">
              <a:avLst/>
            </a:prstTxWarp>
          </a:bodyPr>
          <a:lstStyle/>
          <a:p>
            <a:pPr defTabSz="877500" fontAlgn="base">
              <a:lnSpc>
                <a:spcPct val="90000"/>
              </a:lnSpc>
              <a:spcBef>
                <a:spcPct val="0"/>
              </a:spcBef>
              <a:spcAft>
                <a:spcPct val="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Compute</a:t>
            </a:r>
          </a:p>
        </p:txBody>
      </p:sp>
      <p:sp>
        <p:nvSpPr>
          <p:cNvPr id="61" name="Rectangle 60"/>
          <p:cNvSpPr/>
          <p:nvPr/>
        </p:nvSpPr>
        <p:spPr bwMode="auto">
          <a:xfrm>
            <a:off x="5685106" y="3276052"/>
            <a:ext cx="4290804" cy="388580"/>
          </a:xfrm>
          <a:prstGeom prst="rect">
            <a:avLst/>
          </a:prstGeom>
          <a:solidFill>
            <a:schemeClr val="bg1">
              <a:lumMod val="40000"/>
              <a:lumOff val="60000"/>
            </a:schemeClr>
          </a:solidFill>
          <a:ln w="10795" cap="flat" cmpd="sng" algn="ctr">
            <a:noFill/>
            <a:prstDash val="solid"/>
            <a:headEnd type="none" w="med" len="med"/>
            <a:tailEnd type="none" w="med" len="med"/>
          </a:ln>
          <a:effectLst/>
        </p:spPr>
        <p:txBody>
          <a:bodyPr vert="horz" wrap="square" lIns="143387" tIns="107540" rIns="143387" bIns="107540" numCol="1" rtlCol="0" anchor="ctr" anchorCtr="0" compatLnSpc="1">
            <a:prstTxWarp prst="textNoShape">
              <a:avLst/>
            </a:prstTxWarp>
            <a:noAutofit/>
          </a:bodyPr>
          <a:lstStyle/>
          <a:p>
            <a:pPr algn="ctr" defTabSz="877500" fontAlgn="base">
              <a:lnSpc>
                <a:spcPct val="90000"/>
              </a:lnSpc>
              <a:spcBef>
                <a:spcPct val="0"/>
              </a:spcBef>
              <a:spcAft>
                <a:spcPct val="0"/>
              </a:spcAft>
              <a:defRPr/>
            </a:pPr>
            <a:r>
              <a:rPr lang="en-US" sz="1567" kern="0" spc="-48" dirty="0">
                <a:solidFill>
                  <a:schemeClr val="bg1"/>
                </a:solidFill>
                <a:latin typeface="Segoe UI Semibold" panose="020B0702040204020203" pitchFamily="34" charset="0"/>
                <a:cs typeface="Segoe UI Semibold" panose="020B0702040204020203" pitchFamily="34" charset="0"/>
              </a:rPr>
              <a:t>Fibre Channel / iSCSI  storage network</a:t>
            </a:r>
          </a:p>
        </p:txBody>
      </p:sp>
      <p:sp>
        <p:nvSpPr>
          <p:cNvPr id="112" name="Freeform 5"/>
          <p:cNvSpPr>
            <a:spLocks noChangeAspect="1" noEditPoints="1"/>
          </p:cNvSpPr>
          <p:nvPr/>
        </p:nvSpPr>
        <p:spPr bwMode="auto">
          <a:xfrm>
            <a:off x="5909732"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3" name="Freeform 5"/>
          <p:cNvSpPr>
            <a:spLocks noChangeAspect="1" noEditPoints="1"/>
          </p:cNvSpPr>
          <p:nvPr/>
        </p:nvSpPr>
        <p:spPr bwMode="auto">
          <a:xfrm>
            <a:off x="7046578"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4" name="Freeform 5"/>
          <p:cNvSpPr>
            <a:spLocks noChangeAspect="1" noEditPoints="1"/>
          </p:cNvSpPr>
          <p:nvPr/>
        </p:nvSpPr>
        <p:spPr bwMode="auto">
          <a:xfrm>
            <a:off x="8183424"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5" name="Freeform 5"/>
          <p:cNvSpPr>
            <a:spLocks noChangeAspect="1" noEditPoints="1"/>
          </p:cNvSpPr>
          <p:nvPr/>
        </p:nvSpPr>
        <p:spPr bwMode="auto">
          <a:xfrm>
            <a:off x="9320273"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nvGrpSpPr>
          <p:cNvPr id="116" name="Group 115"/>
          <p:cNvGrpSpPr/>
          <p:nvPr/>
        </p:nvGrpSpPr>
        <p:grpSpPr>
          <a:xfrm>
            <a:off x="5940549" y="1605338"/>
            <a:ext cx="428127" cy="418493"/>
            <a:chOff x="5118964" y="3771564"/>
            <a:chExt cx="642073" cy="596676"/>
          </a:xfrm>
          <a:solidFill>
            <a:schemeClr val="tx1"/>
          </a:solidFill>
        </p:grpSpPr>
        <p:sp>
          <p:nvSpPr>
            <p:cNvPr id="117" name="Rectangle 116"/>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18" name="Group 4"/>
            <p:cNvGrpSpPr>
              <a:grpSpLocks noChangeAspect="1"/>
            </p:cNvGrpSpPr>
            <p:nvPr/>
          </p:nvGrpSpPr>
          <p:grpSpPr bwMode="auto">
            <a:xfrm>
              <a:off x="5118964" y="3771564"/>
              <a:ext cx="642073" cy="596676"/>
              <a:chOff x="4030" y="1558"/>
              <a:chExt cx="341" cy="312"/>
            </a:xfrm>
            <a:grpFill/>
          </p:grpSpPr>
          <p:sp>
            <p:nvSpPr>
              <p:cNvPr id="11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49"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0"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1"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2" name="Group 151"/>
          <p:cNvGrpSpPr/>
          <p:nvPr/>
        </p:nvGrpSpPr>
        <p:grpSpPr>
          <a:xfrm>
            <a:off x="7075143" y="1605338"/>
            <a:ext cx="428127" cy="418493"/>
            <a:chOff x="5118964" y="3771564"/>
            <a:chExt cx="642073" cy="596676"/>
          </a:xfrm>
          <a:solidFill>
            <a:schemeClr val="tx1"/>
          </a:solidFill>
        </p:grpSpPr>
        <p:sp>
          <p:nvSpPr>
            <p:cNvPr id="153" name="Rectangle 152"/>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54" name="Group 4"/>
            <p:cNvGrpSpPr>
              <a:grpSpLocks noChangeAspect="1"/>
            </p:cNvGrpSpPr>
            <p:nvPr/>
          </p:nvGrpSpPr>
          <p:grpSpPr bwMode="auto">
            <a:xfrm>
              <a:off x="5118964" y="3771564"/>
              <a:ext cx="642073" cy="596676"/>
              <a:chOff x="4030" y="1558"/>
              <a:chExt cx="341" cy="312"/>
            </a:xfrm>
            <a:grpFill/>
          </p:grpSpPr>
          <p:sp>
            <p:nvSpPr>
              <p:cNvPr id="155"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56"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7"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8"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9" name="Group 158"/>
          <p:cNvGrpSpPr/>
          <p:nvPr/>
        </p:nvGrpSpPr>
        <p:grpSpPr>
          <a:xfrm>
            <a:off x="8214116" y="1605338"/>
            <a:ext cx="428127" cy="418493"/>
            <a:chOff x="5118964" y="3771564"/>
            <a:chExt cx="642073" cy="596676"/>
          </a:xfrm>
          <a:solidFill>
            <a:schemeClr val="tx1"/>
          </a:solidFill>
        </p:grpSpPr>
        <p:sp>
          <p:nvSpPr>
            <p:cNvPr id="160" name="Rectangle 159"/>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1" name="Group 4"/>
            <p:cNvGrpSpPr>
              <a:grpSpLocks noChangeAspect="1"/>
            </p:cNvGrpSpPr>
            <p:nvPr/>
          </p:nvGrpSpPr>
          <p:grpSpPr bwMode="auto">
            <a:xfrm>
              <a:off x="5118964" y="3771564"/>
              <a:ext cx="642073" cy="596676"/>
              <a:chOff x="4030" y="1558"/>
              <a:chExt cx="341" cy="312"/>
            </a:xfrm>
            <a:grpFill/>
          </p:grpSpPr>
          <p:sp>
            <p:nvSpPr>
              <p:cNvPr id="162"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63"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4"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5"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66" name="Group 165"/>
          <p:cNvGrpSpPr/>
          <p:nvPr/>
        </p:nvGrpSpPr>
        <p:grpSpPr>
          <a:xfrm>
            <a:off x="9348711" y="1605338"/>
            <a:ext cx="428127" cy="418493"/>
            <a:chOff x="5118964" y="3771564"/>
            <a:chExt cx="642073" cy="596676"/>
          </a:xfrm>
          <a:solidFill>
            <a:schemeClr val="tx1"/>
          </a:solidFill>
        </p:grpSpPr>
        <p:sp>
          <p:nvSpPr>
            <p:cNvPr id="167" name="Rectangle 166"/>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8" name="Group 4"/>
            <p:cNvGrpSpPr>
              <a:grpSpLocks noChangeAspect="1"/>
            </p:cNvGrpSpPr>
            <p:nvPr/>
          </p:nvGrpSpPr>
          <p:grpSpPr bwMode="auto">
            <a:xfrm>
              <a:off x="5118964" y="3771564"/>
              <a:ext cx="642073" cy="596676"/>
              <a:chOff x="4030" y="1558"/>
              <a:chExt cx="341" cy="312"/>
            </a:xfrm>
            <a:grpFill/>
          </p:grpSpPr>
          <p:sp>
            <p:nvSpPr>
              <p:cNvPr id="16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70"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1"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2"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sp>
        <p:nvSpPr>
          <p:cNvPr id="173" name="TextBox 172"/>
          <p:cNvSpPr txBox="1"/>
          <p:nvPr/>
        </p:nvSpPr>
        <p:spPr>
          <a:xfrm>
            <a:off x="3636842" y="3189536"/>
            <a:ext cx="1510242" cy="521341"/>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Connectivity</a:t>
            </a:r>
            <a:endParaRPr lang="en-US" sz="2400" kern="0" dirty="0">
              <a:solidFill>
                <a:schemeClr val="bg1"/>
              </a:solidFill>
            </a:endParaRPr>
          </a:p>
        </p:txBody>
      </p:sp>
      <p:sp>
        <p:nvSpPr>
          <p:cNvPr id="175" name="TextBox 174"/>
          <p:cNvSpPr txBox="1"/>
          <p:nvPr/>
        </p:nvSpPr>
        <p:spPr>
          <a:xfrm>
            <a:off x="3692151" y="2246827"/>
            <a:ext cx="1583958" cy="747300"/>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gradFill>
                  <a:gsLst>
                    <a:gs pos="2917">
                      <a:schemeClr val="tx1"/>
                    </a:gs>
                    <a:gs pos="30000">
                      <a:schemeClr val="tx1"/>
                    </a:gs>
                  </a:gsLst>
                  <a:lin ang="5400000" scaled="0"/>
                </a:gradFill>
              </a:rPr>
              <a:t>Virtualization</a:t>
            </a:r>
            <a:br>
              <a:rPr lang="en-US" sz="1600" kern="0" dirty="0">
                <a:gradFill>
                  <a:gsLst>
                    <a:gs pos="2917">
                      <a:schemeClr val="tx1"/>
                    </a:gs>
                    <a:gs pos="30000">
                      <a:schemeClr val="tx1"/>
                    </a:gs>
                  </a:gsLst>
                  <a:lin ang="5400000" scaled="0"/>
                </a:gradFill>
              </a:rPr>
            </a:br>
            <a:r>
              <a:rPr lang="en-US" sz="1600" kern="0" dirty="0">
                <a:gradFill>
                  <a:gsLst>
                    <a:gs pos="2917">
                      <a:schemeClr val="tx1"/>
                    </a:gs>
                    <a:gs pos="30000">
                      <a:schemeClr val="tx1"/>
                    </a:gs>
                  </a:gsLst>
                  <a:lin ang="5400000" scaled="0"/>
                </a:gradFill>
              </a:rPr>
              <a:t>Host</a:t>
            </a:r>
            <a:endParaRPr lang="en-US" sz="2400" kern="0" dirty="0">
              <a:gradFill>
                <a:gsLst>
                  <a:gs pos="2917">
                    <a:schemeClr val="tx1"/>
                  </a:gs>
                  <a:gs pos="30000">
                    <a:schemeClr val="tx1"/>
                  </a:gs>
                </a:gsLst>
                <a:lin ang="5400000" scaled="0"/>
              </a:gradFill>
            </a:endParaRPr>
          </a:p>
        </p:txBody>
      </p:sp>
      <p:sp>
        <p:nvSpPr>
          <p:cNvPr id="176" name="TextBox 175"/>
          <p:cNvSpPr txBox="1"/>
          <p:nvPr/>
        </p:nvSpPr>
        <p:spPr>
          <a:xfrm>
            <a:off x="3692154" y="1368997"/>
            <a:ext cx="1244218" cy="747300"/>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gradFill>
                  <a:gsLst>
                    <a:gs pos="2917">
                      <a:schemeClr val="tx1"/>
                    </a:gs>
                    <a:gs pos="30000">
                      <a:schemeClr val="tx1"/>
                    </a:gs>
                  </a:gsLst>
                  <a:lin ang="5400000" scaled="0"/>
                </a:gradFill>
              </a:rPr>
              <a:t>Virtual </a:t>
            </a:r>
            <a:br>
              <a:rPr lang="en-US" sz="1600" kern="0" dirty="0">
                <a:gradFill>
                  <a:gsLst>
                    <a:gs pos="2917">
                      <a:schemeClr val="tx1"/>
                    </a:gs>
                    <a:gs pos="30000">
                      <a:schemeClr val="tx1"/>
                    </a:gs>
                  </a:gsLst>
                  <a:lin ang="5400000" scaled="0"/>
                </a:gradFill>
              </a:rPr>
            </a:br>
            <a:r>
              <a:rPr lang="en-US" sz="1600" kern="0" dirty="0">
                <a:gradFill>
                  <a:gsLst>
                    <a:gs pos="2917">
                      <a:schemeClr val="tx1"/>
                    </a:gs>
                    <a:gs pos="30000">
                      <a:schemeClr val="tx1"/>
                    </a:gs>
                  </a:gsLst>
                  <a:lin ang="5400000" scaled="0"/>
                </a:gradFill>
              </a:rPr>
              <a:t>Machines</a:t>
            </a:r>
            <a:endParaRPr lang="en-US" sz="2400" kern="0" dirty="0">
              <a:gradFill>
                <a:gsLst>
                  <a:gs pos="2917">
                    <a:schemeClr val="tx1"/>
                  </a:gs>
                  <a:gs pos="30000">
                    <a:schemeClr val="tx1"/>
                  </a:gs>
                </a:gsLst>
                <a:lin ang="5400000" scaled="0"/>
              </a:gradFill>
            </a:endParaRPr>
          </a:p>
        </p:txBody>
      </p:sp>
      <p:pic>
        <p:nvPicPr>
          <p:cNvPr id="177"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756268"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8"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355132"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9"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355132"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0"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756268"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1"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558546" y="6379854"/>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2"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157407" y="6379854"/>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3"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157407" y="61225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4"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558546" y="61225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5"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163098"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6"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761960"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7"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761960"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8"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163097"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9"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360821"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0"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959684"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1" name="Picture 190"/>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959684"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2"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360821"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1" name="Rectangle 90"/>
          <p:cNvSpPr/>
          <p:nvPr/>
        </p:nvSpPr>
        <p:spPr bwMode="auto">
          <a:xfrm>
            <a:off x="5938803" y="4294261"/>
            <a:ext cx="1891115" cy="841720"/>
          </a:xfrm>
          <a:prstGeom prst="rect">
            <a:avLst/>
          </a:prstGeom>
          <a:solidFill>
            <a:schemeClr val="tx1"/>
          </a:solidFill>
          <a:ln w="10795" cap="flat" cmpd="sng" algn="ctr">
            <a:noFill/>
            <a:prstDash val="solid"/>
            <a:headEnd type="none" w="med" len="med"/>
            <a:tailEnd type="none" w="med" len="med"/>
          </a:ln>
          <a:effectLst/>
        </p:spPr>
        <p:txBody>
          <a:bodyPr vert="horz" wrap="square" lIns="179234" tIns="89617" rIns="179234" bIns="89617" numCol="1" rtlCol="0" anchor="t" anchorCtr="0" compatLnSpc="1">
            <a:prstTxWarp prst="textNoShape">
              <a:avLst/>
            </a:prstTxWarp>
            <a:noAutofit/>
          </a:bodyPr>
          <a:lstStyle/>
          <a:p>
            <a:pPr defTabSz="895134" fontAlgn="base">
              <a:lnSpc>
                <a:spcPct val="90000"/>
              </a:lnSpc>
              <a:spcBef>
                <a:spcPct val="0"/>
              </a:spcBef>
              <a:spcAft>
                <a:spcPct val="0"/>
              </a:spcAft>
              <a:defRPr/>
            </a:pPr>
            <a:r>
              <a:rPr lang="en-US" sz="1567" kern="0" spc="-48" dirty="0">
                <a:solidFill>
                  <a:schemeClr val="bg1"/>
                </a:solidFill>
                <a:latin typeface="Segoe UI Semibold" panose="020B0702040204020203" pitchFamily="34" charset="0"/>
                <a:cs typeface="Segoe UI Semibold" panose="020B0702040204020203" pitchFamily="34" charset="0"/>
              </a:rPr>
              <a:t>Controller</a:t>
            </a:r>
          </a:p>
        </p:txBody>
      </p:sp>
      <p:sp>
        <p:nvSpPr>
          <p:cNvPr id="92" name="Rectangle 91"/>
          <p:cNvSpPr/>
          <p:nvPr/>
        </p:nvSpPr>
        <p:spPr bwMode="auto">
          <a:xfrm>
            <a:off x="7893122" y="4294261"/>
            <a:ext cx="1877599" cy="841720"/>
          </a:xfrm>
          <a:prstGeom prst="rect">
            <a:avLst/>
          </a:prstGeom>
          <a:solidFill>
            <a:schemeClr val="tx1"/>
          </a:solidFill>
          <a:ln w="10795" cap="flat" cmpd="sng" algn="ctr">
            <a:noFill/>
            <a:prstDash val="solid"/>
            <a:headEnd type="none" w="med" len="med"/>
            <a:tailEnd type="none" w="med" len="med"/>
          </a:ln>
          <a:effectLst/>
        </p:spPr>
        <p:txBody>
          <a:bodyPr vert="horz" wrap="square" lIns="179234" tIns="89617" rIns="179234" bIns="89617" numCol="1" rtlCol="0" anchor="t" anchorCtr="0" compatLnSpc="1">
            <a:prstTxWarp prst="textNoShape">
              <a:avLst/>
            </a:prstTxWarp>
            <a:noAutofit/>
          </a:bodyPr>
          <a:lstStyle/>
          <a:p>
            <a:pPr defTabSz="895134" fontAlgn="base">
              <a:lnSpc>
                <a:spcPct val="90000"/>
              </a:lnSpc>
              <a:spcBef>
                <a:spcPct val="0"/>
              </a:spcBef>
              <a:spcAft>
                <a:spcPct val="0"/>
              </a:spcAft>
              <a:defRPr/>
            </a:pPr>
            <a:r>
              <a:rPr lang="en-US" sz="1567" kern="0" spc="-48" dirty="0">
                <a:solidFill>
                  <a:schemeClr val="bg1"/>
                </a:solidFill>
                <a:latin typeface="Segoe UI Semibold" panose="020B0702040204020203" pitchFamily="34" charset="0"/>
                <a:cs typeface="Segoe UI Semibold" panose="020B0702040204020203" pitchFamily="34" charset="0"/>
              </a:rPr>
              <a:t>Controller</a:t>
            </a:r>
          </a:p>
        </p:txBody>
      </p:sp>
      <p:sp>
        <p:nvSpPr>
          <p:cNvPr id="111" name="Rectangle 110"/>
          <p:cNvSpPr/>
          <p:nvPr/>
        </p:nvSpPr>
        <p:spPr bwMode="auto">
          <a:xfrm>
            <a:off x="5970756" y="4726857"/>
            <a:ext cx="1819771" cy="348547"/>
          </a:xfrm>
          <a:prstGeom prst="rect">
            <a:avLst/>
          </a:prstGeom>
          <a:solidFill>
            <a:schemeClr val="accent6"/>
          </a:solidFill>
          <a:ln w="10795" cap="flat" cmpd="sng" algn="ctr">
            <a:noFill/>
            <a:prstDash val="solid"/>
            <a:headEnd type="none" w="med" len="med"/>
            <a:tailEnd type="none" w="med" len="med"/>
          </a:ln>
          <a:effectLst/>
        </p:spPr>
        <p:txBody>
          <a:bodyPr vert="horz" wrap="square" lIns="179234" tIns="89617" rIns="179234" bIns="89617" numCol="1" rtlCol="0" anchor="ctr" anchorCtr="0" compatLnSpc="1">
            <a:prstTxWarp prst="textNoShape">
              <a:avLst/>
            </a:prstTxWarp>
            <a:noAutofit/>
          </a:bodyPr>
          <a:lstStyle/>
          <a:p>
            <a:pPr algn="ctr" defTabSz="895134" fontAlgn="base">
              <a:lnSpc>
                <a:spcPct val="90000"/>
              </a:lnSpc>
              <a:spcBef>
                <a:spcPct val="0"/>
              </a:spcBef>
              <a:spcAft>
                <a:spcPct val="0"/>
              </a:spcAft>
              <a:defRPr/>
            </a:pPr>
            <a:r>
              <a:rPr lang="en-US" sz="1567" kern="0" spc="-49" dirty="0">
                <a:solidFill>
                  <a:srgbClr val="FFFFFF"/>
                </a:solidFill>
                <a:latin typeface="Segoe UI Semibold" panose="020B0702040204020203" pitchFamily="34" charset="0"/>
                <a:cs typeface="Segoe UI Semibold" panose="020B0702040204020203" pitchFamily="34" charset="0"/>
              </a:rPr>
              <a:t>Storage Software</a:t>
            </a:r>
          </a:p>
        </p:txBody>
      </p:sp>
      <p:sp>
        <p:nvSpPr>
          <p:cNvPr id="93" name="Rectangle 92"/>
          <p:cNvSpPr/>
          <p:nvPr/>
        </p:nvSpPr>
        <p:spPr bwMode="auto">
          <a:xfrm>
            <a:off x="7924939" y="4726856"/>
            <a:ext cx="1819771" cy="348547"/>
          </a:xfrm>
          <a:prstGeom prst="rect">
            <a:avLst/>
          </a:prstGeom>
          <a:solidFill>
            <a:schemeClr val="accent6"/>
          </a:solidFill>
          <a:ln w="10795" cap="flat" cmpd="sng" algn="ctr">
            <a:noFill/>
            <a:prstDash val="solid"/>
            <a:headEnd type="none" w="med" len="med"/>
            <a:tailEnd type="none" w="med" len="med"/>
          </a:ln>
          <a:effectLst/>
        </p:spPr>
        <p:txBody>
          <a:bodyPr vert="horz" wrap="square" lIns="179234" tIns="89617" rIns="179234" bIns="89617" numCol="1" rtlCol="0" anchor="ctr" anchorCtr="0" compatLnSpc="1">
            <a:prstTxWarp prst="textNoShape">
              <a:avLst/>
            </a:prstTxWarp>
            <a:noAutofit/>
          </a:bodyPr>
          <a:lstStyle/>
          <a:p>
            <a:pPr algn="ctr" defTabSz="895134" fontAlgn="base">
              <a:lnSpc>
                <a:spcPct val="90000"/>
              </a:lnSpc>
              <a:spcBef>
                <a:spcPct val="0"/>
              </a:spcBef>
              <a:spcAft>
                <a:spcPct val="0"/>
              </a:spcAft>
              <a:defRPr/>
            </a:pPr>
            <a:r>
              <a:rPr lang="en-US" sz="1567" kern="0" spc="-49" dirty="0">
                <a:solidFill>
                  <a:srgbClr val="FFFFFF"/>
                </a:solidFill>
                <a:latin typeface="Segoe UI Semibold" panose="020B0702040204020203" pitchFamily="34" charset="0"/>
                <a:cs typeface="Segoe UI Semibold" panose="020B0702040204020203" pitchFamily="34" charset="0"/>
              </a:rPr>
              <a:t>Storage Software</a:t>
            </a:r>
          </a:p>
        </p:txBody>
      </p:sp>
      <p:sp>
        <p:nvSpPr>
          <p:cNvPr id="94" name="TextBox 93"/>
          <p:cNvSpPr txBox="1"/>
          <p:nvPr/>
        </p:nvSpPr>
        <p:spPr>
          <a:xfrm>
            <a:off x="3692153" y="5193616"/>
            <a:ext cx="1958955" cy="521341"/>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Disk Connectivity</a:t>
            </a:r>
            <a:endParaRPr lang="en-US" sz="2400" kern="0" dirty="0">
              <a:solidFill>
                <a:schemeClr val="bg1"/>
              </a:solidFill>
            </a:endParaRPr>
          </a:p>
        </p:txBody>
      </p:sp>
      <p:sp>
        <p:nvSpPr>
          <p:cNvPr id="65" name="TextBox 64"/>
          <p:cNvSpPr txBox="1"/>
          <p:nvPr/>
        </p:nvSpPr>
        <p:spPr>
          <a:xfrm>
            <a:off x="3692151" y="4035802"/>
            <a:ext cx="765057" cy="516918"/>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SAN</a:t>
            </a:r>
            <a:endParaRPr lang="en-US" sz="2400" kern="0" dirty="0">
              <a:solidFill>
                <a:schemeClr val="bg1"/>
              </a:solidFill>
            </a:endParaRPr>
          </a:p>
        </p:txBody>
      </p:sp>
      <p:sp>
        <p:nvSpPr>
          <p:cNvPr id="66" name="Rectangle 65"/>
          <p:cNvSpPr/>
          <p:nvPr/>
        </p:nvSpPr>
        <p:spPr bwMode="auto">
          <a:xfrm>
            <a:off x="3636843" y="1087592"/>
            <a:ext cx="6489425" cy="2127883"/>
          </a:xfrm>
          <a:prstGeom prst="rect">
            <a:avLst/>
          </a:prstGeom>
          <a:solidFill>
            <a:schemeClr val="tx1">
              <a:alpha val="8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9247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 name="Rectangle 66"/>
          <p:cNvSpPr/>
          <p:nvPr/>
        </p:nvSpPr>
        <p:spPr bwMode="auto">
          <a:xfrm>
            <a:off x="5684796" y="3736346"/>
            <a:ext cx="4290804" cy="1457271"/>
          </a:xfrm>
          <a:prstGeom prst="rect">
            <a:avLst/>
          </a:prstGeom>
          <a:solidFill>
            <a:schemeClr val="tx2">
              <a:lumMod val="50000"/>
            </a:schemeClr>
          </a:solidFill>
          <a:ln w="9525" cap="flat" cmpd="sng" algn="ctr">
            <a:noFill/>
            <a:prstDash val="dash"/>
            <a:headEnd type="none" w="med" len="med"/>
            <a:tailEnd type="none" w="med" len="med"/>
          </a:ln>
          <a:effectLst/>
        </p:spPr>
        <p:txBody>
          <a:bodyPr rot="0" spcFirstLastPara="0" vertOverflow="overflow" horzOverflow="overflow" vert="horz" wrap="square" lIns="143387" tIns="107540" rIns="143387" bIns="107540" numCol="1" spcCol="0" rtlCol="0" fromWordArt="0" anchor="t" anchorCtr="0" forceAA="0" compatLnSpc="1">
            <a:prstTxWarp prst="textNoShape">
              <a:avLst/>
            </a:prstTxWarp>
            <a:noAutofit/>
          </a:bodyPr>
          <a:lstStyle/>
          <a:p>
            <a:pPr defTabSz="877500" fontAlgn="base">
              <a:lnSpc>
                <a:spcPct val="90000"/>
              </a:lnSpc>
              <a:spcBef>
                <a:spcPct val="0"/>
              </a:spcBef>
              <a:spcAft>
                <a:spcPct val="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Scale-out File Server</a:t>
            </a:r>
          </a:p>
        </p:txBody>
      </p:sp>
      <p:sp>
        <p:nvSpPr>
          <p:cNvPr id="90" name="Rectangle 89"/>
          <p:cNvSpPr/>
          <p:nvPr/>
        </p:nvSpPr>
        <p:spPr bwMode="auto">
          <a:xfrm>
            <a:off x="5940549" y="5709626"/>
            <a:ext cx="3830171" cy="999750"/>
          </a:xfrm>
          <a:prstGeom prst="rect">
            <a:avLst/>
          </a:prstGeom>
          <a:solidFill>
            <a:schemeClr val="bg2">
              <a:lumMod val="20000"/>
              <a:lumOff val="80000"/>
            </a:schemeClr>
          </a:solidFill>
          <a:ln w="10795" cap="flat" cmpd="sng" algn="ctr">
            <a:noFill/>
            <a:prstDash val="solid"/>
            <a:headEnd type="none" w="med" len="med"/>
            <a:tailEnd type="none" w="med" len="med"/>
          </a:ln>
          <a:effectLst/>
        </p:spPr>
        <p:txBody>
          <a:bodyPr vert="horz" wrap="square" lIns="179234" tIns="89617" rIns="179234" bIns="89617" numCol="1" rtlCol="0" anchor="t" anchorCtr="0" compatLnSpc="1">
            <a:prstTxWarp prst="textNoShape">
              <a:avLst/>
            </a:prstTxWarp>
            <a:noAutofit/>
          </a:bodyPr>
          <a:lstStyle/>
          <a:p>
            <a:pPr defTabSz="895134" fontAlgn="base">
              <a:lnSpc>
                <a:spcPct val="90000"/>
              </a:lnSpc>
              <a:spcBef>
                <a:spcPct val="0"/>
              </a:spcBef>
              <a:spcAft>
                <a:spcPct val="0"/>
              </a:spcAft>
              <a:defRPr/>
            </a:pPr>
            <a:r>
              <a:rPr lang="en-US" sz="1567" kern="0" spc="-49" dirty="0">
                <a:solidFill>
                  <a:schemeClr val="bg1"/>
                </a:solidFill>
                <a:latin typeface="Segoe UI Semibold" panose="020B0702040204020203" pitchFamily="34" charset="0"/>
                <a:cs typeface="Segoe UI Semibold" panose="020B0702040204020203" pitchFamily="34" charset="0"/>
              </a:rPr>
              <a:t>Enclosure (JBOD)</a:t>
            </a:r>
          </a:p>
        </p:txBody>
      </p:sp>
      <p:sp>
        <p:nvSpPr>
          <p:cNvPr id="3" name="Title 2"/>
          <p:cNvSpPr>
            <a:spLocks noGrp="1"/>
          </p:cNvSpPr>
          <p:nvPr>
            <p:ph type="title"/>
          </p:nvPr>
        </p:nvSpPr>
        <p:spPr>
          <a:xfrm>
            <a:off x="121804" y="155490"/>
            <a:ext cx="11655840" cy="899537"/>
          </a:xfrm>
        </p:spPr>
        <p:txBody>
          <a:bodyPr/>
          <a:lstStyle/>
          <a:p>
            <a:r>
              <a:rPr lang="en-US" sz="4313" dirty="0">
                <a:solidFill>
                  <a:schemeClr val="bg1"/>
                </a:solidFill>
              </a:rPr>
              <a:t>Lowering costs with WS 2012 Shared Storage Spaces </a:t>
            </a:r>
            <a:endParaRPr lang="en-US" sz="3529" dirty="0">
              <a:solidFill>
                <a:schemeClr val="bg1"/>
              </a:solidFill>
            </a:endParaRPr>
          </a:p>
        </p:txBody>
      </p:sp>
      <p:sp>
        <p:nvSpPr>
          <p:cNvPr id="55" name="Rectangle 54"/>
          <p:cNvSpPr/>
          <p:nvPr/>
        </p:nvSpPr>
        <p:spPr bwMode="auto">
          <a:xfrm>
            <a:off x="5940549" y="5238107"/>
            <a:ext cx="3830171" cy="388580"/>
          </a:xfrm>
          <a:prstGeom prst="rect">
            <a:avLst/>
          </a:prstGeom>
          <a:solidFill>
            <a:schemeClr val="bg1">
              <a:lumMod val="40000"/>
              <a:lumOff val="60000"/>
            </a:schemeClr>
          </a:solidFill>
          <a:ln w="10795" cap="flat" cmpd="sng" algn="ctr">
            <a:noFill/>
            <a:prstDash val="solid"/>
            <a:headEnd type="none" w="med" len="med"/>
            <a:tailEnd type="none" w="med" len="med"/>
          </a:ln>
          <a:effectLst/>
        </p:spPr>
        <p:txBody>
          <a:bodyPr vert="horz" wrap="square" lIns="143387" tIns="107540" rIns="143387" bIns="107540" numCol="1" rtlCol="0" anchor="ctr" anchorCtr="0" compatLnSpc="1">
            <a:prstTxWarp prst="textNoShape">
              <a:avLst/>
            </a:prstTxWarp>
            <a:noAutofit/>
          </a:bodyPr>
          <a:lstStyle/>
          <a:p>
            <a:pPr algn="ctr" defTabSz="877500" fontAlgn="base">
              <a:lnSpc>
                <a:spcPct val="90000"/>
              </a:lnSpc>
              <a:spcBef>
                <a:spcPct val="0"/>
              </a:spcBef>
              <a:spcAft>
                <a:spcPct val="0"/>
              </a:spcAft>
              <a:defRPr/>
            </a:pPr>
            <a:r>
              <a:rPr lang="en-US" sz="1567" kern="0" spc="-48" dirty="0">
                <a:solidFill>
                  <a:schemeClr val="bg1"/>
                </a:solidFill>
                <a:latin typeface="Segoe UI Semibold" panose="020B0702040204020203" pitchFamily="34" charset="0"/>
                <a:cs typeface="Segoe UI Semibold" panose="020B0702040204020203" pitchFamily="34" charset="0"/>
              </a:rPr>
              <a:t>SAS</a:t>
            </a:r>
          </a:p>
        </p:txBody>
      </p:sp>
      <p:sp>
        <p:nvSpPr>
          <p:cNvPr id="56" name="TextBox 55"/>
          <p:cNvSpPr txBox="1"/>
          <p:nvPr/>
        </p:nvSpPr>
        <p:spPr>
          <a:xfrm>
            <a:off x="3692154" y="5193616"/>
            <a:ext cx="1923699" cy="521341"/>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SAS Connectivity</a:t>
            </a:r>
            <a:endParaRPr lang="en-US" sz="2400" kern="0" dirty="0">
              <a:solidFill>
                <a:schemeClr val="bg1"/>
              </a:solidFill>
            </a:endParaRPr>
          </a:p>
        </p:txBody>
      </p:sp>
      <p:sp>
        <p:nvSpPr>
          <p:cNvPr id="57" name="TextBox 56"/>
          <p:cNvSpPr txBox="1"/>
          <p:nvPr/>
        </p:nvSpPr>
        <p:spPr>
          <a:xfrm>
            <a:off x="3737012" y="6114688"/>
            <a:ext cx="1523062" cy="521341"/>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Raw Storage</a:t>
            </a:r>
            <a:endParaRPr lang="en-US" sz="2400" kern="0" dirty="0">
              <a:solidFill>
                <a:schemeClr val="bg1"/>
              </a:solidFill>
            </a:endParaRPr>
          </a:p>
        </p:txBody>
      </p:sp>
      <p:sp>
        <p:nvSpPr>
          <p:cNvPr id="60" name="Rectangle 59"/>
          <p:cNvSpPr/>
          <p:nvPr/>
        </p:nvSpPr>
        <p:spPr bwMode="auto">
          <a:xfrm>
            <a:off x="5684796" y="1220322"/>
            <a:ext cx="4290804" cy="1983345"/>
          </a:xfrm>
          <a:prstGeom prst="rect">
            <a:avLst/>
          </a:prstGeom>
          <a:solidFill>
            <a:schemeClr val="bg1"/>
          </a:solidFill>
          <a:ln w="10795" cap="flat" cmpd="sng" algn="ctr">
            <a:noFill/>
            <a:prstDash val="solid"/>
            <a:headEnd type="none" w="med" len="med"/>
            <a:tailEnd type="none" w="med" len="med"/>
          </a:ln>
          <a:effectLst/>
        </p:spPr>
        <p:txBody>
          <a:bodyPr vert="horz" wrap="square" lIns="143387" tIns="107540" rIns="143387" bIns="107540" numCol="1" rtlCol="0" anchor="t" anchorCtr="0" compatLnSpc="1">
            <a:prstTxWarp prst="textNoShape">
              <a:avLst/>
            </a:prstTxWarp>
          </a:bodyPr>
          <a:lstStyle/>
          <a:p>
            <a:pPr defTabSz="877500" fontAlgn="base">
              <a:lnSpc>
                <a:spcPct val="90000"/>
              </a:lnSpc>
              <a:spcBef>
                <a:spcPct val="0"/>
              </a:spcBef>
              <a:spcAft>
                <a:spcPct val="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Compute</a:t>
            </a:r>
          </a:p>
        </p:txBody>
      </p:sp>
      <p:sp>
        <p:nvSpPr>
          <p:cNvPr id="61" name="Rectangle 60"/>
          <p:cNvSpPr/>
          <p:nvPr/>
        </p:nvSpPr>
        <p:spPr bwMode="auto">
          <a:xfrm>
            <a:off x="5684796" y="3264334"/>
            <a:ext cx="4290804" cy="388580"/>
          </a:xfrm>
          <a:prstGeom prst="rect">
            <a:avLst/>
          </a:prstGeom>
          <a:solidFill>
            <a:schemeClr val="bg1">
              <a:lumMod val="40000"/>
              <a:lumOff val="60000"/>
            </a:schemeClr>
          </a:solidFill>
          <a:ln w="10795" cap="flat" cmpd="sng" algn="ctr">
            <a:noFill/>
            <a:prstDash val="solid"/>
            <a:headEnd type="none" w="med" len="med"/>
            <a:tailEnd type="none" w="med" len="med"/>
          </a:ln>
          <a:effectLst/>
        </p:spPr>
        <p:txBody>
          <a:bodyPr vert="horz" wrap="square" lIns="143387" tIns="107540" rIns="143387" bIns="107540" numCol="1" rtlCol="0" anchor="ctr" anchorCtr="0" compatLnSpc="1">
            <a:prstTxWarp prst="textNoShape">
              <a:avLst/>
            </a:prstTxWarp>
            <a:noAutofit/>
          </a:bodyPr>
          <a:lstStyle/>
          <a:p>
            <a:pPr algn="ctr" defTabSz="877500" fontAlgn="base">
              <a:lnSpc>
                <a:spcPct val="90000"/>
              </a:lnSpc>
              <a:spcBef>
                <a:spcPct val="0"/>
              </a:spcBef>
              <a:spcAft>
                <a:spcPct val="0"/>
              </a:spcAft>
              <a:defRPr/>
            </a:pPr>
            <a:endParaRPr lang="en-US" sz="1567" kern="0" spc="-48" dirty="0">
              <a:solidFill>
                <a:schemeClr val="bg1"/>
              </a:solidFill>
              <a:latin typeface="Segoe UI Semibold" panose="020B0702040204020203" pitchFamily="34" charset="0"/>
              <a:cs typeface="Segoe UI Semibold" panose="020B0702040204020203" pitchFamily="34" charset="0"/>
            </a:endParaRPr>
          </a:p>
          <a:p>
            <a:pPr algn="ctr" defTabSz="877500" fontAlgn="base">
              <a:lnSpc>
                <a:spcPct val="90000"/>
              </a:lnSpc>
              <a:spcBef>
                <a:spcPct val="0"/>
              </a:spcBef>
              <a:spcAft>
                <a:spcPct val="0"/>
              </a:spcAft>
              <a:defRPr/>
            </a:pPr>
            <a:r>
              <a:rPr lang="en-US" sz="1567" kern="0" spc="-48" dirty="0">
                <a:solidFill>
                  <a:schemeClr val="bg1"/>
                </a:solidFill>
                <a:latin typeface="Segoe UI Semibold" panose="020B0702040204020203" pitchFamily="34" charset="0"/>
                <a:cs typeface="Segoe UI Semibold" panose="020B0702040204020203" pitchFamily="34" charset="0"/>
              </a:rPr>
              <a:t>SMB3 Storage Network  Fabric </a:t>
            </a:r>
          </a:p>
          <a:p>
            <a:pPr algn="ctr" defTabSz="877500" fontAlgn="base">
              <a:lnSpc>
                <a:spcPct val="90000"/>
              </a:lnSpc>
              <a:spcBef>
                <a:spcPct val="0"/>
              </a:spcBef>
              <a:spcAft>
                <a:spcPct val="0"/>
              </a:spcAft>
              <a:defRPr/>
            </a:pPr>
            <a:endParaRPr lang="en-US" sz="1567" kern="0" spc="-48" dirty="0">
              <a:solidFill>
                <a:schemeClr val="bg1"/>
              </a:solidFill>
              <a:latin typeface="Segoe UI Semibold" panose="020B0702040204020203" pitchFamily="34" charset="0"/>
              <a:cs typeface="Segoe UI Semibold" panose="020B0702040204020203" pitchFamily="34" charset="0"/>
            </a:endParaRPr>
          </a:p>
        </p:txBody>
      </p:sp>
      <p:sp>
        <p:nvSpPr>
          <p:cNvPr id="70" name="Freeform 5"/>
          <p:cNvSpPr>
            <a:spLocks noChangeAspect="1" noEditPoints="1"/>
          </p:cNvSpPr>
          <p:nvPr/>
        </p:nvSpPr>
        <p:spPr bwMode="auto">
          <a:xfrm>
            <a:off x="5909732" y="4103234"/>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71" name="Freeform 5"/>
          <p:cNvSpPr>
            <a:spLocks noChangeAspect="1" noEditPoints="1"/>
          </p:cNvSpPr>
          <p:nvPr/>
        </p:nvSpPr>
        <p:spPr bwMode="auto">
          <a:xfrm>
            <a:off x="7046579" y="4103234"/>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72" name="Freeform 5"/>
          <p:cNvSpPr>
            <a:spLocks noChangeAspect="1" noEditPoints="1"/>
          </p:cNvSpPr>
          <p:nvPr/>
        </p:nvSpPr>
        <p:spPr bwMode="auto">
          <a:xfrm>
            <a:off x="8198569" y="4103234"/>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74" name="Freeform 5"/>
          <p:cNvSpPr>
            <a:spLocks noChangeAspect="1" noEditPoints="1"/>
          </p:cNvSpPr>
          <p:nvPr/>
        </p:nvSpPr>
        <p:spPr bwMode="auto">
          <a:xfrm>
            <a:off x="9335416" y="4103234"/>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1" name="Rectangle 110"/>
          <p:cNvSpPr/>
          <p:nvPr/>
        </p:nvSpPr>
        <p:spPr bwMode="auto">
          <a:xfrm>
            <a:off x="5949725" y="4733443"/>
            <a:ext cx="3820996" cy="348547"/>
          </a:xfrm>
          <a:prstGeom prst="rect">
            <a:avLst/>
          </a:prstGeom>
          <a:solidFill>
            <a:schemeClr val="accent6"/>
          </a:solidFill>
          <a:ln w="10795" cap="flat" cmpd="sng" algn="ctr">
            <a:noFill/>
            <a:prstDash val="solid"/>
            <a:headEnd type="none" w="med" len="med"/>
            <a:tailEnd type="none" w="med" len="med"/>
          </a:ln>
          <a:effectLst/>
        </p:spPr>
        <p:txBody>
          <a:bodyPr vert="horz" wrap="square" lIns="179234" tIns="89617" rIns="179234" bIns="89617" numCol="1" rtlCol="0" anchor="ctr" anchorCtr="0" compatLnSpc="1">
            <a:prstTxWarp prst="textNoShape">
              <a:avLst/>
            </a:prstTxWarp>
            <a:noAutofit/>
          </a:bodyPr>
          <a:lstStyle/>
          <a:p>
            <a:pPr algn="ctr" defTabSz="895134" fontAlgn="base">
              <a:lnSpc>
                <a:spcPct val="90000"/>
              </a:lnSpc>
              <a:spcBef>
                <a:spcPct val="0"/>
              </a:spcBef>
              <a:spcAft>
                <a:spcPct val="0"/>
              </a:spcAft>
              <a:defRPr/>
            </a:pPr>
            <a:r>
              <a:rPr lang="en-US" sz="1567" kern="0" spc="-49" dirty="0">
                <a:solidFill>
                  <a:srgbClr val="FFFFFF"/>
                </a:solidFill>
                <a:latin typeface="Segoe UI Semibold" panose="020B0702040204020203" pitchFamily="34" charset="0"/>
                <a:cs typeface="Segoe UI Semibold" panose="020B0702040204020203" pitchFamily="34" charset="0"/>
              </a:rPr>
              <a:t>Storage Software</a:t>
            </a:r>
          </a:p>
        </p:txBody>
      </p:sp>
      <p:sp>
        <p:nvSpPr>
          <p:cNvPr id="112" name="Freeform 5"/>
          <p:cNvSpPr>
            <a:spLocks noChangeAspect="1" noEditPoints="1"/>
          </p:cNvSpPr>
          <p:nvPr/>
        </p:nvSpPr>
        <p:spPr bwMode="auto">
          <a:xfrm>
            <a:off x="5909732"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3" name="Freeform 5"/>
          <p:cNvSpPr>
            <a:spLocks noChangeAspect="1" noEditPoints="1"/>
          </p:cNvSpPr>
          <p:nvPr/>
        </p:nvSpPr>
        <p:spPr bwMode="auto">
          <a:xfrm>
            <a:off x="7046579"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4" name="Freeform 5"/>
          <p:cNvSpPr>
            <a:spLocks noChangeAspect="1" noEditPoints="1"/>
          </p:cNvSpPr>
          <p:nvPr/>
        </p:nvSpPr>
        <p:spPr bwMode="auto">
          <a:xfrm>
            <a:off x="8183426"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5" name="Freeform 5"/>
          <p:cNvSpPr>
            <a:spLocks noChangeAspect="1" noEditPoints="1"/>
          </p:cNvSpPr>
          <p:nvPr/>
        </p:nvSpPr>
        <p:spPr bwMode="auto">
          <a:xfrm>
            <a:off x="9320273"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nvGrpSpPr>
          <p:cNvPr id="116" name="Group 115"/>
          <p:cNvGrpSpPr/>
          <p:nvPr/>
        </p:nvGrpSpPr>
        <p:grpSpPr>
          <a:xfrm>
            <a:off x="5940549" y="1605338"/>
            <a:ext cx="428127" cy="418493"/>
            <a:chOff x="5118964" y="3771564"/>
            <a:chExt cx="642073" cy="596676"/>
          </a:xfrm>
          <a:solidFill>
            <a:schemeClr val="tx1"/>
          </a:solidFill>
        </p:grpSpPr>
        <p:sp>
          <p:nvSpPr>
            <p:cNvPr id="117" name="Rectangle 116"/>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18" name="Group 4"/>
            <p:cNvGrpSpPr>
              <a:grpSpLocks noChangeAspect="1"/>
            </p:cNvGrpSpPr>
            <p:nvPr/>
          </p:nvGrpSpPr>
          <p:grpSpPr bwMode="auto">
            <a:xfrm>
              <a:off x="5118964" y="3771564"/>
              <a:ext cx="642073" cy="596676"/>
              <a:chOff x="4030" y="1558"/>
              <a:chExt cx="341" cy="312"/>
            </a:xfrm>
            <a:grpFill/>
          </p:grpSpPr>
          <p:sp>
            <p:nvSpPr>
              <p:cNvPr id="11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49"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0"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1"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2" name="Group 151"/>
          <p:cNvGrpSpPr/>
          <p:nvPr/>
        </p:nvGrpSpPr>
        <p:grpSpPr>
          <a:xfrm>
            <a:off x="7075143" y="1605338"/>
            <a:ext cx="428127" cy="418493"/>
            <a:chOff x="5118964" y="3771564"/>
            <a:chExt cx="642073" cy="596676"/>
          </a:xfrm>
          <a:solidFill>
            <a:schemeClr val="tx1"/>
          </a:solidFill>
        </p:grpSpPr>
        <p:sp>
          <p:nvSpPr>
            <p:cNvPr id="153" name="Rectangle 152"/>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54" name="Group 4"/>
            <p:cNvGrpSpPr>
              <a:grpSpLocks noChangeAspect="1"/>
            </p:cNvGrpSpPr>
            <p:nvPr/>
          </p:nvGrpSpPr>
          <p:grpSpPr bwMode="auto">
            <a:xfrm>
              <a:off x="5118964" y="3771564"/>
              <a:ext cx="642073" cy="596676"/>
              <a:chOff x="4030" y="1558"/>
              <a:chExt cx="341" cy="312"/>
            </a:xfrm>
            <a:grpFill/>
          </p:grpSpPr>
          <p:sp>
            <p:nvSpPr>
              <p:cNvPr id="155"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56"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7"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8"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9" name="Group 158"/>
          <p:cNvGrpSpPr/>
          <p:nvPr/>
        </p:nvGrpSpPr>
        <p:grpSpPr>
          <a:xfrm>
            <a:off x="8214116" y="1605338"/>
            <a:ext cx="428127" cy="418493"/>
            <a:chOff x="5118964" y="3771564"/>
            <a:chExt cx="642073" cy="596676"/>
          </a:xfrm>
          <a:solidFill>
            <a:schemeClr val="tx1"/>
          </a:solidFill>
        </p:grpSpPr>
        <p:sp>
          <p:nvSpPr>
            <p:cNvPr id="160" name="Rectangle 159"/>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1" name="Group 4"/>
            <p:cNvGrpSpPr>
              <a:grpSpLocks noChangeAspect="1"/>
            </p:cNvGrpSpPr>
            <p:nvPr/>
          </p:nvGrpSpPr>
          <p:grpSpPr bwMode="auto">
            <a:xfrm>
              <a:off x="5118964" y="3771564"/>
              <a:ext cx="642073" cy="596676"/>
              <a:chOff x="4030" y="1558"/>
              <a:chExt cx="341" cy="312"/>
            </a:xfrm>
            <a:grpFill/>
          </p:grpSpPr>
          <p:sp>
            <p:nvSpPr>
              <p:cNvPr id="162"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63"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4"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5"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66" name="Group 165"/>
          <p:cNvGrpSpPr/>
          <p:nvPr/>
        </p:nvGrpSpPr>
        <p:grpSpPr>
          <a:xfrm>
            <a:off x="9348711" y="1605338"/>
            <a:ext cx="428127" cy="418493"/>
            <a:chOff x="5118964" y="3771564"/>
            <a:chExt cx="642073" cy="596676"/>
          </a:xfrm>
          <a:solidFill>
            <a:schemeClr val="tx1"/>
          </a:solidFill>
        </p:grpSpPr>
        <p:sp>
          <p:nvSpPr>
            <p:cNvPr id="167" name="Rectangle 166"/>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8" name="Group 4"/>
            <p:cNvGrpSpPr>
              <a:grpSpLocks noChangeAspect="1"/>
            </p:cNvGrpSpPr>
            <p:nvPr/>
          </p:nvGrpSpPr>
          <p:grpSpPr bwMode="auto">
            <a:xfrm>
              <a:off x="5118964" y="3771564"/>
              <a:ext cx="642073" cy="596676"/>
              <a:chOff x="4030" y="1558"/>
              <a:chExt cx="341" cy="312"/>
            </a:xfrm>
            <a:grpFill/>
          </p:grpSpPr>
          <p:sp>
            <p:nvSpPr>
              <p:cNvPr id="16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70"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1"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2"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sp>
        <p:nvSpPr>
          <p:cNvPr id="173" name="TextBox 172"/>
          <p:cNvSpPr txBox="1"/>
          <p:nvPr/>
        </p:nvSpPr>
        <p:spPr>
          <a:xfrm>
            <a:off x="3636842" y="3189536"/>
            <a:ext cx="1510242" cy="521341"/>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gradFill>
                  <a:gsLst>
                    <a:gs pos="2917">
                      <a:schemeClr val="tx1"/>
                    </a:gs>
                    <a:gs pos="30000">
                      <a:schemeClr val="tx1"/>
                    </a:gs>
                  </a:gsLst>
                  <a:lin ang="5400000" scaled="0"/>
                </a:gradFill>
              </a:rPr>
              <a:t>Connectivity</a:t>
            </a:r>
            <a:endParaRPr lang="en-US" sz="2400" kern="0" dirty="0">
              <a:gradFill>
                <a:gsLst>
                  <a:gs pos="2917">
                    <a:schemeClr val="tx1"/>
                  </a:gs>
                  <a:gs pos="30000">
                    <a:schemeClr val="tx1"/>
                  </a:gs>
                </a:gsLst>
                <a:lin ang="5400000" scaled="0"/>
              </a:gradFill>
            </a:endParaRPr>
          </a:p>
        </p:txBody>
      </p:sp>
      <p:sp>
        <p:nvSpPr>
          <p:cNvPr id="175" name="TextBox 174"/>
          <p:cNvSpPr txBox="1"/>
          <p:nvPr/>
        </p:nvSpPr>
        <p:spPr>
          <a:xfrm>
            <a:off x="3692151" y="2246827"/>
            <a:ext cx="1583958" cy="747300"/>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gradFill>
                  <a:gsLst>
                    <a:gs pos="2917">
                      <a:schemeClr val="tx1"/>
                    </a:gs>
                    <a:gs pos="30000">
                      <a:schemeClr val="tx1"/>
                    </a:gs>
                  </a:gsLst>
                  <a:lin ang="5400000" scaled="0"/>
                </a:gradFill>
              </a:rPr>
              <a:t>Virtualization</a:t>
            </a:r>
            <a:br>
              <a:rPr lang="en-US" sz="1600" kern="0" dirty="0">
                <a:gradFill>
                  <a:gsLst>
                    <a:gs pos="2917">
                      <a:schemeClr val="tx1"/>
                    </a:gs>
                    <a:gs pos="30000">
                      <a:schemeClr val="tx1"/>
                    </a:gs>
                  </a:gsLst>
                  <a:lin ang="5400000" scaled="0"/>
                </a:gradFill>
              </a:rPr>
            </a:br>
            <a:r>
              <a:rPr lang="en-US" sz="1600" kern="0" dirty="0">
                <a:gradFill>
                  <a:gsLst>
                    <a:gs pos="2917">
                      <a:schemeClr val="tx1"/>
                    </a:gs>
                    <a:gs pos="30000">
                      <a:schemeClr val="tx1"/>
                    </a:gs>
                  </a:gsLst>
                  <a:lin ang="5400000" scaled="0"/>
                </a:gradFill>
              </a:rPr>
              <a:t>Host</a:t>
            </a:r>
            <a:endParaRPr lang="en-US" sz="2400" kern="0" dirty="0">
              <a:gradFill>
                <a:gsLst>
                  <a:gs pos="2917">
                    <a:schemeClr val="tx1"/>
                  </a:gs>
                  <a:gs pos="30000">
                    <a:schemeClr val="tx1"/>
                  </a:gs>
                </a:gsLst>
                <a:lin ang="5400000" scaled="0"/>
              </a:gradFill>
            </a:endParaRPr>
          </a:p>
        </p:txBody>
      </p:sp>
      <p:sp>
        <p:nvSpPr>
          <p:cNvPr id="176" name="TextBox 175"/>
          <p:cNvSpPr txBox="1"/>
          <p:nvPr/>
        </p:nvSpPr>
        <p:spPr>
          <a:xfrm>
            <a:off x="3692154" y="1368997"/>
            <a:ext cx="1244218" cy="747300"/>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gradFill>
                  <a:gsLst>
                    <a:gs pos="2917">
                      <a:schemeClr val="tx1"/>
                    </a:gs>
                    <a:gs pos="30000">
                      <a:schemeClr val="tx1"/>
                    </a:gs>
                  </a:gsLst>
                  <a:lin ang="5400000" scaled="0"/>
                </a:gradFill>
              </a:rPr>
              <a:t>Virtual </a:t>
            </a:r>
            <a:br>
              <a:rPr lang="en-US" sz="1600" kern="0" dirty="0">
                <a:gradFill>
                  <a:gsLst>
                    <a:gs pos="2917">
                      <a:schemeClr val="tx1"/>
                    </a:gs>
                    <a:gs pos="30000">
                      <a:schemeClr val="tx1"/>
                    </a:gs>
                  </a:gsLst>
                  <a:lin ang="5400000" scaled="0"/>
                </a:gradFill>
              </a:rPr>
            </a:br>
            <a:r>
              <a:rPr lang="en-US" sz="1600" kern="0" dirty="0">
                <a:gradFill>
                  <a:gsLst>
                    <a:gs pos="2917">
                      <a:schemeClr val="tx1"/>
                    </a:gs>
                    <a:gs pos="30000">
                      <a:schemeClr val="tx1"/>
                    </a:gs>
                  </a:gsLst>
                  <a:lin ang="5400000" scaled="0"/>
                </a:gradFill>
              </a:rPr>
              <a:t>Machines</a:t>
            </a:r>
            <a:endParaRPr lang="en-US" sz="2400" kern="0" dirty="0">
              <a:gradFill>
                <a:gsLst>
                  <a:gs pos="2917">
                    <a:schemeClr val="tx1"/>
                  </a:gs>
                  <a:gs pos="30000">
                    <a:schemeClr val="tx1"/>
                  </a:gs>
                </a:gsLst>
                <a:lin ang="5400000" scaled="0"/>
              </a:gradFill>
            </a:endParaRPr>
          </a:p>
        </p:txBody>
      </p:sp>
      <p:pic>
        <p:nvPicPr>
          <p:cNvPr id="177"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756268"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8"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355132"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9"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355132"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0"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756268"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1"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558546" y="6379854"/>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2"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157407" y="6379854"/>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3"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157407" y="61225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4"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558546" y="61225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5"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163098"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6"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761960"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7"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761960"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8"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163097"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9"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360821"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0"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959684" y="6379782"/>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1" name="Picture 190"/>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959684"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2"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360821" y="612247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3692151" y="4035802"/>
            <a:ext cx="765057" cy="516918"/>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gradFill>
                  <a:gsLst>
                    <a:gs pos="2917">
                      <a:schemeClr val="tx1"/>
                    </a:gs>
                    <a:gs pos="30000">
                      <a:schemeClr val="tx1"/>
                    </a:gs>
                  </a:gsLst>
                  <a:lin ang="5400000" scaled="0"/>
                </a:gradFill>
              </a:rPr>
              <a:t>NAS</a:t>
            </a:r>
            <a:endParaRPr lang="en-US" sz="2400" kern="0" dirty="0">
              <a:gradFill>
                <a:gsLst>
                  <a:gs pos="2917">
                    <a:schemeClr val="tx1"/>
                  </a:gs>
                  <a:gs pos="30000">
                    <a:schemeClr val="tx1"/>
                  </a:gs>
                </a:gsLst>
                <a:lin ang="5400000" scaled="0"/>
              </a:gradFill>
            </a:endParaRPr>
          </a:p>
        </p:txBody>
      </p:sp>
      <p:sp>
        <p:nvSpPr>
          <p:cNvPr id="69" name="Rectangle 68"/>
          <p:cNvSpPr/>
          <p:nvPr/>
        </p:nvSpPr>
        <p:spPr bwMode="auto">
          <a:xfrm>
            <a:off x="3636843" y="1087592"/>
            <a:ext cx="6489425" cy="2127883"/>
          </a:xfrm>
          <a:prstGeom prst="rect">
            <a:avLst/>
          </a:prstGeom>
          <a:solidFill>
            <a:schemeClr val="tx1">
              <a:alpha val="8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68" name="TextBox 67"/>
          <p:cNvSpPr txBox="1"/>
          <p:nvPr/>
        </p:nvSpPr>
        <p:spPr>
          <a:xfrm>
            <a:off x="3636842" y="3203667"/>
            <a:ext cx="1510242" cy="521341"/>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Connectivity</a:t>
            </a:r>
            <a:endParaRPr lang="en-US" sz="2400" kern="0" dirty="0">
              <a:solidFill>
                <a:schemeClr val="bg1"/>
              </a:solidFill>
            </a:endParaRPr>
          </a:p>
        </p:txBody>
      </p:sp>
      <p:sp>
        <p:nvSpPr>
          <p:cNvPr id="73" name="TextBox 72"/>
          <p:cNvSpPr txBox="1"/>
          <p:nvPr/>
        </p:nvSpPr>
        <p:spPr>
          <a:xfrm>
            <a:off x="3692151" y="4049932"/>
            <a:ext cx="765057" cy="516918"/>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NAS</a:t>
            </a:r>
            <a:endParaRPr lang="en-US" sz="2400" kern="0" dirty="0">
              <a:solidFill>
                <a:schemeClr val="bg1"/>
              </a:solidFill>
            </a:endParaRPr>
          </a:p>
        </p:txBody>
      </p:sp>
      <p:sp>
        <p:nvSpPr>
          <p:cNvPr id="4" name="Arrow: Right 3"/>
          <p:cNvSpPr/>
          <p:nvPr/>
        </p:nvSpPr>
        <p:spPr bwMode="auto">
          <a:xfrm>
            <a:off x="302715" y="2965492"/>
            <a:ext cx="2980750" cy="1055701"/>
          </a:xfrm>
          <a:prstGeom prst="rightArrow">
            <a:avLst/>
          </a:prstGeom>
          <a:solidFill>
            <a:schemeClr val="bg1">
              <a:lumMod val="20000"/>
              <a:lumOff val="8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r>
              <a:rPr lang="en-US" sz="1568" kern="0" dirty="0">
                <a:solidFill>
                  <a:schemeClr val="bg1"/>
                </a:solidFill>
              </a:rPr>
              <a:t>Low cost SMB3 storage network </a:t>
            </a:r>
          </a:p>
        </p:txBody>
      </p:sp>
      <p:sp>
        <p:nvSpPr>
          <p:cNvPr id="76" name="Arrow: Right 75"/>
          <p:cNvSpPr/>
          <p:nvPr/>
        </p:nvSpPr>
        <p:spPr bwMode="auto">
          <a:xfrm>
            <a:off x="302715" y="4398585"/>
            <a:ext cx="2980750" cy="1055701"/>
          </a:xfrm>
          <a:prstGeom prst="rightArrow">
            <a:avLst/>
          </a:prstGeom>
          <a:solidFill>
            <a:schemeClr val="bg1">
              <a:lumMod val="20000"/>
              <a:lumOff val="8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r>
              <a:rPr lang="en-US" sz="1568" kern="0" dirty="0">
                <a:solidFill>
                  <a:schemeClr val="bg1"/>
                </a:solidFill>
              </a:rPr>
              <a:t>Low cost storage backend</a:t>
            </a:r>
          </a:p>
        </p:txBody>
      </p:sp>
    </p:spTree>
    <p:extLst>
      <p:ext uri="{BB962C8B-B14F-4D97-AF65-F5344CB8AC3E}">
        <p14:creationId xmlns:p14="http://schemas.microsoft.com/office/powerpoint/2010/main" val="1572378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0" name="Rectangle 69"/>
          <p:cNvSpPr/>
          <p:nvPr/>
        </p:nvSpPr>
        <p:spPr bwMode="auto">
          <a:xfrm>
            <a:off x="5684796" y="3736346"/>
            <a:ext cx="4290804" cy="1457271"/>
          </a:xfrm>
          <a:prstGeom prst="rect">
            <a:avLst/>
          </a:prstGeom>
          <a:solidFill>
            <a:schemeClr val="tx2">
              <a:lumMod val="50000"/>
            </a:schemeClr>
          </a:solidFill>
          <a:ln w="9525" cap="flat" cmpd="sng" algn="ctr">
            <a:noFill/>
            <a:prstDash val="dash"/>
            <a:headEnd type="none" w="med" len="med"/>
            <a:tailEnd type="none" w="med" len="med"/>
          </a:ln>
          <a:effectLst/>
        </p:spPr>
        <p:txBody>
          <a:bodyPr rot="0" spcFirstLastPara="0" vertOverflow="overflow" horzOverflow="overflow" vert="horz" wrap="square" lIns="143387" tIns="107540" rIns="143387" bIns="107540" numCol="1" spcCol="0" rtlCol="0" fromWordArt="0" anchor="t" anchorCtr="0" forceAA="0" compatLnSpc="1">
            <a:prstTxWarp prst="textNoShape">
              <a:avLst/>
            </a:prstTxWarp>
            <a:noAutofit/>
          </a:bodyPr>
          <a:lstStyle/>
          <a:p>
            <a:pPr defTabSz="877500" fontAlgn="base">
              <a:lnSpc>
                <a:spcPct val="90000"/>
              </a:lnSpc>
              <a:spcBef>
                <a:spcPct val="0"/>
              </a:spcBef>
              <a:spcAft>
                <a:spcPct val="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Scale-out File Server</a:t>
            </a:r>
          </a:p>
        </p:txBody>
      </p:sp>
      <p:sp>
        <p:nvSpPr>
          <p:cNvPr id="87" name="Freeform 5"/>
          <p:cNvSpPr>
            <a:spLocks noChangeAspect="1" noEditPoints="1"/>
          </p:cNvSpPr>
          <p:nvPr/>
        </p:nvSpPr>
        <p:spPr bwMode="auto">
          <a:xfrm>
            <a:off x="5909732" y="4103234"/>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88" name="Freeform 5"/>
          <p:cNvSpPr>
            <a:spLocks noChangeAspect="1" noEditPoints="1"/>
          </p:cNvSpPr>
          <p:nvPr/>
        </p:nvSpPr>
        <p:spPr bwMode="auto">
          <a:xfrm>
            <a:off x="7046579" y="4103234"/>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89" name="Freeform 5"/>
          <p:cNvSpPr>
            <a:spLocks noChangeAspect="1" noEditPoints="1"/>
          </p:cNvSpPr>
          <p:nvPr/>
        </p:nvSpPr>
        <p:spPr bwMode="auto">
          <a:xfrm>
            <a:off x="8198569" y="4103234"/>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91" name="Freeform 5"/>
          <p:cNvSpPr>
            <a:spLocks noChangeAspect="1" noEditPoints="1"/>
          </p:cNvSpPr>
          <p:nvPr/>
        </p:nvSpPr>
        <p:spPr bwMode="auto">
          <a:xfrm>
            <a:off x="9335416" y="4103234"/>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3" name="Title 2"/>
          <p:cNvSpPr>
            <a:spLocks noGrp="1"/>
          </p:cNvSpPr>
          <p:nvPr>
            <p:ph type="title"/>
          </p:nvPr>
        </p:nvSpPr>
        <p:spPr/>
        <p:txBody>
          <a:bodyPr/>
          <a:lstStyle/>
          <a:p>
            <a:r>
              <a:rPr lang="en-US" sz="4313" dirty="0">
                <a:solidFill>
                  <a:schemeClr val="bg1"/>
                </a:solidFill>
              </a:rPr>
              <a:t>Storage Spaces Direct -  more scale + lower costs</a:t>
            </a:r>
            <a:endParaRPr lang="en-US" sz="3137" dirty="0">
              <a:solidFill>
                <a:schemeClr val="bg1"/>
              </a:solidFill>
            </a:endParaRPr>
          </a:p>
        </p:txBody>
      </p:sp>
      <p:sp>
        <p:nvSpPr>
          <p:cNvPr id="60" name="Rectangle 59"/>
          <p:cNvSpPr/>
          <p:nvPr/>
        </p:nvSpPr>
        <p:spPr bwMode="auto">
          <a:xfrm>
            <a:off x="5684796" y="1220322"/>
            <a:ext cx="4290804" cy="1983345"/>
          </a:xfrm>
          <a:prstGeom prst="rect">
            <a:avLst/>
          </a:prstGeom>
          <a:solidFill>
            <a:schemeClr val="bg1"/>
          </a:solidFill>
          <a:ln w="10795" cap="flat" cmpd="sng" algn="ctr">
            <a:noFill/>
            <a:prstDash val="solid"/>
            <a:headEnd type="none" w="med" len="med"/>
            <a:tailEnd type="none" w="med" len="med"/>
          </a:ln>
          <a:effectLst/>
        </p:spPr>
        <p:txBody>
          <a:bodyPr vert="horz" wrap="square" lIns="143387" tIns="107540" rIns="143387" bIns="107540" numCol="1" rtlCol="0" anchor="t" anchorCtr="0" compatLnSpc="1">
            <a:prstTxWarp prst="textNoShape">
              <a:avLst/>
            </a:prstTxWarp>
          </a:bodyPr>
          <a:lstStyle/>
          <a:p>
            <a:pPr defTabSz="877500" fontAlgn="base">
              <a:lnSpc>
                <a:spcPct val="90000"/>
              </a:lnSpc>
              <a:spcBef>
                <a:spcPct val="0"/>
              </a:spcBef>
              <a:spcAft>
                <a:spcPct val="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Compute</a:t>
            </a:r>
          </a:p>
        </p:txBody>
      </p:sp>
      <p:sp>
        <p:nvSpPr>
          <p:cNvPr id="61" name="Rectangle 60"/>
          <p:cNvSpPr/>
          <p:nvPr/>
        </p:nvSpPr>
        <p:spPr bwMode="auto">
          <a:xfrm>
            <a:off x="5685106" y="3276052"/>
            <a:ext cx="4290804" cy="388580"/>
          </a:xfrm>
          <a:prstGeom prst="rect">
            <a:avLst/>
          </a:prstGeom>
          <a:solidFill>
            <a:schemeClr val="bg1">
              <a:lumMod val="40000"/>
              <a:lumOff val="60000"/>
            </a:schemeClr>
          </a:solidFill>
          <a:ln w="10795" cap="flat" cmpd="sng" algn="ctr">
            <a:noFill/>
            <a:prstDash val="solid"/>
            <a:headEnd type="none" w="med" len="med"/>
            <a:tailEnd type="none" w="med" len="med"/>
          </a:ln>
          <a:effectLst/>
        </p:spPr>
        <p:txBody>
          <a:bodyPr vert="horz" wrap="square" lIns="143387" tIns="107540" rIns="143387" bIns="107540" numCol="1" rtlCol="0" anchor="ctr" anchorCtr="0" compatLnSpc="1">
            <a:prstTxWarp prst="textNoShape">
              <a:avLst/>
            </a:prstTxWarp>
            <a:noAutofit/>
          </a:bodyPr>
          <a:lstStyle/>
          <a:p>
            <a:pPr algn="ctr" defTabSz="877500" fontAlgn="base">
              <a:lnSpc>
                <a:spcPct val="90000"/>
              </a:lnSpc>
              <a:spcBef>
                <a:spcPct val="0"/>
              </a:spcBef>
              <a:spcAft>
                <a:spcPct val="0"/>
              </a:spcAft>
              <a:defRPr/>
            </a:pPr>
            <a:endParaRPr lang="en-US" sz="1567" kern="0" spc="-48" dirty="0">
              <a:solidFill>
                <a:schemeClr val="bg1"/>
              </a:solidFill>
              <a:latin typeface="Segoe UI Semibold" panose="020B0702040204020203" pitchFamily="34" charset="0"/>
              <a:cs typeface="Segoe UI Semibold" panose="020B0702040204020203" pitchFamily="34" charset="0"/>
            </a:endParaRPr>
          </a:p>
          <a:p>
            <a:pPr algn="ctr" defTabSz="877500" fontAlgn="base">
              <a:lnSpc>
                <a:spcPct val="90000"/>
              </a:lnSpc>
              <a:spcBef>
                <a:spcPct val="0"/>
              </a:spcBef>
              <a:spcAft>
                <a:spcPct val="0"/>
              </a:spcAft>
              <a:defRPr/>
            </a:pPr>
            <a:r>
              <a:rPr lang="en-US" sz="1567" kern="0" spc="-48" dirty="0">
                <a:solidFill>
                  <a:schemeClr val="bg1"/>
                </a:solidFill>
                <a:latin typeface="Segoe UI Semibold" panose="020B0702040204020203" pitchFamily="34" charset="0"/>
                <a:cs typeface="Segoe UI Semibold" panose="020B0702040204020203" pitchFamily="34" charset="0"/>
              </a:rPr>
              <a:t>SMB3 Storage Network  Fabric </a:t>
            </a:r>
          </a:p>
          <a:p>
            <a:pPr algn="ctr" defTabSz="877500" fontAlgn="base">
              <a:lnSpc>
                <a:spcPct val="90000"/>
              </a:lnSpc>
              <a:spcBef>
                <a:spcPct val="0"/>
              </a:spcBef>
              <a:spcAft>
                <a:spcPct val="0"/>
              </a:spcAft>
              <a:defRPr/>
            </a:pPr>
            <a:endParaRPr lang="en-US" sz="1567" kern="0" spc="-48" dirty="0">
              <a:solidFill>
                <a:srgbClr val="505050"/>
              </a:solidFill>
              <a:latin typeface="Segoe UI Semibold" panose="020B0702040204020203" pitchFamily="34" charset="0"/>
              <a:cs typeface="Segoe UI Semibold" panose="020B0702040204020203" pitchFamily="34" charset="0"/>
            </a:endParaRPr>
          </a:p>
        </p:txBody>
      </p:sp>
      <p:sp>
        <p:nvSpPr>
          <p:cNvPr id="111" name="Rectangle 110"/>
          <p:cNvSpPr/>
          <p:nvPr/>
        </p:nvSpPr>
        <p:spPr bwMode="auto">
          <a:xfrm>
            <a:off x="5949725" y="4268483"/>
            <a:ext cx="3820996" cy="348547"/>
          </a:xfrm>
          <a:prstGeom prst="rect">
            <a:avLst/>
          </a:prstGeom>
          <a:solidFill>
            <a:schemeClr val="accent6"/>
          </a:solidFill>
          <a:ln w="10795" cap="flat" cmpd="sng" algn="ctr">
            <a:noFill/>
            <a:prstDash val="solid"/>
            <a:headEnd type="none" w="med" len="med"/>
            <a:tailEnd type="none" w="med" len="med"/>
          </a:ln>
          <a:effectLst/>
        </p:spPr>
        <p:txBody>
          <a:bodyPr vert="horz" wrap="square" lIns="179234" tIns="89617" rIns="179234" bIns="89617" numCol="1" rtlCol="0" anchor="ctr" anchorCtr="0" compatLnSpc="1">
            <a:prstTxWarp prst="textNoShape">
              <a:avLst/>
            </a:prstTxWarp>
            <a:noAutofit/>
          </a:bodyPr>
          <a:lstStyle/>
          <a:p>
            <a:pPr algn="ctr" defTabSz="895134" fontAlgn="base">
              <a:lnSpc>
                <a:spcPct val="90000"/>
              </a:lnSpc>
              <a:spcBef>
                <a:spcPct val="0"/>
              </a:spcBef>
              <a:spcAft>
                <a:spcPct val="0"/>
              </a:spcAft>
              <a:defRPr/>
            </a:pPr>
            <a:r>
              <a:rPr lang="en-US" sz="1567" kern="0" spc="-49" dirty="0">
                <a:solidFill>
                  <a:srgbClr val="FFFFFF"/>
                </a:solidFill>
                <a:latin typeface="Segoe UI Semibold" panose="020B0702040204020203" pitchFamily="34" charset="0"/>
                <a:cs typeface="Segoe UI Semibold" panose="020B0702040204020203" pitchFamily="34" charset="0"/>
              </a:rPr>
              <a:t>Storage Software</a:t>
            </a:r>
          </a:p>
        </p:txBody>
      </p:sp>
      <p:sp>
        <p:nvSpPr>
          <p:cNvPr id="112" name="Freeform 5"/>
          <p:cNvSpPr>
            <a:spLocks noChangeAspect="1" noEditPoints="1"/>
          </p:cNvSpPr>
          <p:nvPr/>
        </p:nvSpPr>
        <p:spPr bwMode="auto">
          <a:xfrm>
            <a:off x="5909732"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3" name="Freeform 5"/>
          <p:cNvSpPr>
            <a:spLocks noChangeAspect="1" noEditPoints="1"/>
          </p:cNvSpPr>
          <p:nvPr/>
        </p:nvSpPr>
        <p:spPr bwMode="auto">
          <a:xfrm>
            <a:off x="7046578"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4" name="Freeform 5"/>
          <p:cNvSpPr>
            <a:spLocks noChangeAspect="1" noEditPoints="1"/>
          </p:cNvSpPr>
          <p:nvPr/>
        </p:nvSpPr>
        <p:spPr bwMode="auto">
          <a:xfrm>
            <a:off x="8183424"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5" name="Freeform 5"/>
          <p:cNvSpPr>
            <a:spLocks noChangeAspect="1" noEditPoints="1"/>
          </p:cNvSpPr>
          <p:nvPr/>
        </p:nvSpPr>
        <p:spPr bwMode="auto">
          <a:xfrm>
            <a:off x="9320273"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nvGrpSpPr>
          <p:cNvPr id="116" name="Group 115"/>
          <p:cNvGrpSpPr/>
          <p:nvPr/>
        </p:nvGrpSpPr>
        <p:grpSpPr>
          <a:xfrm>
            <a:off x="5940549" y="1605338"/>
            <a:ext cx="428127" cy="418493"/>
            <a:chOff x="5118964" y="3771564"/>
            <a:chExt cx="642073" cy="596676"/>
          </a:xfrm>
          <a:solidFill>
            <a:schemeClr val="tx1"/>
          </a:solidFill>
        </p:grpSpPr>
        <p:sp>
          <p:nvSpPr>
            <p:cNvPr id="117" name="Rectangle 116"/>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18" name="Group 4"/>
            <p:cNvGrpSpPr>
              <a:grpSpLocks noChangeAspect="1"/>
            </p:cNvGrpSpPr>
            <p:nvPr/>
          </p:nvGrpSpPr>
          <p:grpSpPr bwMode="auto">
            <a:xfrm>
              <a:off x="5118964" y="3771564"/>
              <a:ext cx="642073" cy="596676"/>
              <a:chOff x="4030" y="1558"/>
              <a:chExt cx="341" cy="312"/>
            </a:xfrm>
            <a:grpFill/>
          </p:grpSpPr>
          <p:sp>
            <p:nvSpPr>
              <p:cNvPr id="11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49"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0"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1"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2" name="Group 151"/>
          <p:cNvGrpSpPr/>
          <p:nvPr/>
        </p:nvGrpSpPr>
        <p:grpSpPr>
          <a:xfrm>
            <a:off x="7075143" y="1605338"/>
            <a:ext cx="428127" cy="418493"/>
            <a:chOff x="5118964" y="3771564"/>
            <a:chExt cx="642073" cy="596676"/>
          </a:xfrm>
          <a:solidFill>
            <a:schemeClr val="tx1"/>
          </a:solidFill>
        </p:grpSpPr>
        <p:sp>
          <p:nvSpPr>
            <p:cNvPr id="153" name="Rectangle 152"/>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54" name="Group 4"/>
            <p:cNvGrpSpPr>
              <a:grpSpLocks noChangeAspect="1"/>
            </p:cNvGrpSpPr>
            <p:nvPr/>
          </p:nvGrpSpPr>
          <p:grpSpPr bwMode="auto">
            <a:xfrm>
              <a:off x="5118964" y="3771564"/>
              <a:ext cx="642073" cy="596676"/>
              <a:chOff x="4030" y="1558"/>
              <a:chExt cx="341" cy="312"/>
            </a:xfrm>
            <a:grpFill/>
          </p:grpSpPr>
          <p:sp>
            <p:nvSpPr>
              <p:cNvPr id="155"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56"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7"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8"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9" name="Group 158"/>
          <p:cNvGrpSpPr/>
          <p:nvPr/>
        </p:nvGrpSpPr>
        <p:grpSpPr>
          <a:xfrm>
            <a:off x="8214116" y="1605338"/>
            <a:ext cx="428127" cy="418493"/>
            <a:chOff x="5118964" y="3771564"/>
            <a:chExt cx="642073" cy="596676"/>
          </a:xfrm>
          <a:solidFill>
            <a:schemeClr val="tx1"/>
          </a:solidFill>
        </p:grpSpPr>
        <p:sp>
          <p:nvSpPr>
            <p:cNvPr id="160" name="Rectangle 159"/>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1" name="Group 4"/>
            <p:cNvGrpSpPr>
              <a:grpSpLocks noChangeAspect="1"/>
            </p:cNvGrpSpPr>
            <p:nvPr/>
          </p:nvGrpSpPr>
          <p:grpSpPr bwMode="auto">
            <a:xfrm>
              <a:off x="5118964" y="3771564"/>
              <a:ext cx="642073" cy="596676"/>
              <a:chOff x="4030" y="1558"/>
              <a:chExt cx="341" cy="312"/>
            </a:xfrm>
            <a:grpFill/>
          </p:grpSpPr>
          <p:sp>
            <p:nvSpPr>
              <p:cNvPr id="162"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63"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4"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5"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66" name="Group 165"/>
          <p:cNvGrpSpPr/>
          <p:nvPr/>
        </p:nvGrpSpPr>
        <p:grpSpPr>
          <a:xfrm>
            <a:off x="9348711" y="1605338"/>
            <a:ext cx="428127" cy="418493"/>
            <a:chOff x="5118964" y="3771564"/>
            <a:chExt cx="642073" cy="596676"/>
          </a:xfrm>
          <a:solidFill>
            <a:schemeClr val="tx1"/>
          </a:solidFill>
        </p:grpSpPr>
        <p:sp>
          <p:nvSpPr>
            <p:cNvPr id="167" name="Rectangle 166"/>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8" name="Group 4"/>
            <p:cNvGrpSpPr>
              <a:grpSpLocks noChangeAspect="1"/>
            </p:cNvGrpSpPr>
            <p:nvPr/>
          </p:nvGrpSpPr>
          <p:grpSpPr bwMode="auto">
            <a:xfrm>
              <a:off x="5118964" y="3771564"/>
              <a:ext cx="642073" cy="596676"/>
              <a:chOff x="4030" y="1558"/>
              <a:chExt cx="341" cy="312"/>
            </a:xfrm>
            <a:grpFill/>
          </p:grpSpPr>
          <p:sp>
            <p:nvSpPr>
              <p:cNvPr id="16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70"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1"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2"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sp>
        <p:nvSpPr>
          <p:cNvPr id="173" name="TextBox 172"/>
          <p:cNvSpPr txBox="1"/>
          <p:nvPr/>
        </p:nvSpPr>
        <p:spPr>
          <a:xfrm>
            <a:off x="3636842" y="3189536"/>
            <a:ext cx="1510242" cy="521341"/>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Connectivity</a:t>
            </a:r>
            <a:endParaRPr lang="en-US" sz="2400" kern="0" dirty="0">
              <a:solidFill>
                <a:schemeClr val="bg1"/>
              </a:solidFill>
            </a:endParaRPr>
          </a:p>
        </p:txBody>
      </p:sp>
      <p:sp>
        <p:nvSpPr>
          <p:cNvPr id="175" name="TextBox 174"/>
          <p:cNvSpPr txBox="1"/>
          <p:nvPr/>
        </p:nvSpPr>
        <p:spPr>
          <a:xfrm>
            <a:off x="3692151" y="2246827"/>
            <a:ext cx="1583958" cy="747300"/>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gradFill>
                  <a:gsLst>
                    <a:gs pos="2917">
                      <a:schemeClr val="tx1"/>
                    </a:gs>
                    <a:gs pos="30000">
                      <a:schemeClr val="tx1"/>
                    </a:gs>
                  </a:gsLst>
                  <a:lin ang="5400000" scaled="0"/>
                </a:gradFill>
              </a:rPr>
              <a:t>Virtualization</a:t>
            </a:r>
            <a:br>
              <a:rPr lang="en-US" sz="1600" kern="0" dirty="0">
                <a:gradFill>
                  <a:gsLst>
                    <a:gs pos="2917">
                      <a:schemeClr val="tx1"/>
                    </a:gs>
                    <a:gs pos="30000">
                      <a:schemeClr val="tx1"/>
                    </a:gs>
                  </a:gsLst>
                  <a:lin ang="5400000" scaled="0"/>
                </a:gradFill>
              </a:rPr>
            </a:br>
            <a:r>
              <a:rPr lang="en-US" sz="1600" kern="0" dirty="0">
                <a:gradFill>
                  <a:gsLst>
                    <a:gs pos="2917">
                      <a:schemeClr val="tx1"/>
                    </a:gs>
                    <a:gs pos="30000">
                      <a:schemeClr val="tx1"/>
                    </a:gs>
                  </a:gsLst>
                  <a:lin ang="5400000" scaled="0"/>
                </a:gradFill>
              </a:rPr>
              <a:t>Host</a:t>
            </a:r>
            <a:endParaRPr lang="en-US" sz="2400" kern="0" dirty="0">
              <a:gradFill>
                <a:gsLst>
                  <a:gs pos="2917">
                    <a:schemeClr val="tx1"/>
                  </a:gs>
                  <a:gs pos="30000">
                    <a:schemeClr val="tx1"/>
                  </a:gs>
                </a:gsLst>
                <a:lin ang="5400000" scaled="0"/>
              </a:gradFill>
            </a:endParaRPr>
          </a:p>
        </p:txBody>
      </p:sp>
      <p:sp>
        <p:nvSpPr>
          <p:cNvPr id="176" name="TextBox 175"/>
          <p:cNvSpPr txBox="1"/>
          <p:nvPr/>
        </p:nvSpPr>
        <p:spPr>
          <a:xfrm>
            <a:off x="3692154" y="1368997"/>
            <a:ext cx="1244218" cy="747300"/>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gradFill>
                  <a:gsLst>
                    <a:gs pos="2917">
                      <a:schemeClr val="tx1"/>
                    </a:gs>
                    <a:gs pos="30000">
                      <a:schemeClr val="tx1"/>
                    </a:gs>
                  </a:gsLst>
                  <a:lin ang="5400000" scaled="0"/>
                </a:gradFill>
              </a:rPr>
              <a:t>Virtual </a:t>
            </a:r>
            <a:br>
              <a:rPr lang="en-US" sz="1600" kern="0" dirty="0">
                <a:gradFill>
                  <a:gsLst>
                    <a:gs pos="2917">
                      <a:schemeClr val="tx1"/>
                    </a:gs>
                    <a:gs pos="30000">
                      <a:schemeClr val="tx1"/>
                    </a:gs>
                  </a:gsLst>
                  <a:lin ang="5400000" scaled="0"/>
                </a:gradFill>
              </a:rPr>
            </a:br>
            <a:r>
              <a:rPr lang="en-US" sz="1600" kern="0" dirty="0">
                <a:gradFill>
                  <a:gsLst>
                    <a:gs pos="2917">
                      <a:schemeClr val="tx1"/>
                    </a:gs>
                    <a:gs pos="30000">
                      <a:schemeClr val="tx1"/>
                    </a:gs>
                  </a:gsLst>
                  <a:lin ang="5400000" scaled="0"/>
                </a:gradFill>
              </a:rPr>
              <a:t>Machines</a:t>
            </a:r>
            <a:endParaRPr lang="en-US" sz="2400" kern="0" dirty="0">
              <a:gradFill>
                <a:gsLst>
                  <a:gs pos="2917">
                    <a:schemeClr val="tx1"/>
                  </a:gs>
                  <a:gs pos="30000">
                    <a:schemeClr val="tx1"/>
                  </a:gs>
                </a:gsLst>
                <a:lin ang="5400000" scaled="0"/>
              </a:gradFill>
            </a:endParaRPr>
          </a:p>
        </p:txBody>
      </p:sp>
      <p:pic>
        <p:nvPicPr>
          <p:cNvPr id="177"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173561" y="488485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8"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949880" y="488485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9"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949880" y="4626968"/>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0"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173561" y="4626968"/>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1"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298794" y="488485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2"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077687" y="488485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3"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077687" y="4626968"/>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4"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298794" y="4626968"/>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5"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587234" y="488485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6"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367557" y="488485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7"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367557" y="4626968"/>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8"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587233" y="4626968"/>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9"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448051" y="488485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0"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230709" y="4884853"/>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1" name="Picture 190"/>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230709" y="4626968"/>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2"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448051" y="4626968"/>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3692151" y="4035802"/>
            <a:ext cx="765057" cy="516918"/>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NAS</a:t>
            </a:r>
            <a:endParaRPr lang="en-US" sz="2400" kern="0" dirty="0">
              <a:solidFill>
                <a:schemeClr val="bg1"/>
              </a:solidFill>
            </a:endParaRPr>
          </a:p>
        </p:txBody>
      </p:sp>
      <p:sp>
        <p:nvSpPr>
          <p:cNvPr id="68" name="TextBox 67"/>
          <p:cNvSpPr txBox="1"/>
          <p:nvPr/>
        </p:nvSpPr>
        <p:spPr>
          <a:xfrm>
            <a:off x="3737012" y="4704066"/>
            <a:ext cx="1523062" cy="521341"/>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Raw Storage</a:t>
            </a:r>
            <a:endParaRPr lang="en-US" sz="2400" kern="0" dirty="0">
              <a:solidFill>
                <a:schemeClr val="bg1"/>
              </a:solidFill>
            </a:endParaRPr>
          </a:p>
        </p:txBody>
      </p:sp>
      <p:sp>
        <p:nvSpPr>
          <p:cNvPr id="77" name="Left-Right Arrow 76"/>
          <p:cNvSpPr/>
          <p:nvPr/>
        </p:nvSpPr>
        <p:spPr bwMode="auto">
          <a:xfrm>
            <a:off x="8689612" y="4714694"/>
            <a:ext cx="641550" cy="342119"/>
          </a:xfrm>
          <a:prstGeom prst="leftRightArrow">
            <a:avLst/>
          </a:prstGeom>
          <a:solidFill>
            <a:schemeClr val="tx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1" tIns="143331" rIns="179161" bIns="143331" numCol="1" spcCol="0" rtlCol="0" fromWordArt="0" anchor="t" anchorCtr="0" forceAA="0" compatLnSpc="1">
            <a:prstTxWarp prst="textNoShape">
              <a:avLst/>
            </a:prstTxWarp>
            <a:noAutofit/>
          </a:bodyPr>
          <a:lstStyle/>
          <a:p>
            <a:pPr algn="ctr" defTabSz="913301" fontAlgn="base">
              <a:lnSpc>
                <a:spcPct val="90000"/>
              </a:lnSpc>
              <a:spcBef>
                <a:spcPct val="0"/>
              </a:spcBef>
              <a:spcAft>
                <a:spcPct val="0"/>
              </a:spcAft>
              <a:defRPr/>
            </a:pPr>
            <a:endParaRPr lang="en-US" sz="2352"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78" name="Picture 2" descr="C:\Users\mitchellg\Desktop\Automated_2.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auto">
          <a:xfrm>
            <a:off x="8892936" y="4766795"/>
            <a:ext cx="238445" cy="237918"/>
          </a:xfrm>
          <a:prstGeom prst="rect">
            <a:avLst/>
          </a:prstGeom>
          <a:noFill/>
          <a:ln>
            <a:noFill/>
          </a:ln>
        </p:spPr>
      </p:pic>
      <p:sp>
        <p:nvSpPr>
          <p:cNvPr id="92" name="Left-Right Arrow 91"/>
          <p:cNvSpPr/>
          <p:nvPr/>
        </p:nvSpPr>
        <p:spPr bwMode="auto">
          <a:xfrm>
            <a:off x="7548997" y="4714694"/>
            <a:ext cx="641550" cy="342119"/>
          </a:xfrm>
          <a:prstGeom prst="leftRightArrow">
            <a:avLst/>
          </a:prstGeom>
          <a:solidFill>
            <a:schemeClr val="tx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1" tIns="143331" rIns="179161" bIns="143331" numCol="1" spcCol="0" rtlCol="0" fromWordArt="0" anchor="t" anchorCtr="0" forceAA="0" compatLnSpc="1">
            <a:prstTxWarp prst="textNoShape">
              <a:avLst/>
            </a:prstTxWarp>
            <a:noAutofit/>
          </a:bodyPr>
          <a:lstStyle/>
          <a:p>
            <a:pPr algn="ctr" defTabSz="913301" fontAlgn="base">
              <a:lnSpc>
                <a:spcPct val="90000"/>
              </a:lnSpc>
              <a:spcBef>
                <a:spcPct val="0"/>
              </a:spcBef>
              <a:spcAft>
                <a:spcPct val="0"/>
              </a:spcAft>
              <a:defRPr/>
            </a:pPr>
            <a:endParaRPr lang="en-US" sz="2352"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93" name="Picture 2" descr="C:\Users\mitchellg\Desktop\Automated_2.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auto">
          <a:xfrm>
            <a:off x="7752321" y="4766795"/>
            <a:ext cx="238445" cy="237918"/>
          </a:xfrm>
          <a:prstGeom prst="rect">
            <a:avLst/>
          </a:prstGeom>
          <a:noFill/>
          <a:ln>
            <a:noFill/>
          </a:ln>
        </p:spPr>
      </p:pic>
      <p:sp>
        <p:nvSpPr>
          <p:cNvPr id="94" name="Left-Right Arrow 93"/>
          <p:cNvSpPr/>
          <p:nvPr/>
        </p:nvSpPr>
        <p:spPr bwMode="auto">
          <a:xfrm>
            <a:off x="6398521" y="4712191"/>
            <a:ext cx="641550" cy="342119"/>
          </a:xfrm>
          <a:prstGeom prst="leftRightArrow">
            <a:avLst/>
          </a:prstGeom>
          <a:solidFill>
            <a:schemeClr val="tx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1" tIns="143331" rIns="179161" bIns="143331" numCol="1" spcCol="0" rtlCol="0" fromWordArt="0" anchor="t" anchorCtr="0" forceAA="0" compatLnSpc="1">
            <a:prstTxWarp prst="textNoShape">
              <a:avLst/>
            </a:prstTxWarp>
            <a:noAutofit/>
          </a:bodyPr>
          <a:lstStyle/>
          <a:p>
            <a:pPr algn="ctr" defTabSz="913301" fontAlgn="base">
              <a:lnSpc>
                <a:spcPct val="90000"/>
              </a:lnSpc>
              <a:spcBef>
                <a:spcPct val="0"/>
              </a:spcBef>
              <a:spcAft>
                <a:spcPct val="0"/>
              </a:spcAft>
              <a:defRPr/>
            </a:pPr>
            <a:endParaRPr lang="en-US" sz="2352"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95" name="Picture 2" descr="C:\Users\mitchellg\Desktop\Automated_2.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auto">
          <a:xfrm>
            <a:off x="6601847" y="4764290"/>
            <a:ext cx="238445" cy="237918"/>
          </a:xfrm>
          <a:prstGeom prst="rect">
            <a:avLst/>
          </a:prstGeom>
          <a:noFill/>
          <a:ln>
            <a:noFill/>
          </a:ln>
        </p:spPr>
      </p:pic>
      <p:sp>
        <p:nvSpPr>
          <p:cNvPr id="72" name="Rectangle 71"/>
          <p:cNvSpPr/>
          <p:nvPr/>
        </p:nvSpPr>
        <p:spPr bwMode="auto">
          <a:xfrm>
            <a:off x="3636843" y="1087592"/>
            <a:ext cx="6489425" cy="2127883"/>
          </a:xfrm>
          <a:prstGeom prst="rect">
            <a:avLst/>
          </a:prstGeom>
          <a:solidFill>
            <a:schemeClr val="tx1">
              <a:alpha val="8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74" name="Arrow: Right 73"/>
          <p:cNvSpPr/>
          <p:nvPr/>
        </p:nvSpPr>
        <p:spPr bwMode="auto">
          <a:xfrm>
            <a:off x="361154" y="4236439"/>
            <a:ext cx="2980750" cy="1055701"/>
          </a:xfrm>
          <a:prstGeom prst="rightArrow">
            <a:avLst/>
          </a:prstGeom>
          <a:solidFill>
            <a:schemeClr val="bg1">
              <a:lumMod val="20000"/>
              <a:lumOff val="8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r>
              <a:rPr lang="en-US" sz="1568" kern="0" dirty="0">
                <a:solidFill>
                  <a:schemeClr val="bg1"/>
                </a:solidFill>
              </a:rPr>
              <a:t>Lower cost storage backend</a:t>
            </a:r>
          </a:p>
        </p:txBody>
      </p:sp>
      <p:sp>
        <p:nvSpPr>
          <p:cNvPr id="75" name="Arrow: Right 74"/>
          <p:cNvSpPr/>
          <p:nvPr/>
        </p:nvSpPr>
        <p:spPr bwMode="auto">
          <a:xfrm>
            <a:off x="336330" y="3070984"/>
            <a:ext cx="2980750" cy="1055701"/>
          </a:xfrm>
          <a:prstGeom prst="rightArrow">
            <a:avLst/>
          </a:prstGeom>
          <a:solidFill>
            <a:schemeClr val="bg1">
              <a:lumMod val="20000"/>
              <a:lumOff val="8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r>
              <a:rPr lang="en-US" sz="1568" kern="0" dirty="0">
                <a:solidFill>
                  <a:schemeClr val="bg1"/>
                </a:solidFill>
              </a:rPr>
              <a:t>More scale – no SAS Fabric</a:t>
            </a:r>
          </a:p>
        </p:txBody>
      </p:sp>
      <p:sp>
        <p:nvSpPr>
          <p:cNvPr id="76" name="Explosion: 14 Points 75"/>
          <p:cNvSpPr/>
          <p:nvPr/>
        </p:nvSpPr>
        <p:spPr bwMode="auto">
          <a:xfrm rot="20274313">
            <a:off x="388097" y="1024963"/>
            <a:ext cx="2913250" cy="2087897"/>
          </a:xfrm>
          <a:prstGeom prst="irregularSeal2">
            <a:avLst/>
          </a:prstGeom>
          <a:solidFill>
            <a:schemeClr val="bg2">
              <a:lumMod val="7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algn="ctr" defTabSz="913927" fontAlgn="base">
              <a:spcBef>
                <a:spcPct val="0"/>
              </a:spcBef>
              <a:spcAft>
                <a:spcPct val="0"/>
              </a:spcAft>
              <a:defRPr/>
            </a:pPr>
            <a:r>
              <a:rPr lang="en-US" sz="1765" kern="0" dirty="0">
                <a:solidFill>
                  <a:schemeClr val="tx2"/>
                </a:solidFill>
              </a:rPr>
              <a:t>New in </a:t>
            </a:r>
          </a:p>
          <a:p>
            <a:pPr algn="ctr" defTabSz="913927" fontAlgn="base">
              <a:spcBef>
                <a:spcPct val="0"/>
              </a:spcBef>
              <a:spcAft>
                <a:spcPct val="0"/>
              </a:spcAft>
              <a:defRPr/>
            </a:pPr>
            <a:r>
              <a:rPr lang="en-US" sz="1765" kern="0" dirty="0">
                <a:solidFill>
                  <a:schemeClr val="tx2"/>
                </a:solidFill>
              </a:rPr>
              <a:t>WS 2016</a:t>
            </a:r>
          </a:p>
        </p:txBody>
      </p:sp>
    </p:spTree>
    <p:extLst>
      <p:ext uri="{BB962C8B-B14F-4D97-AF65-F5344CB8AC3E}">
        <p14:creationId xmlns:p14="http://schemas.microsoft.com/office/powerpoint/2010/main" val="3702547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chemeClr val="bg1"/>
                </a:solidFill>
              </a:rPr>
              <a:t>Hyper-converged with Storage Spaces Direct</a:t>
            </a:r>
            <a:endParaRPr lang="en-US" sz="3919" dirty="0">
              <a:solidFill>
                <a:schemeClr val="bg1"/>
              </a:solidFill>
            </a:endParaRPr>
          </a:p>
        </p:txBody>
      </p:sp>
      <p:sp>
        <p:nvSpPr>
          <p:cNvPr id="60" name="Rectangle 59"/>
          <p:cNvSpPr/>
          <p:nvPr/>
        </p:nvSpPr>
        <p:spPr bwMode="auto">
          <a:xfrm>
            <a:off x="5684796" y="1220322"/>
            <a:ext cx="4290804" cy="1983345"/>
          </a:xfrm>
          <a:prstGeom prst="rect">
            <a:avLst/>
          </a:prstGeom>
          <a:solidFill>
            <a:schemeClr val="bg1"/>
          </a:solidFill>
          <a:ln w="10795" cap="flat" cmpd="sng" algn="ctr">
            <a:noFill/>
            <a:prstDash val="solid"/>
            <a:headEnd type="none" w="med" len="med"/>
            <a:tailEnd type="none" w="med" len="med"/>
          </a:ln>
          <a:effectLst/>
        </p:spPr>
        <p:txBody>
          <a:bodyPr vert="horz" wrap="square" lIns="143387" tIns="107540" rIns="143387" bIns="107540" numCol="1" rtlCol="0" anchor="t" anchorCtr="0" compatLnSpc="1">
            <a:prstTxWarp prst="textNoShape">
              <a:avLst/>
            </a:prstTxWarp>
          </a:bodyPr>
          <a:lstStyle/>
          <a:p>
            <a:pPr defTabSz="877500" fontAlgn="base">
              <a:lnSpc>
                <a:spcPct val="90000"/>
              </a:lnSpc>
              <a:spcBef>
                <a:spcPct val="0"/>
              </a:spcBef>
              <a:spcAft>
                <a:spcPct val="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Compute and Storage</a:t>
            </a:r>
          </a:p>
        </p:txBody>
      </p:sp>
      <p:sp>
        <p:nvSpPr>
          <p:cNvPr id="112" name="Freeform 5"/>
          <p:cNvSpPr>
            <a:spLocks noChangeAspect="1" noEditPoints="1"/>
          </p:cNvSpPr>
          <p:nvPr/>
        </p:nvSpPr>
        <p:spPr bwMode="auto">
          <a:xfrm>
            <a:off x="5909732"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3" name="Freeform 5"/>
          <p:cNvSpPr>
            <a:spLocks noChangeAspect="1" noEditPoints="1"/>
          </p:cNvSpPr>
          <p:nvPr/>
        </p:nvSpPr>
        <p:spPr bwMode="auto">
          <a:xfrm>
            <a:off x="7046578"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4" name="Freeform 5"/>
          <p:cNvSpPr>
            <a:spLocks noChangeAspect="1" noEditPoints="1"/>
          </p:cNvSpPr>
          <p:nvPr/>
        </p:nvSpPr>
        <p:spPr bwMode="auto">
          <a:xfrm>
            <a:off x="8183424"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5" name="Freeform 5"/>
          <p:cNvSpPr>
            <a:spLocks noChangeAspect="1" noEditPoints="1"/>
          </p:cNvSpPr>
          <p:nvPr/>
        </p:nvSpPr>
        <p:spPr bwMode="auto">
          <a:xfrm>
            <a:off x="9320273"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nvGrpSpPr>
          <p:cNvPr id="116" name="Group 115"/>
          <p:cNvGrpSpPr/>
          <p:nvPr/>
        </p:nvGrpSpPr>
        <p:grpSpPr>
          <a:xfrm>
            <a:off x="5940549" y="1605338"/>
            <a:ext cx="428127" cy="418493"/>
            <a:chOff x="5118964" y="3771564"/>
            <a:chExt cx="642073" cy="596676"/>
          </a:xfrm>
          <a:solidFill>
            <a:schemeClr val="tx1"/>
          </a:solidFill>
        </p:grpSpPr>
        <p:sp>
          <p:nvSpPr>
            <p:cNvPr id="117" name="Rectangle 116"/>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18" name="Group 4"/>
            <p:cNvGrpSpPr>
              <a:grpSpLocks noChangeAspect="1"/>
            </p:cNvGrpSpPr>
            <p:nvPr/>
          </p:nvGrpSpPr>
          <p:grpSpPr bwMode="auto">
            <a:xfrm>
              <a:off x="5118964" y="3771564"/>
              <a:ext cx="642073" cy="596676"/>
              <a:chOff x="4030" y="1558"/>
              <a:chExt cx="341" cy="312"/>
            </a:xfrm>
            <a:grpFill/>
          </p:grpSpPr>
          <p:sp>
            <p:nvSpPr>
              <p:cNvPr id="11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49"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0"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1"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2" name="Group 151"/>
          <p:cNvGrpSpPr/>
          <p:nvPr/>
        </p:nvGrpSpPr>
        <p:grpSpPr>
          <a:xfrm>
            <a:off x="7075143" y="1605338"/>
            <a:ext cx="428127" cy="418493"/>
            <a:chOff x="5118964" y="3771564"/>
            <a:chExt cx="642073" cy="596676"/>
          </a:xfrm>
          <a:solidFill>
            <a:schemeClr val="tx1"/>
          </a:solidFill>
        </p:grpSpPr>
        <p:sp>
          <p:nvSpPr>
            <p:cNvPr id="153" name="Rectangle 152"/>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54" name="Group 4"/>
            <p:cNvGrpSpPr>
              <a:grpSpLocks noChangeAspect="1"/>
            </p:cNvGrpSpPr>
            <p:nvPr/>
          </p:nvGrpSpPr>
          <p:grpSpPr bwMode="auto">
            <a:xfrm>
              <a:off x="5118964" y="3771564"/>
              <a:ext cx="642073" cy="596676"/>
              <a:chOff x="4030" y="1558"/>
              <a:chExt cx="341" cy="312"/>
            </a:xfrm>
            <a:grpFill/>
          </p:grpSpPr>
          <p:sp>
            <p:nvSpPr>
              <p:cNvPr id="155"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56"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7"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8"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9" name="Group 158"/>
          <p:cNvGrpSpPr/>
          <p:nvPr/>
        </p:nvGrpSpPr>
        <p:grpSpPr>
          <a:xfrm>
            <a:off x="8214116" y="1605338"/>
            <a:ext cx="428127" cy="418493"/>
            <a:chOff x="5118964" y="3771564"/>
            <a:chExt cx="642073" cy="596676"/>
          </a:xfrm>
          <a:solidFill>
            <a:schemeClr val="tx1"/>
          </a:solidFill>
        </p:grpSpPr>
        <p:sp>
          <p:nvSpPr>
            <p:cNvPr id="160" name="Rectangle 159"/>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1" name="Group 4"/>
            <p:cNvGrpSpPr>
              <a:grpSpLocks noChangeAspect="1"/>
            </p:cNvGrpSpPr>
            <p:nvPr/>
          </p:nvGrpSpPr>
          <p:grpSpPr bwMode="auto">
            <a:xfrm>
              <a:off x="5118964" y="3771564"/>
              <a:ext cx="642073" cy="596676"/>
              <a:chOff x="4030" y="1558"/>
              <a:chExt cx="341" cy="312"/>
            </a:xfrm>
            <a:grpFill/>
          </p:grpSpPr>
          <p:sp>
            <p:nvSpPr>
              <p:cNvPr id="162"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63"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4"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5"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66" name="Group 165"/>
          <p:cNvGrpSpPr/>
          <p:nvPr/>
        </p:nvGrpSpPr>
        <p:grpSpPr>
          <a:xfrm>
            <a:off x="9348711" y="1605338"/>
            <a:ext cx="428127" cy="418493"/>
            <a:chOff x="5118964" y="3771564"/>
            <a:chExt cx="642073" cy="596676"/>
          </a:xfrm>
          <a:solidFill>
            <a:schemeClr val="tx1"/>
          </a:solidFill>
        </p:grpSpPr>
        <p:sp>
          <p:nvSpPr>
            <p:cNvPr id="167" name="Rectangle 166"/>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8" name="Group 4"/>
            <p:cNvGrpSpPr>
              <a:grpSpLocks noChangeAspect="1"/>
            </p:cNvGrpSpPr>
            <p:nvPr/>
          </p:nvGrpSpPr>
          <p:grpSpPr bwMode="auto">
            <a:xfrm>
              <a:off x="5118964" y="3771564"/>
              <a:ext cx="642073" cy="596676"/>
              <a:chOff x="4030" y="1558"/>
              <a:chExt cx="341" cy="312"/>
            </a:xfrm>
            <a:grpFill/>
          </p:grpSpPr>
          <p:sp>
            <p:nvSpPr>
              <p:cNvPr id="16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70"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1"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2"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sp>
        <p:nvSpPr>
          <p:cNvPr id="175" name="TextBox 174"/>
          <p:cNvSpPr txBox="1"/>
          <p:nvPr/>
        </p:nvSpPr>
        <p:spPr>
          <a:xfrm>
            <a:off x="3692152" y="2246826"/>
            <a:ext cx="1641650" cy="973260"/>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Virtualization </a:t>
            </a:r>
            <a:br>
              <a:rPr lang="en-US" sz="1600" kern="0" dirty="0">
                <a:solidFill>
                  <a:schemeClr val="bg1"/>
                </a:solidFill>
              </a:rPr>
            </a:br>
            <a:r>
              <a:rPr lang="en-US" sz="1600" kern="0" dirty="0">
                <a:solidFill>
                  <a:schemeClr val="bg1"/>
                </a:solidFill>
              </a:rPr>
              <a:t>and Storage</a:t>
            </a:r>
            <a:br>
              <a:rPr lang="en-US" sz="1600" kern="0" dirty="0">
                <a:solidFill>
                  <a:schemeClr val="bg1"/>
                </a:solidFill>
              </a:rPr>
            </a:br>
            <a:r>
              <a:rPr lang="en-US" sz="1600" kern="0" dirty="0">
                <a:solidFill>
                  <a:schemeClr val="bg1"/>
                </a:solidFill>
              </a:rPr>
              <a:t>Host</a:t>
            </a:r>
            <a:endParaRPr lang="en-US" sz="2400" kern="0" dirty="0">
              <a:solidFill>
                <a:schemeClr val="bg1"/>
              </a:solidFill>
            </a:endParaRPr>
          </a:p>
        </p:txBody>
      </p:sp>
      <p:sp>
        <p:nvSpPr>
          <p:cNvPr id="176" name="TextBox 175"/>
          <p:cNvSpPr txBox="1"/>
          <p:nvPr/>
        </p:nvSpPr>
        <p:spPr>
          <a:xfrm>
            <a:off x="3692154" y="1368997"/>
            <a:ext cx="1244218" cy="747300"/>
          </a:xfrm>
          <a:prstGeom prst="rect">
            <a:avLst/>
          </a:prstGeom>
          <a:noFill/>
        </p:spPr>
        <p:txBody>
          <a:bodyPr wrap="none" lIns="182828" tIns="146263" rIns="182828" bIns="146263" rtlCol="0">
            <a:spAutoFit/>
          </a:bodyPr>
          <a:lstStyle/>
          <a:p>
            <a:pPr defTabSz="914049">
              <a:lnSpc>
                <a:spcPct val="90000"/>
              </a:lnSpc>
              <a:spcAft>
                <a:spcPts val="600"/>
              </a:spcAft>
              <a:defRPr/>
            </a:pPr>
            <a:r>
              <a:rPr lang="en-US" sz="1600" kern="0" dirty="0">
                <a:solidFill>
                  <a:schemeClr val="bg1"/>
                </a:solidFill>
              </a:rPr>
              <a:t>Virtual </a:t>
            </a:r>
            <a:br>
              <a:rPr lang="en-US" sz="1600" kern="0" dirty="0">
                <a:solidFill>
                  <a:schemeClr val="bg1"/>
                </a:solidFill>
              </a:rPr>
            </a:br>
            <a:r>
              <a:rPr lang="en-US" sz="1600" kern="0" dirty="0">
                <a:solidFill>
                  <a:schemeClr val="bg1"/>
                </a:solidFill>
              </a:rPr>
              <a:t>Machines</a:t>
            </a:r>
            <a:endParaRPr lang="en-US" sz="2400" kern="0" dirty="0">
              <a:solidFill>
                <a:schemeClr val="bg1"/>
              </a:solidFill>
            </a:endParaRPr>
          </a:p>
        </p:txBody>
      </p:sp>
      <p:sp>
        <p:nvSpPr>
          <p:cNvPr id="111" name="Rectangle 110"/>
          <p:cNvSpPr/>
          <p:nvPr/>
        </p:nvSpPr>
        <p:spPr bwMode="auto">
          <a:xfrm>
            <a:off x="5949725" y="2203778"/>
            <a:ext cx="3820996" cy="348547"/>
          </a:xfrm>
          <a:prstGeom prst="rect">
            <a:avLst/>
          </a:prstGeom>
          <a:solidFill>
            <a:schemeClr val="accent6"/>
          </a:solidFill>
          <a:ln w="10795" cap="flat" cmpd="sng" algn="ctr">
            <a:noFill/>
            <a:prstDash val="solid"/>
            <a:headEnd type="none" w="med" len="med"/>
            <a:tailEnd type="none" w="med" len="med"/>
          </a:ln>
          <a:effectLst/>
        </p:spPr>
        <p:txBody>
          <a:bodyPr vert="horz" wrap="square" lIns="179234" tIns="89617" rIns="179234" bIns="89617" numCol="1" rtlCol="0" anchor="ctr" anchorCtr="0" compatLnSpc="1">
            <a:prstTxWarp prst="textNoShape">
              <a:avLst/>
            </a:prstTxWarp>
            <a:noAutofit/>
          </a:bodyPr>
          <a:lstStyle/>
          <a:p>
            <a:pPr algn="ctr" defTabSz="895134" fontAlgn="base">
              <a:lnSpc>
                <a:spcPct val="90000"/>
              </a:lnSpc>
              <a:spcBef>
                <a:spcPct val="0"/>
              </a:spcBef>
              <a:spcAft>
                <a:spcPct val="0"/>
              </a:spcAft>
              <a:defRPr/>
            </a:pPr>
            <a:r>
              <a:rPr lang="en-US" sz="1567" kern="0" spc="-49" dirty="0">
                <a:solidFill>
                  <a:srgbClr val="FFFFFF"/>
                </a:solidFill>
                <a:latin typeface="Segoe UI Semibold" panose="020B0702040204020203" pitchFamily="34" charset="0"/>
                <a:cs typeface="Segoe UI Semibold" panose="020B0702040204020203" pitchFamily="34" charset="0"/>
              </a:rPr>
              <a:t>Storage Software</a:t>
            </a:r>
          </a:p>
        </p:txBody>
      </p:sp>
      <p:pic>
        <p:nvPicPr>
          <p:cNvPr id="83"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173561"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4"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949880"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5"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949880"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6"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173561"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7"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298794"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8"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077687"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9"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077687"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0"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298794"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1"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587234"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2"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367557"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3"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367557"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4"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587233"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5"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448051"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6"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230709"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7" name="Picture 96"/>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230709"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8"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448051"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9" name="Left-Right Arrow 98"/>
          <p:cNvSpPr/>
          <p:nvPr/>
        </p:nvSpPr>
        <p:spPr bwMode="auto">
          <a:xfrm>
            <a:off x="8689612" y="2649986"/>
            <a:ext cx="641550" cy="342119"/>
          </a:xfrm>
          <a:prstGeom prst="leftRightArrow">
            <a:avLst/>
          </a:prstGeom>
          <a:solidFill>
            <a:schemeClr val="tx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1" tIns="143331" rIns="179161" bIns="143331" numCol="1" spcCol="0" rtlCol="0" fromWordArt="0" anchor="t" anchorCtr="0" forceAA="0" compatLnSpc="1">
            <a:prstTxWarp prst="textNoShape">
              <a:avLst/>
            </a:prstTxWarp>
            <a:noAutofit/>
          </a:bodyPr>
          <a:lstStyle/>
          <a:p>
            <a:pPr algn="ctr" defTabSz="913301" fontAlgn="base">
              <a:lnSpc>
                <a:spcPct val="90000"/>
              </a:lnSpc>
              <a:spcBef>
                <a:spcPct val="0"/>
              </a:spcBef>
              <a:spcAft>
                <a:spcPct val="0"/>
              </a:spcAft>
              <a:defRPr/>
            </a:pPr>
            <a:endParaRPr lang="en-US" sz="2352"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00" name="Picture 2" descr="C:\Users\mitchellg\Desktop\Automated_2.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auto">
          <a:xfrm>
            <a:off x="8892936" y="2702086"/>
            <a:ext cx="238445" cy="237918"/>
          </a:xfrm>
          <a:prstGeom prst="rect">
            <a:avLst/>
          </a:prstGeom>
          <a:noFill/>
          <a:ln>
            <a:noFill/>
          </a:ln>
        </p:spPr>
      </p:pic>
      <p:sp>
        <p:nvSpPr>
          <p:cNvPr id="101" name="Left-Right Arrow 100"/>
          <p:cNvSpPr/>
          <p:nvPr/>
        </p:nvSpPr>
        <p:spPr bwMode="auto">
          <a:xfrm>
            <a:off x="7548997" y="2649986"/>
            <a:ext cx="641550" cy="342119"/>
          </a:xfrm>
          <a:prstGeom prst="leftRightArrow">
            <a:avLst/>
          </a:prstGeom>
          <a:solidFill>
            <a:schemeClr val="tx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1" tIns="143331" rIns="179161" bIns="143331" numCol="1" spcCol="0" rtlCol="0" fromWordArt="0" anchor="t" anchorCtr="0" forceAA="0" compatLnSpc="1">
            <a:prstTxWarp prst="textNoShape">
              <a:avLst/>
            </a:prstTxWarp>
            <a:noAutofit/>
          </a:bodyPr>
          <a:lstStyle/>
          <a:p>
            <a:pPr algn="ctr" defTabSz="913301" fontAlgn="base">
              <a:lnSpc>
                <a:spcPct val="90000"/>
              </a:lnSpc>
              <a:spcBef>
                <a:spcPct val="0"/>
              </a:spcBef>
              <a:spcAft>
                <a:spcPct val="0"/>
              </a:spcAft>
              <a:defRPr/>
            </a:pPr>
            <a:endParaRPr lang="en-US" sz="2352"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02" name="Picture 2" descr="C:\Users\mitchellg\Desktop\Automated_2.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auto">
          <a:xfrm>
            <a:off x="7752321" y="2702086"/>
            <a:ext cx="238445" cy="237918"/>
          </a:xfrm>
          <a:prstGeom prst="rect">
            <a:avLst/>
          </a:prstGeom>
          <a:noFill/>
          <a:ln>
            <a:noFill/>
          </a:ln>
        </p:spPr>
      </p:pic>
      <p:sp>
        <p:nvSpPr>
          <p:cNvPr id="103" name="Left-Right Arrow 102"/>
          <p:cNvSpPr/>
          <p:nvPr/>
        </p:nvSpPr>
        <p:spPr bwMode="auto">
          <a:xfrm>
            <a:off x="6398521" y="2647481"/>
            <a:ext cx="641550" cy="342119"/>
          </a:xfrm>
          <a:prstGeom prst="leftRightArrow">
            <a:avLst/>
          </a:prstGeom>
          <a:solidFill>
            <a:schemeClr val="tx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1" tIns="143331" rIns="179161" bIns="143331" numCol="1" spcCol="0" rtlCol="0" fromWordArt="0" anchor="t" anchorCtr="0" forceAA="0" compatLnSpc="1">
            <a:prstTxWarp prst="textNoShape">
              <a:avLst/>
            </a:prstTxWarp>
            <a:noAutofit/>
          </a:bodyPr>
          <a:lstStyle/>
          <a:p>
            <a:pPr algn="ctr" defTabSz="913301" fontAlgn="base">
              <a:lnSpc>
                <a:spcPct val="90000"/>
              </a:lnSpc>
              <a:spcBef>
                <a:spcPct val="0"/>
              </a:spcBef>
              <a:spcAft>
                <a:spcPct val="0"/>
              </a:spcAft>
              <a:defRPr/>
            </a:pPr>
            <a:endParaRPr lang="en-US" sz="2352"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04" name="Picture 2" descr="C:\Users\mitchellg\Desktop\Automated_2.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auto">
          <a:xfrm>
            <a:off x="6601847" y="2699582"/>
            <a:ext cx="238445" cy="237918"/>
          </a:xfrm>
          <a:prstGeom prst="rect">
            <a:avLst/>
          </a:prstGeom>
          <a:noFill/>
          <a:ln>
            <a:noFill/>
          </a:ln>
        </p:spPr>
      </p:pic>
      <p:sp>
        <p:nvSpPr>
          <p:cNvPr id="63" name="Explosion: 14 Points 62"/>
          <p:cNvSpPr/>
          <p:nvPr/>
        </p:nvSpPr>
        <p:spPr bwMode="auto">
          <a:xfrm rot="20274313">
            <a:off x="403247" y="3129263"/>
            <a:ext cx="2913250" cy="2087897"/>
          </a:xfrm>
          <a:prstGeom prst="irregularSeal2">
            <a:avLst/>
          </a:prstGeom>
          <a:solidFill>
            <a:schemeClr val="bg2">
              <a:lumMod val="7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algn="ctr" defTabSz="913927" fontAlgn="base">
              <a:spcBef>
                <a:spcPct val="0"/>
              </a:spcBef>
              <a:spcAft>
                <a:spcPct val="0"/>
              </a:spcAft>
              <a:defRPr/>
            </a:pPr>
            <a:r>
              <a:rPr lang="en-US" sz="1765" kern="0" dirty="0">
                <a:solidFill>
                  <a:schemeClr val="tx2"/>
                </a:solidFill>
              </a:rPr>
              <a:t>New in </a:t>
            </a:r>
          </a:p>
          <a:p>
            <a:pPr algn="ctr" defTabSz="913927" fontAlgn="base">
              <a:spcBef>
                <a:spcPct val="0"/>
              </a:spcBef>
              <a:spcAft>
                <a:spcPct val="0"/>
              </a:spcAft>
              <a:defRPr/>
            </a:pPr>
            <a:r>
              <a:rPr lang="en-US" sz="1765" kern="0" dirty="0">
                <a:solidFill>
                  <a:schemeClr val="tx2"/>
                </a:solidFill>
              </a:rPr>
              <a:t>WS 2016</a:t>
            </a:r>
          </a:p>
        </p:txBody>
      </p:sp>
      <p:sp>
        <p:nvSpPr>
          <p:cNvPr id="64" name="Arrow: Right 63"/>
          <p:cNvSpPr/>
          <p:nvPr/>
        </p:nvSpPr>
        <p:spPr bwMode="auto">
          <a:xfrm>
            <a:off x="394188" y="1684143"/>
            <a:ext cx="2980750" cy="1055701"/>
          </a:xfrm>
          <a:prstGeom prst="rightArrow">
            <a:avLst/>
          </a:prstGeom>
          <a:solidFill>
            <a:schemeClr val="bg1">
              <a:lumMod val="20000"/>
              <a:lumOff val="8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r>
              <a:rPr lang="en-US" sz="1568" kern="0" dirty="0">
                <a:solidFill>
                  <a:schemeClr val="bg1"/>
                </a:solidFill>
              </a:rPr>
              <a:t>Lower cost storage  </a:t>
            </a:r>
          </a:p>
          <a:p>
            <a:pPr algn="ctr" defTabSz="914102" fontAlgn="base">
              <a:spcBef>
                <a:spcPct val="0"/>
              </a:spcBef>
              <a:spcAft>
                <a:spcPct val="0"/>
              </a:spcAft>
              <a:defRPr/>
            </a:pPr>
            <a:r>
              <a:rPr lang="en-US" sz="1176" kern="0" dirty="0">
                <a:solidFill>
                  <a:schemeClr val="bg1"/>
                </a:solidFill>
              </a:rPr>
              <a:t>Compute + Storage  on same node</a:t>
            </a:r>
          </a:p>
        </p:txBody>
      </p:sp>
    </p:spTree>
    <p:extLst>
      <p:ext uri="{BB962C8B-B14F-4D97-AF65-F5344CB8AC3E}">
        <p14:creationId xmlns:p14="http://schemas.microsoft.com/office/powerpoint/2010/main" val="912258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93" name="Group 692"/>
          <p:cNvGrpSpPr/>
          <p:nvPr/>
        </p:nvGrpSpPr>
        <p:grpSpPr>
          <a:xfrm>
            <a:off x="123932" y="69216"/>
            <a:ext cx="12036185" cy="6848649"/>
            <a:chOff x="584200" y="2062163"/>
            <a:chExt cx="1439863" cy="701674"/>
          </a:xfrm>
          <a:solidFill>
            <a:srgbClr val="002060">
              <a:alpha val="50000"/>
            </a:srgbClr>
          </a:solidFill>
        </p:grpSpPr>
        <p:grpSp>
          <p:nvGrpSpPr>
            <p:cNvPr id="694" name="Group 205"/>
            <p:cNvGrpSpPr>
              <a:grpSpLocks/>
            </p:cNvGrpSpPr>
            <p:nvPr/>
          </p:nvGrpSpPr>
          <p:grpSpPr bwMode="auto">
            <a:xfrm>
              <a:off x="1195388" y="2081213"/>
              <a:ext cx="828675" cy="600075"/>
              <a:chOff x="753" y="1311"/>
              <a:chExt cx="522" cy="378"/>
            </a:xfrm>
            <a:grpFill/>
          </p:grpSpPr>
          <p:sp>
            <p:nvSpPr>
              <p:cNvPr id="993" name="Freeform 5"/>
              <p:cNvSpPr>
                <a:spLocks/>
              </p:cNvSpPr>
              <p:nvPr/>
            </p:nvSpPr>
            <p:spPr bwMode="auto">
              <a:xfrm>
                <a:off x="935" y="1638"/>
                <a:ext cx="2" cy="2"/>
              </a:xfrm>
              <a:custGeom>
                <a:avLst/>
                <a:gdLst>
                  <a:gd name="T0" fmla="*/ 0 w 3"/>
                  <a:gd name="T1" fmla="*/ 2 h 3"/>
                  <a:gd name="T2" fmla="*/ 2 w 3"/>
                  <a:gd name="T3" fmla="*/ 3 h 3"/>
                  <a:gd name="T4" fmla="*/ 0 w 3"/>
                  <a:gd name="T5" fmla="*/ 2 h 3"/>
                </a:gdLst>
                <a:ahLst/>
                <a:cxnLst>
                  <a:cxn ang="0">
                    <a:pos x="T0" y="T1"/>
                  </a:cxn>
                  <a:cxn ang="0">
                    <a:pos x="T2" y="T3"/>
                  </a:cxn>
                  <a:cxn ang="0">
                    <a:pos x="T4" y="T5"/>
                  </a:cxn>
                </a:cxnLst>
                <a:rect l="0" t="0" r="r" b="b"/>
                <a:pathLst>
                  <a:path w="3" h="3">
                    <a:moveTo>
                      <a:pt x="0" y="2"/>
                    </a:moveTo>
                    <a:cubicBezTo>
                      <a:pt x="0" y="2"/>
                      <a:pt x="2" y="3"/>
                      <a:pt x="2" y="3"/>
                    </a:cubicBezTo>
                    <a:cubicBezTo>
                      <a:pt x="3" y="1"/>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94" name="Freeform 6"/>
              <p:cNvSpPr>
                <a:spLocks/>
              </p:cNvSpPr>
              <p:nvPr/>
            </p:nvSpPr>
            <p:spPr bwMode="auto">
              <a:xfrm>
                <a:off x="957" y="1640"/>
                <a:ext cx="1" cy="2"/>
              </a:xfrm>
              <a:custGeom>
                <a:avLst/>
                <a:gdLst>
                  <a:gd name="T0" fmla="*/ 1 w 2"/>
                  <a:gd name="T1" fmla="*/ 0 h 2"/>
                  <a:gd name="T2" fmla="*/ 0 w 2"/>
                  <a:gd name="T3" fmla="*/ 1 h 2"/>
                  <a:gd name="T4" fmla="*/ 0 w 2"/>
                  <a:gd name="T5" fmla="*/ 1 h 2"/>
                  <a:gd name="T6" fmla="*/ 0 w 2"/>
                  <a:gd name="T7" fmla="*/ 2 h 2"/>
                  <a:gd name="T8" fmla="*/ 1 w 2"/>
                  <a:gd name="T9" fmla="*/ 2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1"/>
                    </a:cubicBezTo>
                    <a:cubicBezTo>
                      <a:pt x="0" y="1"/>
                      <a:pt x="0" y="1"/>
                      <a:pt x="0" y="1"/>
                    </a:cubicBezTo>
                    <a:cubicBezTo>
                      <a:pt x="0" y="2"/>
                      <a:pt x="0" y="2"/>
                      <a:pt x="0" y="2"/>
                    </a:cubicBezTo>
                    <a:cubicBezTo>
                      <a:pt x="0" y="2"/>
                      <a:pt x="1" y="2"/>
                      <a:pt x="1" y="2"/>
                    </a:cubicBezTo>
                    <a:cubicBezTo>
                      <a:pt x="2" y="2"/>
                      <a:pt x="2" y="1"/>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95" name="Freeform 7"/>
              <p:cNvSpPr>
                <a:spLocks/>
              </p:cNvSpPr>
              <p:nvPr/>
            </p:nvSpPr>
            <p:spPr bwMode="auto">
              <a:xfrm>
                <a:off x="931" y="1553"/>
                <a:ext cx="2" cy="1"/>
              </a:xfrm>
              <a:custGeom>
                <a:avLst/>
                <a:gdLst>
                  <a:gd name="T0" fmla="*/ 0 w 2"/>
                  <a:gd name="T1" fmla="*/ 0 h 1"/>
                  <a:gd name="T2" fmla="*/ 0 w 2"/>
                  <a:gd name="T3" fmla="*/ 1 h 1"/>
                  <a:gd name="T4" fmla="*/ 1 w 2"/>
                  <a:gd name="T5" fmla="*/ 1 h 1"/>
                  <a:gd name="T6" fmla="*/ 1 w 2"/>
                  <a:gd name="T7" fmla="*/ 1 h 1"/>
                  <a:gd name="T8" fmla="*/ 2 w 2"/>
                  <a:gd name="T9" fmla="*/ 0 h 1"/>
                  <a:gd name="T10" fmla="*/ 1 w 2"/>
                  <a:gd name="T11" fmla="*/ 0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lnTo>
                      <a:pt x="0" y="1"/>
                    </a:lnTo>
                    <a:lnTo>
                      <a:pt x="1" y="1"/>
                    </a:lnTo>
                    <a:lnTo>
                      <a:pt x="1" y="1"/>
                    </a:lnTo>
                    <a:lnTo>
                      <a:pt x="2"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96" name="Freeform 8"/>
              <p:cNvSpPr>
                <a:spLocks/>
              </p:cNvSpPr>
              <p:nvPr/>
            </p:nvSpPr>
            <p:spPr bwMode="auto">
              <a:xfrm>
                <a:off x="974" y="1386"/>
                <a:ext cx="1" cy="1"/>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0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lnTo>
                      <a:pt x="0" y="0"/>
                    </a:lnTo>
                    <a:lnTo>
                      <a:pt x="0" y="1"/>
                    </a:lnTo>
                    <a:lnTo>
                      <a:pt x="0" y="1"/>
                    </a:lnTo>
                    <a:lnTo>
                      <a:pt x="0" y="1"/>
                    </a:lnTo>
                    <a:lnTo>
                      <a:pt x="1"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97" name="Freeform 9"/>
              <p:cNvSpPr>
                <a:spLocks/>
              </p:cNvSpPr>
              <p:nvPr/>
            </p:nvSpPr>
            <p:spPr bwMode="auto">
              <a:xfrm>
                <a:off x="971" y="1386"/>
                <a:ext cx="2" cy="1"/>
              </a:xfrm>
              <a:custGeom>
                <a:avLst/>
                <a:gdLst>
                  <a:gd name="T0" fmla="*/ 1 w 2"/>
                  <a:gd name="T1" fmla="*/ 0 h 1"/>
                  <a:gd name="T2" fmla="*/ 0 w 2"/>
                  <a:gd name="T3" fmla="*/ 0 h 1"/>
                  <a:gd name="T4" fmla="*/ 1 w 2"/>
                  <a:gd name="T5" fmla="*/ 1 h 1"/>
                  <a:gd name="T6" fmla="*/ 1 w 2"/>
                  <a:gd name="T7" fmla="*/ 1 h 1"/>
                  <a:gd name="T8" fmla="*/ 2 w 2"/>
                  <a:gd name="T9" fmla="*/ 1 h 1"/>
                  <a:gd name="T10" fmla="*/ 2 w 2"/>
                  <a:gd name="T11" fmla="*/ 1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0" y="0"/>
                    </a:lnTo>
                    <a:lnTo>
                      <a:pt x="1" y="1"/>
                    </a:lnTo>
                    <a:lnTo>
                      <a:pt x="1" y="1"/>
                    </a:lnTo>
                    <a:lnTo>
                      <a:pt x="2" y="1"/>
                    </a:lnTo>
                    <a:lnTo>
                      <a:pt x="2" y="1"/>
                    </a:lnTo>
                    <a:lnTo>
                      <a:pt x="2" y="0"/>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98" name="Freeform 10"/>
              <p:cNvSpPr>
                <a:spLocks/>
              </p:cNvSpPr>
              <p:nvPr/>
            </p:nvSpPr>
            <p:spPr bwMode="auto">
              <a:xfrm>
                <a:off x="973" y="1356"/>
                <a:ext cx="4" cy="2"/>
              </a:xfrm>
              <a:custGeom>
                <a:avLst/>
                <a:gdLst>
                  <a:gd name="T0" fmla="*/ 0 w 7"/>
                  <a:gd name="T1" fmla="*/ 1 h 4"/>
                  <a:gd name="T2" fmla="*/ 0 w 7"/>
                  <a:gd name="T3" fmla="*/ 2 h 4"/>
                  <a:gd name="T4" fmla="*/ 0 w 7"/>
                  <a:gd name="T5" fmla="*/ 2 h 4"/>
                  <a:gd name="T6" fmla="*/ 0 w 7"/>
                  <a:gd name="T7" fmla="*/ 3 h 4"/>
                  <a:gd name="T8" fmla="*/ 1 w 7"/>
                  <a:gd name="T9" fmla="*/ 4 h 4"/>
                  <a:gd name="T10" fmla="*/ 2 w 7"/>
                  <a:gd name="T11" fmla="*/ 4 h 4"/>
                  <a:gd name="T12" fmla="*/ 3 w 7"/>
                  <a:gd name="T13" fmla="*/ 4 h 4"/>
                  <a:gd name="T14" fmla="*/ 4 w 7"/>
                  <a:gd name="T15" fmla="*/ 3 h 4"/>
                  <a:gd name="T16" fmla="*/ 5 w 7"/>
                  <a:gd name="T17" fmla="*/ 3 h 4"/>
                  <a:gd name="T18" fmla="*/ 6 w 7"/>
                  <a:gd name="T19" fmla="*/ 3 h 4"/>
                  <a:gd name="T20" fmla="*/ 7 w 7"/>
                  <a:gd name="T21" fmla="*/ 2 h 4"/>
                  <a:gd name="T22" fmla="*/ 7 w 7"/>
                  <a:gd name="T23" fmla="*/ 2 h 4"/>
                  <a:gd name="T24" fmla="*/ 6 w 7"/>
                  <a:gd name="T25" fmla="*/ 2 h 4"/>
                  <a:gd name="T26" fmla="*/ 5 w 7"/>
                  <a:gd name="T27" fmla="*/ 2 h 4"/>
                  <a:gd name="T28" fmla="*/ 5 w 7"/>
                  <a:gd name="T29" fmla="*/ 1 h 4"/>
                  <a:gd name="T30" fmla="*/ 5 w 7"/>
                  <a:gd name="T31" fmla="*/ 0 h 4"/>
                  <a:gd name="T32" fmla="*/ 4 w 7"/>
                  <a:gd name="T33" fmla="*/ 0 h 4"/>
                  <a:gd name="T34" fmla="*/ 4 w 7"/>
                  <a:gd name="T35" fmla="*/ 0 h 4"/>
                  <a:gd name="T36" fmla="*/ 3 w 7"/>
                  <a:gd name="T37" fmla="*/ 0 h 4"/>
                  <a:gd name="T38" fmla="*/ 2 w 7"/>
                  <a:gd name="T39" fmla="*/ 0 h 4"/>
                  <a:gd name="T40" fmla="*/ 1 w 7"/>
                  <a:gd name="T41" fmla="*/ 0 h 4"/>
                  <a:gd name="T42" fmla="*/ 1 w 7"/>
                  <a:gd name="T43" fmla="*/ 0 h 4"/>
                  <a:gd name="T44" fmla="*/ 0 w 7"/>
                  <a:gd name="T45" fmla="*/ 0 h 4"/>
                  <a:gd name="T46" fmla="*/ 0 w 7"/>
                  <a:gd name="T4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4">
                    <a:moveTo>
                      <a:pt x="0" y="1"/>
                    </a:moveTo>
                    <a:cubicBezTo>
                      <a:pt x="0" y="2"/>
                      <a:pt x="0" y="2"/>
                      <a:pt x="0" y="2"/>
                    </a:cubicBezTo>
                    <a:cubicBezTo>
                      <a:pt x="0" y="2"/>
                      <a:pt x="0" y="2"/>
                      <a:pt x="0" y="2"/>
                    </a:cubicBezTo>
                    <a:cubicBezTo>
                      <a:pt x="0" y="3"/>
                      <a:pt x="0" y="3"/>
                      <a:pt x="0" y="3"/>
                    </a:cubicBezTo>
                    <a:cubicBezTo>
                      <a:pt x="1" y="4"/>
                      <a:pt x="1" y="4"/>
                      <a:pt x="1" y="4"/>
                    </a:cubicBezTo>
                    <a:cubicBezTo>
                      <a:pt x="1" y="4"/>
                      <a:pt x="1" y="4"/>
                      <a:pt x="2" y="4"/>
                    </a:cubicBezTo>
                    <a:cubicBezTo>
                      <a:pt x="2" y="4"/>
                      <a:pt x="3" y="4"/>
                      <a:pt x="3" y="4"/>
                    </a:cubicBezTo>
                    <a:cubicBezTo>
                      <a:pt x="4" y="3"/>
                      <a:pt x="4" y="3"/>
                      <a:pt x="4" y="3"/>
                    </a:cubicBezTo>
                    <a:cubicBezTo>
                      <a:pt x="5" y="3"/>
                      <a:pt x="5" y="3"/>
                      <a:pt x="5" y="3"/>
                    </a:cubicBezTo>
                    <a:cubicBezTo>
                      <a:pt x="6" y="3"/>
                      <a:pt x="6" y="3"/>
                      <a:pt x="6" y="3"/>
                    </a:cubicBezTo>
                    <a:cubicBezTo>
                      <a:pt x="7" y="2"/>
                      <a:pt x="7" y="2"/>
                      <a:pt x="7" y="2"/>
                    </a:cubicBezTo>
                    <a:cubicBezTo>
                      <a:pt x="7" y="2"/>
                      <a:pt x="7" y="2"/>
                      <a:pt x="7" y="2"/>
                    </a:cubicBezTo>
                    <a:cubicBezTo>
                      <a:pt x="6" y="2"/>
                      <a:pt x="6" y="2"/>
                      <a:pt x="6" y="2"/>
                    </a:cubicBezTo>
                    <a:cubicBezTo>
                      <a:pt x="5" y="2"/>
                      <a:pt x="5" y="2"/>
                      <a:pt x="5" y="2"/>
                    </a:cubicBezTo>
                    <a:cubicBezTo>
                      <a:pt x="5" y="1"/>
                      <a:pt x="5" y="1"/>
                      <a:pt x="5" y="1"/>
                    </a:cubicBezTo>
                    <a:cubicBezTo>
                      <a:pt x="5" y="1"/>
                      <a:pt x="6" y="1"/>
                      <a:pt x="5" y="0"/>
                    </a:cubicBezTo>
                    <a:cubicBezTo>
                      <a:pt x="4" y="0"/>
                      <a:pt x="4" y="0"/>
                      <a:pt x="4" y="0"/>
                    </a:cubicBezTo>
                    <a:cubicBezTo>
                      <a:pt x="4" y="0"/>
                      <a:pt x="4" y="0"/>
                      <a:pt x="4" y="0"/>
                    </a:cubicBezTo>
                    <a:cubicBezTo>
                      <a:pt x="3" y="0"/>
                      <a:pt x="3" y="0"/>
                      <a:pt x="3" y="0"/>
                    </a:cubicBezTo>
                    <a:cubicBezTo>
                      <a:pt x="2" y="0"/>
                      <a:pt x="2" y="0"/>
                      <a:pt x="2" y="0"/>
                    </a:cubicBezTo>
                    <a:cubicBezTo>
                      <a:pt x="1" y="0"/>
                      <a:pt x="1" y="0"/>
                      <a:pt x="1" y="0"/>
                    </a:cubicBezTo>
                    <a:cubicBezTo>
                      <a:pt x="1" y="0"/>
                      <a:pt x="1" y="0"/>
                      <a:pt x="1"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99" name="Freeform 11"/>
              <p:cNvSpPr>
                <a:spLocks/>
              </p:cNvSpPr>
              <p:nvPr/>
            </p:nvSpPr>
            <p:spPr bwMode="auto">
              <a:xfrm>
                <a:off x="973" y="13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00" name="Freeform 12"/>
              <p:cNvSpPr>
                <a:spLocks/>
              </p:cNvSpPr>
              <p:nvPr/>
            </p:nvSpPr>
            <p:spPr bwMode="auto">
              <a:xfrm>
                <a:off x="983" y="1357"/>
                <a:ext cx="1" cy="2"/>
              </a:xfrm>
              <a:custGeom>
                <a:avLst/>
                <a:gdLst>
                  <a:gd name="T0" fmla="*/ 1 w 1"/>
                  <a:gd name="T1" fmla="*/ 1 h 2"/>
                  <a:gd name="T2" fmla="*/ 1 w 1"/>
                  <a:gd name="T3" fmla="*/ 2 h 2"/>
                  <a:gd name="T4" fmla="*/ 1 w 1"/>
                  <a:gd name="T5" fmla="*/ 2 h 2"/>
                  <a:gd name="T6" fmla="*/ 1 w 1"/>
                  <a:gd name="T7" fmla="*/ 1 h 2"/>
                  <a:gd name="T8" fmla="*/ 1 w 1"/>
                  <a:gd name="T9" fmla="*/ 0 h 2"/>
                  <a:gd name="T10" fmla="*/ 1 w 1"/>
                  <a:gd name="T11" fmla="*/ 0 h 2"/>
                  <a:gd name="T12" fmla="*/ 1 w 1"/>
                  <a:gd name="T13" fmla="*/ 0 h 2"/>
                  <a:gd name="T14" fmla="*/ 0 w 1"/>
                  <a:gd name="T15" fmla="*/ 0 h 2"/>
                  <a:gd name="T16" fmla="*/ 0 w 1"/>
                  <a:gd name="T17" fmla="*/ 1 h 2"/>
                  <a:gd name="T18" fmla="*/ 0 w 1"/>
                  <a:gd name="T19" fmla="*/ 1 h 2"/>
                  <a:gd name="T20" fmla="*/ 1 w 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1" y="1"/>
                    </a:moveTo>
                    <a:lnTo>
                      <a:pt x="1" y="2"/>
                    </a:lnTo>
                    <a:lnTo>
                      <a:pt x="1" y="2"/>
                    </a:lnTo>
                    <a:lnTo>
                      <a:pt x="1" y="1"/>
                    </a:lnTo>
                    <a:lnTo>
                      <a:pt x="1" y="0"/>
                    </a:lnTo>
                    <a:lnTo>
                      <a:pt x="1" y="0"/>
                    </a:lnTo>
                    <a:lnTo>
                      <a:pt x="1" y="0"/>
                    </a:lnTo>
                    <a:lnTo>
                      <a:pt x="0" y="0"/>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01" name="Freeform 13"/>
              <p:cNvSpPr>
                <a:spLocks/>
              </p:cNvSpPr>
              <p:nvPr/>
            </p:nvSpPr>
            <p:spPr bwMode="auto">
              <a:xfrm>
                <a:off x="990" y="1360"/>
                <a:ext cx="4" cy="2"/>
              </a:xfrm>
              <a:custGeom>
                <a:avLst/>
                <a:gdLst>
                  <a:gd name="T0" fmla="*/ 0 w 4"/>
                  <a:gd name="T1" fmla="*/ 1 h 2"/>
                  <a:gd name="T2" fmla="*/ 0 w 4"/>
                  <a:gd name="T3" fmla="*/ 2 h 2"/>
                  <a:gd name="T4" fmla="*/ 1 w 4"/>
                  <a:gd name="T5" fmla="*/ 2 h 2"/>
                  <a:gd name="T6" fmla="*/ 1 w 4"/>
                  <a:gd name="T7" fmla="*/ 2 h 2"/>
                  <a:gd name="T8" fmla="*/ 2 w 4"/>
                  <a:gd name="T9" fmla="*/ 2 h 2"/>
                  <a:gd name="T10" fmla="*/ 2 w 4"/>
                  <a:gd name="T11" fmla="*/ 1 h 2"/>
                  <a:gd name="T12" fmla="*/ 3 w 4"/>
                  <a:gd name="T13" fmla="*/ 1 h 2"/>
                  <a:gd name="T14" fmla="*/ 3 w 4"/>
                  <a:gd name="T15" fmla="*/ 1 h 2"/>
                  <a:gd name="T16" fmla="*/ 4 w 4"/>
                  <a:gd name="T17" fmla="*/ 0 h 2"/>
                  <a:gd name="T18" fmla="*/ 3 w 4"/>
                  <a:gd name="T19" fmla="*/ 0 h 2"/>
                  <a:gd name="T20" fmla="*/ 3 w 4"/>
                  <a:gd name="T21" fmla="*/ 0 h 2"/>
                  <a:gd name="T22" fmla="*/ 3 w 4"/>
                  <a:gd name="T23" fmla="*/ 0 h 2"/>
                  <a:gd name="T24" fmla="*/ 2 w 4"/>
                  <a:gd name="T25" fmla="*/ 0 h 2"/>
                  <a:gd name="T26" fmla="*/ 1 w 4"/>
                  <a:gd name="T27" fmla="*/ 0 h 2"/>
                  <a:gd name="T28" fmla="*/ 1 w 4"/>
                  <a:gd name="T29" fmla="*/ 0 h 2"/>
                  <a:gd name="T30" fmla="*/ 0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1"/>
                    </a:moveTo>
                    <a:lnTo>
                      <a:pt x="0" y="2"/>
                    </a:lnTo>
                    <a:lnTo>
                      <a:pt x="1" y="2"/>
                    </a:lnTo>
                    <a:lnTo>
                      <a:pt x="1" y="2"/>
                    </a:lnTo>
                    <a:lnTo>
                      <a:pt x="2" y="2"/>
                    </a:lnTo>
                    <a:lnTo>
                      <a:pt x="2" y="1"/>
                    </a:lnTo>
                    <a:lnTo>
                      <a:pt x="3" y="1"/>
                    </a:lnTo>
                    <a:lnTo>
                      <a:pt x="3" y="1"/>
                    </a:lnTo>
                    <a:lnTo>
                      <a:pt x="4" y="0"/>
                    </a:lnTo>
                    <a:lnTo>
                      <a:pt x="3" y="0"/>
                    </a:lnTo>
                    <a:lnTo>
                      <a:pt x="3" y="0"/>
                    </a:lnTo>
                    <a:lnTo>
                      <a:pt x="3" y="0"/>
                    </a:lnTo>
                    <a:lnTo>
                      <a:pt x="2" y="0"/>
                    </a:lnTo>
                    <a:lnTo>
                      <a:pt x="1" y="0"/>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02" name="Freeform 14"/>
              <p:cNvSpPr>
                <a:spLocks/>
              </p:cNvSpPr>
              <p:nvPr/>
            </p:nvSpPr>
            <p:spPr bwMode="auto">
              <a:xfrm>
                <a:off x="994" y="1357"/>
                <a:ext cx="2" cy="2"/>
              </a:xfrm>
              <a:custGeom>
                <a:avLst/>
                <a:gdLst>
                  <a:gd name="T0" fmla="*/ 1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1 h 2"/>
                  <a:gd name="T14" fmla="*/ 2 w 2"/>
                  <a:gd name="T15" fmla="*/ 0 h 2"/>
                  <a:gd name="T16" fmla="*/ 2 w 2"/>
                  <a:gd name="T17" fmla="*/ 0 h 2"/>
                  <a:gd name="T18" fmla="*/ 1 w 2"/>
                  <a:gd name="T19" fmla="*/ 1 h 2"/>
                  <a:gd name="T20" fmla="*/ 0 w 2"/>
                  <a:gd name="T21" fmla="*/ 2 h 2"/>
                  <a:gd name="T22" fmla="*/ 0 w 2"/>
                  <a:gd name="T23" fmla="*/ 2 h 2"/>
                  <a:gd name="T24" fmla="*/ 1 w 2"/>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1" y="2"/>
                    </a:moveTo>
                    <a:lnTo>
                      <a:pt x="2" y="2"/>
                    </a:lnTo>
                    <a:lnTo>
                      <a:pt x="2" y="2"/>
                    </a:lnTo>
                    <a:lnTo>
                      <a:pt x="2" y="2"/>
                    </a:lnTo>
                    <a:lnTo>
                      <a:pt x="2" y="2"/>
                    </a:lnTo>
                    <a:lnTo>
                      <a:pt x="2" y="2"/>
                    </a:lnTo>
                    <a:lnTo>
                      <a:pt x="2" y="1"/>
                    </a:lnTo>
                    <a:lnTo>
                      <a:pt x="2" y="0"/>
                    </a:lnTo>
                    <a:lnTo>
                      <a:pt x="2" y="0"/>
                    </a:lnTo>
                    <a:lnTo>
                      <a:pt x="1" y="1"/>
                    </a:lnTo>
                    <a:lnTo>
                      <a:pt x="0" y="2"/>
                    </a:lnTo>
                    <a:lnTo>
                      <a:pt x="0"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03" name="Freeform 15"/>
              <p:cNvSpPr>
                <a:spLocks/>
              </p:cNvSpPr>
              <p:nvPr/>
            </p:nvSpPr>
            <p:spPr bwMode="auto">
              <a:xfrm>
                <a:off x="988" y="1357"/>
                <a:ext cx="1"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04" name="Freeform 16"/>
              <p:cNvSpPr>
                <a:spLocks/>
              </p:cNvSpPr>
              <p:nvPr/>
            </p:nvSpPr>
            <p:spPr bwMode="auto">
              <a:xfrm>
                <a:off x="986" y="1355"/>
                <a:ext cx="1" cy="1"/>
              </a:xfrm>
              <a:custGeom>
                <a:avLst/>
                <a:gdLst>
                  <a:gd name="T0" fmla="*/ 0 w 2"/>
                  <a:gd name="T1" fmla="*/ 2 h 2"/>
                  <a:gd name="T2" fmla="*/ 1 w 2"/>
                  <a:gd name="T3" fmla="*/ 1 h 2"/>
                  <a:gd name="T4" fmla="*/ 2 w 2"/>
                  <a:gd name="T5" fmla="*/ 1 h 2"/>
                  <a:gd name="T6" fmla="*/ 2 w 2"/>
                  <a:gd name="T7" fmla="*/ 0 h 2"/>
                  <a:gd name="T8" fmla="*/ 1 w 2"/>
                  <a:gd name="T9" fmla="*/ 0 h 2"/>
                  <a:gd name="T10" fmla="*/ 1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1"/>
                      <a:pt x="1" y="1"/>
                      <a:pt x="1" y="1"/>
                    </a:cubicBezTo>
                    <a:cubicBezTo>
                      <a:pt x="2" y="1"/>
                      <a:pt x="2" y="1"/>
                      <a:pt x="2" y="1"/>
                    </a:cubicBezTo>
                    <a:cubicBezTo>
                      <a:pt x="2" y="0"/>
                      <a:pt x="2" y="0"/>
                      <a:pt x="2" y="0"/>
                    </a:cubicBezTo>
                    <a:cubicBezTo>
                      <a:pt x="1" y="0"/>
                      <a:pt x="1" y="0"/>
                      <a:pt x="1" y="0"/>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05" name="Freeform 17"/>
              <p:cNvSpPr>
                <a:spLocks/>
              </p:cNvSpPr>
              <p:nvPr/>
            </p:nvSpPr>
            <p:spPr bwMode="auto">
              <a:xfrm>
                <a:off x="988" y="1356"/>
                <a:ext cx="2" cy="0"/>
              </a:xfrm>
              <a:custGeom>
                <a:avLst/>
                <a:gdLst>
                  <a:gd name="T0" fmla="*/ 1 w 2"/>
                  <a:gd name="T1" fmla="*/ 2 w 2"/>
                  <a:gd name="T2" fmla="*/ 1 w 2"/>
                  <a:gd name="T3" fmla="*/ 1 w 2"/>
                  <a:gd name="T4" fmla="*/ 0 w 2"/>
                  <a:gd name="T5" fmla="*/ 0 w 2"/>
                  <a:gd name="T6" fmla="*/ 1 w 2"/>
                </a:gdLst>
                <a:ahLst/>
                <a:cxnLst>
                  <a:cxn ang="0">
                    <a:pos x="T0" y="0"/>
                  </a:cxn>
                  <a:cxn ang="0">
                    <a:pos x="T1" y="0"/>
                  </a:cxn>
                  <a:cxn ang="0">
                    <a:pos x="T2" y="0"/>
                  </a:cxn>
                  <a:cxn ang="0">
                    <a:pos x="T3" y="0"/>
                  </a:cxn>
                  <a:cxn ang="0">
                    <a:pos x="T4" y="0"/>
                  </a:cxn>
                  <a:cxn ang="0">
                    <a:pos x="T5" y="0"/>
                  </a:cxn>
                  <a:cxn ang="0">
                    <a:pos x="T6" y="0"/>
                  </a:cxn>
                </a:cxnLst>
                <a:rect l="0" t="0" r="r" b="b"/>
                <a:pathLst>
                  <a:path w="2">
                    <a:moveTo>
                      <a:pt x="1" y="0"/>
                    </a:moveTo>
                    <a:lnTo>
                      <a:pt x="2" y="0"/>
                    </a:lnTo>
                    <a:lnTo>
                      <a:pt x="1" y="0"/>
                    </a:lnTo>
                    <a:lnTo>
                      <a:pt x="1"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06" name="Freeform 18"/>
              <p:cNvSpPr>
                <a:spLocks/>
              </p:cNvSpPr>
              <p:nvPr/>
            </p:nvSpPr>
            <p:spPr bwMode="auto">
              <a:xfrm>
                <a:off x="1005" y="1353"/>
                <a:ext cx="1" cy="0"/>
              </a:xfrm>
              <a:custGeom>
                <a:avLst/>
                <a:gdLst>
                  <a:gd name="T0" fmla="*/ 1 w 1"/>
                  <a:gd name="T1" fmla="*/ 1 w 1"/>
                  <a:gd name="T2" fmla="*/ 1 w 1"/>
                  <a:gd name="T3" fmla="*/ 0 w 1"/>
                  <a:gd name="T4" fmla="*/ 0 w 1"/>
                  <a:gd name="T5" fmla="*/ 0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1" y="0"/>
                    </a:lnTo>
                    <a:lnTo>
                      <a:pt x="1" y="0"/>
                    </a:lnTo>
                    <a:lnTo>
                      <a:pt x="0"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07" name="Freeform 19"/>
              <p:cNvSpPr>
                <a:spLocks/>
              </p:cNvSpPr>
              <p:nvPr/>
            </p:nvSpPr>
            <p:spPr bwMode="auto">
              <a:xfrm>
                <a:off x="1002" y="1346"/>
                <a:ext cx="1" cy="1"/>
              </a:xfrm>
              <a:custGeom>
                <a:avLst/>
                <a:gdLst>
                  <a:gd name="T0" fmla="*/ 1 w 3"/>
                  <a:gd name="T1" fmla="*/ 2 h 2"/>
                  <a:gd name="T2" fmla="*/ 2 w 3"/>
                  <a:gd name="T3" fmla="*/ 2 h 2"/>
                  <a:gd name="T4" fmla="*/ 3 w 3"/>
                  <a:gd name="T5" fmla="*/ 2 h 2"/>
                  <a:gd name="T6" fmla="*/ 2 w 3"/>
                  <a:gd name="T7" fmla="*/ 1 h 2"/>
                  <a:gd name="T8" fmla="*/ 2 w 3"/>
                  <a:gd name="T9" fmla="*/ 0 h 2"/>
                  <a:gd name="T10" fmla="*/ 2 w 3"/>
                  <a:gd name="T11" fmla="*/ 0 h 2"/>
                  <a:gd name="T12" fmla="*/ 2 w 3"/>
                  <a:gd name="T13" fmla="*/ 1 h 2"/>
                  <a:gd name="T14" fmla="*/ 0 w 3"/>
                  <a:gd name="T15" fmla="*/ 1 h 2"/>
                  <a:gd name="T16" fmla="*/ 0 w 3"/>
                  <a:gd name="T17" fmla="*/ 2 h 2"/>
                  <a:gd name="T18" fmla="*/ 1 w 3"/>
                  <a:gd name="T19" fmla="*/ 2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2" y="2"/>
                      <a:pt x="2" y="2"/>
                      <a:pt x="2" y="2"/>
                    </a:cubicBezTo>
                    <a:cubicBezTo>
                      <a:pt x="3" y="2"/>
                      <a:pt x="3" y="2"/>
                      <a:pt x="3" y="2"/>
                    </a:cubicBezTo>
                    <a:cubicBezTo>
                      <a:pt x="2" y="1"/>
                      <a:pt x="2" y="1"/>
                      <a:pt x="2" y="1"/>
                    </a:cubicBezTo>
                    <a:cubicBezTo>
                      <a:pt x="2" y="0"/>
                      <a:pt x="2" y="0"/>
                      <a:pt x="2" y="0"/>
                    </a:cubicBezTo>
                    <a:cubicBezTo>
                      <a:pt x="2" y="0"/>
                      <a:pt x="2" y="0"/>
                      <a:pt x="2" y="0"/>
                    </a:cubicBezTo>
                    <a:cubicBezTo>
                      <a:pt x="2" y="1"/>
                      <a:pt x="2" y="1"/>
                      <a:pt x="2" y="1"/>
                    </a:cubicBezTo>
                    <a:cubicBezTo>
                      <a:pt x="0" y="1"/>
                      <a:pt x="0" y="1"/>
                      <a:pt x="0" y="1"/>
                    </a:cubicBezTo>
                    <a:cubicBezTo>
                      <a:pt x="0" y="2"/>
                      <a:pt x="0" y="2"/>
                      <a:pt x="0"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08" name="Freeform 20"/>
              <p:cNvSpPr>
                <a:spLocks/>
              </p:cNvSpPr>
              <p:nvPr/>
            </p:nvSpPr>
            <p:spPr bwMode="auto">
              <a:xfrm>
                <a:off x="1011" y="1350"/>
                <a:ext cx="1" cy="1"/>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09" name="Rectangle 21"/>
              <p:cNvSpPr>
                <a:spLocks noChangeArrowheads="1"/>
              </p:cNvSpPr>
              <p:nvPr/>
            </p:nvSpPr>
            <p:spPr bwMode="auto">
              <a:xfrm>
                <a:off x="1012" y="135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10" name="Freeform 22"/>
              <p:cNvSpPr>
                <a:spLocks/>
              </p:cNvSpPr>
              <p:nvPr/>
            </p:nvSpPr>
            <p:spPr bwMode="auto">
              <a:xfrm>
                <a:off x="1014" y="1349"/>
                <a:ext cx="1" cy="0"/>
              </a:xfrm>
              <a:custGeom>
                <a:avLst/>
                <a:gdLst>
                  <a:gd name="T0" fmla="*/ 1 w 1"/>
                  <a:gd name="T1" fmla="*/ 1 w 1"/>
                  <a:gd name="T2" fmla="*/ 1 w 1"/>
                  <a:gd name="T3" fmla="*/ 1 w 1"/>
                  <a:gd name="T4" fmla="*/ 1 w 1"/>
                  <a:gd name="T5" fmla="*/ 0 w 1"/>
                  <a:gd name="T6" fmla="*/ 0 w 1"/>
                  <a:gd name="T7" fmla="*/ 0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lnTo>
                      <a:pt x="1" y="0"/>
                    </a:lnTo>
                    <a:lnTo>
                      <a:pt x="1" y="0"/>
                    </a:lnTo>
                    <a:lnTo>
                      <a:pt x="1" y="0"/>
                    </a:lnTo>
                    <a:lnTo>
                      <a:pt x="1" y="0"/>
                    </a:lnTo>
                    <a:lnTo>
                      <a:pt x="0"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11" name="Freeform 23"/>
              <p:cNvSpPr>
                <a:spLocks/>
              </p:cNvSpPr>
              <p:nvPr/>
            </p:nvSpPr>
            <p:spPr bwMode="auto">
              <a:xfrm>
                <a:off x="1011" y="1349"/>
                <a:ext cx="1" cy="1"/>
              </a:xfrm>
              <a:custGeom>
                <a:avLst/>
                <a:gdLst>
                  <a:gd name="T0" fmla="*/ 1 w 1"/>
                  <a:gd name="T1" fmla="*/ 1 h 1"/>
                  <a:gd name="T2" fmla="*/ 1 w 1"/>
                  <a:gd name="T3" fmla="*/ 0 h 1"/>
                  <a:gd name="T4" fmla="*/ 1 w 1"/>
                  <a:gd name="T5" fmla="*/ 0 h 1"/>
                  <a:gd name="T6" fmla="*/ 0 w 1"/>
                  <a:gd name="T7" fmla="*/ 0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0"/>
                    </a:lnTo>
                    <a:lnTo>
                      <a:pt x="1" y="0"/>
                    </a:lnTo>
                    <a:lnTo>
                      <a:pt x="0" y="0"/>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12" name="Freeform 24"/>
              <p:cNvSpPr>
                <a:spLocks/>
              </p:cNvSpPr>
              <p:nvPr/>
            </p:nvSpPr>
            <p:spPr bwMode="auto">
              <a:xfrm>
                <a:off x="1009" y="1350"/>
                <a:ext cx="1" cy="2"/>
              </a:xfrm>
              <a:custGeom>
                <a:avLst/>
                <a:gdLst>
                  <a:gd name="T0" fmla="*/ 1 w 1"/>
                  <a:gd name="T1" fmla="*/ 1 h 2"/>
                  <a:gd name="T2" fmla="*/ 1 w 1"/>
                  <a:gd name="T3" fmla="*/ 1 h 2"/>
                  <a:gd name="T4" fmla="*/ 1 w 1"/>
                  <a:gd name="T5" fmla="*/ 0 h 2"/>
                  <a:gd name="T6" fmla="*/ 0 w 1"/>
                  <a:gd name="T7" fmla="*/ 0 h 2"/>
                  <a:gd name="T8" fmla="*/ 0 w 1"/>
                  <a:gd name="T9" fmla="*/ 1 h 2"/>
                  <a:gd name="T10" fmla="*/ 0 w 1"/>
                  <a:gd name="T11" fmla="*/ 2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lnTo>
                      <a:pt x="1" y="1"/>
                    </a:lnTo>
                    <a:lnTo>
                      <a:pt x="1" y="0"/>
                    </a:lnTo>
                    <a:lnTo>
                      <a:pt x="0" y="0"/>
                    </a:lnTo>
                    <a:lnTo>
                      <a:pt x="0" y="1"/>
                    </a:lnTo>
                    <a:lnTo>
                      <a:pt x="0" y="2"/>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13" name="Freeform 25"/>
              <p:cNvSpPr>
                <a:spLocks/>
              </p:cNvSpPr>
              <p:nvPr/>
            </p:nvSpPr>
            <p:spPr bwMode="auto">
              <a:xfrm>
                <a:off x="1021" y="1336"/>
                <a:ext cx="1" cy="1"/>
              </a:xfrm>
              <a:custGeom>
                <a:avLst/>
                <a:gdLst>
                  <a:gd name="T0" fmla="*/ 0 w 1"/>
                  <a:gd name="T1" fmla="*/ 1 h 1"/>
                  <a:gd name="T2" fmla="*/ 1 w 1"/>
                  <a:gd name="T3" fmla="*/ 1 h 1"/>
                  <a:gd name="T4" fmla="*/ 1 w 1"/>
                  <a:gd name="T5" fmla="*/ 0 h 1"/>
                  <a:gd name="T6" fmla="*/ 1 w 1"/>
                  <a:gd name="T7" fmla="*/ 0 h 1"/>
                  <a:gd name="T8" fmla="*/ 1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1" y="1"/>
                    </a:lnTo>
                    <a:lnTo>
                      <a:pt x="1" y="0"/>
                    </a:lnTo>
                    <a:lnTo>
                      <a:pt x="1" y="0"/>
                    </a:lnTo>
                    <a:lnTo>
                      <a:pt x="1"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14" name="Freeform 26"/>
              <p:cNvSpPr>
                <a:spLocks/>
              </p:cNvSpPr>
              <p:nvPr/>
            </p:nvSpPr>
            <p:spPr bwMode="auto">
              <a:xfrm>
                <a:off x="1019" y="1337"/>
                <a:ext cx="1" cy="0"/>
              </a:xfrm>
              <a:custGeom>
                <a:avLst/>
                <a:gdLst>
                  <a:gd name="T0" fmla="*/ 1 w 1"/>
                  <a:gd name="T1" fmla="*/ 1 w 1"/>
                  <a:gd name="T2" fmla="*/ 1 w 1"/>
                  <a:gd name="T3" fmla="*/ 0 w 1"/>
                  <a:gd name="T4" fmla="*/ 0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1" y="0"/>
                    </a:lnTo>
                    <a:lnTo>
                      <a:pt x="1" y="0"/>
                    </a:lnTo>
                    <a:lnTo>
                      <a:pt x="0" y="0"/>
                    </a:lnTo>
                    <a:lnTo>
                      <a:pt x="0"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15" name="Freeform 27"/>
              <p:cNvSpPr>
                <a:spLocks/>
              </p:cNvSpPr>
              <p:nvPr/>
            </p:nvSpPr>
            <p:spPr bwMode="auto">
              <a:xfrm>
                <a:off x="1036" y="1337"/>
                <a:ext cx="3" cy="1"/>
              </a:xfrm>
              <a:custGeom>
                <a:avLst/>
                <a:gdLst>
                  <a:gd name="T0" fmla="*/ 3 w 3"/>
                  <a:gd name="T1" fmla="*/ 0 h 1"/>
                  <a:gd name="T2" fmla="*/ 2 w 3"/>
                  <a:gd name="T3" fmla="*/ 0 h 1"/>
                  <a:gd name="T4" fmla="*/ 2 w 3"/>
                  <a:gd name="T5" fmla="*/ 0 h 1"/>
                  <a:gd name="T6" fmla="*/ 1 w 3"/>
                  <a:gd name="T7" fmla="*/ 0 h 1"/>
                  <a:gd name="T8" fmla="*/ 0 w 3"/>
                  <a:gd name="T9" fmla="*/ 0 h 1"/>
                  <a:gd name="T10" fmla="*/ 0 w 3"/>
                  <a:gd name="T11" fmla="*/ 1 h 1"/>
                  <a:gd name="T12" fmla="*/ 1 w 3"/>
                  <a:gd name="T13" fmla="*/ 1 h 1"/>
                  <a:gd name="T14" fmla="*/ 2 w 3"/>
                  <a:gd name="T15" fmla="*/ 1 h 1"/>
                  <a:gd name="T16" fmla="*/ 2 w 3"/>
                  <a:gd name="T17" fmla="*/ 1 h 1"/>
                  <a:gd name="T18" fmla="*/ 3 w 3"/>
                  <a:gd name="T19" fmla="*/ 1 h 1"/>
                  <a:gd name="T20" fmla="*/ 3 w 3"/>
                  <a:gd name="T21" fmla="*/ 0 h 1"/>
                  <a:gd name="T22" fmla="*/ 3 w 3"/>
                  <a:gd name="T23" fmla="*/ 0 h 1"/>
                  <a:gd name="T24" fmla="*/ 3 w 3"/>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
                    <a:moveTo>
                      <a:pt x="3" y="0"/>
                    </a:moveTo>
                    <a:lnTo>
                      <a:pt x="2" y="0"/>
                    </a:lnTo>
                    <a:lnTo>
                      <a:pt x="2" y="0"/>
                    </a:lnTo>
                    <a:lnTo>
                      <a:pt x="1" y="0"/>
                    </a:lnTo>
                    <a:lnTo>
                      <a:pt x="0" y="0"/>
                    </a:lnTo>
                    <a:lnTo>
                      <a:pt x="0" y="1"/>
                    </a:lnTo>
                    <a:lnTo>
                      <a:pt x="1" y="1"/>
                    </a:lnTo>
                    <a:lnTo>
                      <a:pt x="2" y="1"/>
                    </a:lnTo>
                    <a:lnTo>
                      <a:pt x="2" y="1"/>
                    </a:lnTo>
                    <a:lnTo>
                      <a:pt x="3" y="1"/>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16" name="Freeform 28"/>
              <p:cNvSpPr>
                <a:spLocks/>
              </p:cNvSpPr>
              <p:nvPr/>
            </p:nvSpPr>
            <p:spPr bwMode="auto">
              <a:xfrm>
                <a:off x="1038" y="1340"/>
                <a:ext cx="1" cy="0"/>
              </a:xfrm>
              <a:custGeom>
                <a:avLst/>
                <a:gdLst>
                  <a:gd name="T0" fmla="*/ 1 w 1"/>
                  <a:gd name="T1" fmla="*/ 0 w 1"/>
                  <a:gd name="T2" fmla="*/ 0 w 1"/>
                  <a:gd name="T3" fmla="*/ 0 w 1"/>
                  <a:gd name="T4" fmla="*/ 1 w 1"/>
                  <a:gd name="T5" fmla="*/ 1 w 1"/>
                  <a:gd name="T6" fmla="*/ 1 w 1"/>
                  <a:gd name="T7" fmla="*/ 1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1" y="0"/>
                    </a:moveTo>
                    <a:lnTo>
                      <a:pt x="0" y="0"/>
                    </a:lnTo>
                    <a:lnTo>
                      <a:pt x="0" y="0"/>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17" name="Freeform 29"/>
              <p:cNvSpPr>
                <a:spLocks/>
              </p:cNvSpPr>
              <p:nvPr/>
            </p:nvSpPr>
            <p:spPr bwMode="auto">
              <a:xfrm>
                <a:off x="1040" y="1342"/>
                <a:ext cx="1" cy="0"/>
              </a:xfrm>
              <a:custGeom>
                <a:avLst/>
                <a:gdLst>
                  <a:gd name="T0" fmla="*/ 0 w 1"/>
                  <a:gd name="T1" fmla="*/ 0 w 1"/>
                  <a:gd name="T2" fmla="*/ 0 w 1"/>
                  <a:gd name="T3" fmla="*/ 1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lnTo>
                      <a:pt x="0" y="0"/>
                    </a:lnTo>
                    <a:lnTo>
                      <a:pt x="0" y="0"/>
                    </a:lnTo>
                    <a:lnTo>
                      <a:pt x="1" y="0"/>
                    </a:lnTo>
                    <a:lnTo>
                      <a:pt x="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18" name="Freeform 30"/>
              <p:cNvSpPr>
                <a:spLocks/>
              </p:cNvSpPr>
              <p:nvPr/>
            </p:nvSpPr>
            <p:spPr bwMode="auto">
              <a:xfrm>
                <a:off x="1064" y="1336"/>
                <a:ext cx="1" cy="0"/>
              </a:xfrm>
              <a:custGeom>
                <a:avLst/>
                <a:gdLst>
                  <a:gd name="T0" fmla="*/ 1 w 1"/>
                  <a:gd name="T1" fmla="*/ 1 w 1"/>
                  <a:gd name="T2" fmla="*/ 1 w 1"/>
                  <a:gd name="T3" fmla="*/ 1 w 1"/>
                  <a:gd name="T4" fmla="*/ 1 w 1"/>
                  <a:gd name="T5" fmla="*/ 0 w 1"/>
                  <a:gd name="T6" fmla="*/ 0 w 1"/>
                  <a:gd name="T7" fmla="*/ 1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1" y="0"/>
                    </a:moveTo>
                    <a:lnTo>
                      <a:pt x="1" y="0"/>
                    </a:lnTo>
                    <a:lnTo>
                      <a:pt x="1" y="0"/>
                    </a:lnTo>
                    <a:lnTo>
                      <a:pt x="1" y="0"/>
                    </a:lnTo>
                    <a:lnTo>
                      <a:pt x="1"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19" name="Freeform 31"/>
              <p:cNvSpPr>
                <a:spLocks/>
              </p:cNvSpPr>
              <p:nvPr/>
            </p:nvSpPr>
            <p:spPr bwMode="auto">
              <a:xfrm>
                <a:off x="1066" y="1336"/>
                <a:ext cx="1" cy="1"/>
              </a:xfrm>
              <a:custGeom>
                <a:avLst/>
                <a:gdLst>
                  <a:gd name="T0" fmla="*/ 1 w 1"/>
                  <a:gd name="T1" fmla="*/ 1 h 1"/>
                  <a:gd name="T2" fmla="*/ 1 w 1"/>
                  <a:gd name="T3" fmla="*/ 0 h 1"/>
                  <a:gd name="T4" fmla="*/ 1 w 1"/>
                  <a:gd name="T5" fmla="*/ 0 h 1"/>
                  <a:gd name="T6" fmla="*/ 1 w 1"/>
                  <a:gd name="T7" fmla="*/ 0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0"/>
                    </a:lnTo>
                    <a:lnTo>
                      <a:pt x="1" y="0"/>
                    </a:lnTo>
                    <a:lnTo>
                      <a:pt x="1" y="0"/>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20" name="Freeform 32"/>
              <p:cNvSpPr>
                <a:spLocks/>
              </p:cNvSpPr>
              <p:nvPr/>
            </p:nvSpPr>
            <p:spPr bwMode="auto">
              <a:xfrm>
                <a:off x="1148" y="1353"/>
                <a:ext cx="9" cy="4"/>
              </a:xfrm>
              <a:custGeom>
                <a:avLst/>
                <a:gdLst>
                  <a:gd name="T0" fmla="*/ 6 w 15"/>
                  <a:gd name="T1" fmla="*/ 5 h 6"/>
                  <a:gd name="T2" fmla="*/ 7 w 15"/>
                  <a:gd name="T3" fmla="*/ 5 h 6"/>
                  <a:gd name="T4" fmla="*/ 11 w 15"/>
                  <a:gd name="T5" fmla="*/ 6 h 6"/>
                  <a:gd name="T6" fmla="*/ 12 w 15"/>
                  <a:gd name="T7" fmla="*/ 6 h 6"/>
                  <a:gd name="T8" fmla="*/ 14 w 15"/>
                  <a:gd name="T9" fmla="*/ 6 h 6"/>
                  <a:gd name="T10" fmla="*/ 15 w 15"/>
                  <a:gd name="T11" fmla="*/ 5 h 6"/>
                  <a:gd name="T12" fmla="*/ 15 w 15"/>
                  <a:gd name="T13" fmla="*/ 4 h 6"/>
                  <a:gd name="T14" fmla="*/ 14 w 15"/>
                  <a:gd name="T15" fmla="*/ 3 h 6"/>
                  <a:gd name="T16" fmla="*/ 12 w 15"/>
                  <a:gd name="T17" fmla="*/ 1 h 6"/>
                  <a:gd name="T18" fmla="*/ 11 w 15"/>
                  <a:gd name="T19" fmla="*/ 1 h 6"/>
                  <a:gd name="T20" fmla="*/ 10 w 15"/>
                  <a:gd name="T21" fmla="*/ 0 h 6"/>
                  <a:gd name="T22" fmla="*/ 8 w 15"/>
                  <a:gd name="T23" fmla="*/ 0 h 6"/>
                  <a:gd name="T24" fmla="*/ 6 w 15"/>
                  <a:gd name="T25" fmla="*/ 2 h 6"/>
                  <a:gd name="T26" fmla="*/ 4 w 15"/>
                  <a:gd name="T27" fmla="*/ 1 h 6"/>
                  <a:gd name="T28" fmla="*/ 4 w 15"/>
                  <a:gd name="T29" fmla="*/ 2 h 6"/>
                  <a:gd name="T30" fmla="*/ 3 w 15"/>
                  <a:gd name="T31" fmla="*/ 3 h 6"/>
                  <a:gd name="T32" fmla="*/ 2 w 15"/>
                  <a:gd name="T33" fmla="*/ 4 h 6"/>
                  <a:gd name="T34" fmla="*/ 0 w 15"/>
                  <a:gd name="T35" fmla="*/ 5 h 6"/>
                  <a:gd name="T36" fmla="*/ 1 w 15"/>
                  <a:gd name="T37" fmla="*/ 5 h 6"/>
                  <a:gd name="T38" fmla="*/ 2 w 15"/>
                  <a:gd name="T39" fmla="*/ 5 h 6"/>
                  <a:gd name="T40" fmla="*/ 3 w 15"/>
                  <a:gd name="T41" fmla="*/ 5 h 6"/>
                  <a:gd name="T42" fmla="*/ 6 w 15"/>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6">
                    <a:moveTo>
                      <a:pt x="6" y="5"/>
                    </a:moveTo>
                    <a:cubicBezTo>
                      <a:pt x="7" y="5"/>
                      <a:pt x="7" y="5"/>
                      <a:pt x="7" y="5"/>
                    </a:cubicBezTo>
                    <a:cubicBezTo>
                      <a:pt x="11" y="6"/>
                      <a:pt x="11" y="6"/>
                      <a:pt x="11" y="6"/>
                    </a:cubicBezTo>
                    <a:cubicBezTo>
                      <a:pt x="12" y="6"/>
                      <a:pt x="12" y="6"/>
                      <a:pt x="12" y="6"/>
                    </a:cubicBezTo>
                    <a:cubicBezTo>
                      <a:pt x="14" y="6"/>
                      <a:pt x="14" y="6"/>
                      <a:pt x="14" y="6"/>
                    </a:cubicBezTo>
                    <a:cubicBezTo>
                      <a:pt x="15" y="5"/>
                      <a:pt x="15" y="5"/>
                      <a:pt x="15" y="5"/>
                    </a:cubicBezTo>
                    <a:cubicBezTo>
                      <a:pt x="15" y="4"/>
                      <a:pt x="15" y="4"/>
                      <a:pt x="15" y="4"/>
                    </a:cubicBezTo>
                    <a:cubicBezTo>
                      <a:pt x="14" y="3"/>
                      <a:pt x="14" y="3"/>
                      <a:pt x="14" y="3"/>
                    </a:cubicBezTo>
                    <a:cubicBezTo>
                      <a:pt x="14" y="3"/>
                      <a:pt x="13" y="1"/>
                      <a:pt x="12" y="1"/>
                    </a:cubicBezTo>
                    <a:cubicBezTo>
                      <a:pt x="12" y="1"/>
                      <a:pt x="11" y="1"/>
                      <a:pt x="11" y="1"/>
                    </a:cubicBezTo>
                    <a:cubicBezTo>
                      <a:pt x="10" y="0"/>
                      <a:pt x="10" y="0"/>
                      <a:pt x="10" y="0"/>
                    </a:cubicBezTo>
                    <a:cubicBezTo>
                      <a:pt x="8" y="0"/>
                      <a:pt x="8" y="0"/>
                      <a:pt x="8" y="0"/>
                    </a:cubicBezTo>
                    <a:cubicBezTo>
                      <a:pt x="6" y="2"/>
                      <a:pt x="6" y="2"/>
                      <a:pt x="6" y="2"/>
                    </a:cubicBezTo>
                    <a:cubicBezTo>
                      <a:pt x="4" y="1"/>
                      <a:pt x="4" y="1"/>
                      <a:pt x="4" y="1"/>
                    </a:cubicBezTo>
                    <a:cubicBezTo>
                      <a:pt x="4" y="2"/>
                      <a:pt x="4" y="2"/>
                      <a:pt x="4" y="2"/>
                    </a:cubicBezTo>
                    <a:cubicBezTo>
                      <a:pt x="3" y="3"/>
                      <a:pt x="3" y="3"/>
                      <a:pt x="3" y="3"/>
                    </a:cubicBezTo>
                    <a:cubicBezTo>
                      <a:pt x="2" y="4"/>
                      <a:pt x="2" y="4"/>
                      <a:pt x="2" y="4"/>
                    </a:cubicBezTo>
                    <a:cubicBezTo>
                      <a:pt x="0" y="5"/>
                      <a:pt x="0" y="5"/>
                      <a:pt x="0" y="5"/>
                    </a:cubicBezTo>
                    <a:cubicBezTo>
                      <a:pt x="1" y="5"/>
                      <a:pt x="1" y="5"/>
                      <a:pt x="1" y="5"/>
                    </a:cubicBezTo>
                    <a:cubicBezTo>
                      <a:pt x="1" y="5"/>
                      <a:pt x="2" y="6"/>
                      <a:pt x="2" y="5"/>
                    </a:cubicBezTo>
                    <a:cubicBezTo>
                      <a:pt x="3" y="5"/>
                      <a:pt x="2" y="5"/>
                      <a:pt x="3" y="5"/>
                    </a:cubicBezTo>
                    <a:cubicBezTo>
                      <a:pt x="4" y="5"/>
                      <a:pt x="6"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21" name="Freeform 33"/>
              <p:cNvSpPr>
                <a:spLocks/>
              </p:cNvSpPr>
              <p:nvPr/>
            </p:nvSpPr>
            <p:spPr bwMode="auto">
              <a:xfrm>
                <a:off x="1149" y="1352"/>
                <a:ext cx="2" cy="2"/>
              </a:xfrm>
              <a:custGeom>
                <a:avLst/>
                <a:gdLst>
                  <a:gd name="T0" fmla="*/ 1 w 2"/>
                  <a:gd name="T1" fmla="*/ 1 h 2"/>
                  <a:gd name="T2" fmla="*/ 2 w 2"/>
                  <a:gd name="T3" fmla="*/ 1 h 2"/>
                  <a:gd name="T4" fmla="*/ 1 w 2"/>
                  <a:gd name="T5" fmla="*/ 0 h 2"/>
                  <a:gd name="T6" fmla="*/ 1 w 2"/>
                  <a:gd name="T7" fmla="*/ 0 h 2"/>
                  <a:gd name="T8" fmla="*/ 0 w 2"/>
                  <a:gd name="T9" fmla="*/ 0 h 2"/>
                  <a:gd name="T10" fmla="*/ 0 w 2"/>
                  <a:gd name="T11" fmla="*/ 1 h 2"/>
                  <a:gd name="T12" fmla="*/ 0 w 2"/>
                  <a:gd name="T13" fmla="*/ 1 h 2"/>
                  <a:gd name="T14" fmla="*/ 1 w 2"/>
                  <a:gd name="T15" fmla="*/ 2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lnTo>
                      <a:pt x="2" y="1"/>
                    </a:lnTo>
                    <a:lnTo>
                      <a:pt x="1" y="0"/>
                    </a:lnTo>
                    <a:lnTo>
                      <a:pt x="1" y="0"/>
                    </a:lnTo>
                    <a:lnTo>
                      <a:pt x="0" y="0"/>
                    </a:lnTo>
                    <a:lnTo>
                      <a:pt x="0" y="1"/>
                    </a:lnTo>
                    <a:lnTo>
                      <a:pt x="0" y="1"/>
                    </a:lnTo>
                    <a:lnTo>
                      <a:pt x="1" y="2"/>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22" name="Freeform 34"/>
              <p:cNvSpPr>
                <a:spLocks/>
              </p:cNvSpPr>
              <p:nvPr/>
            </p:nvSpPr>
            <p:spPr bwMode="auto">
              <a:xfrm>
                <a:off x="1164" y="1346"/>
                <a:ext cx="12" cy="3"/>
              </a:xfrm>
              <a:custGeom>
                <a:avLst/>
                <a:gdLst>
                  <a:gd name="T0" fmla="*/ 2 w 20"/>
                  <a:gd name="T1" fmla="*/ 4 h 6"/>
                  <a:gd name="T2" fmla="*/ 4 w 20"/>
                  <a:gd name="T3" fmla="*/ 4 h 6"/>
                  <a:gd name="T4" fmla="*/ 5 w 20"/>
                  <a:gd name="T5" fmla="*/ 4 h 6"/>
                  <a:gd name="T6" fmla="*/ 6 w 20"/>
                  <a:gd name="T7" fmla="*/ 5 h 6"/>
                  <a:gd name="T8" fmla="*/ 8 w 20"/>
                  <a:gd name="T9" fmla="*/ 6 h 6"/>
                  <a:gd name="T10" fmla="*/ 11 w 20"/>
                  <a:gd name="T11" fmla="*/ 6 h 6"/>
                  <a:gd name="T12" fmla="*/ 12 w 20"/>
                  <a:gd name="T13" fmla="*/ 6 h 6"/>
                  <a:gd name="T14" fmla="*/ 15 w 20"/>
                  <a:gd name="T15" fmla="*/ 6 h 6"/>
                  <a:gd name="T16" fmla="*/ 16 w 20"/>
                  <a:gd name="T17" fmla="*/ 5 h 6"/>
                  <a:gd name="T18" fmla="*/ 18 w 20"/>
                  <a:gd name="T19" fmla="*/ 5 h 6"/>
                  <a:gd name="T20" fmla="*/ 19 w 20"/>
                  <a:gd name="T21" fmla="*/ 4 h 6"/>
                  <a:gd name="T22" fmla="*/ 20 w 20"/>
                  <a:gd name="T23" fmla="*/ 4 h 6"/>
                  <a:gd name="T24" fmla="*/ 19 w 20"/>
                  <a:gd name="T25" fmla="*/ 4 h 6"/>
                  <a:gd name="T26" fmla="*/ 17 w 20"/>
                  <a:gd name="T27" fmla="*/ 3 h 6"/>
                  <a:gd name="T28" fmla="*/ 15 w 20"/>
                  <a:gd name="T29" fmla="*/ 2 h 6"/>
                  <a:gd name="T30" fmla="*/ 14 w 20"/>
                  <a:gd name="T31" fmla="*/ 2 h 6"/>
                  <a:gd name="T32" fmla="*/ 12 w 20"/>
                  <a:gd name="T33" fmla="*/ 2 h 6"/>
                  <a:gd name="T34" fmla="*/ 11 w 20"/>
                  <a:gd name="T35" fmla="*/ 2 h 6"/>
                  <a:gd name="T36" fmla="*/ 10 w 20"/>
                  <a:gd name="T37" fmla="*/ 2 h 6"/>
                  <a:gd name="T38" fmla="*/ 10 w 20"/>
                  <a:gd name="T39" fmla="*/ 1 h 6"/>
                  <a:gd name="T40" fmla="*/ 8 w 20"/>
                  <a:gd name="T41" fmla="*/ 1 h 6"/>
                  <a:gd name="T42" fmla="*/ 7 w 20"/>
                  <a:gd name="T43" fmla="*/ 1 h 6"/>
                  <a:gd name="T44" fmla="*/ 5 w 20"/>
                  <a:gd name="T45" fmla="*/ 1 h 6"/>
                  <a:gd name="T46" fmla="*/ 5 w 20"/>
                  <a:gd name="T47" fmla="*/ 2 h 6"/>
                  <a:gd name="T48" fmla="*/ 4 w 20"/>
                  <a:gd name="T49" fmla="*/ 2 h 6"/>
                  <a:gd name="T50" fmla="*/ 3 w 20"/>
                  <a:gd name="T51" fmla="*/ 1 h 6"/>
                  <a:gd name="T52" fmla="*/ 2 w 20"/>
                  <a:gd name="T53" fmla="*/ 1 h 6"/>
                  <a:gd name="T54" fmla="*/ 2 w 20"/>
                  <a:gd name="T55" fmla="*/ 0 h 6"/>
                  <a:gd name="T56" fmla="*/ 1 w 20"/>
                  <a:gd name="T57" fmla="*/ 0 h 6"/>
                  <a:gd name="T58" fmla="*/ 0 w 20"/>
                  <a:gd name="T59" fmla="*/ 1 h 6"/>
                  <a:gd name="T60" fmla="*/ 0 w 20"/>
                  <a:gd name="T61" fmla="*/ 3 h 6"/>
                  <a:gd name="T62" fmla="*/ 1 w 20"/>
                  <a:gd name="T63" fmla="*/ 3 h 6"/>
                  <a:gd name="T64" fmla="*/ 2 w 20"/>
                  <a:gd name="T6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6">
                    <a:moveTo>
                      <a:pt x="2" y="4"/>
                    </a:moveTo>
                    <a:cubicBezTo>
                      <a:pt x="4" y="4"/>
                      <a:pt x="4" y="4"/>
                      <a:pt x="4" y="4"/>
                    </a:cubicBezTo>
                    <a:cubicBezTo>
                      <a:pt x="5" y="4"/>
                      <a:pt x="5" y="4"/>
                      <a:pt x="5" y="4"/>
                    </a:cubicBezTo>
                    <a:cubicBezTo>
                      <a:pt x="6" y="5"/>
                      <a:pt x="6" y="5"/>
                      <a:pt x="6" y="5"/>
                    </a:cubicBezTo>
                    <a:cubicBezTo>
                      <a:pt x="8" y="6"/>
                      <a:pt x="8" y="6"/>
                      <a:pt x="8" y="6"/>
                    </a:cubicBezTo>
                    <a:cubicBezTo>
                      <a:pt x="11" y="6"/>
                      <a:pt x="11" y="6"/>
                      <a:pt x="11" y="6"/>
                    </a:cubicBezTo>
                    <a:cubicBezTo>
                      <a:pt x="12" y="6"/>
                      <a:pt x="12" y="6"/>
                      <a:pt x="12" y="6"/>
                    </a:cubicBezTo>
                    <a:cubicBezTo>
                      <a:pt x="15" y="6"/>
                      <a:pt x="15" y="6"/>
                      <a:pt x="15" y="6"/>
                    </a:cubicBezTo>
                    <a:cubicBezTo>
                      <a:pt x="16" y="5"/>
                      <a:pt x="16" y="5"/>
                      <a:pt x="16" y="5"/>
                    </a:cubicBezTo>
                    <a:cubicBezTo>
                      <a:pt x="18" y="5"/>
                      <a:pt x="18" y="5"/>
                      <a:pt x="18" y="5"/>
                    </a:cubicBezTo>
                    <a:cubicBezTo>
                      <a:pt x="19" y="4"/>
                      <a:pt x="19" y="4"/>
                      <a:pt x="19" y="4"/>
                    </a:cubicBezTo>
                    <a:cubicBezTo>
                      <a:pt x="20" y="4"/>
                      <a:pt x="20" y="4"/>
                      <a:pt x="20" y="4"/>
                    </a:cubicBezTo>
                    <a:cubicBezTo>
                      <a:pt x="20" y="4"/>
                      <a:pt x="19" y="4"/>
                      <a:pt x="19" y="4"/>
                    </a:cubicBezTo>
                    <a:cubicBezTo>
                      <a:pt x="18" y="3"/>
                      <a:pt x="17" y="3"/>
                      <a:pt x="17" y="3"/>
                    </a:cubicBezTo>
                    <a:cubicBezTo>
                      <a:pt x="15" y="2"/>
                      <a:pt x="15" y="2"/>
                      <a:pt x="15" y="2"/>
                    </a:cubicBezTo>
                    <a:cubicBezTo>
                      <a:pt x="14" y="2"/>
                      <a:pt x="14" y="2"/>
                      <a:pt x="14" y="2"/>
                    </a:cubicBezTo>
                    <a:cubicBezTo>
                      <a:pt x="12" y="2"/>
                      <a:pt x="12" y="2"/>
                      <a:pt x="12" y="2"/>
                    </a:cubicBezTo>
                    <a:cubicBezTo>
                      <a:pt x="11" y="2"/>
                      <a:pt x="11" y="2"/>
                      <a:pt x="11" y="2"/>
                    </a:cubicBezTo>
                    <a:cubicBezTo>
                      <a:pt x="10" y="2"/>
                      <a:pt x="10" y="2"/>
                      <a:pt x="10" y="2"/>
                    </a:cubicBezTo>
                    <a:cubicBezTo>
                      <a:pt x="10" y="1"/>
                      <a:pt x="10" y="1"/>
                      <a:pt x="10" y="1"/>
                    </a:cubicBezTo>
                    <a:cubicBezTo>
                      <a:pt x="8" y="1"/>
                      <a:pt x="8" y="1"/>
                      <a:pt x="8" y="1"/>
                    </a:cubicBezTo>
                    <a:cubicBezTo>
                      <a:pt x="7" y="1"/>
                      <a:pt x="7" y="1"/>
                      <a:pt x="7" y="1"/>
                    </a:cubicBezTo>
                    <a:cubicBezTo>
                      <a:pt x="5" y="1"/>
                      <a:pt x="5" y="1"/>
                      <a:pt x="5" y="1"/>
                    </a:cubicBezTo>
                    <a:cubicBezTo>
                      <a:pt x="5" y="2"/>
                      <a:pt x="5" y="2"/>
                      <a:pt x="5" y="2"/>
                    </a:cubicBezTo>
                    <a:cubicBezTo>
                      <a:pt x="4" y="2"/>
                      <a:pt x="4" y="2"/>
                      <a:pt x="4" y="2"/>
                    </a:cubicBezTo>
                    <a:cubicBezTo>
                      <a:pt x="4" y="2"/>
                      <a:pt x="4" y="1"/>
                      <a:pt x="3" y="1"/>
                    </a:cubicBezTo>
                    <a:cubicBezTo>
                      <a:pt x="2" y="1"/>
                      <a:pt x="2" y="1"/>
                      <a:pt x="2" y="1"/>
                    </a:cubicBezTo>
                    <a:cubicBezTo>
                      <a:pt x="2" y="0"/>
                      <a:pt x="2" y="0"/>
                      <a:pt x="2" y="0"/>
                    </a:cubicBezTo>
                    <a:cubicBezTo>
                      <a:pt x="1" y="0"/>
                      <a:pt x="1" y="0"/>
                      <a:pt x="1" y="0"/>
                    </a:cubicBezTo>
                    <a:cubicBezTo>
                      <a:pt x="0" y="1"/>
                      <a:pt x="0" y="1"/>
                      <a:pt x="0" y="1"/>
                    </a:cubicBezTo>
                    <a:cubicBezTo>
                      <a:pt x="0" y="3"/>
                      <a:pt x="0" y="3"/>
                      <a:pt x="0" y="3"/>
                    </a:cubicBezTo>
                    <a:cubicBezTo>
                      <a:pt x="1" y="3"/>
                      <a:pt x="1" y="3"/>
                      <a:pt x="1" y="3"/>
                    </a:cubicBez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23" name="Freeform 35"/>
              <p:cNvSpPr>
                <a:spLocks/>
              </p:cNvSpPr>
              <p:nvPr/>
            </p:nvSpPr>
            <p:spPr bwMode="auto">
              <a:xfrm>
                <a:off x="1141" y="1342"/>
                <a:ext cx="21" cy="8"/>
              </a:xfrm>
              <a:custGeom>
                <a:avLst/>
                <a:gdLst>
                  <a:gd name="T0" fmla="*/ 1 w 35"/>
                  <a:gd name="T1" fmla="*/ 7 h 13"/>
                  <a:gd name="T2" fmla="*/ 1 w 35"/>
                  <a:gd name="T3" fmla="*/ 9 h 13"/>
                  <a:gd name="T4" fmla="*/ 3 w 35"/>
                  <a:gd name="T5" fmla="*/ 11 h 13"/>
                  <a:gd name="T6" fmla="*/ 7 w 35"/>
                  <a:gd name="T7" fmla="*/ 12 h 13"/>
                  <a:gd name="T8" fmla="*/ 10 w 35"/>
                  <a:gd name="T9" fmla="*/ 13 h 13"/>
                  <a:gd name="T10" fmla="*/ 10 w 35"/>
                  <a:gd name="T11" fmla="*/ 11 h 13"/>
                  <a:gd name="T12" fmla="*/ 12 w 35"/>
                  <a:gd name="T13" fmla="*/ 11 h 13"/>
                  <a:gd name="T14" fmla="*/ 15 w 35"/>
                  <a:gd name="T15" fmla="*/ 12 h 13"/>
                  <a:gd name="T16" fmla="*/ 20 w 35"/>
                  <a:gd name="T17" fmla="*/ 10 h 13"/>
                  <a:gd name="T18" fmla="*/ 22 w 35"/>
                  <a:gd name="T19" fmla="*/ 12 h 13"/>
                  <a:gd name="T20" fmla="*/ 25 w 35"/>
                  <a:gd name="T21" fmla="*/ 12 h 13"/>
                  <a:gd name="T22" fmla="*/ 28 w 35"/>
                  <a:gd name="T23" fmla="*/ 11 h 13"/>
                  <a:gd name="T24" fmla="*/ 23 w 35"/>
                  <a:gd name="T25" fmla="*/ 9 h 13"/>
                  <a:gd name="T26" fmla="*/ 22 w 35"/>
                  <a:gd name="T27" fmla="*/ 6 h 13"/>
                  <a:gd name="T28" fmla="*/ 24 w 35"/>
                  <a:gd name="T29" fmla="*/ 5 h 13"/>
                  <a:gd name="T30" fmla="*/ 25 w 35"/>
                  <a:gd name="T31" fmla="*/ 5 h 13"/>
                  <a:gd name="T32" fmla="*/ 25 w 35"/>
                  <a:gd name="T33" fmla="*/ 8 h 13"/>
                  <a:gd name="T34" fmla="*/ 26 w 35"/>
                  <a:gd name="T35" fmla="*/ 9 h 13"/>
                  <a:gd name="T36" fmla="*/ 28 w 35"/>
                  <a:gd name="T37" fmla="*/ 10 h 13"/>
                  <a:gd name="T38" fmla="*/ 32 w 35"/>
                  <a:gd name="T39" fmla="*/ 10 h 13"/>
                  <a:gd name="T40" fmla="*/ 33 w 35"/>
                  <a:gd name="T41" fmla="*/ 8 h 13"/>
                  <a:gd name="T42" fmla="*/ 34 w 35"/>
                  <a:gd name="T43" fmla="*/ 7 h 13"/>
                  <a:gd name="T44" fmla="*/ 35 w 35"/>
                  <a:gd name="T45" fmla="*/ 6 h 13"/>
                  <a:gd name="T46" fmla="*/ 31 w 35"/>
                  <a:gd name="T47" fmla="*/ 4 h 13"/>
                  <a:gd name="T48" fmla="*/ 28 w 35"/>
                  <a:gd name="T49" fmla="*/ 3 h 13"/>
                  <a:gd name="T50" fmla="*/ 25 w 35"/>
                  <a:gd name="T51" fmla="*/ 3 h 13"/>
                  <a:gd name="T52" fmla="*/ 21 w 35"/>
                  <a:gd name="T53" fmla="*/ 1 h 13"/>
                  <a:gd name="T54" fmla="*/ 19 w 35"/>
                  <a:gd name="T55" fmla="*/ 2 h 13"/>
                  <a:gd name="T56" fmla="*/ 17 w 35"/>
                  <a:gd name="T57" fmla="*/ 2 h 13"/>
                  <a:gd name="T58" fmla="*/ 18 w 35"/>
                  <a:gd name="T59" fmla="*/ 5 h 13"/>
                  <a:gd name="T60" fmla="*/ 15 w 35"/>
                  <a:gd name="T61" fmla="*/ 3 h 13"/>
                  <a:gd name="T62" fmla="*/ 12 w 35"/>
                  <a:gd name="T63" fmla="*/ 2 h 13"/>
                  <a:gd name="T64" fmla="*/ 8 w 35"/>
                  <a:gd name="T65" fmla="*/ 1 h 13"/>
                  <a:gd name="T66" fmla="*/ 6 w 35"/>
                  <a:gd name="T67" fmla="*/ 0 h 13"/>
                  <a:gd name="T68" fmla="*/ 5 w 35"/>
                  <a:gd name="T69" fmla="*/ 1 h 13"/>
                  <a:gd name="T70" fmla="*/ 2 w 35"/>
                  <a:gd name="T71" fmla="*/ 2 h 13"/>
                  <a:gd name="T72" fmla="*/ 0 w 35"/>
                  <a:gd name="T73" fmla="*/ 4 h 13"/>
                  <a:gd name="T74" fmla="*/ 1 w 35"/>
                  <a:gd name="T7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3">
                    <a:moveTo>
                      <a:pt x="1" y="6"/>
                    </a:moveTo>
                    <a:cubicBezTo>
                      <a:pt x="1" y="7"/>
                      <a:pt x="1" y="7"/>
                      <a:pt x="1" y="7"/>
                    </a:cubicBezTo>
                    <a:cubicBezTo>
                      <a:pt x="0" y="7"/>
                      <a:pt x="0" y="7"/>
                      <a:pt x="0" y="7"/>
                    </a:cubicBezTo>
                    <a:cubicBezTo>
                      <a:pt x="1" y="9"/>
                      <a:pt x="1" y="9"/>
                      <a:pt x="1" y="9"/>
                    </a:cubicBezTo>
                    <a:cubicBezTo>
                      <a:pt x="2" y="10"/>
                      <a:pt x="2" y="10"/>
                      <a:pt x="2" y="10"/>
                    </a:cubicBezTo>
                    <a:cubicBezTo>
                      <a:pt x="3" y="11"/>
                      <a:pt x="3" y="11"/>
                      <a:pt x="3" y="11"/>
                    </a:cubicBezTo>
                    <a:cubicBezTo>
                      <a:pt x="5" y="12"/>
                      <a:pt x="5" y="12"/>
                      <a:pt x="5" y="12"/>
                    </a:cubicBezTo>
                    <a:cubicBezTo>
                      <a:pt x="5" y="12"/>
                      <a:pt x="6" y="12"/>
                      <a:pt x="7" y="12"/>
                    </a:cubicBezTo>
                    <a:cubicBezTo>
                      <a:pt x="7" y="12"/>
                      <a:pt x="8" y="13"/>
                      <a:pt x="8" y="13"/>
                    </a:cubicBezTo>
                    <a:cubicBezTo>
                      <a:pt x="10" y="13"/>
                      <a:pt x="10" y="13"/>
                      <a:pt x="10" y="13"/>
                    </a:cubicBezTo>
                    <a:cubicBezTo>
                      <a:pt x="10" y="12"/>
                      <a:pt x="10" y="12"/>
                      <a:pt x="10" y="12"/>
                    </a:cubicBezTo>
                    <a:cubicBezTo>
                      <a:pt x="10" y="12"/>
                      <a:pt x="10" y="11"/>
                      <a:pt x="10" y="11"/>
                    </a:cubicBezTo>
                    <a:cubicBezTo>
                      <a:pt x="11" y="11"/>
                      <a:pt x="12" y="10"/>
                      <a:pt x="12" y="10"/>
                    </a:cubicBezTo>
                    <a:cubicBezTo>
                      <a:pt x="12" y="11"/>
                      <a:pt x="12" y="11"/>
                      <a:pt x="12" y="11"/>
                    </a:cubicBezTo>
                    <a:cubicBezTo>
                      <a:pt x="13" y="12"/>
                      <a:pt x="13" y="12"/>
                      <a:pt x="13" y="12"/>
                    </a:cubicBezTo>
                    <a:cubicBezTo>
                      <a:pt x="15" y="12"/>
                      <a:pt x="15" y="12"/>
                      <a:pt x="15" y="12"/>
                    </a:cubicBezTo>
                    <a:cubicBezTo>
                      <a:pt x="18" y="10"/>
                      <a:pt x="18" y="10"/>
                      <a:pt x="18" y="10"/>
                    </a:cubicBezTo>
                    <a:cubicBezTo>
                      <a:pt x="20" y="10"/>
                      <a:pt x="20" y="10"/>
                      <a:pt x="20" y="10"/>
                    </a:cubicBezTo>
                    <a:cubicBezTo>
                      <a:pt x="22" y="10"/>
                      <a:pt x="22" y="10"/>
                      <a:pt x="22" y="10"/>
                    </a:cubicBezTo>
                    <a:cubicBezTo>
                      <a:pt x="22" y="12"/>
                      <a:pt x="22" y="12"/>
                      <a:pt x="22" y="12"/>
                    </a:cubicBezTo>
                    <a:cubicBezTo>
                      <a:pt x="24" y="12"/>
                      <a:pt x="24" y="12"/>
                      <a:pt x="24" y="12"/>
                    </a:cubicBezTo>
                    <a:cubicBezTo>
                      <a:pt x="25" y="12"/>
                      <a:pt x="25" y="12"/>
                      <a:pt x="25" y="12"/>
                    </a:cubicBezTo>
                    <a:cubicBezTo>
                      <a:pt x="26" y="11"/>
                      <a:pt x="26" y="11"/>
                      <a:pt x="26" y="11"/>
                    </a:cubicBezTo>
                    <a:cubicBezTo>
                      <a:pt x="28" y="11"/>
                      <a:pt x="28" y="11"/>
                      <a:pt x="28" y="11"/>
                    </a:cubicBezTo>
                    <a:cubicBezTo>
                      <a:pt x="27" y="10"/>
                      <a:pt x="27" y="10"/>
                      <a:pt x="27" y="10"/>
                    </a:cubicBezTo>
                    <a:cubicBezTo>
                      <a:pt x="23" y="9"/>
                      <a:pt x="23" y="9"/>
                      <a:pt x="23" y="9"/>
                    </a:cubicBezTo>
                    <a:cubicBezTo>
                      <a:pt x="22" y="8"/>
                      <a:pt x="22" y="8"/>
                      <a:pt x="22" y="8"/>
                    </a:cubicBezTo>
                    <a:cubicBezTo>
                      <a:pt x="22" y="6"/>
                      <a:pt x="22" y="6"/>
                      <a:pt x="22" y="6"/>
                    </a:cubicBezTo>
                    <a:cubicBezTo>
                      <a:pt x="22" y="5"/>
                      <a:pt x="22" y="5"/>
                      <a:pt x="22" y="5"/>
                    </a:cubicBezTo>
                    <a:cubicBezTo>
                      <a:pt x="24" y="5"/>
                      <a:pt x="24" y="5"/>
                      <a:pt x="24" y="5"/>
                    </a:cubicBezTo>
                    <a:cubicBezTo>
                      <a:pt x="24" y="4"/>
                      <a:pt x="24" y="4"/>
                      <a:pt x="24" y="4"/>
                    </a:cubicBezTo>
                    <a:cubicBezTo>
                      <a:pt x="25" y="5"/>
                      <a:pt x="25" y="5"/>
                      <a:pt x="25" y="5"/>
                    </a:cubicBezTo>
                    <a:cubicBezTo>
                      <a:pt x="24" y="7"/>
                      <a:pt x="24" y="7"/>
                      <a:pt x="24" y="7"/>
                    </a:cubicBezTo>
                    <a:cubicBezTo>
                      <a:pt x="25" y="8"/>
                      <a:pt x="25" y="8"/>
                      <a:pt x="25" y="8"/>
                    </a:cubicBezTo>
                    <a:cubicBezTo>
                      <a:pt x="26" y="8"/>
                      <a:pt x="26" y="8"/>
                      <a:pt x="26" y="8"/>
                    </a:cubicBezTo>
                    <a:cubicBezTo>
                      <a:pt x="26" y="9"/>
                      <a:pt x="26" y="9"/>
                      <a:pt x="26" y="9"/>
                    </a:cubicBezTo>
                    <a:cubicBezTo>
                      <a:pt x="27" y="9"/>
                      <a:pt x="27" y="9"/>
                      <a:pt x="27" y="9"/>
                    </a:cubicBezTo>
                    <a:cubicBezTo>
                      <a:pt x="28" y="10"/>
                      <a:pt x="28" y="10"/>
                      <a:pt x="28" y="10"/>
                    </a:cubicBezTo>
                    <a:cubicBezTo>
                      <a:pt x="30" y="10"/>
                      <a:pt x="30" y="10"/>
                      <a:pt x="30" y="10"/>
                    </a:cubicBezTo>
                    <a:cubicBezTo>
                      <a:pt x="32" y="10"/>
                      <a:pt x="32" y="10"/>
                      <a:pt x="32" y="10"/>
                    </a:cubicBezTo>
                    <a:cubicBezTo>
                      <a:pt x="32" y="9"/>
                      <a:pt x="32" y="9"/>
                      <a:pt x="32" y="9"/>
                    </a:cubicBezTo>
                    <a:cubicBezTo>
                      <a:pt x="33" y="8"/>
                      <a:pt x="33" y="8"/>
                      <a:pt x="33" y="8"/>
                    </a:cubicBezTo>
                    <a:cubicBezTo>
                      <a:pt x="33" y="7"/>
                      <a:pt x="33" y="7"/>
                      <a:pt x="33" y="7"/>
                    </a:cubicBezTo>
                    <a:cubicBezTo>
                      <a:pt x="34" y="7"/>
                      <a:pt x="34" y="7"/>
                      <a:pt x="34" y="7"/>
                    </a:cubicBezTo>
                    <a:cubicBezTo>
                      <a:pt x="35" y="6"/>
                      <a:pt x="35" y="6"/>
                      <a:pt x="35" y="6"/>
                    </a:cubicBezTo>
                    <a:cubicBezTo>
                      <a:pt x="35" y="6"/>
                      <a:pt x="35" y="6"/>
                      <a:pt x="35" y="6"/>
                    </a:cubicBezTo>
                    <a:cubicBezTo>
                      <a:pt x="32" y="4"/>
                      <a:pt x="32" y="4"/>
                      <a:pt x="32" y="4"/>
                    </a:cubicBezTo>
                    <a:cubicBezTo>
                      <a:pt x="31" y="4"/>
                      <a:pt x="31" y="4"/>
                      <a:pt x="31" y="4"/>
                    </a:cubicBezTo>
                    <a:cubicBezTo>
                      <a:pt x="29" y="3"/>
                      <a:pt x="29" y="3"/>
                      <a:pt x="29" y="3"/>
                    </a:cubicBezTo>
                    <a:cubicBezTo>
                      <a:pt x="28" y="3"/>
                      <a:pt x="28" y="3"/>
                      <a:pt x="28" y="3"/>
                    </a:cubicBezTo>
                    <a:cubicBezTo>
                      <a:pt x="26" y="3"/>
                      <a:pt x="26" y="3"/>
                      <a:pt x="26" y="3"/>
                    </a:cubicBezTo>
                    <a:cubicBezTo>
                      <a:pt x="25" y="3"/>
                      <a:pt x="25" y="3"/>
                      <a:pt x="25" y="3"/>
                    </a:cubicBezTo>
                    <a:cubicBezTo>
                      <a:pt x="23" y="3"/>
                      <a:pt x="23" y="3"/>
                      <a:pt x="23" y="3"/>
                    </a:cubicBezTo>
                    <a:cubicBezTo>
                      <a:pt x="21" y="1"/>
                      <a:pt x="21" y="1"/>
                      <a:pt x="21" y="1"/>
                    </a:cubicBezTo>
                    <a:cubicBezTo>
                      <a:pt x="19" y="1"/>
                      <a:pt x="19" y="1"/>
                      <a:pt x="19" y="1"/>
                    </a:cubicBezTo>
                    <a:cubicBezTo>
                      <a:pt x="19" y="2"/>
                      <a:pt x="19" y="2"/>
                      <a:pt x="19" y="2"/>
                    </a:cubicBezTo>
                    <a:cubicBezTo>
                      <a:pt x="17" y="2"/>
                      <a:pt x="17" y="2"/>
                      <a:pt x="17" y="2"/>
                    </a:cubicBezTo>
                    <a:cubicBezTo>
                      <a:pt x="17" y="2"/>
                      <a:pt x="17" y="2"/>
                      <a:pt x="17" y="2"/>
                    </a:cubicBezTo>
                    <a:cubicBezTo>
                      <a:pt x="17" y="4"/>
                      <a:pt x="17" y="4"/>
                      <a:pt x="17" y="4"/>
                    </a:cubicBezTo>
                    <a:cubicBezTo>
                      <a:pt x="18" y="5"/>
                      <a:pt x="18" y="5"/>
                      <a:pt x="18" y="5"/>
                    </a:cubicBezTo>
                    <a:cubicBezTo>
                      <a:pt x="16" y="5"/>
                      <a:pt x="16" y="5"/>
                      <a:pt x="16" y="5"/>
                    </a:cubicBezTo>
                    <a:cubicBezTo>
                      <a:pt x="15" y="3"/>
                      <a:pt x="15" y="3"/>
                      <a:pt x="15" y="3"/>
                    </a:cubicBezTo>
                    <a:cubicBezTo>
                      <a:pt x="13" y="3"/>
                      <a:pt x="13" y="3"/>
                      <a:pt x="13" y="3"/>
                    </a:cubicBezTo>
                    <a:cubicBezTo>
                      <a:pt x="12" y="2"/>
                      <a:pt x="12" y="2"/>
                      <a:pt x="12" y="2"/>
                    </a:cubicBezTo>
                    <a:cubicBezTo>
                      <a:pt x="12" y="2"/>
                      <a:pt x="11" y="1"/>
                      <a:pt x="11" y="1"/>
                    </a:cubicBezTo>
                    <a:cubicBezTo>
                      <a:pt x="10" y="1"/>
                      <a:pt x="8" y="1"/>
                      <a:pt x="8" y="1"/>
                    </a:cubicBezTo>
                    <a:cubicBezTo>
                      <a:pt x="7" y="0"/>
                      <a:pt x="7" y="0"/>
                      <a:pt x="7" y="0"/>
                    </a:cubicBezTo>
                    <a:cubicBezTo>
                      <a:pt x="6" y="0"/>
                      <a:pt x="6" y="0"/>
                      <a:pt x="6" y="0"/>
                    </a:cubicBezTo>
                    <a:cubicBezTo>
                      <a:pt x="6" y="1"/>
                      <a:pt x="6" y="1"/>
                      <a:pt x="6" y="1"/>
                    </a:cubicBezTo>
                    <a:cubicBezTo>
                      <a:pt x="5" y="1"/>
                      <a:pt x="5" y="1"/>
                      <a:pt x="5" y="1"/>
                    </a:cubicBezTo>
                    <a:cubicBezTo>
                      <a:pt x="4" y="2"/>
                      <a:pt x="4" y="2"/>
                      <a:pt x="4" y="2"/>
                    </a:cubicBezTo>
                    <a:cubicBezTo>
                      <a:pt x="2" y="2"/>
                      <a:pt x="2" y="2"/>
                      <a:pt x="2" y="2"/>
                    </a:cubicBezTo>
                    <a:cubicBezTo>
                      <a:pt x="2" y="3"/>
                      <a:pt x="2" y="3"/>
                      <a:pt x="2" y="3"/>
                    </a:cubicBezTo>
                    <a:cubicBezTo>
                      <a:pt x="0" y="4"/>
                      <a:pt x="0" y="4"/>
                      <a:pt x="0" y="4"/>
                    </a:cubicBezTo>
                    <a:cubicBezTo>
                      <a:pt x="1" y="5"/>
                      <a:pt x="1" y="5"/>
                      <a:pt x="1" y="5"/>
                    </a:cubicBez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24" name="Freeform 36"/>
              <p:cNvSpPr>
                <a:spLocks/>
              </p:cNvSpPr>
              <p:nvPr/>
            </p:nvSpPr>
            <p:spPr bwMode="auto">
              <a:xfrm>
                <a:off x="1137" y="1344"/>
                <a:ext cx="2" cy="2"/>
              </a:xfrm>
              <a:custGeom>
                <a:avLst/>
                <a:gdLst>
                  <a:gd name="T0" fmla="*/ 1 w 3"/>
                  <a:gd name="T1" fmla="*/ 3 h 3"/>
                  <a:gd name="T2" fmla="*/ 2 w 3"/>
                  <a:gd name="T3" fmla="*/ 3 h 3"/>
                  <a:gd name="T4" fmla="*/ 2 w 3"/>
                  <a:gd name="T5" fmla="*/ 2 h 3"/>
                  <a:gd name="T6" fmla="*/ 3 w 3"/>
                  <a:gd name="T7" fmla="*/ 2 h 3"/>
                  <a:gd name="T8" fmla="*/ 3 w 3"/>
                  <a:gd name="T9" fmla="*/ 1 h 3"/>
                  <a:gd name="T10" fmla="*/ 2 w 3"/>
                  <a:gd name="T11" fmla="*/ 0 h 3"/>
                  <a:gd name="T12" fmla="*/ 1 w 3"/>
                  <a:gd name="T13" fmla="*/ 0 h 3"/>
                  <a:gd name="T14" fmla="*/ 1 w 3"/>
                  <a:gd name="T15" fmla="*/ 1 h 3"/>
                  <a:gd name="T16" fmla="*/ 1 w 3"/>
                  <a:gd name="T17" fmla="*/ 2 h 3"/>
                  <a:gd name="T18" fmla="*/ 1 w 3"/>
                  <a:gd name="T19" fmla="*/ 2 h 3"/>
                  <a:gd name="T20" fmla="*/ 1 w 3"/>
                  <a:gd name="T21" fmla="*/ 2 h 3"/>
                  <a:gd name="T22" fmla="*/ 1 w 3"/>
                  <a:gd name="T23" fmla="*/ 2 h 3"/>
                  <a:gd name="T24" fmla="*/ 1 w 3"/>
                  <a:gd name="T25" fmla="*/ 2 h 3"/>
                  <a:gd name="T26" fmla="*/ 1 w 3"/>
                  <a:gd name="T27" fmla="*/ 2 h 3"/>
                  <a:gd name="T28" fmla="*/ 0 w 3"/>
                  <a:gd name="T29" fmla="*/ 3 h 3"/>
                  <a:gd name="T30" fmla="*/ 0 w 3"/>
                  <a:gd name="T31" fmla="*/ 3 h 3"/>
                  <a:gd name="T32" fmla="*/ 1 w 3"/>
                  <a:gd name="T3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3">
                    <a:moveTo>
                      <a:pt x="1" y="3"/>
                    </a:moveTo>
                    <a:cubicBezTo>
                      <a:pt x="1" y="3"/>
                      <a:pt x="1" y="3"/>
                      <a:pt x="2" y="3"/>
                    </a:cubicBezTo>
                    <a:cubicBezTo>
                      <a:pt x="2" y="3"/>
                      <a:pt x="2" y="3"/>
                      <a:pt x="2" y="2"/>
                    </a:cubicBezTo>
                    <a:cubicBezTo>
                      <a:pt x="3" y="2"/>
                      <a:pt x="3" y="2"/>
                      <a:pt x="3" y="2"/>
                    </a:cubicBezTo>
                    <a:cubicBezTo>
                      <a:pt x="3" y="1"/>
                      <a:pt x="3" y="1"/>
                      <a:pt x="3" y="1"/>
                    </a:cubicBezTo>
                    <a:cubicBezTo>
                      <a:pt x="3" y="1"/>
                      <a:pt x="2" y="0"/>
                      <a:pt x="2" y="0"/>
                    </a:cubicBezTo>
                    <a:cubicBezTo>
                      <a:pt x="2" y="0"/>
                      <a:pt x="1" y="0"/>
                      <a:pt x="1" y="0"/>
                    </a:cubicBezTo>
                    <a:cubicBezTo>
                      <a:pt x="1" y="0"/>
                      <a:pt x="1" y="0"/>
                      <a:pt x="1" y="1"/>
                    </a:cubicBezTo>
                    <a:cubicBezTo>
                      <a:pt x="1" y="1"/>
                      <a:pt x="1" y="1"/>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0" y="3"/>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25" name="Freeform 37"/>
              <p:cNvSpPr>
                <a:spLocks/>
              </p:cNvSpPr>
              <p:nvPr/>
            </p:nvSpPr>
            <p:spPr bwMode="auto">
              <a:xfrm>
                <a:off x="1137" y="1352"/>
                <a:ext cx="2" cy="2"/>
              </a:xfrm>
              <a:custGeom>
                <a:avLst/>
                <a:gdLst>
                  <a:gd name="T0" fmla="*/ 1 w 3"/>
                  <a:gd name="T1" fmla="*/ 2 h 4"/>
                  <a:gd name="T2" fmla="*/ 1 w 3"/>
                  <a:gd name="T3" fmla="*/ 2 h 4"/>
                  <a:gd name="T4" fmla="*/ 3 w 3"/>
                  <a:gd name="T5" fmla="*/ 4 h 4"/>
                  <a:gd name="T6" fmla="*/ 3 w 3"/>
                  <a:gd name="T7" fmla="*/ 3 h 4"/>
                  <a:gd name="T8" fmla="*/ 3 w 3"/>
                  <a:gd name="T9" fmla="*/ 2 h 4"/>
                  <a:gd name="T10" fmla="*/ 3 w 3"/>
                  <a:gd name="T11" fmla="*/ 2 h 4"/>
                  <a:gd name="T12" fmla="*/ 3 w 3"/>
                  <a:gd name="T13" fmla="*/ 2 h 4"/>
                  <a:gd name="T14" fmla="*/ 3 w 3"/>
                  <a:gd name="T15" fmla="*/ 2 h 4"/>
                  <a:gd name="T16" fmla="*/ 3 w 3"/>
                  <a:gd name="T17" fmla="*/ 2 h 4"/>
                  <a:gd name="T18" fmla="*/ 3 w 3"/>
                  <a:gd name="T19" fmla="*/ 2 h 4"/>
                  <a:gd name="T20" fmla="*/ 3 w 3"/>
                  <a:gd name="T21" fmla="*/ 2 h 4"/>
                  <a:gd name="T22" fmla="*/ 3 w 3"/>
                  <a:gd name="T23" fmla="*/ 2 h 4"/>
                  <a:gd name="T24" fmla="*/ 2 w 3"/>
                  <a:gd name="T25" fmla="*/ 1 h 4"/>
                  <a:gd name="T26" fmla="*/ 2 w 3"/>
                  <a:gd name="T27" fmla="*/ 1 h 4"/>
                  <a:gd name="T28" fmla="*/ 1 w 3"/>
                  <a:gd name="T29" fmla="*/ 1 h 4"/>
                  <a:gd name="T30" fmla="*/ 0 w 3"/>
                  <a:gd name="T31" fmla="*/ 1 h 4"/>
                  <a:gd name="T32" fmla="*/ 1 w 3"/>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4">
                    <a:moveTo>
                      <a:pt x="1" y="2"/>
                    </a:moveTo>
                    <a:cubicBezTo>
                      <a:pt x="1" y="2"/>
                      <a:pt x="1" y="2"/>
                      <a:pt x="1" y="2"/>
                    </a:cubicBezTo>
                    <a:cubicBezTo>
                      <a:pt x="2" y="3"/>
                      <a:pt x="2" y="4"/>
                      <a:pt x="3" y="4"/>
                    </a:cubicBezTo>
                    <a:cubicBezTo>
                      <a:pt x="3" y="4"/>
                      <a:pt x="3" y="4"/>
                      <a:pt x="3" y="3"/>
                    </a:cubicBezTo>
                    <a:cubicBezTo>
                      <a:pt x="3" y="3"/>
                      <a:pt x="3" y="3"/>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2" y="1"/>
                      <a:pt x="2" y="1"/>
                      <a:pt x="2" y="1"/>
                    </a:cubicBezTo>
                    <a:cubicBezTo>
                      <a:pt x="2" y="1"/>
                      <a:pt x="2" y="1"/>
                      <a:pt x="2" y="1"/>
                    </a:cubicBezTo>
                    <a:cubicBezTo>
                      <a:pt x="2" y="1"/>
                      <a:pt x="2" y="1"/>
                      <a:pt x="1" y="1"/>
                    </a:cubicBezTo>
                    <a:cubicBezTo>
                      <a:pt x="1" y="1"/>
                      <a:pt x="0" y="0"/>
                      <a:pt x="0" y="1"/>
                    </a:cubicBezTo>
                    <a:cubicBezTo>
                      <a:pt x="0" y="1"/>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26" name="Freeform 38"/>
              <p:cNvSpPr>
                <a:spLocks/>
              </p:cNvSpPr>
              <p:nvPr/>
            </p:nvSpPr>
            <p:spPr bwMode="auto">
              <a:xfrm>
                <a:off x="1163" y="1362"/>
                <a:ext cx="3" cy="1"/>
              </a:xfrm>
              <a:custGeom>
                <a:avLst/>
                <a:gdLst>
                  <a:gd name="T0" fmla="*/ 0 w 3"/>
                  <a:gd name="T1" fmla="*/ 1 h 1"/>
                  <a:gd name="T2" fmla="*/ 0 w 3"/>
                  <a:gd name="T3" fmla="*/ 1 h 1"/>
                  <a:gd name="T4" fmla="*/ 2 w 3"/>
                  <a:gd name="T5" fmla="*/ 0 h 1"/>
                  <a:gd name="T6" fmla="*/ 3 w 3"/>
                  <a:gd name="T7" fmla="*/ 0 h 1"/>
                  <a:gd name="T8" fmla="*/ 0 w 3"/>
                  <a:gd name="T9" fmla="*/ 0 h 1"/>
                  <a:gd name="T10" fmla="*/ 0 w 3"/>
                  <a:gd name="T11" fmla="*/ 0 h 1"/>
                  <a:gd name="T12" fmla="*/ 1 w 3"/>
                  <a:gd name="T13" fmla="*/ 0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0" y="1"/>
                    </a:lnTo>
                    <a:lnTo>
                      <a:pt x="2" y="0"/>
                    </a:lnTo>
                    <a:lnTo>
                      <a:pt x="3" y="0"/>
                    </a:lnTo>
                    <a:lnTo>
                      <a:pt x="0" y="0"/>
                    </a:lnTo>
                    <a:lnTo>
                      <a:pt x="0" y="0"/>
                    </a:lnTo>
                    <a:lnTo>
                      <a:pt x="1" y="0"/>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27" name="Freeform 39"/>
              <p:cNvSpPr>
                <a:spLocks/>
              </p:cNvSpPr>
              <p:nvPr/>
            </p:nvSpPr>
            <p:spPr bwMode="auto">
              <a:xfrm>
                <a:off x="1218" y="1372"/>
                <a:ext cx="5" cy="2"/>
              </a:xfrm>
              <a:custGeom>
                <a:avLst/>
                <a:gdLst>
                  <a:gd name="T0" fmla="*/ 2 w 5"/>
                  <a:gd name="T1" fmla="*/ 2 h 2"/>
                  <a:gd name="T2" fmla="*/ 3 w 5"/>
                  <a:gd name="T3" fmla="*/ 2 h 2"/>
                  <a:gd name="T4" fmla="*/ 3 w 5"/>
                  <a:gd name="T5" fmla="*/ 2 h 2"/>
                  <a:gd name="T6" fmla="*/ 4 w 5"/>
                  <a:gd name="T7" fmla="*/ 2 h 2"/>
                  <a:gd name="T8" fmla="*/ 5 w 5"/>
                  <a:gd name="T9" fmla="*/ 1 h 2"/>
                  <a:gd name="T10" fmla="*/ 4 w 5"/>
                  <a:gd name="T11" fmla="*/ 1 h 2"/>
                  <a:gd name="T12" fmla="*/ 3 w 5"/>
                  <a:gd name="T13" fmla="*/ 1 h 2"/>
                  <a:gd name="T14" fmla="*/ 2 w 5"/>
                  <a:gd name="T15" fmla="*/ 0 h 2"/>
                  <a:gd name="T16" fmla="*/ 2 w 5"/>
                  <a:gd name="T17" fmla="*/ 0 h 2"/>
                  <a:gd name="T18" fmla="*/ 1 w 5"/>
                  <a:gd name="T19" fmla="*/ 0 h 2"/>
                  <a:gd name="T20" fmla="*/ 0 w 5"/>
                  <a:gd name="T21" fmla="*/ 1 h 2"/>
                  <a:gd name="T22" fmla="*/ 2 w 5"/>
                  <a:gd name="T23" fmla="*/ 1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lnTo>
                      <a:pt x="3" y="2"/>
                    </a:lnTo>
                    <a:lnTo>
                      <a:pt x="3" y="2"/>
                    </a:lnTo>
                    <a:lnTo>
                      <a:pt x="4" y="2"/>
                    </a:lnTo>
                    <a:lnTo>
                      <a:pt x="5" y="1"/>
                    </a:lnTo>
                    <a:lnTo>
                      <a:pt x="4" y="1"/>
                    </a:lnTo>
                    <a:lnTo>
                      <a:pt x="3" y="1"/>
                    </a:lnTo>
                    <a:lnTo>
                      <a:pt x="2" y="0"/>
                    </a:lnTo>
                    <a:lnTo>
                      <a:pt x="2" y="0"/>
                    </a:lnTo>
                    <a:lnTo>
                      <a:pt x="1" y="0"/>
                    </a:lnTo>
                    <a:lnTo>
                      <a:pt x="0" y="1"/>
                    </a:lnTo>
                    <a:lnTo>
                      <a:pt x="2" y="1"/>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28" name="Freeform 40"/>
              <p:cNvSpPr>
                <a:spLocks/>
              </p:cNvSpPr>
              <p:nvPr/>
            </p:nvSpPr>
            <p:spPr bwMode="auto">
              <a:xfrm>
                <a:off x="936" y="1516"/>
                <a:ext cx="2" cy="1"/>
              </a:xfrm>
              <a:custGeom>
                <a:avLst/>
                <a:gdLst>
                  <a:gd name="T0" fmla="*/ 2 w 4"/>
                  <a:gd name="T1" fmla="*/ 0 h 2"/>
                  <a:gd name="T2" fmla="*/ 1 w 4"/>
                  <a:gd name="T3" fmla="*/ 1 h 2"/>
                  <a:gd name="T4" fmla="*/ 1 w 4"/>
                  <a:gd name="T5" fmla="*/ 1 h 2"/>
                  <a:gd name="T6" fmla="*/ 0 w 4"/>
                  <a:gd name="T7" fmla="*/ 2 h 2"/>
                  <a:gd name="T8" fmla="*/ 0 w 4"/>
                  <a:gd name="T9" fmla="*/ 2 h 2"/>
                  <a:gd name="T10" fmla="*/ 0 w 4"/>
                  <a:gd name="T11" fmla="*/ 2 h 2"/>
                  <a:gd name="T12" fmla="*/ 1 w 4"/>
                  <a:gd name="T13" fmla="*/ 2 h 2"/>
                  <a:gd name="T14" fmla="*/ 1 w 4"/>
                  <a:gd name="T15" fmla="*/ 1 h 2"/>
                  <a:gd name="T16" fmla="*/ 2 w 4"/>
                  <a:gd name="T17" fmla="*/ 1 h 2"/>
                  <a:gd name="T18" fmla="*/ 2 w 4"/>
                  <a:gd name="T19" fmla="*/ 1 h 2"/>
                  <a:gd name="T20" fmla="*/ 3 w 4"/>
                  <a:gd name="T21" fmla="*/ 1 h 2"/>
                  <a:gd name="T22" fmla="*/ 3 w 4"/>
                  <a:gd name="T23" fmla="*/ 1 h 2"/>
                  <a:gd name="T24" fmla="*/ 4 w 4"/>
                  <a:gd name="T25" fmla="*/ 0 h 2"/>
                  <a:gd name="T26" fmla="*/ 3 w 4"/>
                  <a:gd name="T27" fmla="*/ 0 h 2"/>
                  <a:gd name="T28" fmla="*/ 2 w 4"/>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2">
                    <a:moveTo>
                      <a:pt x="2" y="0"/>
                    </a:move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1" y="2"/>
                      <a:pt x="1" y="2"/>
                      <a:pt x="1" y="2"/>
                    </a:cubicBezTo>
                    <a:cubicBezTo>
                      <a:pt x="1" y="1"/>
                      <a:pt x="1" y="1"/>
                      <a:pt x="1" y="1"/>
                    </a:cubicBezTo>
                    <a:cubicBezTo>
                      <a:pt x="2" y="1"/>
                      <a:pt x="2" y="1"/>
                      <a:pt x="2" y="1"/>
                    </a:cubicBezTo>
                    <a:cubicBezTo>
                      <a:pt x="2" y="1"/>
                      <a:pt x="2" y="1"/>
                      <a:pt x="2" y="1"/>
                    </a:cubicBezTo>
                    <a:cubicBezTo>
                      <a:pt x="2" y="1"/>
                      <a:pt x="3" y="1"/>
                      <a:pt x="3" y="1"/>
                    </a:cubicBezTo>
                    <a:cubicBezTo>
                      <a:pt x="3" y="1"/>
                      <a:pt x="3" y="1"/>
                      <a:pt x="3" y="1"/>
                    </a:cubicBezTo>
                    <a:cubicBezTo>
                      <a:pt x="4" y="0"/>
                      <a:pt x="4" y="0"/>
                      <a:pt x="4" y="0"/>
                    </a:cubicBezTo>
                    <a:cubicBezTo>
                      <a:pt x="3" y="0"/>
                      <a:pt x="3" y="0"/>
                      <a:pt x="3"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29" name="Freeform 41"/>
              <p:cNvSpPr>
                <a:spLocks/>
              </p:cNvSpPr>
              <p:nvPr/>
            </p:nvSpPr>
            <p:spPr bwMode="auto">
              <a:xfrm>
                <a:off x="924" y="1518"/>
                <a:ext cx="0" cy="1"/>
              </a:xfrm>
              <a:custGeom>
                <a:avLst/>
                <a:gdLst>
                  <a:gd name="T0" fmla="*/ 0 h 1"/>
                  <a:gd name="T1" fmla="*/ 1 h 1"/>
                  <a:gd name="T2" fmla="*/ 1 h 1"/>
                  <a:gd name="T3" fmla="*/ 1 h 1"/>
                  <a:gd name="T4" fmla="*/ 0 h 1"/>
                  <a:gd name="T5" fmla="*/ 0 h 1"/>
                  <a:gd name="T6" fmla="*/ 0 h 1"/>
                  <a:gd name="T7" fmla="*/ 0 h 1"/>
                  <a:gd name="T8"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0"/>
                    </a:moveTo>
                    <a:lnTo>
                      <a:pt x="0" y="1"/>
                    </a:lnTo>
                    <a:lnTo>
                      <a:pt x="0" y="1"/>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30" name="Freeform 42"/>
              <p:cNvSpPr>
                <a:spLocks/>
              </p:cNvSpPr>
              <p:nvPr/>
            </p:nvSpPr>
            <p:spPr bwMode="auto">
              <a:xfrm>
                <a:off x="923" y="1516"/>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0 w 1"/>
                  <a:gd name="T11" fmla="*/ 1 h 1"/>
                  <a:gd name="T12" fmla="*/ 0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lnTo>
                      <a:pt x="0" y="0"/>
                    </a:lnTo>
                    <a:lnTo>
                      <a:pt x="0" y="1"/>
                    </a:lnTo>
                    <a:lnTo>
                      <a:pt x="0" y="1"/>
                    </a:lnTo>
                    <a:lnTo>
                      <a:pt x="1"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31" name="Freeform 43"/>
              <p:cNvSpPr>
                <a:spLocks/>
              </p:cNvSpPr>
              <p:nvPr/>
            </p:nvSpPr>
            <p:spPr bwMode="auto">
              <a:xfrm>
                <a:off x="1148" y="1463"/>
                <a:ext cx="14" cy="11"/>
              </a:xfrm>
              <a:custGeom>
                <a:avLst/>
                <a:gdLst>
                  <a:gd name="T0" fmla="*/ 0 w 24"/>
                  <a:gd name="T1" fmla="*/ 16 h 20"/>
                  <a:gd name="T2" fmla="*/ 1 w 24"/>
                  <a:gd name="T3" fmla="*/ 17 h 20"/>
                  <a:gd name="T4" fmla="*/ 0 w 24"/>
                  <a:gd name="T5" fmla="*/ 19 h 20"/>
                  <a:gd name="T6" fmla="*/ 2 w 24"/>
                  <a:gd name="T7" fmla="*/ 20 h 20"/>
                  <a:gd name="T8" fmla="*/ 4 w 24"/>
                  <a:gd name="T9" fmla="*/ 19 h 20"/>
                  <a:gd name="T10" fmla="*/ 5 w 24"/>
                  <a:gd name="T11" fmla="*/ 18 h 20"/>
                  <a:gd name="T12" fmla="*/ 3 w 24"/>
                  <a:gd name="T13" fmla="*/ 16 h 20"/>
                  <a:gd name="T14" fmla="*/ 3 w 24"/>
                  <a:gd name="T15" fmla="*/ 15 h 20"/>
                  <a:gd name="T16" fmla="*/ 5 w 24"/>
                  <a:gd name="T17" fmla="*/ 16 h 20"/>
                  <a:gd name="T18" fmla="*/ 7 w 24"/>
                  <a:gd name="T19" fmla="*/ 15 h 20"/>
                  <a:gd name="T20" fmla="*/ 9 w 24"/>
                  <a:gd name="T21" fmla="*/ 15 h 20"/>
                  <a:gd name="T22" fmla="*/ 11 w 24"/>
                  <a:gd name="T23" fmla="*/ 16 h 20"/>
                  <a:gd name="T24" fmla="*/ 13 w 24"/>
                  <a:gd name="T25" fmla="*/ 17 h 20"/>
                  <a:gd name="T26" fmla="*/ 15 w 24"/>
                  <a:gd name="T27" fmla="*/ 17 h 20"/>
                  <a:gd name="T28" fmla="*/ 15 w 24"/>
                  <a:gd name="T29" fmla="*/ 15 h 20"/>
                  <a:gd name="T30" fmla="*/ 16 w 24"/>
                  <a:gd name="T31" fmla="*/ 14 h 20"/>
                  <a:gd name="T32" fmla="*/ 18 w 24"/>
                  <a:gd name="T33" fmla="*/ 13 h 20"/>
                  <a:gd name="T34" fmla="*/ 20 w 24"/>
                  <a:gd name="T35" fmla="*/ 13 h 20"/>
                  <a:gd name="T36" fmla="*/ 23 w 24"/>
                  <a:gd name="T37" fmla="*/ 12 h 20"/>
                  <a:gd name="T38" fmla="*/ 23 w 24"/>
                  <a:gd name="T39" fmla="*/ 10 h 20"/>
                  <a:gd name="T40" fmla="*/ 23 w 24"/>
                  <a:gd name="T41" fmla="*/ 9 h 20"/>
                  <a:gd name="T42" fmla="*/ 23 w 24"/>
                  <a:gd name="T43" fmla="*/ 8 h 20"/>
                  <a:gd name="T44" fmla="*/ 23 w 24"/>
                  <a:gd name="T45" fmla="*/ 6 h 20"/>
                  <a:gd name="T46" fmla="*/ 21 w 24"/>
                  <a:gd name="T47" fmla="*/ 7 h 20"/>
                  <a:gd name="T48" fmla="*/ 20 w 24"/>
                  <a:gd name="T49" fmla="*/ 8 h 20"/>
                  <a:gd name="T50" fmla="*/ 19 w 24"/>
                  <a:gd name="T51" fmla="*/ 7 h 20"/>
                  <a:gd name="T52" fmla="*/ 16 w 24"/>
                  <a:gd name="T53" fmla="*/ 6 h 20"/>
                  <a:gd name="T54" fmla="*/ 14 w 24"/>
                  <a:gd name="T55" fmla="*/ 4 h 20"/>
                  <a:gd name="T56" fmla="*/ 11 w 24"/>
                  <a:gd name="T57" fmla="*/ 1 h 20"/>
                  <a:gd name="T58" fmla="*/ 9 w 24"/>
                  <a:gd name="T59" fmla="*/ 0 h 20"/>
                  <a:gd name="T60" fmla="*/ 7 w 24"/>
                  <a:gd name="T61" fmla="*/ 1 h 20"/>
                  <a:gd name="T62" fmla="*/ 8 w 24"/>
                  <a:gd name="T63" fmla="*/ 3 h 20"/>
                  <a:gd name="T64" fmla="*/ 7 w 24"/>
                  <a:gd name="T65" fmla="*/ 6 h 20"/>
                  <a:gd name="T66" fmla="*/ 7 w 24"/>
                  <a:gd name="T67" fmla="*/ 8 h 20"/>
                  <a:gd name="T68" fmla="*/ 6 w 24"/>
                  <a:gd name="T69" fmla="*/ 9 h 20"/>
                  <a:gd name="T70" fmla="*/ 5 w 24"/>
                  <a:gd name="T71" fmla="*/ 11 h 20"/>
                  <a:gd name="T72" fmla="*/ 3 w 24"/>
                  <a:gd name="T73" fmla="*/ 11 h 20"/>
                  <a:gd name="T74" fmla="*/ 2 w 24"/>
                  <a:gd name="T75" fmla="*/ 11 h 20"/>
                  <a:gd name="T76" fmla="*/ 2 w 24"/>
                  <a:gd name="T7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20">
                    <a:moveTo>
                      <a:pt x="0" y="14"/>
                    </a:moveTo>
                    <a:cubicBezTo>
                      <a:pt x="0" y="16"/>
                      <a:pt x="0" y="16"/>
                      <a:pt x="0" y="16"/>
                    </a:cubicBezTo>
                    <a:cubicBezTo>
                      <a:pt x="0" y="16"/>
                      <a:pt x="0" y="16"/>
                      <a:pt x="0" y="16"/>
                    </a:cubicBezTo>
                    <a:cubicBezTo>
                      <a:pt x="1" y="17"/>
                      <a:pt x="1" y="17"/>
                      <a:pt x="1" y="17"/>
                    </a:cubicBezTo>
                    <a:cubicBezTo>
                      <a:pt x="1" y="18"/>
                      <a:pt x="1" y="18"/>
                      <a:pt x="1" y="18"/>
                    </a:cubicBezTo>
                    <a:cubicBezTo>
                      <a:pt x="0" y="19"/>
                      <a:pt x="0" y="19"/>
                      <a:pt x="0" y="19"/>
                    </a:cubicBezTo>
                    <a:cubicBezTo>
                      <a:pt x="0" y="20"/>
                      <a:pt x="0" y="20"/>
                      <a:pt x="0" y="20"/>
                    </a:cubicBezTo>
                    <a:cubicBezTo>
                      <a:pt x="2" y="20"/>
                      <a:pt x="2" y="20"/>
                      <a:pt x="2" y="20"/>
                    </a:cubicBezTo>
                    <a:cubicBezTo>
                      <a:pt x="3" y="19"/>
                      <a:pt x="3" y="19"/>
                      <a:pt x="3" y="19"/>
                    </a:cubicBezTo>
                    <a:cubicBezTo>
                      <a:pt x="4" y="19"/>
                      <a:pt x="4" y="19"/>
                      <a:pt x="4" y="19"/>
                    </a:cubicBezTo>
                    <a:cubicBezTo>
                      <a:pt x="5" y="19"/>
                      <a:pt x="5" y="19"/>
                      <a:pt x="5" y="19"/>
                    </a:cubicBezTo>
                    <a:cubicBezTo>
                      <a:pt x="5" y="18"/>
                      <a:pt x="5" y="18"/>
                      <a:pt x="5" y="18"/>
                    </a:cubicBezTo>
                    <a:cubicBezTo>
                      <a:pt x="3" y="17"/>
                      <a:pt x="3" y="17"/>
                      <a:pt x="3" y="17"/>
                    </a:cubicBezTo>
                    <a:cubicBezTo>
                      <a:pt x="3" y="16"/>
                      <a:pt x="3" y="16"/>
                      <a:pt x="3" y="16"/>
                    </a:cubicBezTo>
                    <a:cubicBezTo>
                      <a:pt x="2" y="16"/>
                      <a:pt x="2" y="16"/>
                      <a:pt x="2" y="16"/>
                    </a:cubicBezTo>
                    <a:cubicBezTo>
                      <a:pt x="3" y="15"/>
                      <a:pt x="3" y="15"/>
                      <a:pt x="3" y="15"/>
                    </a:cubicBezTo>
                    <a:cubicBezTo>
                      <a:pt x="4" y="15"/>
                      <a:pt x="4" y="15"/>
                      <a:pt x="4" y="15"/>
                    </a:cubicBezTo>
                    <a:cubicBezTo>
                      <a:pt x="5" y="16"/>
                      <a:pt x="5" y="16"/>
                      <a:pt x="5" y="16"/>
                    </a:cubicBezTo>
                    <a:cubicBezTo>
                      <a:pt x="6" y="15"/>
                      <a:pt x="6" y="15"/>
                      <a:pt x="6" y="15"/>
                    </a:cubicBezTo>
                    <a:cubicBezTo>
                      <a:pt x="7" y="15"/>
                      <a:pt x="7" y="15"/>
                      <a:pt x="7" y="15"/>
                    </a:cubicBezTo>
                    <a:cubicBezTo>
                      <a:pt x="8" y="15"/>
                      <a:pt x="8" y="15"/>
                      <a:pt x="8" y="15"/>
                    </a:cubicBezTo>
                    <a:cubicBezTo>
                      <a:pt x="9" y="15"/>
                      <a:pt x="9" y="15"/>
                      <a:pt x="9" y="15"/>
                    </a:cubicBezTo>
                    <a:cubicBezTo>
                      <a:pt x="10" y="15"/>
                      <a:pt x="10" y="15"/>
                      <a:pt x="10" y="15"/>
                    </a:cubicBezTo>
                    <a:cubicBezTo>
                      <a:pt x="11" y="16"/>
                      <a:pt x="11" y="16"/>
                      <a:pt x="11" y="16"/>
                    </a:cubicBezTo>
                    <a:cubicBezTo>
                      <a:pt x="12" y="16"/>
                      <a:pt x="12" y="16"/>
                      <a:pt x="12" y="16"/>
                    </a:cubicBezTo>
                    <a:cubicBezTo>
                      <a:pt x="13" y="17"/>
                      <a:pt x="13" y="17"/>
                      <a:pt x="13" y="17"/>
                    </a:cubicBezTo>
                    <a:cubicBezTo>
                      <a:pt x="14" y="17"/>
                      <a:pt x="14" y="17"/>
                      <a:pt x="14" y="17"/>
                    </a:cubicBezTo>
                    <a:cubicBezTo>
                      <a:pt x="15" y="17"/>
                      <a:pt x="15" y="17"/>
                      <a:pt x="15" y="17"/>
                    </a:cubicBezTo>
                    <a:cubicBezTo>
                      <a:pt x="15" y="16"/>
                      <a:pt x="15" y="16"/>
                      <a:pt x="15" y="16"/>
                    </a:cubicBezTo>
                    <a:cubicBezTo>
                      <a:pt x="15" y="15"/>
                      <a:pt x="15" y="15"/>
                      <a:pt x="15" y="15"/>
                    </a:cubicBezTo>
                    <a:cubicBezTo>
                      <a:pt x="16" y="14"/>
                      <a:pt x="16" y="14"/>
                      <a:pt x="16" y="14"/>
                    </a:cubicBezTo>
                    <a:cubicBezTo>
                      <a:pt x="16" y="14"/>
                      <a:pt x="16" y="14"/>
                      <a:pt x="16" y="14"/>
                    </a:cubicBezTo>
                    <a:cubicBezTo>
                      <a:pt x="17" y="13"/>
                      <a:pt x="17" y="13"/>
                      <a:pt x="17" y="13"/>
                    </a:cubicBezTo>
                    <a:cubicBezTo>
                      <a:pt x="18" y="13"/>
                      <a:pt x="18" y="13"/>
                      <a:pt x="18" y="13"/>
                    </a:cubicBezTo>
                    <a:cubicBezTo>
                      <a:pt x="19" y="13"/>
                      <a:pt x="19" y="13"/>
                      <a:pt x="19" y="13"/>
                    </a:cubicBezTo>
                    <a:cubicBezTo>
                      <a:pt x="20" y="13"/>
                      <a:pt x="20" y="13"/>
                      <a:pt x="20" y="13"/>
                    </a:cubicBezTo>
                    <a:cubicBezTo>
                      <a:pt x="21" y="13"/>
                      <a:pt x="21" y="13"/>
                      <a:pt x="21" y="13"/>
                    </a:cubicBezTo>
                    <a:cubicBezTo>
                      <a:pt x="23" y="12"/>
                      <a:pt x="23" y="12"/>
                      <a:pt x="23" y="12"/>
                    </a:cubicBezTo>
                    <a:cubicBezTo>
                      <a:pt x="24" y="11"/>
                      <a:pt x="24" y="11"/>
                      <a:pt x="24" y="11"/>
                    </a:cubicBezTo>
                    <a:cubicBezTo>
                      <a:pt x="23" y="10"/>
                      <a:pt x="23" y="10"/>
                      <a:pt x="23" y="10"/>
                    </a:cubicBezTo>
                    <a:cubicBezTo>
                      <a:pt x="23" y="10"/>
                      <a:pt x="23" y="10"/>
                      <a:pt x="23" y="10"/>
                    </a:cubicBezTo>
                    <a:cubicBezTo>
                      <a:pt x="23" y="9"/>
                      <a:pt x="23" y="9"/>
                      <a:pt x="23" y="9"/>
                    </a:cubicBezTo>
                    <a:cubicBezTo>
                      <a:pt x="22" y="8"/>
                      <a:pt x="22" y="8"/>
                      <a:pt x="22" y="8"/>
                    </a:cubicBezTo>
                    <a:cubicBezTo>
                      <a:pt x="23" y="8"/>
                      <a:pt x="23" y="8"/>
                      <a:pt x="23" y="8"/>
                    </a:cubicBezTo>
                    <a:cubicBezTo>
                      <a:pt x="23" y="7"/>
                      <a:pt x="23" y="7"/>
                      <a:pt x="23" y="7"/>
                    </a:cubicBezTo>
                    <a:cubicBezTo>
                      <a:pt x="23" y="6"/>
                      <a:pt x="23" y="6"/>
                      <a:pt x="23" y="6"/>
                    </a:cubicBezTo>
                    <a:cubicBezTo>
                      <a:pt x="22" y="6"/>
                      <a:pt x="22" y="6"/>
                      <a:pt x="22" y="6"/>
                    </a:cubicBezTo>
                    <a:cubicBezTo>
                      <a:pt x="21" y="7"/>
                      <a:pt x="21" y="7"/>
                      <a:pt x="21" y="7"/>
                    </a:cubicBezTo>
                    <a:cubicBezTo>
                      <a:pt x="21" y="8"/>
                      <a:pt x="21" y="8"/>
                      <a:pt x="21" y="8"/>
                    </a:cubicBezTo>
                    <a:cubicBezTo>
                      <a:pt x="20" y="8"/>
                      <a:pt x="20" y="8"/>
                      <a:pt x="20" y="8"/>
                    </a:cubicBezTo>
                    <a:cubicBezTo>
                      <a:pt x="20" y="8"/>
                      <a:pt x="20" y="7"/>
                      <a:pt x="19" y="7"/>
                    </a:cubicBezTo>
                    <a:cubicBezTo>
                      <a:pt x="19" y="7"/>
                      <a:pt x="19" y="7"/>
                      <a:pt x="19" y="7"/>
                    </a:cubicBezTo>
                    <a:cubicBezTo>
                      <a:pt x="19" y="7"/>
                      <a:pt x="19" y="7"/>
                      <a:pt x="18" y="7"/>
                    </a:cubicBezTo>
                    <a:cubicBezTo>
                      <a:pt x="17" y="6"/>
                      <a:pt x="16" y="6"/>
                      <a:pt x="16" y="6"/>
                    </a:cubicBezTo>
                    <a:cubicBezTo>
                      <a:pt x="15" y="5"/>
                      <a:pt x="15" y="5"/>
                      <a:pt x="15" y="5"/>
                    </a:cubicBezTo>
                    <a:cubicBezTo>
                      <a:pt x="15" y="5"/>
                      <a:pt x="15" y="5"/>
                      <a:pt x="14" y="4"/>
                    </a:cubicBezTo>
                    <a:cubicBezTo>
                      <a:pt x="13" y="4"/>
                      <a:pt x="12" y="3"/>
                      <a:pt x="12" y="3"/>
                    </a:cubicBezTo>
                    <a:cubicBezTo>
                      <a:pt x="11" y="1"/>
                      <a:pt x="11" y="1"/>
                      <a:pt x="11" y="1"/>
                    </a:cubicBezTo>
                    <a:cubicBezTo>
                      <a:pt x="10" y="1"/>
                      <a:pt x="10" y="1"/>
                      <a:pt x="10" y="1"/>
                    </a:cubicBezTo>
                    <a:cubicBezTo>
                      <a:pt x="9" y="0"/>
                      <a:pt x="9" y="0"/>
                      <a:pt x="9" y="0"/>
                    </a:cubicBezTo>
                    <a:cubicBezTo>
                      <a:pt x="8" y="0"/>
                      <a:pt x="8" y="0"/>
                      <a:pt x="8" y="0"/>
                    </a:cubicBezTo>
                    <a:cubicBezTo>
                      <a:pt x="7" y="1"/>
                      <a:pt x="7" y="1"/>
                      <a:pt x="7" y="1"/>
                    </a:cubicBezTo>
                    <a:cubicBezTo>
                      <a:pt x="8" y="2"/>
                      <a:pt x="8" y="2"/>
                      <a:pt x="8" y="2"/>
                    </a:cubicBezTo>
                    <a:cubicBezTo>
                      <a:pt x="8" y="3"/>
                      <a:pt x="8" y="3"/>
                      <a:pt x="8" y="3"/>
                    </a:cubicBezTo>
                    <a:cubicBezTo>
                      <a:pt x="8" y="5"/>
                      <a:pt x="8" y="5"/>
                      <a:pt x="8" y="5"/>
                    </a:cubicBezTo>
                    <a:cubicBezTo>
                      <a:pt x="7" y="6"/>
                      <a:pt x="7" y="6"/>
                      <a:pt x="7" y="6"/>
                    </a:cubicBezTo>
                    <a:cubicBezTo>
                      <a:pt x="8" y="7"/>
                      <a:pt x="8" y="7"/>
                      <a:pt x="8" y="7"/>
                    </a:cubicBezTo>
                    <a:cubicBezTo>
                      <a:pt x="7" y="8"/>
                      <a:pt x="7" y="8"/>
                      <a:pt x="7" y="8"/>
                    </a:cubicBezTo>
                    <a:cubicBezTo>
                      <a:pt x="6" y="8"/>
                      <a:pt x="6" y="8"/>
                      <a:pt x="6" y="8"/>
                    </a:cubicBezTo>
                    <a:cubicBezTo>
                      <a:pt x="6" y="9"/>
                      <a:pt x="6" y="9"/>
                      <a:pt x="6" y="9"/>
                    </a:cubicBezTo>
                    <a:cubicBezTo>
                      <a:pt x="6" y="11"/>
                      <a:pt x="6" y="11"/>
                      <a:pt x="6" y="11"/>
                    </a:cubicBezTo>
                    <a:cubicBezTo>
                      <a:pt x="5" y="11"/>
                      <a:pt x="5" y="11"/>
                      <a:pt x="5" y="11"/>
                    </a:cubicBezTo>
                    <a:cubicBezTo>
                      <a:pt x="4" y="11"/>
                      <a:pt x="4" y="11"/>
                      <a:pt x="4" y="11"/>
                    </a:cubicBezTo>
                    <a:cubicBezTo>
                      <a:pt x="3" y="11"/>
                      <a:pt x="3" y="11"/>
                      <a:pt x="3" y="11"/>
                    </a:cubicBezTo>
                    <a:cubicBezTo>
                      <a:pt x="3" y="10"/>
                      <a:pt x="3" y="10"/>
                      <a:pt x="3" y="10"/>
                    </a:cubicBezTo>
                    <a:cubicBezTo>
                      <a:pt x="2" y="11"/>
                      <a:pt x="2" y="11"/>
                      <a:pt x="2" y="11"/>
                    </a:cubicBezTo>
                    <a:cubicBezTo>
                      <a:pt x="3" y="12"/>
                      <a:pt x="3" y="12"/>
                      <a:pt x="3" y="12"/>
                    </a:cubicBezTo>
                    <a:cubicBezTo>
                      <a:pt x="2" y="13"/>
                      <a:pt x="2" y="13"/>
                      <a:pt x="2" y="13"/>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32" name="Freeform 44"/>
              <p:cNvSpPr>
                <a:spLocks/>
              </p:cNvSpPr>
              <p:nvPr/>
            </p:nvSpPr>
            <p:spPr bwMode="auto">
              <a:xfrm>
                <a:off x="1126" y="1474"/>
                <a:ext cx="27" cy="26"/>
              </a:xfrm>
              <a:custGeom>
                <a:avLst/>
                <a:gdLst>
                  <a:gd name="T0" fmla="*/ 9 w 27"/>
                  <a:gd name="T1" fmla="*/ 18 h 26"/>
                  <a:gd name="T2" fmla="*/ 6 w 27"/>
                  <a:gd name="T3" fmla="*/ 18 h 26"/>
                  <a:gd name="T4" fmla="*/ 3 w 27"/>
                  <a:gd name="T5" fmla="*/ 19 h 26"/>
                  <a:gd name="T6" fmla="*/ 1 w 27"/>
                  <a:gd name="T7" fmla="*/ 21 h 26"/>
                  <a:gd name="T8" fmla="*/ 0 w 27"/>
                  <a:gd name="T9" fmla="*/ 22 h 26"/>
                  <a:gd name="T10" fmla="*/ 1 w 27"/>
                  <a:gd name="T11" fmla="*/ 22 h 26"/>
                  <a:gd name="T12" fmla="*/ 3 w 27"/>
                  <a:gd name="T13" fmla="*/ 23 h 26"/>
                  <a:gd name="T14" fmla="*/ 4 w 27"/>
                  <a:gd name="T15" fmla="*/ 22 h 26"/>
                  <a:gd name="T16" fmla="*/ 6 w 27"/>
                  <a:gd name="T17" fmla="*/ 21 h 26"/>
                  <a:gd name="T18" fmla="*/ 9 w 27"/>
                  <a:gd name="T19" fmla="*/ 20 h 26"/>
                  <a:gd name="T20" fmla="*/ 8 w 27"/>
                  <a:gd name="T21" fmla="*/ 22 h 26"/>
                  <a:gd name="T22" fmla="*/ 7 w 27"/>
                  <a:gd name="T23" fmla="*/ 22 h 26"/>
                  <a:gd name="T24" fmla="*/ 5 w 27"/>
                  <a:gd name="T25" fmla="*/ 22 h 26"/>
                  <a:gd name="T26" fmla="*/ 3 w 27"/>
                  <a:gd name="T27" fmla="*/ 23 h 26"/>
                  <a:gd name="T28" fmla="*/ 4 w 27"/>
                  <a:gd name="T29" fmla="*/ 25 h 26"/>
                  <a:gd name="T30" fmla="*/ 5 w 27"/>
                  <a:gd name="T31" fmla="*/ 25 h 26"/>
                  <a:gd name="T32" fmla="*/ 7 w 27"/>
                  <a:gd name="T33" fmla="*/ 24 h 26"/>
                  <a:gd name="T34" fmla="*/ 8 w 27"/>
                  <a:gd name="T35" fmla="*/ 24 h 26"/>
                  <a:gd name="T36" fmla="*/ 9 w 27"/>
                  <a:gd name="T37" fmla="*/ 22 h 26"/>
                  <a:gd name="T38" fmla="*/ 10 w 27"/>
                  <a:gd name="T39" fmla="*/ 21 h 26"/>
                  <a:gd name="T40" fmla="*/ 11 w 27"/>
                  <a:gd name="T41" fmla="*/ 21 h 26"/>
                  <a:gd name="T42" fmla="*/ 10 w 27"/>
                  <a:gd name="T43" fmla="*/ 22 h 26"/>
                  <a:gd name="T44" fmla="*/ 11 w 27"/>
                  <a:gd name="T45" fmla="*/ 23 h 26"/>
                  <a:gd name="T46" fmla="*/ 13 w 27"/>
                  <a:gd name="T47" fmla="*/ 23 h 26"/>
                  <a:gd name="T48" fmla="*/ 14 w 27"/>
                  <a:gd name="T49" fmla="*/ 22 h 26"/>
                  <a:gd name="T50" fmla="*/ 14 w 27"/>
                  <a:gd name="T51" fmla="*/ 21 h 26"/>
                  <a:gd name="T52" fmla="*/ 14 w 27"/>
                  <a:gd name="T53" fmla="*/ 20 h 26"/>
                  <a:gd name="T54" fmla="*/ 16 w 27"/>
                  <a:gd name="T55" fmla="*/ 21 h 26"/>
                  <a:gd name="T56" fmla="*/ 17 w 27"/>
                  <a:gd name="T57" fmla="*/ 21 h 26"/>
                  <a:gd name="T58" fmla="*/ 19 w 27"/>
                  <a:gd name="T59" fmla="*/ 19 h 26"/>
                  <a:gd name="T60" fmla="*/ 19 w 27"/>
                  <a:gd name="T61" fmla="*/ 21 h 26"/>
                  <a:gd name="T62" fmla="*/ 20 w 27"/>
                  <a:gd name="T63" fmla="*/ 19 h 26"/>
                  <a:gd name="T64" fmla="*/ 22 w 27"/>
                  <a:gd name="T65" fmla="*/ 19 h 26"/>
                  <a:gd name="T66" fmla="*/ 22 w 27"/>
                  <a:gd name="T67" fmla="*/ 18 h 26"/>
                  <a:gd name="T68" fmla="*/ 23 w 27"/>
                  <a:gd name="T69" fmla="*/ 19 h 26"/>
                  <a:gd name="T70" fmla="*/ 24 w 27"/>
                  <a:gd name="T71" fmla="*/ 18 h 26"/>
                  <a:gd name="T72" fmla="*/ 24 w 27"/>
                  <a:gd name="T73" fmla="*/ 16 h 26"/>
                  <a:gd name="T74" fmla="*/ 25 w 27"/>
                  <a:gd name="T75" fmla="*/ 13 h 26"/>
                  <a:gd name="T76" fmla="*/ 25 w 27"/>
                  <a:gd name="T77" fmla="*/ 10 h 26"/>
                  <a:gd name="T78" fmla="*/ 26 w 27"/>
                  <a:gd name="T79" fmla="*/ 9 h 26"/>
                  <a:gd name="T80" fmla="*/ 27 w 27"/>
                  <a:gd name="T81" fmla="*/ 7 h 26"/>
                  <a:gd name="T82" fmla="*/ 26 w 27"/>
                  <a:gd name="T83" fmla="*/ 3 h 26"/>
                  <a:gd name="T84" fmla="*/ 26 w 27"/>
                  <a:gd name="T85" fmla="*/ 1 h 26"/>
                  <a:gd name="T86" fmla="*/ 24 w 27"/>
                  <a:gd name="T87" fmla="*/ 1 h 26"/>
                  <a:gd name="T88" fmla="*/ 25 w 27"/>
                  <a:gd name="T89" fmla="*/ 2 h 26"/>
                  <a:gd name="T90" fmla="*/ 24 w 27"/>
                  <a:gd name="T91" fmla="*/ 1 h 26"/>
                  <a:gd name="T92" fmla="*/ 23 w 27"/>
                  <a:gd name="T93" fmla="*/ 3 h 26"/>
                  <a:gd name="T94" fmla="*/ 22 w 27"/>
                  <a:gd name="T95" fmla="*/ 5 h 26"/>
                  <a:gd name="T96" fmla="*/ 23 w 27"/>
                  <a:gd name="T97" fmla="*/ 6 h 26"/>
                  <a:gd name="T98" fmla="*/ 22 w 27"/>
                  <a:gd name="T99" fmla="*/ 9 h 26"/>
                  <a:gd name="T100" fmla="*/ 20 w 27"/>
                  <a:gd name="T101" fmla="*/ 11 h 26"/>
                  <a:gd name="T102" fmla="*/ 19 w 27"/>
                  <a:gd name="T103" fmla="*/ 13 h 26"/>
                  <a:gd name="T104" fmla="*/ 16 w 27"/>
                  <a:gd name="T105" fmla="*/ 14 h 26"/>
                  <a:gd name="T106" fmla="*/ 16 w 27"/>
                  <a:gd name="T107" fmla="*/ 13 h 26"/>
                  <a:gd name="T108" fmla="*/ 14 w 27"/>
                  <a:gd name="T109" fmla="*/ 13 h 26"/>
                  <a:gd name="T110" fmla="*/ 14 w 27"/>
                  <a:gd name="T111" fmla="*/ 15 h 26"/>
                  <a:gd name="T112" fmla="*/ 13 w 27"/>
                  <a:gd name="T113" fmla="*/ 16 h 26"/>
                  <a:gd name="T114" fmla="*/ 13 w 27"/>
                  <a:gd name="T11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26">
                    <a:moveTo>
                      <a:pt x="11" y="18"/>
                    </a:moveTo>
                    <a:lnTo>
                      <a:pt x="10" y="18"/>
                    </a:lnTo>
                    <a:lnTo>
                      <a:pt x="9" y="18"/>
                    </a:lnTo>
                    <a:lnTo>
                      <a:pt x="8" y="18"/>
                    </a:lnTo>
                    <a:lnTo>
                      <a:pt x="7" y="18"/>
                    </a:lnTo>
                    <a:lnTo>
                      <a:pt x="6" y="18"/>
                    </a:lnTo>
                    <a:lnTo>
                      <a:pt x="5" y="18"/>
                    </a:lnTo>
                    <a:lnTo>
                      <a:pt x="4" y="18"/>
                    </a:lnTo>
                    <a:lnTo>
                      <a:pt x="3" y="19"/>
                    </a:lnTo>
                    <a:lnTo>
                      <a:pt x="3" y="19"/>
                    </a:lnTo>
                    <a:lnTo>
                      <a:pt x="2" y="21"/>
                    </a:lnTo>
                    <a:lnTo>
                      <a:pt x="1" y="21"/>
                    </a:lnTo>
                    <a:lnTo>
                      <a:pt x="0" y="21"/>
                    </a:lnTo>
                    <a:lnTo>
                      <a:pt x="0" y="21"/>
                    </a:lnTo>
                    <a:lnTo>
                      <a:pt x="0" y="22"/>
                    </a:lnTo>
                    <a:lnTo>
                      <a:pt x="0" y="22"/>
                    </a:lnTo>
                    <a:lnTo>
                      <a:pt x="1" y="22"/>
                    </a:lnTo>
                    <a:lnTo>
                      <a:pt x="1" y="22"/>
                    </a:lnTo>
                    <a:lnTo>
                      <a:pt x="2" y="22"/>
                    </a:lnTo>
                    <a:lnTo>
                      <a:pt x="3" y="23"/>
                    </a:lnTo>
                    <a:lnTo>
                      <a:pt x="3" y="23"/>
                    </a:lnTo>
                    <a:lnTo>
                      <a:pt x="3" y="22"/>
                    </a:lnTo>
                    <a:lnTo>
                      <a:pt x="3" y="22"/>
                    </a:lnTo>
                    <a:lnTo>
                      <a:pt x="4" y="22"/>
                    </a:lnTo>
                    <a:lnTo>
                      <a:pt x="5" y="21"/>
                    </a:lnTo>
                    <a:lnTo>
                      <a:pt x="6" y="22"/>
                    </a:lnTo>
                    <a:lnTo>
                      <a:pt x="6" y="21"/>
                    </a:lnTo>
                    <a:lnTo>
                      <a:pt x="7" y="21"/>
                    </a:lnTo>
                    <a:lnTo>
                      <a:pt x="8" y="20"/>
                    </a:lnTo>
                    <a:lnTo>
                      <a:pt x="9" y="20"/>
                    </a:lnTo>
                    <a:lnTo>
                      <a:pt x="10" y="21"/>
                    </a:lnTo>
                    <a:lnTo>
                      <a:pt x="10" y="21"/>
                    </a:lnTo>
                    <a:lnTo>
                      <a:pt x="8" y="22"/>
                    </a:lnTo>
                    <a:lnTo>
                      <a:pt x="8" y="22"/>
                    </a:lnTo>
                    <a:lnTo>
                      <a:pt x="7" y="22"/>
                    </a:lnTo>
                    <a:lnTo>
                      <a:pt x="7" y="22"/>
                    </a:lnTo>
                    <a:lnTo>
                      <a:pt x="6" y="22"/>
                    </a:lnTo>
                    <a:lnTo>
                      <a:pt x="6" y="22"/>
                    </a:lnTo>
                    <a:lnTo>
                      <a:pt x="5" y="22"/>
                    </a:lnTo>
                    <a:lnTo>
                      <a:pt x="4" y="22"/>
                    </a:lnTo>
                    <a:lnTo>
                      <a:pt x="4" y="23"/>
                    </a:lnTo>
                    <a:lnTo>
                      <a:pt x="3" y="23"/>
                    </a:lnTo>
                    <a:lnTo>
                      <a:pt x="3" y="24"/>
                    </a:lnTo>
                    <a:lnTo>
                      <a:pt x="3" y="24"/>
                    </a:lnTo>
                    <a:lnTo>
                      <a:pt x="4" y="25"/>
                    </a:lnTo>
                    <a:lnTo>
                      <a:pt x="4" y="25"/>
                    </a:lnTo>
                    <a:lnTo>
                      <a:pt x="4" y="26"/>
                    </a:lnTo>
                    <a:lnTo>
                      <a:pt x="5" y="25"/>
                    </a:lnTo>
                    <a:lnTo>
                      <a:pt x="6" y="25"/>
                    </a:lnTo>
                    <a:lnTo>
                      <a:pt x="6" y="24"/>
                    </a:lnTo>
                    <a:lnTo>
                      <a:pt x="7" y="24"/>
                    </a:lnTo>
                    <a:lnTo>
                      <a:pt x="7" y="24"/>
                    </a:lnTo>
                    <a:lnTo>
                      <a:pt x="7" y="24"/>
                    </a:lnTo>
                    <a:lnTo>
                      <a:pt x="8" y="24"/>
                    </a:lnTo>
                    <a:lnTo>
                      <a:pt x="8" y="23"/>
                    </a:lnTo>
                    <a:lnTo>
                      <a:pt x="9" y="23"/>
                    </a:lnTo>
                    <a:lnTo>
                      <a:pt x="9" y="22"/>
                    </a:lnTo>
                    <a:lnTo>
                      <a:pt x="9" y="22"/>
                    </a:lnTo>
                    <a:lnTo>
                      <a:pt x="10" y="22"/>
                    </a:lnTo>
                    <a:lnTo>
                      <a:pt x="10" y="21"/>
                    </a:lnTo>
                    <a:lnTo>
                      <a:pt x="10" y="21"/>
                    </a:lnTo>
                    <a:lnTo>
                      <a:pt x="11" y="21"/>
                    </a:lnTo>
                    <a:lnTo>
                      <a:pt x="11" y="21"/>
                    </a:lnTo>
                    <a:lnTo>
                      <a:pt x="10" y="22"/>
                    </a:lnTo>
                    <a:lnTo>
                      <a:pt x="10" y="22"/>
                    </a:lnTo>
                    <a:lnTo>
                      <a:pt x="10" y="22"/>
                    </a:lnTo>
                    <a:lnTo>
                      <a:pt x="10" y="22"/>
                    </a:lnTo>
                    <a:lnTo>
                      <a:pt x="10" y="23"/>
                    </a:lnTo>
                    <a:lnTo>
                      <a:pt x="11" y="23"/>
                    </a:lnTo>
                    <a:lnTo>
                      <a:pt x="11" y="23"/>
                    </a:lnTo>
                    <a:lnTo>
                      <a:pt x="12" y="23"/>
                    </a:lnTo>
                    <a:lnTo>
                      <a:pt x="13" y="23"/>
                    </a:lnTo>
                    <a:lnTo>
                      <a:pt x="13" y="22"/>
                    </a:lnTo>
                    <a:lnTo>
                      <a:pt x="13" y="22"/>
                    </a:lnTo>
                    <a:lnTo>
                      <a:pt x="14" y="22"/>
                    </a:lnTo>
                    <a:lnTo>
                      <a:pt x="14" y="21"/>
                    </a:lnTo>
                    <a:lnTo>
                      <a:pt x="14" y="21"/>
                    </a:lnTo>
                    <a:lnTo>
                      <a:pt x="14" y="21"/>
                    </a:lnTo>
                    <a:lnTo>
                      <a:pt x="14" y="20"/>
                    </a:lnTo>
                    <a:lnTo>
                      <a:pt x="14" y="19"/>
                    </a:lnTo>
                    <a:lnTo>
                      <a:pt x="14" y="20"/>
                    </a:lnTo>
                    <a:lnTo>
                      <a:pt x="14" y="20"/>
                    </a:lnTo>
                    <a:lnTo>
                      <a:pt x="16" y="21"/>
                    </a:lnTo>
                    <a:lnTo>
                      <a:pt x="16" y="21"/>
                    </a:lnTo>
                    <a:lnTo>
                      <a:pt x="16" y="21"/>
                    </a:lnTo>
                    <a:lnTo>
                      <a:pt x="17" y="21"/>
                    </a:lnTo>
                    <a:lnTo>
                      <a:pt x="17" y="21"/>
                    </a:lnTo>
                    <a:lnTo>
                      <a:pt x="18" y="21"/>
                    </a:lnTo>
                    <a:lnTo>
                      <a:pt x="19" y="20"/>
                    </a:lnTo>
                    <a:lnTo>
                      <a:pt x="19" y="19"/>
                    </a:lnTo>
                    <a:lnTo>
                      <a:pt x="19" y="19"/>
                    </a:lnTo>
                    <a:lnTo>
                      <a:pt x="19" y="20"/>
                    </a:lnTo>
                    <a:lnTo>
                      <a:pt x="19" y="21"/>
                    </a:lnTo>
                    <a:lnTo>
                      <a:pt x="20" y="21"/>
                    </a:lnTo>
                    <a:lnTo>
                      <a:pt x="20" y="20"/>
                    </a:lnTo>
                    <a:lnTo>
                      <a:pt x="20" y="19"/>
                    </a:lnTo>
                    <a:lnTo>
                      <a:pt x="21" y="19"/>
                    </a:lnTo>
                    <a:lnTo>
                      <a:pt x="22" y="19"/>
                    </a:lnTo>
                    <a:lnTo>
                      <a:pt x="22" y="19"/>
                    </a:lnTo>
                    <a:lnTo>
                      <a:pt x="22" y="19"/>
                    </a:lnTo>
                    <a:lnTo>
                      <a:pt x="22" y="18"/>
                    </a:lnTo>
                    <a:lnTo>
                      <a:pt x="22" y="18"/>
                    </a:lnTo>
                    <a:lnTo>
                      <a:pt x="22" y="19"/>
                    </a:lnTo>
                    <a:lnTo>
                      <a:pt x="22" y="19"/>
                    </a:lnTo>
                    <a:lnTo>
                      <a:pt x="23" y="19"/>
                    </a:lnTo>
                    <a:lnTo>
                      <a:pt x="23" y="19"/>
                    </a:lnTo>
                    <a:lnTo>
                      <a:pt x="23" y="18"/>
                    </a:lnTo>
                    <a:lnTo>
                      <a:pt x="24" y="18"/>
                    </a:lnTo>
                    <a:lnTo>
                      <a:pt x="24" y="18"/>
                    </a:lnTo>
                    <a:lnTo>
                      <a:pt x="24" y="16"/>
                    </a:lnTo>
                    <a:lnTo>
                      <a:pt x="24" y="16"/>
                    </a:lnTo>
                    <a:lnTo>
                      <a:pt x="24" y="15"/>
                    </a:lnTo>
                    <a:lnTo>
                      <a:pt x="25" y="13"/>
                    </a:lnTo>
                    <a:lnTo>
                      <a:pt x="25" y="13"/>
                    </a:lnTo>
                    <a:lnTo>
                      <a:pt x="25" y="12"/>
                    </a:lnTo>
                    <a:lnTo>
                      <a:pt x="24" y="11"/>
                    </a:lnTo>
                    <a:lnTo>
                      <a:pt x="25" y="10"/>
                    </a:lnTo>
                    <a:lnTo>
                      <a:pt x="26" y="10"/>
                    </a:lnTo>
                    <a:lnTo>
                      <a:pt x="26" y="10"/>
                    </a:lnTo>
                    <a:lnTo>
                      <a:pt x="26" y="9"/>
                    </a:lnTo>
                    <a:lnTo>
                      <a:pt x="27" y="9"/>
                    </a:lnTo>
                    <a:lnTo>
                      <a:pt x="27" y="8"/>
                    </a:lnTo>
                    <a:lnTo>
                      <a:pt x="27" y="7"/>
                    </a:lnTo>
                    <a:lnTo>
                      <a:pt x="27" y="6"/>
                    </a:lnTo>
                    <a:lnTo>
                      <a:pt x="27" y="4"/>
                    </a:lnTo>
                    <a:lnTo>
                      <a:pt x="26" y="3"/>
                    </a:lnTo>
                    <a:lnTo>
                      <a:pt x="26" y="3"/>
                    </a:lnTo>
                    <a:lnTo>
                      <a:pt x="26" y="2"/>
                    </a:lnTo>
                    <a:lnTo>
                      <a:pt x="26" y="1"/>
                    </a:lnTo>
                    <a:lnTo>
                      <a:pt x="25" y="1"/>
                    </a:lnTo>
                    <a:lnTo>
                      <a:pt x="24" y="0"/>
                    </a:lnTo>
                    <a:lnTo>
                      <a:pt x="24" y="1"/>
                    </a:lnTo>
                    <a:lnTo>
                      <a:pt x="24" y="2"/>
                    </a:lnTo>
                    <a:lnTo>
                      <a:pt x="25" y="2"/>
                    </a:lnTo>
                    <a:lnTo>
                      <a:pt x="25" y="2"/>
                    </a:lnTo>
                    <a:lnTo>
                      <a:pt x="25" y="2"/>
                    </a:lnTo>
                    <a:lnTo>
                      <a:pt x="24" y="3"/>
                    </a:lnTo>
                    <a:lnTo>
                      <a:pt x="24" y="1"/>
                    </a:lnTo>
                    <a:lnTo>
                      <a:pt x="23" y="1"/>
                    </a:lnTo>
                    <a:lnTo>
                      <a:pt x="23" y="2"/>
                    </a:lnTo>
                    <a:lnTo>
                      <a:pt x="23" y="3"/>
                    </a:lnTo>
                    <a:lnTo>
                      <a:pt x="22" y="3"/>
                    </a:lnTo>
                    <a:lnTo>
                      <a:pt x="23" y="4"/>
                    </a:lnTo>
                    <a:lnTo>
                      <a:pt x="22" y="5"/>
                    </a:lnTo>
                    <a:lnTo>
                      <a:pt x="22" y="5"/>
                    </a:lnTo>
                    <a:lnTo>
                      <a:pt x="23" y="6"/>
                    </a:lnTo>
                    <a:lnTo>
                      <a:pt x="23" y="6"/>
                    </a:lnTo>
                    <a:lnTo>
                      <a:pt x="22" y="7"/>
                    </a:lnTo>
                    <a:lnTo>
                      <a:pt x="22" y="8"/>
                    </a:lnTo>
                    <a:lnTo>
                      <a:pt x="22" y="9"/>
                    </a:lnTo>
                    <a:lnTo>
                      <a:pt x="21" y="9"/>
                    </a:lnTo>
                    <a:lnTo>
                      <a:pt x="21" y="10"/>
                    </a:lnTo>
                    <a:lnTo>
                      <a:pt x="20" y="11"/>
                    </a:lnTo>
                    <a:lnTo>
                      <a:pt x="20" y="11"/>
                    </a:lnTo>
                    <a:lnTo>
                      <a:pt x="19" y="12"/>
                    </a:lnTo>
                    <a:lnTo>
                      <a:pt x="19" y="13"/>
                    </a:lnTo>
                    <a:lnTo>
                      <a:pt x="18" y="13"/>
                    </a:lnTo>
                    <a:lnTo>
                      <a:pt x="17" y="13"/>
                    </a:lnTo>
                    <a:lnTo>
                      <a:pt x="16" y="14"/>
                    </a:lnTo>
                    <a:lnTo>
                      <a:pt x="16" y="14"/>
                    </a:lnTo>
                    <a:lnTo>
                      <a:pt x="15" y="13"/>
                    </a:lnTo>
                    <a:lnTo>
                      <a:pt x="16" y="13"/>
                    </a:lnTo>
                    <a:lnTo>
                      <a:pt x="16" y="12"/>
                    </a:lnTo>
                    <a:lnTo>
                      <a:pt x="15" y="12"/>
                    </a:lnTo>
                    <a:lnTo>
                      <a:pt x="14" y="13"/>
                    </a:lnTo>
                    <a:lnTo>
                      <a:pt x="14" y="13"/>
                    </a:lnTo>
                    <a:lnTo>
                      <a:pt x="14" y="13"/>
                    </a:lnTo>
                    <a:lnTo>
                      <a:pt x="14" y="15"/>
                    </a:lnTo>
                    <a:lnTo>
                      <a:pt x="14" y="15"/>
                    </a:lnTo>
                    <a:lnTo>
                      <a:pt x="13" y="15"/>
                    </a:lnTo>
                    <a:lnTo>
                      <a:pt x="13" y="16"/>
                    </a:lnTo>
                    <a:lnTo>
                      <a:pt x="12" y="16"/>
                    </a:lnTo>
                    <a:lnTo>
                      <a:pt x="12" y="17"/>
                    </a:lnTo>
                    <a:lnTo>
                      <a:pt x="13" y="18"/>
                    </a:lnTo>
                    <a:lnTo>
                      <a:pt x="11" y="18"/>
                    </a:lnTo>
                    <a:lnTo>
                      <a:pt x="1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33" name="Freeform 45"/>
              <p:cNvSpPr>
                <a:spLocks/>
              </p:cNvSpPr>
              <p:nvPr/>
            </p:nvSpPr>
            <p:spPr bwMode="auto">
              <a:xfrm>
                <a:off x="1123" y="1497"/>
                <a:ext cx="6" cy="8"/>
              </a:xfrm>
              <a:custGeom>
                <a:avLst/>
                <a:gdLst>
                  <a:gd name="T0" fmla="*/ 0 w 10"/>
                  <a:gd name="T1" fmla="*/ 2 h 13"/>
                  <a:gd name="T2" fmla="*/ 0 w 10"/>
                  <a:gd name="T3" fmla="*/ 3 h 13"/>
                  <a:gd name="T4" fmla="*/ 1 w 10"/>
                  <a:gd name="T5" fmla="*/ 4 h 13"/>
                  <a:gd name="T6" fmla="*/ 0 w 10"/>
                  <a:gd name="T7" fmla="*/ 4 h 13"/>
                  <a:gd name="T8" fmla="*/ 0 w 10"/>
                  <a:gd name="T9" fmla="*/ 5 h 13"/>
                  <a:gd name="T10" fmla="*/ 2 w 10"/>
                  <a:gd name="T11" fmla="*/ 5 h 13"/>
                  <a:gd name="T12" fmla="*/ 2 w 10"/>
                  <a:gd name="T13" fmla="*/ 4 h 13"/>
                  <a:gd name="T14" fmla="*/ 2 w 10"/>
                  <a:gd name="T15" fmla="*/ 3 h 13"/>
                  <a:gd name="T16" fmla="*/ 3 w 10"/>
                  <a:gd name="T17" fmla="*/ 3 h 13"/>
                  <a:gd name="T18" fmla="*/ 4 w 10"/>
                  <a:gd name="T19" fmla="*/ 5 h 13"/>
                  <a:gd name="T20" fmla="*/ 3 w 10"/>
                  <a:gd name="T21" fmla="*/ 5 h 13"/>
                  <a:gd name="T22" fmla="*/ 2 w 10"/>
                  <a:gd name="T23" fmla="*/ 6 h 13"/>
                  <a:gd name="T24" fmla="*/ 2 w 10"/>
                  <a:gd name="T25" fmla="*/ 6 h 13"/>
                  <a:gd name="T26" fmla="*/ 1 w 10"/>
                  <a:gd name="T27" fmla="*/ 7 h 13"/>
                  <a:gd name="T28" fmla="*/ 2 w 10"/>
                  <a:gd name="T29" fmla="*/ 7 h 13"/>
                  <a:gd name="T30" fmla="*/ 4 w 10"/>
                  <a:gd name="T31" fmla="*/ 5 h 13"/>
                  <a:gd name="T32" fmla="*/ 3 w 10"/>
                  <a:gd name="T33" fmla="*/ 7 h 13"/>
                  <a:gd name="T34" fmla="*/ 2 w 10"/>
                  <a:gd name="T35" fmla="*/ 8 h 13"/>
                  <a:gd name="T36" fmla="*/ 2 w 10"/>
                  <a:gd name="T37" fmla="*/ 9 h 13"/>
                  <a:gd name="T38" fmla="*/ 3 w 10"/>
                  <a:gd name="T39" fmla="*/ 11 h 13"/>
                  <a:gd name="T40" fmla="*/ 2 w 10"/>
                  <a:gd name="T41" fmla="*/ 12 h 13"/>
                  <a:gd name="T42" fmla="*/ 4 w 10"/>
                  <a:gd name="T43" fmla="*/ 12 h 13"/>
                  <a:gd name="T44" fmla="*/ 4 w 10"/>
                  <a:gd name="T45" fmla="*/ 11 h 13"/>
                  <a:gd name="T46" fmla="*/ 5 w 10"/>
                  <a:gd name="T47" fmla="*/ 10 h 13"/>
                  <a:gd name="T48" fmla="*/ 4 w 10"/>
                  <a:gd name="T49" fmla="*/ 11 h 13"/>
                  <a:gd name="T50" fmla="*/ 4 w 10"/>
                  <a:gd name="T51" fmla="*/ 13 h 13"/>
                  <a:gd name="T52" fmla="*/ 5 w 10"/>
                  <a:gd name="T53" fmla="*/ 12 h 13"/>
                  <a:gd name="T54" fmla="*/ 5 w 10"/>
                  <a:gd name="T55" fmla="*/ 11 h 13"/>
                  <a:gd name="T56" fmla="*/ 7 w 10"/>
                  <a:gd name="T57" fmla="*/ 12 h 13"/>
                  <a:gd name="T58" fmla="*/ 7 w 10"/>
                  <a:gd name="T59" fmla="*/ 10 h 13"/>
                  <a:gd name="T60" fmla="*/ 8 w 10"/>
                  <a:gd name="T61" fmla="*/ 8 h 13"/>
                  <a:gd name="T62" fmla="*/ 8 w 10"/>
                  <a:gd name="T63" fmla="*/ 7 h 13"/>
                  <a:gd name="T64" fmla="*/ 9 w 10"/>
                  <a:gd name="T65" fmla="*/ 6 h 13"/>
                  <a:gd name="T66" fmla="*/ 10 w 10"/>
                  <a:gd name="T67" fmla="*/ 5 h 13"/>
                  <a:gd name="T68" fmla="*/ 10 w 10"/>
                  <a:gd name="T69" fmla="*/ 4 h 13"/>
                  <a:gd name="T70" fmla="*/ 9 w 10"/>
                  <a:gd name="T71" fmla="*/ 3 h 13"/>
                  <a:gd name="T72" fmla="*/ 7 w 10"/>
                  <a:gd name="T73" fmla="*/ 3 h 13"/>
                  <a:gd name="T74" fmla="*/ 8 w 10"/>
                  <a:gd name="T75" fmla="*/ 2 h 13"/>
                  <a:gd name="T76" fmla="*/ 8 w 10"/>
                  <a:gd name="T77" fmla="*/ 1 h 13"/>
                  <a:gd name="T78" fmla="*/ 7 w 10"/>
                  <a:gd name="T79" fmla="*/ 1 h 13"/>
                  <a:gd name="T80" fmla="*/ 5 w 10"/>
                  <a:gd name="T81" fmla="*/ 0 h 13"/>
                  <a:gd name="T82" fmla="*/ 5 w 10"/>
                  <a:gd name="T83" fmla="*/ 0 h 13"/>
                  <a:gd name="T84" fmla="*/ 3 w 10"/>
                  <a:gd name="T85" fmla="*/ 0 h 13"/>
                  <a:gd name="T86" fmla="*/ 3 w 10"/>
                  <a:gd name="T87" fmla="*/ 1 h 13"/>
                  <a:gd name="T88" fmla="*/ 2 w 10"/>
                  <a:gd name="T89" fmla="*/ 1 h 13"/>
                  <a:gd name="T90" fmla="*/ 1 w 10"/>
                  <a:gd name="T91" fmla="*/ 1 h 13"/>
                  <a:gd name="T92" fmla="*/ 1 w 10"/>
                  <a:gd name="T93" fmla="*/ 1 h 13"/>
                  <a:gd name="T94" fmla="*/ 0 w 10"/>
                  <a:gd name="T9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 h="13">
                    <a:moveTo>
                      <a:pt x="0" y="2"/>
                    </a:moveTo>
                    <a:cubicBezTo>
                      <a:pt x="0" y="2"/>
                      <a:pt x="0" y="3"/>
                      <a:pt x="0" y="3"/>
                    </a:cubicBezTo>
                    <a:cubicBezTo>
                      <a:pt x="1" y="4"/>
                      <a:pt x="1" y="4"/>
                      <a:pt x="1" y="4"/>
                    </a:cubicBezTo>
                    <a:cubicBezTo>
                      <a:pt x="0" y="4"/>
                      <a:pt x="0" y="4"/>
                      <a:pt x="0" y="4"/>
                    </a:cubicBezTo>
                    <a:cubicBezTo>
                      <a:pt x="0" y="5"/>
                      <a:pt x="0" y="5"/>
                      <a:pt x="0" y="5"/>
                    </a:cubicBezTo>
                    <a:cubicBezTo>
                      <a:pt x="2" y="5"/>
                      <a:pt x="2" y="5"/>
                      <a:pt x="2" y="5"/>
                    </a:cubicBezTo>
                    <a:cubicBezTo>
                      <a:pt x="2" y="4"/>
                      <a:pt x="2" y="4"/>
                      <a:pt x="2" y="4"/>
                    </a:cubicBezTo>
                    <a:cubicBezTo>
                      <a:pt x="2" y="3"/>
                      <a:pt x="2" y="3"/>
                      <a:pt x="2" y="3"/>
                    </a:cubicBezTo>
                    <a:cubicBezTo>
                      <a:pt x="3" y="3"/>
                      <a:pt x="3" y="3"/>
                      <a:pt x="3" y="3"/>
                    </a:cubicBezTo>
                    <a:cubicBezTo>
                      <a:pt x="4" y="5"/>
                      <a:pt x="4" y="5"/>
                      <a:pt x="4" y="5"/>
                    </a:cubicBezTo>
                    <a:cubicBezTo>
                      <a:pt x="3" y="5"/>
                      <a:pt x="3" y="5"/>
                      <a:pt x="3" y="5"/>
                    </a:cubicBezTo>
                    <a:cubicBezTo>
                      <a:pt x="2" y="6"/>
                      <a:pt x="2" y="6"/>
                      <a:pt x="2" y="6"/>
                    </a:cubicBezTo>
                    <a:cubicBezTo>
                      <a:pt x="2" y="6"/>
                      <a:pt x="2" y="6"/>
                      <a:pt x="2" y="6"/>
                    </a:cubicBezTo>
                    <a:cubicBezTo>
                      <a:pt x="1" y="7"/>
                      <a:pt x="1" y="7"/>
                      <a:pt x="1" y="7"/>
                    </a:cubicBezTo>
                    <a:cubicBezTo>
                      <a:pt x="2" y="7"/>
                      <a:pt x="2" y="7"/>
                      <a:pt x="2" y="7"/>
                    </a:cubicBezTo>
                    <a:cubicBezTo>
                      <a:pt x="4" y="5"/>
                      <a:pt x="4" y="5"/>
                      <a:pt x="4" y="5"/>
                    </a:cubicBezTo>
                    <a:cubicBezTo>
                      <a:pt x="3" y="7"/>
                      <a:pt x="3" y="7"/>
                      <a:pt x="3" y="7"/>
                    </a:cubicBezTo>
                    <a:cubicBezTo>
                      <a:pt x="2" y="8"/>
                      <a:pt x="2" y="8"/>
                      <a:pt x="2" y="8"/>
                    </a:cubicBezTo>
                    <a:cubicBezTo>
                      <a:pt x="2" y="9"/>
                      <a:pt x="2" y="9"/>
                      <a:pt x="2" y="9"/>
                    </a:cubicBezTo>
                    <a:cubicBezTo>
                      <a:pt x="3" y="11"/>
                      <a:pt x="3" y="11"/>
                      <a:pt x="3" y="11"/>
                    </a:cubicBezTo>
                    <a:cubicBezTo>
                      <a:pt x="2" y="12"/>
                      <a:pt x="2" y="12"/>
                      <a:pt x="2" y="12"/>
                    </a:cubicBezTo>
                    <a:cubicBezTo>
                      <a:pt x="4" y="12"/>
                      <a:pt x="4" y="12"/>
                      <a:pt x="4" y="12"/>
                    </a:cubicBezTo>
                    <a:cubicBezTo>
                      <a:pt x="4" y="11"/>
                      <a:pt x="4" y="11"/>
                      <a:pt x="4" y="11"/>
                    </a:cubicBezTo>
                    <a:cubicBezTo>
                      <a:pt x="5" y="10"/>
                      <a:pt x="5" y="10"/>
                      <a:pt x="5" y="10"/>
                    </a:cubicBezTo>
                    <a:cubicBezTo>
                      <a:pt x="4" y="11"/>
                      <a:pt x="4" y="11"/>
                      <a:pt x="4" y="11"/>
                    </a:cubicBezTo>
                    <a:cubicBezTo>
                      <a:pt x="4" y="13"/>
                      <a:pt x="4" y="13"/>
                      <a:pt x="4" y="13"/>
                    </a:cubicBezTo>
                    <a:cubicBezTo>
                      <a:pt x="5" y="12"/>
                      <a:pt x="5" y="12"/>
                      <a:pt x="5" y="12"/>
                    </a:cubicBezTo>
                    <a:cubicBezTo>
                      <a:pt x="5" y="11"/>
                      <a:pt x="5" y="11"/>
                      <a:pt x="5" y="11"/>
                    </a:cubicBezTo>
                    <a:cubicBezTo>
                      <a:pt x="7" y="12"/>
                      <a:pt x="7" y="12"/>
                      <a:pt x="7" y="12"/>
                    </a:cubicBezTo>
                    <a:cubicBezTo>
                      <a:pt x="7" y="10"/>
                      <a:pt x="7" y="10"/>
                      <a:pt x="7" y="10"/>
                    </a:cubicBezTo>
                    <a:cubicBezTo>
                      <a:pt x="8" y="8"/>
                      <a:pt x="8" y="8"/>
                      <a:pt x="8" y="8"/>
                    </a:cubicBezTo>
                    <a:cubicBezTo>
                      <a:pt x="8" y="7"/>
                      <a:pt x="8" y="7"/>
                      <a:pt x="8" y="7"/>
                    </a:cubicBezTo>
                    <a:cubicBezTo>
                      <a:pt x="9" y="6"/>
                      <a:pt x="9" y="6"/>
                      <a:pt x="9" y="6"/>
                    </a:cubicBezTo>
                    <a:cubicBezTo>
                      <a:pt x="10" y="5"/>
                      <a:pt x="10" y="5"/>
                      <a:pt x="10" y="5"/>
                    </a:cubicBezTo>
                    <a:cubicBezTo>
                      <a:pt x="10" y="4"/>
                      <a:pt x="10" y="4"/>
                      <a:pt x="10" y="4"/>
                    </a:cubicBezTo>
                    <a:cubicBezTo>
                      <a:pt x="9" y="3"/>
                      <a:pt x="9" y="3"/>
                      <a:pt x="9" y="3"/>
                    </a:cubicBezTo>
                    <a:cubicBezTo>
                      <a:pt x="7" y="3"/>
                      <a:pt x="7" y="3"/>
                      <a:pt x="7" y="3"/>
                    </a:cubicBezTo>
                    <a:cubicBezTo>
                      <a:pt x="8" y="2"/>
                      <a:pt x="8" y="2"/>
                      <a:pt x="8" y="2"/>
                    </a:cubicBezTo>
                    <a:cubicBezTo>
                      <a:pt x="8" y="1"/>
                      <a:pt x="8" y="1"/>
                      <a:pt x="8" y="1"/>
                    </a:cubicBezTo>
                    <a:cubicBezTo>
                      <a:pt x="7" y="1"/>
                      <a:pt x="7" y="1"/>
                      <a:pt x="7" y="1"/>
                    </a:cubicBezTo>
                    <a:cubicBezTo>
                      <a:pt x="5" y="0"/>
                      <a:pt x="5" y="0"/>
                      <a:pt x="5" y="0"/>
                    </a:cubicBezTo>
                    <a:cubicBezTo>
                      <a:pt x="5" y="0"/>
                      <a:pt x="5" y="0"/>
                      <a:pt x="5" y="0"/>
                    </a:cubicBezTo>
                    <a:cubicBezTo>
                      <a:pt x="3" y="0"/>
                      <a:pt x="3" y="0"/>
                      <a:pt x="3" y="0"/>
                    </a:cubicBezTo>
                    <a:cubicBezTo>
                      <a:pt x="3" y="1"/>
                      <a:pt x="3" y="1"/>
                      <a:pt x="3" y="1"/>
                    </a:cubicBezTo>
                    <a:cubicBezTo>
                      <a:pt x="2" y="1"/>
                      <a:pt x="2" y="1"/>
                      <a:pt x="2" y="1"/>
                    </a:cubicBezTo>
                    <a:cubicBezTo>
                      <a:pt x="1" y="1"/>
                      <a:pt x="1" y="1"/>
                      <a:pt x="1" y="1"/>
                    </a:cubicBezTo>
                    <a:cubicBezTo>
                      <a:pt x="1" y="1"/>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34" name="Freeform 46"/>
              <p:cNvSpPr>
                <a:spLocks/>
              </p:cNvSpPr>
              <p:nvPr/>
            </p:nvSpPr>
            <p:spPr bwMode="auto">
              <a:xfrm>
                <a:off x="1114" y="1497"/>
                <a:ext cx="2" cy="2"/>
              </a:xfrm>
              <a:custGeom>
                <a:avLst/>
                <a:gdLst>
                  <a:gd name="T0" fmla="*/ 0 w 2"/>
                  <a:gd name="T1" fmla="*/ 1 h 2"/>
                  <a:gd name="T2" fmla="*/ 0 w 2"/>
                  <a:gd name="T3" fmla="*/ 2 h 2"/>
                  <a:gd name="T4" fmla="*/ 2 w 2"/>
                  <a:gd name="T5" fmla="*/ 1 h 2"/>
                  <a:gd name="T6" fmla="*/ 2 w 2"/>
                  <a:gd name="T7" fmla="*/ 0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2"/>
                    </a:lnTo>
                    <a:lnTo>
                      <a:pt x="2" y="1"/>
                    </a:lnTo>
                    <a:lnTo>
                      <a:pt x="2" y="0"/>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35" name="Freeform 47"/>
              <p:cNvSpPr>
                <a:spLocks/>
              </p:cNvSpPr>
              <p:nvPr/>
            </p:nvSpPr>
            <p:spPr bwMode="auto">
              <a:xfrm>
                <a:off x="1121" y="1512"/>
                <a:ext cx="2"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lnTo>
                      <a:pt x="2"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36" name="Freeform 48"/>
              <p:cNvSpPr>
                <a:spLocks/>
              </p:cNvSpPr>
              <p:nvPr/>
            </p:nvSpPr>
            <p:spPr bwMode="auto">
              <a:xfrm>
                <a:off x="1144" y="1484"/>
                <a:ext cx="1" cy="2"/>
              </a:xfrm>
              <a:custGeom>
                <a:avLst/>
                <a:gdLst>
                  <a:gd name="T0" fmla="*/ 0 w 1"/>
                  <a:gd name="T1" fmla="*/ 0 h 2"/>
                  <a:gd name="T2" fmla="*/ 1 w 1"/>
                  <a:gd name="T3" fmla="*/ 2 h 2"/>
                  <a:gd name="T4" fmla="*/ 1 w 1"/>
                  <a:gd name="T5" fmla="*/ 2 h 2"/>
                  <a:gd name="T6" fmla="*/ 1 w 1"/>
                  <a:gd name="T7" fmla="*/ 0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1" y="2"/>
                    </a:lnTo>
                    <a:lnTo>
                      <a:pt x="1" y="2"/>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37" name="Freeform 49"/>
              <p:cNvSpPr>
                <a:spLocks/>
              </p:cNvSpPr>
              <p:nvPr/>
            </p:nvSpPr>
            <p:spPr bwMode="auto">
              <a:xfrm>
                <a:off x="1162" y="1466"/>
                <a:ext cx="3" cy="1"/>
              </a:xfrm>
              <a:custGeom>
                <a:avLst/>
                <a:gdLst>
                  <a:gd name="T0" fmla="*/ 3 w 3"/>
                  <a:gd name="T1" fmla="*/ 0 h 1"/>
                  <a:gd name="T2" fmla="*/ 2 w 3"/>
                  <a:gd name="T3" fmla="*/ 0 h 1"/>
                  <a:gd name="T4" fmla="*/ 0 w 3"/>
                  <a:gd name="T5" fmla="*/ 1 h 1"/>
                  <a:gd name="T6" fmla="*/ 1 w 3"/>
                  <a:gd name="T7" fmla="*/ 0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2" y="0"/>
                    </a:lnTo>
                    <a:lnTo>
                      <a:pt x="0" y="1"/>
                    </a:lnTo>
                    <a:lnTo>
                      <a:pt x="1"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38" name="Freeform 50"/>
              <p:cNvSpPr>
                <a:spLocks/>
              </p:cNvSpPr>
              <p:nvPr/>
            </p:nvSpPr>
            <p:spPr bwMode="auto">
              <a:xfrm>
                <a:off x="1165" y="1462"/>
                <a:ext cx="6" cy="4"/>
              </a:xfrm>
              <a:custGeom>
                <a:avLst/>
                <a:gdLst>
                  <a:gd name="T0" fmla="*/ 4 w 6"/>
                  <a:gd name="T1" fmla="*/ 1 h 4"/>
                  <a:gd name="T2" fmla="*/ 4 w 6"/>
                  <a:gd name="T3" fmla="*/ 1 h 4"/>
                  <a:gd name="T4" fmla="*/ 3 w 6"/>
                  <a:gd name="T5" fmla="*/ 1 h 4"/>
                  <a:gd name="T6" fmla="*/ 3 w 6"/>
                  <a:gd name="T7" fmla="*/ 1 h 4"/>
                  <a:gd name="T8" fmla="*/ 1 w 6"/>
                  <a:gd name="T9" fmla="*/ 2 h 4"/>
                  <a:gd name="T10" fmla="*/ 1 w 6"/>
                  <a:gd name="T11" fmla="*/ 3 h 4"/>
                  <a:gd name="T12" fmla="*/ 0 w 6"/>
                  <a:gd name="T13" fmla="*/ 4 h 4"/>
                  <a:gd name="T14" fmla="*/ 0 w 6"/>
                  <a:gd name="T15" fmla="*/ 4 h 4"/>
                  <a:gd name="T16" fmla="*/ 1 w 6"/>
                  <a:gd name="T17" fmla="*/ 3 h 4"/>
                  <a:gd name="T18" fmla="*/ 3 w 6"/>
                  <a:gd name="T19" fmla="*/ 2 h 4"/>
                  <a:gd name="T20" fmla="*/ 4 w 6"/>
                  <a:gd name="T21" fmla="*/ 1 h 4"/>
                  <a:gd name="T22" fmla="*/ 4 w 6"/>
                  <a:gd name="T23" fmla="*/ 1 h 4"/>
                  <a:gd name="T24" fmla="*/ 6 w 6"/>
                  <a:gd name="T25" fmla="*/ 1 h 4"/>
                  <a:gd name="T26" fmla="*/ 6 w 6"/>
                  <a:gd name="T27" fmla="*/ 0 h 4"/>
                  <a:gd name="T28" fmla="*/ 4 w 6"/>
                  <a:gd name="T2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4" y="1"/>
                    </a:moveTo>
                    <a:lnTo>
                      <a:pt x="4" y="1"/>
                    </a:lnTo>
                    <a:lnTo>
                      <a:pt x="3" y="1"/>
                    </a:lnTo>
                    <a:lnTo>
                      <a:pt x="3" y="1"/>
                    </a:lnTo>
                    <a:lnTo>
                      <a:pt x="1" y="2"/>
                    </a:lnTo>
                    <a:lnTo>
                      <a:pt x="1" y="3"/>
                    </a:lnTo>
                    <a:lnTo>
                      <a:pt x="0" y="4"/>
                    </a:lnTo>
                    <a:lnTo>
                      <a:pt x="0" y="4"/>
                    </a:lnTo>
                    <a:lnTo>
                      <a:pt x="1" y="3"/>
                    </a:lnTo>
                    <a:lnTo>
                      <a:pt x="3" y="2"/>
                    </a:lnTo>
                    <a:lnTo>
                      <a:pt x="4" y="1"/>
                    </a:lnTo>
                    <a:lnTo>
                      <a:pt x="4" y="1"/>
                    </a:lnTo>
                    <a:lnTo>
                      <a:pt x="6" y="1"/>
                    </a:lnTo>
                    <a:lnTo>
                      <a:pt x="6" y="0"/>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39" name="Freeform 51"/>
              <p:cNvSpPr>
                <a:spLocks/>
              </p:cNvSpPr>
              <p:nvPr/>
            </p:nvSpPr>
            <p:spPr bwMode="auto">
              <a:xfrm>
                <a:off x="1172" y="1460"/>
                <a:ext cx="3" cy="2"/>
              </a:xfrm>
              <a:custGeom>
                <a:avLst/>
                <a:gdLst>
                  <a:gd name="T0" fmla="*/ 2 w 3"/>
                  <a:gd name="T1" fmla="*/ 0 h 2"/>
                  <a:gd name="T2" fmla="*/ 1 w 3"/>
                  <a:gd name="T3" fmla="*/ 1 h 2"/>
                  <a:gd name="T4" fmla="*/ 0 w 3"/>
                  <a:gd name="T5" fmla="*/ 1 h 2"/>
                  <a:gd name="T6" fmla="*/ 0 w 3"/>
                  <a:gd name="T7" fmla="*/ 2 h 2"/>
                  <a:gd name="T8" fmla="*/ 2 w 3"/>
                  <a:gd name="T9" fmla="*/ 1 h 2"/>
                  <a:gd name="T10" fmla="*/ 2 w 3"/>
                  <a:gd name="T11" fmla="*/ 1 h 2"/>
                  <a:gd name="T12" fmla="*/ 3 w 3"/>
                  <a:gd name="T13" fmla="*/ 0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lnTo>
                      <a:pt x="1" y="1"/>
                    </a:lnTo>
                    <a:lnTo>
                      <a:pt x="0" y="1"/>
                    </a:lnTo>
                    <a:lnTo>
                      <a:pt x="0" y="2"/>
                    </a:lnTo>
                    <a:lnTo>
                      <a:pt x="2" y="1"/>
                    </a:lnTo>
                    <a:lnTo>
                      <a:pt x="2" y="1"/>
                    </a:lnTo>
                    <a:lnTo>
                      <a:pt x="3"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40" name="Freeform 52"/>
              <p:cNvSpPr>
                <a:spLocks/>
              </p:cNvSpPr>
              <p:nvPr/>
            </p:nvSpPr>
            <p:spPr bwMode="auto">
              <a:xfrm>
                <a:off x="1187" y="1446"/>
                <a:ext cx="2" cy="2"/>
              </a:xfrm>
              <a:custGeom>
                <a:avLst/>
                <a:gdLst>
                  <a:gd name="T0" fmla="*/ 1 w 2"/>
                  <a:gd name="T1" fmla="*/ 0 h 2"/>
                  <a:gd name="T2" fmla="*/ 1 w 2"/>
                  <a:gd name="T3" fmla="*/ 1 h 2"/>
                  <a:gd name="T4" fmla="*/ 0 w 2"/>
                  <a:gd name="T5" fmla="*/ 1 h 2"/>
                  <a:gd name="T6" fmla="*/ 0 w 2"/>
                  <a:gd name="T7" fmla="*/ 2 h 2"/>
                  <a:gd name="T8" fmla="*/ 1 w 2"/>
                  <a:gd name="T9" fmla="*/ 1 h 2"/>
                  <a:gd name="T10" fmla="*/ 1 w 2"/>
                  <a:gd name="T11" fmla="*/ 1 h 2"/>
                  <a:gd name="T12" fmla="*/ 2 w 2"/>
                  <a:gd name="T13" fmla="*/ 1 h 2"/>
                  <a:gd name="T14" fmla="*/ 2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1" y="1"/>
                    </a:lnTo>
                    <a:lnTo>
                      <a:pt x="0" y="1"/>
                    </a:lnTo>
                    <a:lnTo>
                      <a:pt x="0" y="2"/>
                    </a:lnTo>
                    <a:lnTo>
                      <a:pt x="1" y="1"/>
                    </a:lnTo>
                    <a:lnTo>
                      <a:pt x="1" y="1"/>
                    </a:lnTo>
                    <a:lnTo>
                      <a:pt x="2" y="1"/>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41" name="Freeform 53"/>
              <p:cNvSpPr>
                <a:spLocks/>
              </p:cNvSpPr>
              <p:nvPr/>
            </p:nvSpPr>
            <p:spPr bwMode="auto">
              <a:xfrm>
                <a:off x="1153" y="1433"/>
                <a:ext cx="8" cy="28"/>
              </a:xfrm>
              <a:custGeom>
                <a:avLst/>
                <a:gdLst>
                  <a:gd name="T0" fmla="*/ 0 w 13"/>
                  <a:gd name="T1" fmla="*/ 13 h 47"/>
                  <a:gd name="T2" fmla="*/ 1 w 13"/>
                  <a:gd name="T3" fmla="*/ 16 h 47"/>
                  <a:gd name="T4" fmla="*/ 2 w 13"/>
                  <a:gd name="T5" fmla="*/ 19 h 47"/>
                  <a:gd name="T6" fmla="*/ 2 w 13"/>
                  <a:gd name="T7" fmla="*/ 21 h 47"/>
                  <a:gd name="T8" fmla="*/ 2 w 13"/>
                  <a:gd name="T9" fmla="*/ 24 h 47"/>
                  <a:gd name="T10" fmla="*/ 2 w 13"/>
                  <a:gd name="T11" fmla="*/ 27 h 47"/>
                  <a:gd name="T12" fmla="*/ 1 w 13"/>
                  <a:gd name="T13" fmla="*/ 31 h 47"/>
                  <a:gd name="T14" fmla="*/ 1 w 13"/>
                  <a:gd name="T15" fmla="*/ 33 h 47"/>
                  <a:gd name="T16" fmla="*/ 2 w 13"/>
                  <a:gd name="T17" fmla="*/ 35 h 47"/>
                  <a:gd name="T18" fmla="*/ 1 w 13"/>
                  <a:gd name="T19" fmla="*/ 38 h 47"/>
                  <a:gd name="T20" fmla="*/ 2 w 13"/>
                  <a:gd name="T21" fmla="*/ 40 h 47"/>
                  <a:gd name="T22" fmla="*/ 1 w 13"/>
                  <a:gd name="T23" fmla="*/ 43 h 47"/>
                  <a:gd name="T24" fmla="*/ 1 w 13"/>
                  <a:gd name="T25" fmla="*/ 45 h 47"/>
                  <a:gd name="T26" fmla="*/ 2 w 13"/>
                  <a:gd name="T27" fmla="*/ 47 h 47"/>
                  <a:gd name="T28" fmla="*/ 3 w 13"/>
                  <a:gd name="T29" fmla="*/ 45 h 47"/>
                  <a:gd name="T30" fmla="*/ 4 w 13"/>
                  <a:gd name="T31" fmla="*/ 43 h 47"/>
                  <a:gd name="T32" fmla="*/ 6 w 13"/>
                  <a:gd name="T33" fmla="*/ 44 h 47"/>
                  <a:gd name="T34" fmla="*/ 7 w 13"/>
                  <a:gd name="T35" fmla="*/ 46 h 47"/>
                  <a:gd name="T36" fmla="*/ 8 w 13"/>
                  <a:gd name="T37" fmla="*/ 44 h 47"/>
                  <a:gd name="T38" fmla="*/ 6 w 13"/>
                  <a:gd name="T39" fmla="*/ 43 h 47"/>
                  <a:gd name="T40" fmla="*/ 5 w 13"/>
                  <a:gd name="T41" fmla="*/ 40 h 47"/>
                  <a:gd name="T42" fmla="*/ 4 w 13"/>
                  <a:gd name="T43" fmla="*/ 38 h 47"/>
                  <a:gd name="T44" fmla="*/ 4 w 13"/>
                  <a:gd name="T45" fmla="*/ 35 h 47"/>
                  <a:gd name="T46" fmla="*/ 5 w 13"/>
                  <a:gd name="T47" fmla="*/ 32 h 47"/>
                  <a:gd name="T48" fmla="*/ 6 w 13"/>
                  <a:gd name="T49" fmla="*/ 30 h 47"/>
                  <a:gd name="T50" fmla="*/ 7 w 13"/>
                  <a:gd name="T51" fmla="*/ 29 h 47"/>
                  <a:gd name="T52" fmla="*/ 10 w 13"/>
                  <a:gd name="T53" fmla="*/ 29 h 47"/>
                  <a:gd name="T54" fmla="*/ 12 w 13"/>
                  <a:gd name="T55" fmla="*/ 32 h 47"/>
                  <a:gd name="T56" fmla="*/ 11 w 13"/>
                  <a:gd name="T57" fmla="*/ 30 h 47"/>
                  <a:gd name="T58" fmla="*/ 10 w 13"/>
                  <a:gd name="T59" fmla="*/ 26 h 47"/>
                  <a:gd name="T60" fmla="*/ 8 w 13"/>
                  <a:gd name="T61" fmla="*/ 22 h 47"/>
                  <a:gd name="T62" fmla="*/ 8 w 13"/>
                  <a:gd name="T63" fmla="*/ 18 h 47"/>
                  <a:gd name="T64" fmla="*/ 7 w 13"/>
                  <a:gd name="T65" fmla="*/ 17 h 47"/>
                  <a:gd name="T66" fmla="*/ 6 w 13"/>
                  <a:gd name="T67" fmla="*/ 14 h 47"/>
                  <a:gd name="T68" fmla="*/ 7 w 13"/>
                  <a:gd name="T69" fmla="*/ 10 h 47"/>
                  <a:gd name="T70" fmla="*/ 6 w 13"/>
                  <a:gd name="T71" fmla="*/ 8 h 47"/>
                  <a:gd name="T72" fmla="*/ 6 w 13"/>
                  <a:gd name="T73" fmla="*/ 5 h 47"/>
                  <a:gd name="T74" fmla="*/ 5 w 13"/>
                  <a:gd name="T75" fmla="*/ 1 h 47"/>
                  <a:gd name="T76" fmla="*/ 3 w 13"/>
                  <a:gd name="T77" fmla="*/ 1 h 47"/>
                  <a:gd name="T78" fmla="*/ 5 w 13"/>
                  <a:gd name="T79" fmla="*/ 3 h 47"/>
                  <a:gd name="T80" fmla="*/ 3 w 13"/>
                  <a:gd name="T81" fmla="*/ 4 h 47"/>
                  <a:gd name="T82" fmla="*/ 3 w 13"/>
                  <a:gd name="T83" fmla="*/ 6 h 47"/>
                  <a:gd name="T84" fmla="*/ 1 w 13"/>
                  <a:gd name="T85" fmla="*/ 5 h 47"/>
                  <a:gd name="T86" fmla="*/ 1 w 13"/>
                  <a:gd name="T87" fmla="*/ 8 h 47"/>
                  <a:gd name="T88" fmla="*/ 0 w 13"/>
                  <a:gd name="T8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 h="47">
                    <a:moveTo>
                      <a:pt x="0" y="11"/>
                    </a:moveTo>
                    <a:cubicBezTo>
                      <a:pt x="0" y="11"/>
                      <a:pt x="0" y="12"/>
                      <a:pt x="0" y="13"/>
                    </a:cubicBezTo>
                    <a:cubicBezTo>
                      <a:pt x="0" y="13"/>
                      <a:pt x="0" y="15"/>
                      <a:pt x="0" y="15"/>
                    </a:cubicBezTo>
                    <a:cubicBezTo>
                      <a:pt x="1" y="16"/>
                      <a:pt x="1" y="16"/>
                      <a:pt x="1" y="16"/>
                    </a:cubicBezTo>
                    <a:cubicBezTo>
                      <a:pt x="2" y="18"/>
                      <a:pt x="2" y="18"/>
                      <a:pt x="2" y="18"/>
                    </a:cubicBezTo>
                    <a:cubicBezTo>
                      <a:pt x="2" y="19"/>
                      <a:pt x="2" y="19"/>
                      <a:pt x="2" y="19"/>
                    </a:cubicBezTo>
                    <a:cubicBezTo>
                      <a:pt x="2" y="20"/>
                      <a:pt x="2" y="20"/>
                      <a:pt x="2" y="20"/>
                    </a:cubicBezTo>
                    <a:cubicBezTo>
                      <a:pt x="2" y="21"/>
                      <a:pt x="2" y="21"/>
                      <a:pt x="2" y="21"/>
                    </a:cubicBezTo>
                    <a:cubicBezTo>
                      <a:pt x="2" y="22"/>
                      <a:pt x="2" y="22"/>
                      <a:pt x="2" y="22"/>
                    </a:cubicBezTo>
                    <a:cubicBezTo>
                      <a:pt x="2" y="24"/>
                      <a:pt x="2" y="24"/>
                      <a:pt x="2" y="24"/>
                    </a:cubicBezTo>
                    <a:cubicBezTo>
                      <a:pt x="2" y="25"/>
                      <a:pt x="2" y="25"/>
                      <a:pt x="2" y="25"/>
                    </a:cubicBezTo>
                    <a:cubicBezTo>
                      <a:pt x="2" y="27"/>
                      <a:pt x="2" y="27"/>
                      <a:pt x="2" y="27"/>
                    </a:cubicBezTo>
                    <a:cubicBezTo>
                      <a:pt x="2" y="29"/>
                      <a:pt x="2" y="29"/>
                      <a:pt x="2" y="29"/>
                    </a:cubicBezTo>
                    <a:cubicBezTo>
                      <a:pt x="1" y="31"/>
                      <a:pt x="1" y="31"/>
                      <a:pt x="1" y="31"/>
                    </a:cubicBezTo>
                    <a:cubicBezTo>
                      <a:pt x="0" y="32"/>
                      <a:pt x="0" y="32"/>
                      <a:pt x="0" y="32"/>
                    </a:cubicBezTo>
                    <a:cubicBezTo>
                      <a:pt x="0" y="32"/>
                      <a:pt x="1" y="33"/>
                      <a:pt x="1" y="33"/>
                    </a:cubicBezTo>
                    <a:cubicBezTo>
                      <a:pt x="2" y="34"/>
                      <a:pt x="2" y="34"/>
                      <a:pt x="2" y="34"/>
                    </a:cubicBezTo>
                    <a:cubicBezTo>
                      <a:pt x="2" y="35"/>
                      <a:pt x="2" y="35"/>
                      <a:pt x="2" y="35"/>
                    </a:cubicBezTo>
                    <a:cubicBezTo>
                      <a:pt x="2" y="37"/>
                      <a:pt x="2" y="37"/>
                      <a:pt x="2" y="37"/>
                    </a:cubicBezTo>
                    <a:cubicBezTo>
                      <a:pt x="1" y="38"/>
                      <a:pt x="1" y="38"/>
                      <a:pt x="1" y="38"/>
                    </a:cubicBezTo>
                    <a:cubicBezTo>
                      <a:pt x="1" y="39"/>
                      <a:pt x="1" y="39"/>
                      <a:pt x="1" y="39"/>
                    </a:cubicBezTo>
                    <a:cubicBezTo>
                      <a:pt x="2" y="40"/>
                      <a:pt x="2" y="40"/>
                      <a:pt x="2" y="40"/>
                    </a:cubicBezTo>
                    <a:cubicBezTo>
                      <a:pt x="1" y="42"/>
                      <a:pt x="1" y="42"/>
                      <a:pt x="1" y="42"/>
                    </a:cubicBezTo>
                    <a:cubicBezTo>
                      <a:pt x="1" y="43"/>
                      <a:pt x="1" y="43"/>
                      <a:pt x="1" y="43"/>
                    </a:cubicBezTo>
                    <a:cubicBezTo>
                      <a:pt x="1" y="44"/>
                      <a:pt x="1" y="44"/>
                      <a:pt x="1" y="44"/>
                    </a:cubicBezTo>
                    <a:cubicBezTo>
                      <a:pt x="1" y="45"/>
                      <a:pt x="1" y="45"/>
                      <a:pt x="1" y="45"/>
                    </a:cubicBezTo>
                    <a:cubicBezTo>
                      <a:pt x="1" y="47"/>
                      <a:pt x="1" y="47"/>
                      <a:pt x="1" y="47"/>
                    </a:cubicBezTo>
                    <a:cubicBezTo>
                      <a:pt x="2" y="47"/>
                      <a:pt x="2" y="47"/>
                      <a:pt x="2" y="47"/>
                    </a:cubicBezTo>
                    <a:cubicBezTo>
                      <a:pt x="2" y="46"/>
                      <a:pt x="2" y="46"/>
                      <a:pt x="2" y="46"/>
                    </a:cubicBezTo>
                    <a:cubicBezTo>
                      <a:pt x="3" y="45"/>
                      <a:pt x="3" y="45"/>
                      <a:pt x="3" y="45"/>
                    </a:cubicBezTo>
                    <a:cubicBezTo>
                      <a:pt x="3" y="44"/>
                      <a:pt x="3" y="44"/>
                      <a:pt x="3" y="44"/>
                    </a:cubicBezTo>
                    <a:cubicBezTo>
                      <a:pt x="4" y="43"/>
                      <a:pt x="4" y="43"/>
                      <a:pt x="4" y="43"/>
                    </a:cubicBezTo>
                    <a:cubicBezTo>
                      <a:pt x="5" y="44"/>
                      <a:pt x="5" y="44"/>
                      <a:pt x="5" y="44"/>
                    </a:cubicBezTo>
                    <a:cubicBezTo>
                      <a:pt x="6" y="44"/>
                      <a:pt x="6" y="44"/>
                      <a:pt x="6" y="44"/>
                    </a:cubicBezTo>
                    <a:cubicBezTo>
                      <a:pt x="7" y="44"/>
                      <a:pt x="7" y="44"/>
                      <a:pt x="7" y="44"/>
                    </a:cubicBezTo>
                    <a:cubicBezTo>
                      <a:pt x="7" y="46"/>
                      <a:pt x="7" y="46"/>
                      <a:pt x="7" y="46"/>
                    </a:cubicBezTo>
                    <a:cubicBezTo>
                      <a:pt x="8" y="45"/>
                      <a:pt x="8" y="45"/>
                      <a:pt x="8" y="45"/>
                    </a:cubicBezTo>
                    <a:cubicBezTo>
                      <a:pt x="8" y="44"/>
                      <a:pt x="8" y="44"/>
                      <a:pt x="8" y="44"/>
                    </a:cubicBezTo>
                    <a:cubicBezTo>
                      <a:pt x="8" y="43"/>
                      <a:pt x="8" y="43"/>
                      <a:pt x="8" y="43"/>
                    </a:cubicBezTo>
                    <a:cubicBezTo>
                      <a:pt x="6" y="43"/>
                      <a:pt x="6" y="43"/>
                      <a:pt x="6" y="43"/>
                    </a:cubicBezTo>
                    <a:cubicBezTo>
                      <a:pt x="6" y="41"/>
                      <a:pt x="6" y="41"/>
                      <a:pt x="6" y="41"/>
                    </a:cubicBezTo>
                    <a:cubicBezTo>
                      <a:pt x="5" y="40"/>
                      <a:pt x="5" y="40"/>
                      <a:pt x="5" y="40"/>
                    </a:cubicBezTo>
                    <a:cubicBezTo>
                      <a:pt x="5" y="39"/>
                      <a:pt x="5" y="39"/>
                      <a:pt x="5" y="39"/>
                    </a:cubicBezTo>
                    <a:cubicBezTo>
                      <a:pt x="4" y="38"/>
                      <a:pt x="4" y="38"/>
                      <a:pt x="4" y="38"/>
                    </a:cubicBezTo>
                    <a:cubicBezTo>
                      <a:pt x="4" y="37"/>
                      <a:pt x="4" y="37"/>
                      <a:pt x="4" y="37"/>
                    </a:cubicBezTo>
                    <a:cubicBezTo>
                      <a:pt x="4" y="35"/>
                      <a:pt x="4" y="35"/>
                      <a:pt x="4" y="35"/>
                    </a:cubicBezTo>
                    <a:cubicBezTo>
                      <a:pt x="4" y="34"/>
                      <a:pt x="4" y="34"/>
                      <a:pt x="4" y="34"/>
                    </a:cubicBezTo>
                    <a:cubicBezTo>
                      <a:pt x="5" y="32"/>
                      <a:pt x="5" y="32"/>
                      <a:pt x="5" y="32"/>
                    </a:cubicBezTo>
                    <a:cubicBezTo>
                      <a:pt x="5" y="31"/>
                      <a:pt x="5" y="31"/>
                      <a:pt x="5" y="31"/>
                    </a:cubicBezTo>
                    <a:cubicBezTo>
                      <a:pt x="6" y="30"/>
                      <a:pt x="6" y="30"/>
                      <a:pt x="6" y="30"/>
                    </a:cubicBezTo>
                    <a:cubicBezTo>
                      <a:pt x="6" y="29"/>
                      <a:pt x="6" y="29"/>
                      <a:pt x="6" y="29"/>
                    </a:cubicBezTo>
                    <a:cubicBezTo>
                      <a:pt x="7" y="29"/>
                      <a:pt x="7" y="29"/>
                      <a:pt x="7" y="29"/>
                    </a:cubicBezTo>
                    <a:cubicBezTo>
                      <a:pt x="9" y="29"/>
                      <a:pt x="9" y="29"/>
                      <a:pt x="9" y="29"/>
                    </a:cubicBezTo>
                    <a:cubicBezTo>
                      <a:pt x="10" y="29"/>
                      <a:pt x="10" y="29"/>
                      <a:pt x="10" y="29"/>
                    </a:cubicBezTo>
                    <a:cubicBezTo>
                      <a:pt x="11" y="30"/>
                      <a:pt x="11" y="30"/>
                      <a:pt x="11" y="30"/>
                    </a:cubicBezTo>
                    <a:cubicBezTo>
                      <a:pt x="12" y="32"/>
                      <a:pt x="12" y="32"/>
                      <a:pt x="12" y="32"/>
                    </a:cubicBezTo>
                    <a:cubicBezTo>
                      <a:pt x="13" y="31"/>
                      <a:pt x="13" y="31"/>
                      <a:pt x="13" y="31"/>
                    </a:cubicBezTo>
                    <a:cubicBezTo>
                      <a:pt x="11" y="30"/>
                      <a:pt x="11" y="30"/>
                      <a:pt x="11" y="30"/>
                    </a:cubicBezTo>
                    <a:cubicBezTo>
                      <a:pt x="11" y="28"/>
                      <a:pt x="11" y="28"/>
                      <a:pt x="11" y="28"/>
                    </a:cubicBezTo>
                    <a:cubicBezTo>
                      <a:pt x="10" y="26"/>
                      <a:pt x="10" y="26"/>
                      <a:pt x="10" y="26"/>
                    </a:cubicBezTo>
                    <a:cubicBezTo>
                      <a:pt x="9" y="24"/>
                      <a:pt x="9" y="24"/>
                      <a:pt x="9" y="24"/>
                    </a:cubicBezTo>
                    <a:cubicBezTo>
                      <a:pt x="8" y="22"/>
                      <a:pt x="8" y="22"/>
                      <a:pt x="8" y="22"/>
                    </a:cubicBezTo>
                    <a:cubicBezTo>
                      <a:pt x="8" y="20"/>
                      <a:pt x="8" y="20"/>
                      <a:pt x="8" y="20"/>
                    </a:cubicBezTo>
                    <a:cubicBezTo>
                      <a:pt x="8" y="18"/>
                      <a:pt x="8" y="18"/>
                      <a:pt x="8" y="18"/>
                    </a:cubicBezTo>
                    <a:cubicBezTo>
                      <a:pt x="7" y="18"/>
                      <a:pt x="7" y="18"/>
                      <a:pt x="7" y="18"/>
                    </a:cubicBezTo>
                    <a:cubicBezTo>
                      <a:pt x="7" y="17"/>
                      <a:pt x="7" y="17"/>
                      <a:pt x="7" y="17"/>
                    </a:cubicBezTo>
                    <a:cubicBezTo>
                      <a:pt x="7" y="16"/>
                      <a:pt x="7" y="16"/>
                      <a:pt x="7" y="16"/>
                    </a:cubicBezTo>
                    <a:cubicBezTo>
                      <a:pt x="6" y="14"/>
                      <a:pt x="6" y="14"/>
                      <a:pt x="6" y="14"/>
                    </a:cubicBezTo>
                    <a:cubicBezTo>
                      <a:pt x="6" y="12"/>
                      <a:pt x="6" y="12"/>
                      <a:pt x="6" y="12"/>
                    </a:cubicBezTo>
                    <a:cubicBezTo>
                      <a:pt x="7" y="10"/>
                      <a:pt x="7" y="10"/>
                      <a:pt x="7" y="10"/>
                    </a:cubicBezTo>
                    <a:cubicBezTo>
                      <a:pt x="7" y="9"/>
                      <a:pt x="7" y="9"/>
                      <a:pt x="7" y="9"/>
                    </a:cubicBezTo>
                    <a:cubicBezTo>
                      <a:pt x="7" y="9"/>
                      <a:pt x="6" y="8"/>
                      <a:pt x="6" y="8"/>
                    </a:cubicBezTo>
                    <a:cubicBezTo>
                      <a:pt x="5" y="7"/>
                      <a:pt x="6" y="7"/>
                      <a:pt x="6" y="7"/>
                    </a:cubicBezTo>
                    <a:cubicBezTo>
                      <a:pt x="6" y="5"/>
                      <a:pt x="6" y="5"/>
                      <a:pt x="6" y="5"/>
                    </a:cubicBezTo>
                    <a:cubicBezTo>
                      <a:pt x="5" y="3"/>
                      <a:pt x="5" y="3"/>
                      <a:pt x="5" y="3"/>
                    </a:cubicBezTo>
                    <a:cubicBezTo>
                      <a:pt x="5" y="1"/>
                      <a:pt x="5" y="1"/>
                      <a:pt x="5" y="1"/>
                    </a:cubicBezTo>
                    <a:cubicBezTo>
                      <a:pt x="4" y="0"/>
                      <a:pt x="4" y="0"/>
                      <a:pt x="4" y="0"/>
                    </a:cubicBezTo>
                    <a:cubicBezTo>
                      <a:pt x="3" y="1"/>
                      <a:pt x="3" y="1"/>
                      <a:pt x="3" y="1"/>
                    </a:cubicBezTo>
                    <a:cubicBezTo>
                      <a:pt x="4" y="2"/>
                      <a:pt x="4" y="2"/>
                      <a:pt x="4" y="2"/>
                    </a:cubicBezTo>
                    <a:cubicBezTo>
                      <a:pt x="5" y="3"/>
                      <a:pt x="5" y="3"/>
                      <a:pt x="5" y="3"/>
                    </a:cubicBezTo>
                    <a:cubicBezTo>
                      <a:pt x="4" y="4"/>
                      <a:pt x="4" y="4"/>
                      <a:pt x="4" y="4"/>
                    </a:cubicBezTo>
                    <a:cubicBezTo>
                      <a:pt x="3" y="4"/>
                      <a:pt x="3" y="4"/>
                      <a:pt x="3" y="4"/>
                    </a:cubicBezTo>
                    <a:cubicBezTo>
                      <a:pt x="3" y="6"/>
                      <a:pt x="3" y="6"/>
                      <a:pt x="3" y="6"/>
                    </a:cubicBezTo>
                    <a:cubicBezTo>
                      <a:pt x="3" y="6"/>
                      <a:pt x="3" y="6"/>
                      <a:pt x="3" y="6"/>
                    </a:cubicBezTo>
                    <a:cubicBezTo>
                      <a:pt x="2" y="5"/>
                      <a:pt x="2" y="5"/>
                      <a:pt x="2" y="5"/>
                    </a:cubicBezTo>
                    <a:cubicBezTo>
                      <a:pt x="1" y="5"/>
                      <a:pt x="1" y="5"/>
                      <a:pt x="1" y="5"/>
                    </a:cubicBezTo>
                    <a:cubicBezTo>
                      <a:pt x="0" y="7"/>
                      <a:pt x="0" y="7"/>
                      <a:pt x="0" y="7"/>
                    </a:cubicBezTo>
                    <a:cubicBezTo>
                      <a:pt x="1" y="8"/>
                      <a:pt x="1" y="8"/>
                      <a:pt x="1" y="8"/>
                    </a:cubicBezTo>
                    <a:cubicBezTo>
                      <a:pt x="1" y="10"/>
                      <a:pt x="1" y="10"/>
                      <a:pt x="1" y="10"/>
                    </a:cubicBez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42" name="Freeform 54"/>
              <p:cNvSpPr>
                <a:spLocks/>
              </p:cNvSpPr>
              <p:nvPr/>
            </p:nvSpPr>
            <p:spPr bwMode="auto">
              <a:xfrm>
                <a:off x="1142" y="1431"/>
                <a:ext cx="2" cy="1"/>
              </a:xfrm>
              <a:custGeom>
                <a:avLst/>
                <a:gdLst>
                  <a:gd name="T0" fmla="*/ 0 w 2"/>
                  <a:gd name="T1" fmla="*/ 0 h 1"/>
                  <a:gd name="T2" fmla="*/ 0 w 2"/>
                  <a:gd name="T3" fmla="*/ 0 h 1"/>
                  <a:gd name="T4" fmla="*/ 0 w 2"/>
                  <a:gd name="T5" fmla="*/ 0 h 1"/>
                  <a:gd name="T6" fmla="*/ 0 w 2"/>
                  <a:gd name="T7" fmla="*/ 0 h 1"/>
                  <a:gd name="T8" fmla="*/ 0 w 2"/>
                  <a:gd name="T9" fmla="*/ 1 h 1"/>
                  <a:gd name="T10" fmla="*/ 0 w 2"/>
                  <a:gd name="T11" fmla="*/ 1 h 1"/>
                  <a:gd name="T12" fmla="*/ 1 w 2"/>
                  <a:gd name="T13" fmla="*/ 1 h 1"/>
                  <a:gd name="T14" fmla="*/ 1 w 2"/>
                  <a:gd name="T15" fmla="*/ 1 h 1"/>
                  <a:gd name="T16" fmla="*/ 2 w 2"/>
                  <a:gd name="T17" fmla="*/ 0 h 1"/>
                  <a:gd name="T18" fmla="*/ 1 w 2"/>
                  <a:gd name="T19" fmla="*/ 0 h 1"/>
                  <a:gd name="T20" fmla="*/ 1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lnTo>
                      <a:pt x="0" y="0"/>
                    </a:lnTo>
                    <a:lnTo>
                      <a:pt x="0" y="0"/>
                    </a:lnTo>
                    <a:lnTo>
                      <a:pt x="0" y="0"/>
                    </a:lnTo>
                    <a:lnTo>
                      <a:pt x="0" y="1"/>
                    </a:lnTo>
                    <a:lnTo>
                      <a:pt x="0" y="1"/>
                    </a:lnTo>
                    <a:lnTo>
                      <a:pt x="1" y="1"/>
                    </a:lnTo>
                    <a:lnTo>
                      <a:pt x="1" y="1"/>
                    </a:lnTo>
                    <a:lnTo>
                      <a:pt x="2"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43" name="Freeform 55"/>
              <p:cNvSpPr>
                <a:spLocks/>
              </p:cNvSpPr>
              <p:nvPr/>
            </p:nvSpPr>
            <p:spPr bwMode="auto">
              <a:xfrm>
                <a:off x="1098" y="150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44" name="Freeform 56"/>
              <p:cNvSpPr>
                <a:spLocks/>
              </p:cNvSpPr>
              <p:nvPr/>
            </p:nvSpPr>
            <p:spPr bwMode="auto">
              <a:xfrm>
                <a:off x="1025" y="1528"/>
                <a:ext cx="0" cy="1"/>
              </a:xfrm>
              <a:custGeom>
                <a:avLst/>
                <a:gdLst>
                  <a:gd name="T0" fmla="*/ 0 h 1"/>
                  <a:gd name="T1" fmla="*/ 0 h 1"/>
                  <a:gd name="T2" fmla="*/ 0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lnTo>
                      <a:pt x="0" y="0"/>
                    </a:lnTo>
                    <a:lnTo>
                      <a:pt x="0" y="0"/>
                    </a:lnTo>
                    <a:lnTo>
                      <a:pt x="0" y="1"/>
                    </a:lnTo>
                    <a:lnTo>
                      <a:pt x="0"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45" name="Freeform 57"/>
              <p:cNvSpPr>
                <a:spLocks/>
              </p:cNvSpPr>
              <p:nvPr/>
            </p:nvSpPr>
            <p:spPr bwMode="auto">
              <a:xfrm>
                <a:off x="1026" y="1528"/>
                <a:ext cx="0" cy="1"/>
              </a:xfrm>
              <a:custGeom>
                <a:avLst/>
                <a:gdLst>
                  <a:gd name="T0" fmla="*/ 0 h 1"/>
                  <a:gd name="T1" fmla="*/ 0 h 1"/>
                  <a:gd name="T2" fmla="*/ 1 h 1"/>
                  <a:gd name="T3" fmla="*/ 0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46" name="Freeform 58"/>
              <p:cNvSpPr>
                <a:spLocks/>
              </p:cNvSpPr>
              <p:nvPr/>
            </p:nvSpPr>
            <p:spPr bwMode="auto">
              <a:xfrm>
                <a:off x="1064" y="15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47" name="Freeform 59"/>
              <p:cNvSpPr>
                <a:spLocks/>
              </p:cNvSpPr>
              <p:nvPr/>
            </p:nvSpPr>
            <p:spPr bwMode="auto">
              <a:xfrm>
                <a:off x="999" y="1552"/>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48" name="Freeform 60"/>
              <p:cNvSpPr>
                <a:spLocks/>
              </p:cNvSpPr>
              <p:nvPr/>
            </p:nvSpPr>
            <p:spPr bwMode="auto">
              <a:xfrm>
                <a:off x="984" y="1494"/>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49" name="Freeform 61"/>
              <p:cNvSpPr>
                <a:spLocks/>
              </p:cNvSpPr>
              <p:nvPr/>
            </p:nvSpPr>
            <p:spPr bwMode="auto">
              <a:xfrm>
                <a:off x="997" y="1561"/>
                <a:ext cx="5" cy="9"/>
              </a:xfrm>
              <a:custGeom>
                <a:avLst/>
                <a:gdLst>
                  <a:gd name="T0" fmla="*/ 5 w 5"/>
                  <a:gd name="T1" fmla="*/ 5 h 9"/>
                  <a:gd name="T2" fmla="*/ 5 w 5"/>
                  <a:gd name="T3" fmla="*/ 5 h 9"/>
                  <a:gd name="T4" fmla="*/ 5 w 5"/>
                  <a:gd name="T5" fmla="*/ 4 h 9"/>
                  <a:gd name="T6" fmla="*/ 4 w 5"/>
                  <a:gd name="T7" fmla="*/ 4 h 9"/>
                  <a:gd name="T8" fmla="*/ 4 w 5"/>
                  <a:gd name="T9" fmla="*/ 3 h 9"/>
                  <a:gd name="T10" fmla="*/ 4 w 5"/>
                  <a:gd name="T11" fmla="*/ 3 h 9"/>
                  <a:gd name="T12" fmla="*/ 3 w 5"/>
                  <a:gd name="T13" fmla="*/ 2 h 9"/>
                  <a:gd name="T14" fmla="*/ 3 w 5"/>
                  <a:gd name="T15" fmla="*/ 1 h 9"/>
                  <a:gd name="T16" fmla="*/ 3 w 5"/>
                  <a:gd name="T17" fmla="*/ 1 h 9"/>
                  <a:gd name="T18" fmla="*/ 3 w 5"/>
                  <a:gd name="T19" fmla="*/ 0 h 9"/>
                  <a:gd name="T20" fmla="*/ 2 w 5"/>
                  <a:gd name="T21" fmla="*/ 0 h 9"/>
                  <a:gd name="T22" fmla="*/ 2 w 5"/>
                  <a:gd name="T23" fmla="*/ 0 h 9"/>
                  <a:gd name="T24" fmla="*/ 2 w 5"/>
                  <a:gd name="T25" fmla="*/ 0 h 9"/>
                  <a:gd name="T26" fmla="*/ 1 w 5"/>
                  <a:gd name="T27" fmla="*/ 0 h 9"/>
                  <a:gd name="T28" fmla="*/ 1 w 5"/>
                  <a:gd name="T29" fmla="*/ 1 h 9"/>
                  <a:gd name="T30" fmla="*/ 1 w 5"/>
                  <a:gd name="T31" fmla="*/ 1 h 9"/>
                  <a:gd name="T32" fmla="*/ 1 w 5"/>
                  <a:gd name="T33" fmla="*/ 1 h 9"/>
                  <a:gd name="T34" fmla="*/ 0 w 5"/>
                  <a:gd name="T35" fmla="*/ 1 h 9"/>
                  <a:gd name="T36" fmla="*/ 0 w 5"/>
                  <a:gd name="T37" fmla="*/ 2 h 9"/>
                  <a:gd name="T38" fmla="*/ 0 w 5"/>
                  <a:gd name="T39" fmla="*/ 2 h 9"/>
                  <a:gd name="T40" fmla="*/ 0 w 5"/>
                  <a:gd name="T41" fmla="*/ 3 h 9"/>
                  <a:gd name="T42" fmla="*/ 0 w 5"/>
                  <a:gd name="T43" fmla="*/ 3 h 9"/>
                  <a:gd name="T44" fmla="*/ 0 w 5"/>
                  <a:gd name="T45" fmla="*/ 4 h 9"/>
                  <a:gd name="T46" fmla="*/ 0 w 5"/>
                  <a:gd name="T47" fmla="*/ 5 h 9"/>
                  <a:gd name="T48" fmla="*/ 0 w 5"/>
                  <a:gd name="T49" fmla="*/ 6 h 9"/>
                  <a:gd name="T50" fmla="*/ 0 w 5"/>
                  <a:gd name="T51" fmla="*/ 6 h 9"/>
                  <a:gd name="T52" fmla="*/ 0 w 5"/>
                  <a:gd name="T53" fmla="*/ 7 h 9"/>
                  <a:gd name="T54" fmla="*/ 0 w 5"/>
                  <a:gd name="T55" fmla="*/ 7 h 9"/>
                  <a:gd name="T56" fmla="*/ 1 w 5"/>
                  <a:gd name="T57" fmla="*/ 8 h 9"/>
                  <a:gd name="T58" fmla="*/ 1 w 5"/>
                  <a:gd name="T59" fmla="*/ 9 h 9"/>
                  <a:gd name="T60" fmla="*/ 2 w 5"/>
                  <a:gd name="T61" fmla="*/ 9 h 9"/>
                  <a:gd name="T62" fmla="*/ 2 w 5"/>
                  <a:gd name="T63" fmla="*/ 9 h 9"/>
                  <a:gd name="T64" fmla="*/ 3 w 5"/>
                  <a:gd name="T65" fmla="*/ 9 h 9"/>
                  <a:gd name="T66" fmla="*/ 3 w 5"/>
                  <a:gd name="T67" fmla="*/ 9 h 9"/>
                  <a:gd name="T68" fmla="*/ 3 w 5"/>
                  <a:gd name="T69" fmla="*/ 9 h 9"/>
                  <a:gd name="T70" fmla="*/ 3 w 5"/>
                  <a:gd name="T71" fmla="*/ 9 h 9"/>
                  <a:gd name="T72" fmla="*/ 4 w 5"/>
                  <a:gd name="T73" fmla="*/ 9 h 9"/>
                  <a:gd name="T74" fmla="*/ 4 w 5"/>
                  <a:gd name="T75" fmla="*/ 9 h 9"/>
                  <a:gd name="T76" fmla="*/ 5 w 5"/>
                  <a:gd name="T77" fmla="*/ 8 h 9"/>
                  <a:gd name="T78" fmla="*/ 5 w 5"/>
                  <a:gd name="T79" fmla="*/ 7 h 9"/>
                  <a:gd name="T80" fmla="*/ 5 w 5"/>
                  <a:gd name="T81" fmla="*/ 7 h 9"/>
                  <a:gd name="T82" fmla="*/ 5 w 5"/>
                  <a:gd name="T83" fmla="*/ 7 h 9"/>
                  <a:gd name="T84" fmla="*/ 5 w 5"/>
                  <a:gd name="T85" fmla="*/ 6 h 9"/>
                  <a:gd name="T86" fmla="*/ 5 w 5"/>
                  <a:gd name="T8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 h="9">
                    <a:moveTo>
                      <a:pt x="5" y="5"/>
                    </a:moveTo>
                    <a:lnTo>
                      <a:pt x="5" y="5"/>
                    </a:lnTo>
                    <a:lnTo>
                      <a:pt x="5" y="4"/>
                    </a:lnTo>
                    <a:lnTo>
                      <a:pt x="4" y="4"/>
                    </a:lnTo>
                    <a:lnTo>
                      <a:pt x="4" y="3"/>
                    </a:lnTo>
                    <a:lnTo>
                      <a:pt x="4" y="3"/>
                    </a:lnTo>
                    <a:lnTo>
                      <a:pt x="3" y="2"/>
                    </a:lnTo>
                    <a:lnTo>
                      <a:pt x="3" y="1"/>
                    </a:lnTo>
                    <a:lnTo>
                      <a:pt x="3" y="1"/>
                    </a:lnTo>
                    <a:lnTo>
                      <a:pt x="3" y="0"/>
                    </a:lnTo>
                    <a:lnTo>
                      <a:pt x="2" y="0"/>
                    </a:lnTo>
                    <a:lnTo>
                      <a:pt x="2" y="0"/>
                    </a:lnTo>
                    <a:lnTo>
                      <a:pt x="2" y="0"/>
                    </a:lnTo>
                    <a:lnTo>
                      <a:pt x="1" y="0"/>
                    </a:lnTo>
                    <a:lnTo>
                      <a:pt x="1" y="1"/>
                    </a:lnTo>
                    <a:lnTo>
                      <a:pt x="1" y="1"/>
                    </a:lnTo>
                    <a:lnTo>
                      <a:pt x="1" y="1"/>
                    </a:lnTo>
                    <a:lnTo>
                      <a:pt x="0" y="1"/>
                    </a:lnTo>
                    <a:lnTo>
                      <a:pt x="0" y="2"/>
                    </a:lnTo>
                    <a:lnTo>
                      <a:pt x="0" y="2"/>
                    </a:lnTo>
                    <a:lnTo>
                      <a:pt x="0" y="3"/>
                    </a:lnTo>
                    <a:lnTo>
                      <a:pt x="0" y="3"/>
                    </a:lnTo>
                    <a:lnTo>
                      <a:pt x="0" y="4"/>
                    </a:lnTo>
                    <a:lnTo>
                      <a:pt x="0" y="5"/>
                    </a:lnTo>
                    <a:lnTo>
                      <a:pt x="0" y="6"/>
                    </a:lnTo>
                    <a:lnTo>
                      <a:pt x="0" y="6"/>
                    </a:lnTo>
                    <a:lnTo>
                      <a:pt x="0" y="7"/>
                    </a:lnTo>
                    <a:lnTo>
                      <a:pt x="0" y="7"/>
                    </a:lnTo>
                    <a:lnTo>
                      <a:pt x="1" y="8"/>
                    </a:lnTo>
                    <a:lnTo>
                      <a:pt x="1" y="9"/>
                    </a:lnTo>
                    <a:lnTo>
                      <a:pt x="2" y="9"/>
                    </a:lnTo>
                    <a:lnTo>
                      <a:pt x="2" y="9"/>
                    </a:lnTo>
                    <a:lnTo>
                      <a:pt x="3" y="9"/>
                    </a:lnTo>
                    <a:lnTo>
                      <a:pt x="3" y="9"/>
                    </a:lnTo>
                    <a:lnTo>
                      <a:pt x="3" y="9"/>
                    </a:lnTo>
                    <a:lnTo>
                      <a:pt x="3" y="9"/>
                    </a:lnTo>
                    <a:lnTo>
                      <a:pt x="4" y="9"/>
                    </a:lnTo>
                    <a:lnTo>
                      <a:pt x="4" y="9"/>
                    </a:lnTo>
                    <a:lnTo>
                      <a:pt x="5" y="8"/>
                    </a:lnTo>
                    <a:lnTo>
                      <a:pt x="5" y="7"/>
                    </a:lnTo>
                    <a:lnTo>
                      <a:pt x="5" y="7"/>
                    </a:lnTo>
                    <a:lnTo>
                      <a:pt x="5" y="7"/>
                    </a:lnTo>
                    <a:lnTo>
                      <a:pt x="5" y="6"/>
                    </a:ln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50" name="Freeform 62"/>
              <p:cNvSpPr>
                <a:spLocks/>
              </p:cNvSpPr>
              <p:nvPr/>
            </p:nvSpPr>
            <p:spPr bwMode="auto">
              <a:xfrm>
                <a:off x="989" y="1324"/>
                <a:ext cx="2" cy="0"/>
              </a:xfrm>
              <a:custGeom>
                <a:avLst/>
                <a:gdLst>
                  <a:gd name="T0" fmla="*/ 1 w 4"/>
                  <a:gd name="T1" fmla="*/ 1 h 1"/>
                  <a:gd name="T2" fmla="*/ 2 w 4"/>
                  <a:gd name="T3" fmla="*/ 1 h 1"/>
                  <a:gd name="T4" fmla="*/ 4 w 4"/>
                  <a:gd name="T5" fmla="*/ 1 h 1"/>
                  <a:gd name="T6" fmla="*/ 4 w 4"/>
                  <a:gd name="T7" fmla="*/ 1 h 1"/>
                  <a:gd name="T8" fmla="*/ 4 w 4"/>
                  <a:gd name="T9" fmla="*/ 0 h 1"/>
                  <a:gd name="T10" fmla="*/ 3 w 4"/>
                  <a:gd name="T11" fmla="*/ 0 h 1"/>
                  <a:gd name="T12" fmla="*/ 2 w 4"/>
                  <a:gd name="T13" fmla="*/ 0 h 1"/>
                  <a:gd name="T14" fmla="*/ 1 w 4"/>
                  <a:gd name="T15" fmla="*/ 0 h 1"/>
                  <a:gd name="T16" fmla="*/ 1 w 4"/>
                  <a:gd name="T17" fmla="*/ 0 h 1"/>
                  <a:gd name="T18" fmla="*/ 0 w 4"/>
                  <a:gd name="T19" fmla="*/ 0 h 1"/>
                  <a:gd name="T20" fmla="*/ 0 w 4"/>
                  <a:gd name="T21" fmla="*/ 0 h 1"/>
                  <a:gd name="T22" fmla="*/ 1 w 4"/>
                  <a:gd name="T23" fmla="*/ 0 h 1"/>
                  <a:gd name="T24" fmla="*/ 1 w 4"/>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
                    <a:moveTo>
                      <a:pt x="1" y="1"/>
                    </a:moveTo>
                    <a:cubicBezTo>
                      <a:pt x="2" y="1"/>
                      <a:pt x="2" y="1"/>
                      <a:pt x="2" y="1"/>
                    </a:cubicBezTo>
                    <a:cubicBezTo>
                      <a:pt x="4" y="1"/>
                      <a:pt x="4" y="1"/>
                      <a:pt x="4" y="1"/>
                    </a:cubicBezTo>
                    <a:cubicBezTo>
                      <a:pt x="4" y="1"/>
                      <a:pt x="4" y="1"/>
                      <a:pt x="4" y="1"/>
                    </a:cubicBezTo>
                    <a:cubicBezTo>
                      <a:pt x="4" y="0"/>
                      <a:pt x="4" y="0"/>
                      <a:pt x="4" y="0"/>
                    </a:cubicBezTo>
                    <a:cubicBezTo>
                      <a:pt x="3" y="0"/>
                      <a:pt x="3" y="0"/>
                      <a:pt x="3" y="0"/>
                    </a:cubicBezTo>
                    <a:cubicBezTo>
                      <a:pt x="3" y="0"/>
                      <a:pt x="3" y="0"/>
                      <a:pt x="2" y="0"/>
                    </a:cubicBezTo>
                    <a:cubicBezTo>
                      <a:pt x="2" y="0"/>
                      <a:pt x="1" y="0"/>
                      <a:pt x="1" y="0"/>
                    </a:cubicBezTo>
                    <a:cubicBezTo>
                      <a:pt x="1" y="0"/>
                      <a:pt x="1" y="0"/>
                      <a:pt x="1" y="0"/>
                    </a:cubicBezTo>
                    <a:cubicBezTo>
                      <a:pt x="0" y="0"/>
                      <a:pt x="0" y="0"/>
                      <a:pt x="0" y="0"/>
                    </a:cubicBezTo>
                    <a:cubicBezTo>
                      <a:pt x="0" y="0"/>
                      <a:pt x="0" y="0"/>
                      <a:pt x="0" y="0"/>
                    </a:cubicBezTo>
                    <a:cubicBezTo>
                      <a:pt x="1" y="0"/>
                      <a:pt x="1" y="0"/>
                      <a:pt x="1"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51" name="Freeform 63"/>
              <p:cNvSpPr>
                <a:spLocks/>
              </p:cNvSpPr>
              <p:nvPr/>
            </p:nvSpPr>
            <p:spPr bwMode="auto">
              <a:xfrm>
                <a:off x="995" y="1316"/>
                <a:ext cx="4" cy="1"/>
              </a:xfrm>
              <a:custGeom>
                <a:avLst/>
                <a:gdLst>
                  <a:gd name="T0" fmla="*/ 1 w 4"/>
                  <a:gd name="T1" fmla="*/ 1 h 1"/>
                  <a:gd name="T2" fmla="*/ 2 w 4"/>
                  <a:gd name="T3" fmla="*/ 1 h 1"/>
                  <a:gd name="T4" fmla="*/ 3 w 4"/>
                  <a:gd name="T5" fmla="*/ 1 h 1"/>
                  <a:gd name="T6" fmla="*/ 4 w 4"/>
                  <a:gd name="T7" fmla="*/ 0 h 1"/>
                  <a:gd name="T8" fmla="*/ 4 w 4"/>
                  <a:gd name="T9" fmla="*/ 0 h 1"/>
                  <a:gd name="T10" fmla="*/ 3 w 4"/>
                  <a:gd name="T11" fmla="*/ 0 h 1"/>
                  <a:gd name="T12" fmla="*/ 2 w 4"/>
                  <a:gd name="T13" fmla="*/ 0 h 1"/>
                  <a:gd name="T14" fmla="*/ 1 w 4"/>
                  <a:gd name="T15" fmla="*/ 0 h 1"/>
                  <a:gd name="T16" fmla="*/ 1 w 4"/>
                  <a:gd name="T17" fmla="*/ 0 h 1"/>
                  <a:gd name="T18" fmla="*/ 0 w 4"/>
                  <a:gd name="T19" fmla="*/ 0 h 1"/>
                  <a:gd name="T20" fmla="*/ 1 w 4"/>
                  <a:gd name="T21" fmla="*/ 1 h 1"/>
                  <a:gd name="T22" fmla="*/ 1 w 4"/>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
                    <a:moveTo>
                      <a:pt x="1" y="1"/>
                    </a:moveTo>
                    <a:lnTo>
                      <a:pt x="2" y="1"/>
                    </a:lnTo>
                    <a:lnTo>
                      <a:pt x="3" y="1"/>
                    </a:lnTo>
                    <a:lnTo>
                      <a:pt x="4" y="0"/>
                    </a:lnTo>
                    <a:lnTo>
                      <a:pt x="4" y="0"/>
                    </a:lnTo>
                    <a:lnTo>
                      <a:pt x="3" y="0"/>
                    </a:lnTo>
                    <a:lnTo>
                      <a:pt x="2" y="0"/>
                    </a:lnTo>
                    <a:lnTo>
                      <a:pt x="1" y="0"/>
                    </a:lnTo>
                    <a:lnTo>
                      <a:pt x="1" y="0"/>
                    </a:lnTo>
                    <a:lnTo>
                      <a:pt x="0"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52" name="Freeform 64"/>
              <p:cNvSpPr>
                <a:spLocks/>
              </p:cNvSpPr>
              <p:nvPr/>
            </p:nvSpPr>
            <p:spPr bwMode="auto">
              <a:xfrm>
                <a:off x="1046" y="1325"/>
                <a:ext cx="16" cy="8"/>
              </a:xfrm>
              <a:custGeom>
                <a:avLst/>
                <a:gdLst>
                  <a:gd name="T0" fmla="*/ 1 w 26"/>
                  <a:gd name="T1" fmla="*/ 11 h 13"/>
                  <a:gd name="T2" fmla="*/ 0 w 26"/>
                  <a:gd name="T3" fmla="*/ 12 h 13"/>
                  <a:gd name="T4" fmla="*/ 2 w 26"/>
                  <a:gd name="T5" fmla="*/ 13 h 13"/>
                  <a:gd name="T6" fmla="*/ 5 w 26"/>
                  <a:gd name="T7" fmla="*/ 12 h 13"/>
                  <a:gd name="T8" fmla="*/ 8 w 26"/>
                  <a:gd name="T9" fmla="*/ 11 h 13"/>
                  <a:gd name="T10" fmla="*/ 13 w 26"/>
                  <a:gd name="T11" fmla="*/ 11 h 13"/>
                  <a:gd name="T12" fmla="*/ 15 w 26"/>
                  <a:gd name="T13" fmla="*/ 11 h 13"/>
                  <a:gd name="T14" fmla="*/ 18 w 26"/>
                  <a:gd name="T15" fmla="*/ 10 h 13"/>
                  <a:gd name="T16" fmla="*/ 22 w 26"/>
                  <a:gd name="T17" fmla="*/ 10 h 13"/>
                  <a:gd name="T18" fmla="*/ 24 w 26"/>
                  <a:gd name="T19" fmla="*/ 10 h 13"/>
                  <a:gd name="T20" fmla="*/ 26 w 26"/>
                  <a:gd name="T21" fmla="*/ 8 h 13"/>
                  <a:gd name="T22" fmla="*/ 26 w 26"/>
                  <a:gd name="T23" fmla="*/ 6 h 13"/>
                  <a:gd name="T24" fmla="*/ 24 w 26"/>
                  <a:gd name="T25" fmla="*/ 5 h 13"/>
                  <a:gd name="T26" fmla="*/ 22 w 26"/>
                  <a:gd name="T27" fmla="*/ 4 h 13"/>
                  <a:gd name="T28" fmla="*/ 21 w 26"/>
                  <a:gd name="T29" fmla="*/ 3 h 13"/>
                  <a:gd name="T30" fmla="*/ 20 w 26"/>
                  <a:gd name="T31" fmla="*/ 2 h 13"/>
                  <a:gd name="T32" fmla="*/ 18 w 26"/>
                  <a:gd name="T33" fmla="*/ 2 h 13"/>
                  <a:gd name="T34" fmla="*/ 16 w 26"/>
                  <a:gd name="T35" fmla="*/ 3 h 13"/>
                  <a:gd name="T36" fmla="*/ 15 w 26"/>
                  <a:gd name="T37" fmla="*/ 3 h 13"/>
                  <a:gd name="T38" fmla="*/ 14 w 26"/>
                  <a:gd name="T39" fmla="*/ 4 h 13"/>
                  <a:gd name="T40" fmla="*/ 13 w 26"/>
                  <a:gd name="T41" fmla="*/ 4 h 13"/>
                  <a:gd name="T42" fmla="*/ 14 w 26"/>
                  <a:gd name="T43" fmla="*/ 3 h 13"/>
                  <a:gd name="T44" fmla="*/ 15 w 26"/>
                  <a:gd name="T45" fmla="*/ 2 h 13"/>
                  <a:gd name="T46" fmla="*/ 15 w 26"/>
                  <a:gd name="T47" fmla="*/ 2 h 13"/>
                  <a:gd name="T48" fmla="*/ 15 w 26"/>
                  <a:gd name="T49" fmla="*/ 1 h 13"/>
                  <a:gd name="T50" fmla="*/ 14 w 26"/>
                  <a:gd name="T51" fmla="*/ 0 h 13"/>
                  <a:gd name="T52" fmla="*/ 12 w 26"/>
                  <a:gd name="T53" fmla="*/ 0 h 13"/>
                  <a:gd name="T54" fmla="*/ 12 w 26"/>
                  <a:gd name="T55" fmla="*/ 1 h 13"/>
                  <a:gd name="T56" fmla="*/ 11 w 26"/>
                  <a:gd name="T57" fmla="*/ 1 h 13"/>
                  <a:gd name="T58" fmla="*/ 9 w 26"/>
                  <a:gd name="T59" fmla="*/ 0 h 13"/>
                  <a:gd name="T60" fmla="*/ 8 w 26"/>
                  <a:gd name="T61" fmla="*/ 2 h 13"/>
                  <a:gd name="T62" fmla="*/ 8 w 26"/>
                  <a:gd name="T63" fmla="*/ 3 h 13"/>
                  <a:gd name="T64" fmla="*/ 7 w 26"/>
                  <a:gd name="T65" fmla="*/ 3 h 13"/>
                  <a:gd name="T66" fmla="*/ 6 w 26"/>
                  <a:gd name="T67" fmla="*/ 4 h 13"/>
                  <a:gd name="T68" fmla="*/ 7 w 26"/>
                  <a:gd name="T69" fmla="*/ 6 h 13"/>
                  <a:gd name="T70" fmla="*/ 5 w 26"/>
                  <a:gd name="T71" fmla="*/ 6 h 13"/>
                  <a:gd name="T72" fmla="*/ 4 w 26"/>
                  <a:gd name="T73" fmla="*/ 7 h 13"/>
                  <a:gd name="T74" fmla="*/ 3 w 26"/>
                  <a:gd name="T75" fmla="*/ 8 h 13"/>
                  <a:gd name="T76" fmla="*/ 3 w 26"/>
                  <a:gd name="T77" fmla="*/ 10 h 13"/>
                  <a:gd name="T78" fmla="*/ 2 w 26"/>
                  <a:gd name="T7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13">
                    <a:moveTo>
                      <a:pt x="2" y="11"/>
                    </a:moveTo>
                    <a:cubicBezTo>
                      <a:pt x="2" y="11"/>
                      <a:pt x="2" y="11"/>
                      <a:pt x="1" y="11"/>
                    </a:cubicBezTo>
                    <a:cubicBezTo>
                      <a:pt x="1" y="12"/>
                      <a:pt x="1" y="12"/>
                      <a:pt x="1" y="12"/>
                    </a:cubicBezTo>
                    <a:cubicBezTo>
                      <a:pt x="0" y="12"/>
                      <a:pt x="0" y="12"/>
                      <a:pt x="0" y="12"/>
                    </a:cubicBezTo>
                    <a:cubicBezTo>
                      <a:pt x="1" y="13"/>
                      <a:pt x="1" y="13"/>
                      <a:pt x="1" y="13"/>
                    </a:cubicBezTo>
                    <a:cubicBezTo>
                      <a:pt x="2" y="13"/>
                      <a:pt x="2" y="13"/>
                      <a:pt x="2" y="13"/>
                    </a:cubicBezTo>
                    <a:cubicBezTo>
                      <a:pt x="4" y="13"/>
                      <a:pt x="4" y="13"/>
                      <a:pt x="4" y="13"/>
                    </a:cubicBezTo>
                    <a:cubicBezTo>
                      <a:pt x="5" y="12"/>
                      <a:pt x="5" y="12"/>
                      <a:pt x="5" y="12"/>
                    </a:cubicBezTo>
                    <a:cubicBezTo>
                      <a:pt x="7" y="12"/>
                      <a:pt x="7" y="12"/>
                      <a:pt x="7" y="12"/>
                    </a:cubicBezTo>
                    <a:cubicBezTo>
                      <a:pt x="8" y="11"/>
                      <a:pt x="8" y="11"/>
                      <a:pt x="8" y="11"/>
                    </a:cubicBezTo>
                    <a:cubicBezTo>
                      <a:pt x="10" y="11"/>
                      <a:pt x="10" y="11"/>
                      <a:pt x="10" y="11"/>
                    </a:cubicBezTo>
                    <a:cubicBezTo>
                      <a:pt x="13" y="11"/>
                      <a:pt x="13" y="11"/>
                      <a:pt x="13" y="11"/>
                    </a:cubicBezTo>
                    <a:cubicBezTo>
                      <a:pt x="14" y="11"/>
                      <a:pt x="14" y="11"/>
                      <a:pt x="14" y="11"/>
                    </a:cubicBezTo>
                    <a:cubicBezTo>
                      <a:pt x="15" y="11"/>
                      <a:pt x="15" y="11"/>
                      <a:pt x="15" y="11"/>
                    </a:cubicBezTo>
                    <a:cubicBezTo>
                      <a:pt x="16" y="10"/>
                      <a:pt x="16" y="10"/>
                      <a:pt x="16" y="10"/>
                    </a:cubicBezTo>
                    <a:cubicBezTo>
                      <a:pt x="18" y="10"/>
                      <a:pt x="18" y="10"/>
                      <a:pt x="18" y="10"/>
                    </a:cubicBezTo>
                    <a:cubicBezTo>
                      <a:pt x="20" y="10"/>
                      <a:pt x="20" y="10"/>
                      <a:pt x="20" y="10"/>
                    </a:cubicBezTo>
                    <a:cubicBezTo>
                      <a:pt x="22" y="10"/>
                      <a:pt x="22" y="10"/>
                      <a:pt x="22" y="10"/>
                    </a:cubicBezTo>
                    <a:cubicBezTo>
                      <a:pt x="23" y="10"/>
                      <a:pt x="23" y="10"/>
                      <a:pt x="23" y="10"/>
                    </a:cubicBezTo>
                    <a:cubicBezTo>
                      <a:pt x="24" y="10"/>
                      <a:pt x="24" y="10"/>
                      <a:pt x="24" y="10"/>
                    </a:cubicBezTo>
                    <a:cubicBezTo>
                      <a:pt x="25" y="8"/>
                      <a:pt x="25" y="8"/>
                      <a:pt x="25" y="8"/>
                    </a:cubicBezTo>
                    <a:cubicBezTo>
                      <a:pt x="26" y="8"/>
                      <a:pt x="26" y="8"/>
                      <a:pt x="26" y="8"/>
                    </a:cubicBezTo>
                    <a:cubicBezTo>
                      <a:pt x="26" y="7"/>
                      <a:pt x="26" y="7"/>
                      <a:pt x="26" y="7"/>
                    </a:cubicBezTo>
                    <a:cubicBezTo>
                      <a:pt x="26" y="6"/>
                      <a:pt x="26" y="6"/>
                      <a:pt x="26" y="6"/>
                    </a:cubicBezTo>
                    <a:cubicBezTo>
                      <a:pt x="25" y="5"/>
                      <a:pt x="25" y="5"/>
                      <a:pt x="25" y="5"/>
                    </a:cubicBezTo>
                    <a:cubicBezTo>
                      <a:pt x="24" y="5"/>
                      <a:pt x="24" y="5"/>
                      <a:pt x="24" y="5"/>
                    </a:cubicBezTo>
                    <a:cubicBezTo>
                      <a:pt x="23" y="5"/>
                      <a:pt x="23" y="5"/>
                      <a:pt x="23" y="5"/>
                    </a:cubicBezTo>
                    <a:cubicBezTo>
                      <a:pt x="22" y="4"/>
                      <a:pt x="22" y="4"/>
                      <a:pt x="22" y="4"/>
                    </a:cubicBezTo>
                    <a:cubicBezTo>
                      <a:pt x="22" y="4"/>
                      <a:pt x="22" y="4"/>
                      <a:pt x="22" y="4"/>
                    </a:cubicBezTo>
                    <a:cubicBezTo>
                      <a:pt x="22" y="4"/>
                      <a:pt x="22" y="3"/>
                      <a:pt x="21" y="3"/>
                    </a:cubicBezTo>
                    <a:cubicBezTo>
                      <a:pt x="21" y="3"/>
                      <a:pt x="20" y="3"/>
                      <a:pt x="20" y="3"/>
                    </a:cubicBezTo>
                    <a:cubicBezTo>
                      <a:pt x="20" y="2"/>
                      <a:pt x="20" y="2"/>
                      <a:pt x="20" y="2"/>
                    </a:cubicBezTo>
                    <a:cubicBezTo>
                      <a:pt x="19" y="2"/>
                      <a:pt x="19" y="2"/>
                      <a:pt x="19" y="2"/>
                    </a:cubicBezTo>
                    <a:cubicBezTo>
                      <a:pt x="19" y="2"/>
                      <a:pt x="18" y="2"/>
                      <a:pt x="18" y="2"/>
                    </a:cubicBezTo>
                    <a:cubicBezTo>
                      <a:pt x="18" y="2"/>
                      <a:pt x="18" y="2"/>
                      <a:pt x="17" y="3"/>
                    </a:cubicBezTo>
                    <a:cubicBezTo>
                      <a:pt x="17" y="3"/>
                      <a:pt x="17" y="3"/>
                      <a:pt x="16" y="3"/>
                    </a:cubicBezTo>
                    <a:cubicBezTo>
                      <a:pt x="16" y="3"/>
                      <a:pt x="16" y="3"/>
                      <a:pt x="16" y="3"/>
                    </a:cubicBezTo>
                    <a:cubicBezTo>
                      <a:pt x="16" y="3"/>
                      <a:pt x="15" y="3"/>
                      <a:pt x="15" y="3"/>
                    </a:cubicBezTo>
                    <a:cubicBezTo>
                      <a:pt x="15" y="3"/>
                      <a:pt x="15" y="3"/>
                      <a:pt x="15" y="4"/>
                    </a:cubicBezTo>
                    <a:cubicBezTo>
                      <a:pt x="15" y="4"/>
                      <a:pt x="14" y="4"/>
                      <a:pt x="14" y="4"/>
                    </a:cubicBezTo>
                    <a:cubicBezTo>
                      <a:pt x="14" y="4"/>
                      <a:pt x="14" y="5"/>
                      <a:pt x="13" y="5"/>
                    </a:cubicBezTo>
                    <a:cubicBezTo>
                      <a:pt x="13" y="5"/>
                      <a:pt x="13" y="4"/>
                      <a:pt x="13" y="4"/>
                    </a:cubicBezTo>
                    <a:cubicBezTo>
                      <a:pt x="13" y="3"/>
                      <a:pt x="14" y="4"/>
                      <a:pt x="14" y="3"/>
                    </a:cubicBezTo>
                    <a:cubicBezTo>
                      <a:pt x="14" y="3"/>
                      <a:pt x="14" y="3"/>
                      <a:pt x="14" y="3"/>
                    </a:cubicBezTo>
                    <a:cubicBezTo>
                      <a:pt x="14" y="3"/>
                      <a:pt x="14" y="3"/>
                      <a:pt x="14" y="3"/>
                    </a:cubicBezTo>
                    <a:cubicBezTo>
                      <a:pt x="14" y="3"/>
                      <a:pt x="15" y="3"/>
                      <a:pt x="15" y="2"/>
                    </a:cubicBezTo>
                    <a:cubicBezTo>
                      <a:pt x="15" y="2"/>
                      <a:pt x="15" y="2"/>
                      <a:pt x="15" y="2"/>
                    </a:cubicBezTo>
                    <a:cubicBezTo>
                      <a:pt x="15" y="2"/>
                      <a:pt x="15" y="2"/>
                      <a:pt x="15" y="2"/>
                    </a:cubicBezTo>
                    <a:cubicBezTo>
                      <a:pt x="15" y="2"/>
                      <a:pt x="15" y="1"/>
                      <a:pt x="15" y="1"/>
                    </a:cubicBezTo>
                    <a:cubicBezTo>
                      <a:pt x="15" y="1"/>
                      <a:pt x="15" y="1"/>
                      <a:pt x="15" y="1"/>
                    </a:cubicBezTo>
                    <a:cubicBezTo>
                      <a:pt x="16" y="1"/>
                      <a:pt x="16" y="0"/>
                      <a:pt x="15" y="0"/>
                    </a:cubicBezTo>
                    <a:cubicBezTo>
                      <a:pt x="15" y="0"/>
                      <a:pt x="14" y="0"/>
                      <a:pt x="14" y="0"/>
                    </a:cubicBezTo>
                    <a:cubicBezTo>
                      <a:pt x="13" y="0"/>
                      <a:pt x="13" y="0"/>
                      <a:pt x="13" y="0"/>
                    </a:cubicBezTo>
                    <a:cubicBezTo>
                      <a:pt x="12" y="0"/>
                      <a:pt x="12" y="0"/>
                      <a:pt x="12" y="0"/>
                    </a:cubicBezTo>
                    <a:cubicBezTo>
                      <a:pt x="12" y="0"/>
                      <a:pt x="12" y="0"/>
                      <a:pt x="12" y="0"/>
                    </a:cubicBezTo>
                    <a:cubicBezTo>
                      <a:pt x="12" y="1"/>
                      <a:pt x="12" y="1"/>
                      <a:pt x="12" y="1"/>
                    </a:cubicBezTo>
                    <a:cubicBezTo>
                      <a:pt x="12" y="1"/>
                      <a:pt x="12" y="1"/>
                      <a:pt x="12" y="1"/>
                    </a:cubicBezTo>
                    <a:cubicBezTo>
                      <a:pt x="12" y="1"/>
                      <a:pt x="11" y="1"/>
                      <a:pt x="11" y="1"/>
                    </a:cubicBezTo>
                    <a:cubicBezTo>
                      <a:pt x="11" y="0"/>
                      <a:pt x="10" y="0"/>
                      <a:pt x="10" y="0"/>
                    </a:cubicBezTo>
                    <a:cubicBezTo>
                      <a:pt x="9" y="0"/>
                      <a:pt x="9" y="0"/>
                      <a:pt x="9" y="0"/>
                    </a:cubicBezTo>
                    <a:cubicBezTo>
                      <a:pt x="9" y="1"/>
                      <a:pt x="9" y="1"/>
                      <a:pt x="9" y="1"/>
                    </a:cubicBezTo>
                    <a:cubicBezTo>
                      <a:pt x="8" y="2"/>
                      <a:pt x="8" y="2"/>
                      <a:pt x="8" y="2"/>
                    </a:cubicBezTo>
                    <a:cubicBezTo>
                      <a:pt x="7" y="2"/>
                      <a:pt x="7" y="2"/>
                      <a:pt x="7" y="2"/>
                    </a:cubicBezTo>
                    <a:cubicBezTo>
                      <a:pt x="8" y="3"/>
                      <a:pt x="8" y="3"/>
                      <a:pt x="8" y="3"/>
                    </a:cubicBezTo>
                    <a:cubicBezTo>
                      <a:pt x="8" y="3"/>
                      <a:pt x="8" y="3"/>
                      <a:pt x="8" y="3"/>
                    </a:cubicBezTo>
                    <a:cubicBezTo>
                      <a:pt x="7" y="3"/>
                      <a:pt x="7" y="3"/>
                      <a:pt x="7" y="3"/>
                    </a:cubicBezTo>
                    <a:cubicBezTo>
                      <a:pt x="7" y="4"/>
                      <a:pt x="7" y="4"/>
                      <a:pt x="7" y="4"/>
                    </a:cubicBezTo>
                    <a:cubicBezTo>
                      <a:pt x="6" y="4"/>
                      <a:pt x="6" y="4"/>
                      <a:pt x="6" y="4"/>
                    </a:cubicBezTo>
                    <a:cubicBezTo>
                      <a:pt x="6" y="4"/>
                      <a:pt x="6" y="4"/>
                      <a:pt x="6" y="5"/>
                    </a:cubicBezTo>
                    <a:cubicBezTo>
                      <a:pt x="6" y="6"/>
                      <a:pt x="7" y="6"/>
                      <a:pt x="7" y="6"/>
                    </a:cubicBezTo>
                    <a:cubicBezTo>
                      <a:pt x="6" y="6"/>
                      <a:pt x="6" y="6"/>
                      <a:pt x="6" y="6"/>
                    </a:cubicBezTo>
                    <a:cubicBezTo>
                      <a:pt x="5" y="6"/>
                      <a:pt x="5" y="6"/>
                      <a:pt x="5" y="6"/>
                    </a:cubicBezTo>
                    <a:cubicBezTo>
                      <a:pt x="4" y="6"/>
                      <a:pt x="4" y="6"/>
                      <a:pt x="4" y="6"/>
                    </a:cubicBezTo>
                    <a:cubicBezTo>
                      <a:pt x="4" y="7"/>
                      <a:pt x="4" y="7"/>
                      <a:pt x="4" y="7"/>
                    </a:cubicBezTo>
                    <a:cubicBezTo>
                      <a:pt x="4" y="7"/>
                      <a:pt x="4" y="7"/>
                      <a:pt x="4" y="7"/>
                    </a:cubicBezTo>
                    <a:cubicBezTo>
                      <a:pt x="3" y="7"/>
                      <a:pt x="3" y="8"/>
                      <a:pt x="3" y="8"/>
                    </a:cubicBezTo>
                    <a:cubicBezTo>
                      <a:pt x="3" y="9"/>
                      <a:pt x="3" y="9"/>
                      <a:pt x="3" y="9"/>
                    </a:cubicBezTo>
                    <a:cubicBezTo>
                      <a:pt x="3" y="10"/>
                      <a:pt x="3" y="10"/>
                      <a:pt x="3" y="10"/>
                    </a:cubicBezTo>
                    <a:cubicBezTo>
                      <a:pt x="2" y="10"/>
                      <a:pt x="2" y="10"/>
                      <a:pt x="2" y="10"/>
                    </a:cubicBezTo>
                    <a:cubicBezTo>
                      <a:pt x="2" y="10"/>
                      <a:pt x="2" y="10"/>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53" name="Freeform 65"/>
              <p:cNvSpPr>
                <a:spLocks/>
              </p:cNvSpPr>
              <p:nvPr/>
            </p:nvSpPr>
            <p:spPr bwMode="auto">
              <a:xfrm>
                <a:off x="1078" y="1340"/>
                <a:ext cx="2" cy="0"/>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2" y="1"/>
                    </a:cubicBezTo>
                    <a:cubicBezTo>
                      <a:pt x="2" y="1"/>
                      <a:pt x="2" y="1"/>
                      <a:pt x="2" y="1"/>
                    </a:cubicBezTo>
                    <a:cubicBezTo>
                      <a:pt x="1" y="0"/>
                      <a:pt x="1" y="0"/>
                      <a:pt x="1" y="0"/>
                    </a:cubicBezTo>
                    <a:cubicBezTo>
                      <a:pt x="0" y="0"/>
                      <a:pt x="0" y="0"/>
                      <a:pt x="0" y="0"/>
                    </a:cubicBezTo>
                    <a:cubicBezTo>
                      <a:pt x="0" y="0"/>
                      <a:pt x="0" y="0"/>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54" name="Freeform 66"/>
              <p:cNvSpPr>
                <a:spLocks/>
              </p:cNvSpPr>
              <p:nvPr/>
            </p:nvSpPr>
            <p:spPr bwMode="auto">
              <a:xfrm>
                <a:off x="1247" y="1414"/>
                <a:ext cx="3" cy="1"/>
              </a:xfrm>
              <a:custGeom>
                <a:avLst/>
                <a:gdLst>
                  <a:gd name="T0" fmla="*/ 3 w 5"/>
                  <a:gd name="T1" fmla="*/ 0 h 1"/>
                  <a:gd name="T2" fmla="*/ 2 w 5"/>
                  <a:gd name="T3" fmla="*/ 0 h 1"/>
                  <a:gd name="T4" fmla="*/ 1 w 5"/>
                  <a:gd name="T5" fmla="*/ 0 h 1"/>
                  <a:gd name="T6" fmla="*/ 0 w 5"/>
                  <a:gd name="T7" fmla="*/ 0 h 1"/>
                  <a:gd name="T8" fmla="*/ 0 w 5"/>
                  <a:gd name="T9" fmla="*/ 1 h 1"/>
                  <a:gd name="T10" fmla="*/ 1 w 5"/>
                  <a:gd name="T11" fmla="*/ 1 h 1"/>
                  <a:gd name="T12" fmla="*/ 1 w 5"/>
                  <a:gd name="T13" fmla="*/ 1 h 1"/>
                  <a:gd name="T14" fmla="*/ 3 w 5"/>
                  <a:gd name="T15" fmla="*/ 1 h 1"/>
                  <a:gd name="T16" fmla="*/ 4 w 5"/>
                  <a:gd name="T17" fmla="*/ 1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2" y="0"/>
                    </a:cubicBezTo>
                    <a:cubicBezTo>
                      <a:pt x="1" y="0"/>
                      <a:pt x="1" y="0"/>
                      <a:pt x="1" y="0"/>
                    </a:cubicBezTo>
                    <a:cubicBezTo>
                      <a:pt x="0" y="0"/>
                      <a:pt x="0" y="0"/>
                      <a:pt x="0" y="0"/>
                    </a:cubicBezTo>
                    <a:cubicBezTo>
                      <a:pt x="0" y="0"/>
                      <a:pt x="0" y="1"/>
                      <a:pt x="0" y="1"/>
                    </a:cubicBezTo>
                    <a:cubicBezTo>
                      <a:pt x="1" y="1"/>
                      <a:pt x="1" y="1"/>
                      <a:pt x="1" y="1"/>
                    </a:cubicBezTo>
                    <a:cubicBezTo>
                      <a:pt x="1" y="1"/>
                      <a:pt x="1" y="1"/>
                      <a:pt x="1" y="1"/>
                    </a:cubicBezTo>
                    <a:cubicBezTo>
                      <a:pt x="2" y="1"/>
                      <a:pt x="2" y="1"/>
                      <a:pt x="3" y="1"/>
                    </a:cubicBezTo>
                    <a:cubicBezTo>
                      <a:pt x="3" y="1"/>
                      <a:pt x="4" y="1"/>
                      <a:pt x="4" y="1"/>
                    </a:cubicBezTo>
                    <a:cubicBezTo>
                      <a:pt x="4" y="1"/>
                      <a:pt x="5"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55" name="Freeform 67"/>
              <p:cNvSpPr>
                <a:spLocks/>
              </p:cNvSpPr>
              <p:nvPr/>
            </p:nvSpPr>
            <p:spPr bwMode="auto">
              <a:xfrm>
                <a:off x="1063" y="1331"/>
                <a:ext cx="1" cy="0"/>
              </a:xfrm>
              <a:custGeom>
                <a:avLst/>
                <a:gdLst>
                  <a:gd name="T0" fmla="*/ 0 w 2"/>
                  <a:gd name="T1" fmla="*/ 1 h 1"/>
                  <a:gd name="T2" fmla="*/ 2 w 2"/>
                  <a:gd name="T3" fmla="*/ 1 h 1"/>
                  <a:gd name="T4" fmla="*/ 1 w 2"/>
                  <a:gd name="T5" fmla="*/ 0 h 1"/>
                  <a:gd name="T6" fmla="*/ 0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1"/>
                      <a:pt x="2" y="1"/>
                    </a:cubicBezTo>
                    <a:cubicBezTo>
                      <a:pt x="2" y="0"/>
                      <a:pt x="2" y="0"/>
                      <a:pt x="1" y="0"/>
                    </a:cubicBezTo>
                    <a:cubicBezTo>
                      <a:pt x="1"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56" name="Freeform 68"/>
              <p:cNvSpPr>
                <a:spLocks/>
              </p:cNvSpPr>
              <p:nvPr/>
            </p:nvSpPr>
            <p:spPr bwMode="auto">
              <a:xfrm>
                <a:off x="1030" y="1321"/>
                <a:ext cx="18" cy="8"/>
              </a:xfrm>
              <a:custGeom>
                <a:avLst/>
                <a:gdLst>
                  <a:gd name="T0" fmla="*/ 19 w 29"/>
                  <a:gd name="T1" fmla="*/ 0 h 13"/>
                  <a:gd name="T2" fmla="*/ 16 w 29"/>
                  <a:gd name="T3" fmla="*/ 0 h 13"/>
                  <a:gd name="T4" fmla="*/ 13 w 29"/>
                  <a:gd name="T5" fmla="*/ 0 h 13"/>
                  <a:gd name="T6" fmla="*/ 10 w 29"/>
                  <a:gd name="T7" fmla="*/ 1 h 13"/>
                  <a:gd name="T8" fmla="*/ 8 w 29"/>
                  <a:gd name="T9" fmla="*/ 1 h 13"/>
                  <a:gd name="T10" fmla="*/ 7 w 29"/>
                  <a:gd name="T11" fmla="*/ 1 h 13"/>
                  <a:gd name="T12" fmla="*/ 6 w 29"/>
                  <a:gd name="T13" fmla="*/ 2 h 13"/>
                  <a:gd name="T14" fmla="*/ 4 w 29"/>
                  <a:gd name="T15" fmla="*/ 3 h 13"/>
                  <a:gd name="T16" fmla="*/ 3 w 29"/>
                  <a:gd name="T17" fmla="*/ 4 h 13"/>
                  <a:gd name="T18" fmla="*/ 1 w 29"/>
                  <a:gd name="T19" fmla="*/ 5 h 13"/>
                  <a:gd name="T20" fmla="*/ 0 w 29"/>
                  <a:gd name="T21" fmla="*/ 6 h 13"/>
                  <a:gd name="T22" fmla="*/ 3 w 29"/>
                  <a:gd name="T23" fmla="*/ 5 h 13"/>
                  <a:gd name="T24" fmla="*/ 3 w 29"/>
                  <a:gd name="T25" fmla="*/ 7 h 13"/>
                  <a:gd name="T26" fmla="*/ 5 w 29"/>
                  <a:gd name="T27" fmla="*/ 7 h 13"/>
                  <a:gd name="T28" fmla="*/ 6 w 29"/>
                  <a:gd name="T29" fmla="*/ 8 h 13"/>
                  <a:gd name="T30" fmla="*/ 7 w 29"/>
                  <a:gd name="T31" fmla="*/ 9 h 13"/>
                  <a:gd name="T32" fmla="*/ 10 w 29"/>
                  <a:gd name="T33" fmla="*/ 10 h 13"/>
                  <a:gd name="T34" fmla="*/ 11 w 29"/>
                  <a:gd name="T35" fmla="*/ 10 h 13"/>
                  <a:gd name="T36" fmla="*/ 13 w 29"/>
                  <a:gd name="T37" fmla="*/ 10 h 13"/>
                  <a:gd name="T38" fmla="*/ 16 w 29"/>
                  <a:gd name="T39" fmla="*/ 10 h 13"/>
                  <a:gd name="T40" fmla="*/ 18 w 29"/>
                  <a:gd name="T41" fmla="*/ 12 h 13"/>
                  <a:gd name="T42" fmla="*/ 20 w 29"/>
                  <a:gd name="T43" fmla="*/ 12 h 13"/>
                  <a:gd name="T44" fmla="*/ 24 w 29"/>
                  <a:gd name="T45" fmla="*/ 13 h 13"/>
                  <a:gd name="T46" fmla="*/ 26 w 29"/>
                  <a:gd name="T47" fmla="*/ 13 h 13"/>
                  <a:gd name="T48" fmla="*/ 29 w 29"/>
                  <a:gd name="T49" fmla="*/ 11 h 13"/>
                  <a:gd name="T50" fmla="*/ 29 w 29"/>
                  <a:gd name="T51" fmla="*/ 10 h 13"/>
                  <a:gd name="T52" fmla="*/ 28 w 29"/>
                  <a:gd name="T53" fmla="*/ 9 h 13"/>
                  <a:gd name="T54" fmla="*/ 26 w 29"/>
                  <a:gd name="T55" fmla="*/ 8 h 13"/>
                  <a:gd name="T56" fmla="*/ 29 w 29"/>
                  <a:gd name="T57" fmla="*/ 8 h 13"/>
                  <a:gd name="T58" fmla="*/ 29 w 29"/>
                  <a:gd name="T59" fmla="*/ 6 h 13"/>
                  <a:gd name="T60" fmla="*/ 29 w 29"/>
                  <a:gd name="T61" fmla="*/ 4 h 13"/>
                  <a:gd name="T62" fmla="*/ 29 w 29"/>
                  <a:gd name="T63" fmla="*/ 3 h 13"/>
                  <a:gd name="T64" fmla="*/ 27 w 29"/>
                  <a:gd name="T65" fmla="*/ 1 h 13"/>
                  <a:gd name="T66" fmla="*/ 25 w 29"/>
                  <a:gd name="T67" fmla="*/ 1 h 13"/>
                  <a:gd name="T68" fmla="*/ 23 w 29"/>
                  <a:gd name="T69" fmla="*/ 2 h 13"/>
                  <a:gd name="T70" fmla="*/ 22 w 29"/>
                  <a:gd name="T71" fmla="*/ 2 h 13"/>
                  <a:gd name="T72" fmla="*/ 20 w 29"/>
                  <a:gd name="T73" fmla="*/ 3 h 13"/>
                  <a:gd name="T74" fmla="*/ 19 w 29"/>
                  <a:gd name="T75" fmla="*/ 3 h 13"/>
                  <a:gd name="T76" fmla="*/ 21 w 29"/>
                  <a:gd name="T77" fmla="*/ 1 h 13"/>
                  <a:gd name="T78" fmla="*/ 20 w 29"/>
                  <a:gd name="T7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13">
                    <a:moveTo>
                      <a:pt x="20" y="0"/>
                    </a:moveTo>
                    <a:cubicBezTo>
                      <a:pt x="19" y="0"/>
                      <a:pt x="19" y="0"/>
                      <a:pt x="19" y="0"/>
                    </a:cubicBezTo>
                    <a:cubicBezTo>
                      <a:pt x="17" y="0"/>
                      <a:pt x="17" y="0"/>
                      <a:pt x="17" y="0"/>
                    </a:cubicBezTo>
                    <a:cubicBezTo>
                      <a:pt x="16" y="0"/>
                      <a:pt x="16" y="0"/>
                      <a:pt x="16" y="0"/>
                    </a:cubicBezTo>
                    <a:cubicBezTo>
                      <a:pt x="14" y="0"/>
                      <a:pt x="14" y="0"/>
                      <a:pt x="14" y="0"/>
                    </a:cubicBezTo>
                    <a:cubicBezTo>
                      <a:pt x="13" y="0"/>
                      <a:pt x="13" y="0"/>
                      <a:pt x="13" y="0"/>
                    </a:cubicBezTo>
                    <a:cubicBezTo>
                      <a:pt x="11" y="0"/>
                      <a:pt x="11" y="0"/>
                      <a:pt x="11" y="0"/>
                    </a:cubicBezTo>
                    <a:cubicBezTo>
                      <a:pt x="10" y="1"/>
                      <a:pt x="10" y="1"/>
                      <a:pt x="10" y="1"/>
                    </a:cubicBezTo>
                    <a:cubicBezTo>
                      <a:pt x="9" y="1"/>
                      <a:pt x="9" y="1"/>
                      <a:pt x="9" y="1"/>
                    </a:cubicBezTo>
                    <a:cubicBezTo>
                      <a:pt x="8" y="1"/>
                      <a:pt x="8" y="1"/>
                      <a:pt x="8" y="1"/>
                    </a:cubicBezTo>
                    <a:cubicBezTo>
                      <a:pt x="7" y="1"/>
                      <a:pt x="7" y="1"/>
                      <a:pt x="7" y="1"/>
                    </a:cubicBezTo>
                    <a:cubicBezTo>
                      <a:pt x="7" y="1"/>
                      <a:pt x="7" y="1"/>
                      <a:pt x="7" y="1"/>
                    </a:cubicBezTo>
                    <a:cubicBezTo>
                      <a:pt x="6" y="2"/>
                      <a:pt x="6" y="2"/>
                      <a:pt x="6" y="2"/>
                    </a:cubicBezTo>
                    <a:cubicBezTo>
                      <a:pt x="6" y="2"/>
                      <a:pt x="6" y="2"/>
                      <a:pt x="6" y="2"/>
                    </a:cubicBezTo>
                    <a:cubicBezTo>
                      <a:pt x="6" y="3"/>
                      <a:pt x="6" y="3"/>
                      <a:pt x="6" y="3"/>
                    </a:cubicBezTo>
                    <a:cubicBezTo>
                      <a:pt x="4" y="3"/>
                      <a:pt x="4" y="3"/>
                      <a:pt x="4" y="3"/>
                    </a:cubicBezTo>
                    <a:cubicBezTo>
                      <a:pt x="4" y="4"/>
                      <a:pt x="4" y="4"/>
                      <a:pt x="4" y="4"/>
                    </a:cubicBezTo>
                    <a:cubicBezTo>
                      <a:pt x="3" y="4"/>
                      <a:pt x="3" y="4"/>
                      <a:pt x="3" y="4"/>
                    </a:cubicBezTo>
                    <a:cubicBezTo>
                      <a:pt x="2" y="5"/>
                      <a:pt x="2" y="5"/>
                      <a:pt x="2" y="5"/>
                    </a:cubicBezTo>
                    <a:cubicBezTo>
                      <a:pt x="1" y="5"/>
                      <a:pt x="1" y="5"/>
                      <a:pt x="1" y="5"/>
                    </a:cubicBezTo>
                    <a:cubicBezTo>
                      <a:pt x="0" y="6"/>
                      <a:pt x="0" y="6"/>
                      <a:pt x="0" y="6"/>
                    </a:cubicBezTo>
                    <a:cubicBezTo>
                      <a:pt x="0" y="6"/>
                      <a:pt x="0" y="6"/>
                      <a:pt x="0" y="6"/>
                    </a:cubicBezTo>
                    <a:cubicBezTo>
                      <a:pt x="2" y="5"/>
                      <a:pt x="2" y="5"/>
                      <a:pt x="2" y="5"/>
                    </a:cubicBezTo>
                    <a:cubicBezTo>
                      <a:pt x="3" y="5"/>
                      <a:pt x="3" y="5"/>
                      <a:pt x="3" y="5"/>
                    </a:cubicBezTo>
                    <a:cubicBezTo>
                      <a:pt x="3" y="6"/>
                      <a:pt x="3" y="6"/>
                      <a:pt x="3" y="6"/>
                    </a:cubicBezTo>
                    <a:cubicBezTo>
                      <a:pt x="3" y="7"/>
                      <a:pt x="3" y="7"/>
                      <a:pt x="3" y="7"/>
                    </a:cubicBezTo>
                    <a:cubicBezTo>
                      <a:pt x="4" y="7"/>
                      <a:pt x="4" y="7"/>
                      <a:pt x="4" y="7"/>
                    </a:cubicBezTo>
                    <a:cubicBezTo>
                      <a:pt x="5" y="7"/>
                      <a:pt x="5" y="7"/>
                      <a:pt x="5" y="7"/>
                    </a:cubicBezTo>
                    <a:cubicBezTo>
                      <a:pt x="5" y="7"/>
                      <a:pt x="6" y="7"/>
                      <a:pt x="6" y="8"/>
                    </a:cubicBezTo>
                    <a:cubicBezTo>
                      <a:pt x="6" y="8"/>
                      <a:pt x="6" y="8"/>
                      <a:pt x="6" y="8"/>
                    </a:cubicBezTo>
                    <a:cubicBezTo>
                      <a:pt x="7" y="9"/>
                      <a:pt x="7" y="9"/>
                      <a:pt x="7" y="9"/>
                    </a:cubicBezTo>
                    <a:cubicBezTo>
                      <a:pt x="7" y="9"/>
                      <a:pt x="7" y="9"/>
                      <a:pt x="7" y="9"/>
                    </a:cubicBezTo>
                    <a:cubicBezTo>
                      <a:pt x="8" y="10"/>
                      <a:pt x="8" y="10"/>
                      <a:pt x="8" y="10"/>
                    </a:cubicBezTo>
                    <a:cubicBezTo>
                      <a:pt x="10" y="10"/>
                      <a:pt x="10" y="10"/>
                      <a:pt x="10" y="10"/>
                    </a:cubicBezTo>
                    <a:cubicBezTo>
                      <a:pt x="10" y="9"/>
                      <a:pt x="10" y="9"/>
                      <a:pt x="10" y="9"/>
                    </a:cubicBezTo>
                    <a:cubicBezTo>
                      <a:pt x="11" y="10"/>
                      <a:pt x="11" y="10"/>
                      <a:pt x="11" y="10"/>
                    </a:cubicBezTo>
                    <a:cubicBezTo>
                      <a:pt x="11" y="10"/>
                      <a:pt x="11" y="10"/>
                      <a:pt x="11" y="10"/>
                    </a:cubicBezTo>
                    <a:cubicBezTo>
                      <a:pt x="13" y="10"/>
                      <a:pt x="13" y="10"/>
                      <a:pt x="13" y="10"/>
                    </a:cubicBezTo>
                    <a:cubicBezTo>
                      <a:pt x="14" y="10"/>
                      <a:pt x="14" y="10"/>
                      <a:pt x="14" y="10"/>
                    </a:cubicBezTo>
                    <a:cubicBezTo>
                      <a:pt x="16" y="10"/>
                      <a:pt x="16" y="10"/>
                      <a:pt x="16" y="10"/>
                    </a:cubicBezTo>
                    <a:cubicBezTo>
                      <a:pt x="17" y="11"/>
                      <a:pt x="17" y="11"/>
                      <a:pt x="17" y="11"/>
                    </a:cubicBezTo>
                    <a:cubicBezTo>
                      <a:pt x="18" y="12"/>
                      <a:pt x="18" y="12"/>
                      <a:pt x="18" y="12"/>
                    </a:cubicBezTo>
                    <a:cubicBezTo>
                      <a:pt x="19" y="12"/>
                      <a:pt x="19" y="12"/>
                      <a:pt x="19" y="12"/>
                    </a:cubicBezTo>
                    <a:cubicBezTo>
                      <a:pt x="20" y="12"/>
                      <a:pt x="20" y="12"/>
                      <a:pt x="20" y="12"/>
                    </a:cubicBezTo>
                    <a:cubicBezTo>
                      <a:pt x="23" y="13"/>
                      <a:pt x="23" y="13"/>
                      <a:pt x="23" y="13"/>
                    </a:cubicBezTo>
                    <a:cubicBezTo>
                      <a:pt x="24" y="13"/>
                      <a:pt x="24" y="13"/>
                      <a:pt x="24" y="13"/>
                    </a:cubicBezTo>
                    <a:cubicBezTo>
                      <a:pt x="25" y="13"/>
                      <a:pt x="25" y="13"/>
                      <a:pt x="25" y="13"/>
                    </a:cubicBezTo>
                    <a:cubicBezTo>
                      <a:pt x="26" y="13"/>
                      <a:pt x="26" y="13"/>
                      <a:pt x="26" y="13"/>
                    </a:cubicBezTo>
                    <a:cubicBezTo>
                      <a:pt x="28" y="12"/>
                      <a:pt x="28" y="12"/>
                      <a:pt x="28" y="12"/>
                    </a:cubicBezTo>
                    <a:cubicBezTo>
                      <a:pt x="29" y="11"/>
                      <a:pt x="29" y="11"/>
                      <a:pt x="29" y="11"/>
                    </a:cubicBezTo>
                    <a:cubicBezTo>
                      <a:pt x="29" y="11"/>
                      <a:pt x="29" y="11"/>
                      <a:pt x="29" y="11"/>
                    </a:cubicBezTo>
                    <a:cubicBezTo>
                      <a:pt x="29" y="10"/>
                      <a:pt x="29" y="10"/>
                      <a:pt x="29" y="10"/>
                    </a:cubicBezTo>
                    <a:cubicBezTo>
                      <a:pt x="28" y="9"/>
                      <a:pt x="28" y="9"/>
                      <a:pt x="28" y="9"/>
                    </a:cubicBezTo>
                    <a:cubicBezTo>
                      <a:pt x="28" y="9"/>
                      <a:pt x="28" y="9"/>
                      <a:pt x="28" y="9"/>
                    </a:cubicBezTo>
                    <a:cubicBezTo>
                      <a:pt x="28" y="9"/>
                      <a:pt x="27" y="9"/>
                      <a:pt x="27" y="9"/>
                    </a:cubicBezTo>
                    <a:cubicBezTo>
                      <a:pt x="26" y="8"/>
                      <a:pt x="26" y="8"/>
                      <a:pt x="26" y="8"/>
                    </a:cubicBezTo>
                    <a:cubicBezTo>
                      <a:pt x="27" y="8"/>
                      <a:pt x="27" y="8"/>
                      <a:pt x="27" y="8"/>
                    </a:cubicBezTo>
                    <a:cubicBezTo>
                      <a:pt x="29" y="8"/>
                      <a:pt x="29" y="8"/>
                      <a:pt x="29" y="8"/>
                    </a:cubicBezTo>
                    <a:cubicBezTo>
                      <a:pt x="29" y="6"/>
                      <a:pt x="29" y="6"/>
                      <a:pt x="29" y="6"/>
                    </a:cubicBezTo>
                    <a:cubicBezTo>
                      <a:pt x="29" y="6"/>
                      <a:pt x="29" y="6"/>
                      <a:pt x="29" y="6"/>
                    </a:cubicBezTo>
                    <a:cubicBezTo>
                      <a:pt x="29" y="4"/>
                      <a:pt x="29" y="4"/>
                      <a:pt x="29" y="4"/>
                    </a:cubicBezTo>
                    <a:cubicBezTo>
                      <a:pt x="29" y="4"/>
                      <a:pt x="29" y="4"/>
                      <a:pt x="29" y="4"/>
                    </a:cubicBezTo>
                    <a:cubicBezTo>
                      <a:pt x="29" y="3"/>
                      <a:pt x="29" y="3"/>
                      <a:pt x="29" y="3"/>
                    </a:cubicBezTo>
                    <a:cubicBezTo>
                      <a:pt x="29" y="3"/>
                      <a:pt x="29" y="3"/>
                      <a:pt x="29" y="3"/>
                    </a:cubicBezTo>
                    <a:cubicBezTo>
                      <a:pt x="28" y="2"/>
                      <a:pt x="28" y="2"/>
                      <a:pt x="28" y="2"/>
                    </a:cubicBezTo>
                    <a:cubicBezTo>
                      <a:pt x="27" y="1"/>
                      <a:pt x="27" y="1"/>
                      <a:pt x="27" y="1"/>
                    </a:cubicBezTo>
                    <a:cubicBezTo>
                      <a:pt x="26" y="1"/>
                      <a:pt x="26" y="1"/>
                      <a:pt x="26" y="1"/>
                    </a:cubicBezTo>
                    <a:cubicBezTo>
                      <a:pt x="25" y="1"/>
                      <a:pt x="25" y="1"/>
                      <a:pt x="25" y="1"/>
                    </a:cubicBezTo>
                    <a:cubicBezTo>
                      <a:pt x="24" y="1"/>
                      <a:pt x="24" y="1"/>
                      <a:pt x="24" y="1"/>
                    </a:cubicBezTo>
                    <a:cubicBezTo>
                      <a:pt x="23" y="2"/>
                      <a:pt x="23" y="2"/>
                      <a:pt x="23" y="2"/>
                    </a:cubicBezTo>
                    <a:cubicBezTo>
                      <a:pt x="23" y="2"/>
                      <a:pt x="24" y="2"/>
                      <a:pt x="23" y="2"/>
                    </a:cubicBezTo>
                    <a:cubicBezTo>
                      <a:pt x="22" y="2"/>
                      <a:pt x="22" y="2"/>
                      <a:pt x="22" y="2"/>
                    </a:cubicBezTo>
                    <a:cubicBezTo>
                      <a:pt x="21" y="2"/>
                      <a:pt x="21" y="2"/>
                      <a:pt x="21" y="2"/>
                    </a:cubicBezTo>
                    <a:cubicBezTo>
                      <a:pt x="20" y="3"/>
                      <a:pt x="20" y="3"/>
                      <a:pt x="20" y="3"/>
                    </a:cubicBezTo>
                    <a:cubicBezTo>
                      <a:pt x="20" y="4"/>
                      <a:pt x="20" y="4"/>
                      <a:pt x="20" y="4"/>
                    </a:cubicBezTo>
                    <a:cubicBezTo>
                      <a:pt x="19" y="3"/>
                      <a:pt x="19" y="3"/>
                      <a:pt x="19" y="3"/>
                    </a:cubicBezTo>
                    <a:cubicBezTo>
                      <a:pt x="20" y="2"/>
                      <a:pt x="20" y="2"/>
                      <a:pt x="20" y="2"/>
                    </a:cubicBezTo>
                    <a:cubicBezTo>
                      <a:pt x="21" y="1"/>
                      <a:pt x="21" y="1"/>
                      <a:pt x="21" y="1"/>
                    </a:cubicBezTo>
                    <a:cubicBezTo>
                      <a:pt x="21" y="1"/>
                      <a:pt x="22" y="0"/>
                      <a:pt x="21" y="0"/>
                    </a:cubicBezTo>
                    <a:cubicBezTo>
                      <a:pt x="20" y="0"/>
                      <a:pt x="20"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57" name="Freeform 69"/>
              <p:cNvSpPr>
                <a:spLocks/>
              </p:cNvSpPr>
              <p:nvPr/>
            </p:nvSpPr>
            <p:spPr bwMode="auto">
              <a:xfrm>
                <a:off x="1025" y="1321"/>
                <a:ext cx="7" cy="2"/>
              </a:xfrm>
              <a:custGeom>
                <a:avLst/>
                <a:gdLst>
                  <a:gd name="T0" fmla="*/ 5 w 12"/>
                  <a:gd name="T1" fmla="*/ 3 h 3"/>
                  <a:gd name="T2" fmla="*/ 6 w 12"/>
                  <a:gd name="T3" fmla="*/ 3 h 3"/>
                  <a:gd name="T4" fmla="*/ 6 w 12"/>
                  <a:gd name="T5" fmla="*/ 3 h 3"/>
                  <a:gd name="T6" fmla="*/ 7 w 12"/>
                  <a:gd name="T7" fmla="*/ 3 h 3"/>
                  <a:gd name="T8" fmla="*/ 8 w 12"/>
                  <a:gd name="T9" fmla="*/ 3 h 3"/>
                  <a:gd name="T10" fmla="*/ 10 w 12"/>
                  <a:gd name="T11" fmla="*/ 3 h 3"/>
                  <a:gd name="T12" fmla="*/ 12 w 12"/>
                  <a:gd name="T13" fmla="*/ 1 h 3"/>
                  <a:gd name="T14" fmla="*/ 12 w 12"/>
                  <a:gd name="T15" fmla="*/ 1 h 3"/>
                  <a:gd name="T16" fmla="*/ 10 w 12"/>
                  <a:gd name="T17" fmla="*/ 0 h 3"/>
                  <a:gd name="T18" fmla="*/ 8 w 12"/>
                  <a:gd name="T19" fmla="*/ 0 h 3"/>
                  <a:gd name="T20" fmla="*/ 6 w 12"/>
                  <a:gd name="T21" fmla="*/ 0 h 3"/>
                  <a:gd name="T22" fmla="*/ 4 w 12"/>
                  <a:gd name="T23" fmla="*/ 0 h 3"/>
                  <a:gd name="T24" fmla="*/ 2 w 12"/>
                  <a:gd name="T25" fmla="*/ 0 h 3"/>
                  <a:gd name="T26" fmla="*/ 0 w 12"/>
                  <a:gd name="T27" fmla="*/ 0 h 3"/>
                  <a:gd name="T28" fmla="*/ 1 w 12"/>
                  <a:gd name="T29" fmla="*/ 1 h 3"/>
                  <a:gd name="T30" fmla="*/ 1 w 12"/>
                  <a:gd name="T31" fmla="*/ 1 h 3"/>
                  <a:gd name="T32" fmla="*/ 2 w 12"/>
                  <a:gd name="T33" fmla="*/ 2 h 3"/>
                  <a:gd name="T34" fmla="*/ 4 w 12"/>
                  <a:gd name="T35" fmla="*/ 2 h 3"/>
                  <a:gd name="T36" fmla="*/ 5 w 12"/>
                  <a:gd name="T37" fmla="*/ 2 h 3"/>
                  <a:gd name="T38" fmla="*/ 5 w 12"/>
                  <a:gd name="T39" fmla="*/ 2 h 3"/>
                  <a:gd name="T40" fmla="*/ 5 w 1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3">
                    <a:moveTo>
                      <a:pt x="5" y="3"/>
                    </a:moveTo>
                    <a:cubicBezTo>
                      <a:pt x="6" y="3"/>
                      <a:pt x="6" y="3"/>
                      <a:pt x="6" y="3"/>
                    </a:cubicBezTo>
                    <a:cubicBezTo>
                      <a:pt x="6" y="3"/>
                      <a:pt x="6" y="3"/>
                      <a:pt x="6" y="3"/>
                    </a:cubicBezTo>
                    <a:cubicBezTo>
                      <a:pt x="7" y="3"/>
                      <a:pt x="7" y="3"/>
                      <a:pt x="7" y="3"/>
                    </a:cubicBezTo>
                    <a:cubicBezTo>
                      <a:pt x="8" y="3"/>
                      <a:pt x="8" y="3"/>
                      <a:pt x="8" y="3"/>
                    </a:cubicBezTo>
                    <a:cubicBezTo>
                      <a:pt x="10" y="3"/>
                      <a:pt x="10" y="3"/>
                      <a:pt x="10" y="3"/>
                    </a:cubicBezTo>
                    <a:cubicBezTo>
                      <a:pt x="12" y="1"/>
                      <a:pt x="12" y="1"/>
                      <a:pt x="12" y="1"/>
                    </a:cubicBezTo>
                    <a:cubicBezTo>
                      <a:pt x="12" y="1"/>
                      <a:pt x="12" y="1"/>
                      <a:pt x="12" y="1"/>
                    </a:cubicBezTo>
                    <a:cubicBezTo>
                      <a:pt x="11" y="0"/>
                      <a:pt x="10" y="0"/>
                      <a:pt x="10" y="0"/>
                    </a:cubicBezTo>
                    <a:cubicBezTo>
                      <a:pt x="8" y="0"/>
                      <a:pt x="8" y="0"/>
                      <a:pt x="8" y="0"/>
                    </a:cubicBezTo>
                    <a:cubicBezTo>
                      <a:pt x="6" y="0"/>
                      <a:pt x="6" y="0"/>
                      <a:pt x="6" y="0"/>
                    </a:cubicBezTo>
                    <a:cubicBezTo>
                      <a:pt x="4" y="0"/>
                      <a:pt x="4" y="0"/>
                      <a:pt x="4" y="0"/>
                    </a:cubicBezTo>
                    <a:cubicBezTo>
                      <a:pt x="2" y="0"/>
                      <a:pt x="2" y="0"/>
                      <a:pt x="2" y="0"/>
                    </a:cubicBezTo>
                    <a:cubicBezTo>
                      <a:pt x="0" y="0"/>
                      <a:pt x="0" y="0"/>
                      <a:pt x="0" y="0"/>
                    </a:cubicBezTo>
                    <a:cubicBezTo>
                      <a:pt x="1" y="1"/>
                      <a:pt x="1" y="1"/>
                      <a:pt x="1" y="1"/>
                    </a:cubicBezTo>
                    <a:cubicBezTo>
                      <a:pt x="1" y="1"/>
                      <a:pt x="1" y="1"/>
                      <a:pt x="1" y="1"/>
                    </a:cubicBezTo>
                    <a:cubicBezTo>
                      <a:pt x="2" y="2"/>
                      <a:pt x="2" y="2"/>
                      <a:pt x="2" y="2"/>
                    </a:cubicBezTo>
                    <a:cubicBezTo>
                      <a:pt x="4" y="2"/>
                      <a:pt x="4" y="2"/>
                      <a:pt x="4" y="2"/>
                    </a:cubicBezTo>
                    <a:cubicBezTo>
                      <a:pt x="5" y="2"/>
                      <a:pt x="5" y="2"/>
                      <a:pt x="5" y="2"/>
                    </a:cubicBezTo>
                    <a:cubicBezTo>
                      <a:pt x="5" y="2"/>
                      <a:pt x="5" y="2"/>
                      <a:pt x="5" y="2"/>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58" name="Freeform 70"/>
              <p:cNvSpPr>
                <a:spLocks/>
              </p:cNvSpPr>
              <p:nvPr/>
            </p:nvSpPr>
            <p:spPr bwMode="auto">
              <a:xfrm>
                <a:off x="1027" y="1314"/>
                <a:ext cx="16" cy="7"/>
              </a:xfrm>
              <a:custGeom>
                <a:avLst/>
                <a:gdLst>
                  <a:gd name="T0" fmla="*/ 3 w 27"/>
                  <a:gd name="T1" fmla="*/ 11 h 13"/>
                  <a:gd name="T2" fmla="*/ 4 w 27"/>
                  <a:gd name="T3" fmla="*/ 12 h 13"/>
                  <a:gd name="T4" fmla="*/ 6 w 27"/>
                  <a:gd name="T5" fmla="*/ 12 h 13"/>
                  <a:gd name="T6" fmla="*/ 8 w 27"/>
                  <a:gd name="T7" fmla="*/ 13 h 13"/>
                  <a:gd name="T8" fmla="*/ 11 w 27"/>
                  <a:gd name="T9" fmla="*/ 13 h 13"/>
                  <a:gd name="T10" fmla="*/ 12 w 27"/>
                  <a:gd name="T11" fmla="*/ 12 h 13"/>
                  <a:gd name="T12" fmla="*/ 13 w 27"/>
                  <a:gd name="T13" fmla="*/ 12 h 13"/>
                  <a:gd name="T14" fmla="*/ 15 w 27"/>
                  <a:gd name="T15" fmla="*/ 12 h 13"/>
                  <a:gd name="T16" fmla="*/ 18 w 27"/>
                  <a:gd name="T17" fmla="*/ 11 h 13"/>
                  <a:gd name="T18" fmla="*/ 19 w 27"/>
                  <a:gd name="T19" fmla="*/ 11 h 13"/>
                  <a:gd name="T20" fmla="*/ 21 w 27"/>
                  <a:gd name="T21" fmla="*/ 11 h 13"/>
                  <a:gd name="T22" fmla="*/ 23 w 27"/>
                  <a:gd name="T23" fmla="*/ 11 h 13"/>
                  <a:gd name="T24" fmla="*/ 24 w 27"/>
                  <a:gd name="T25" fmla="*/ 10 h 13"/>
                  <a:gd name="T26" fmla="*/ 24 w 27"/>
                  <a:gd name="T27" fmla="*/ 9 h 13"/>
                  <a:gd name="T28" fmla="*/ 23 w 27"/>
                  <a:gd name="T29" fmla="*/ 8 h 13"/>
                  <a:gd name="T30" fmla="*/ 23 w 27"/>
                  <a:gd name="T31" fmla="*/ 7 h 13"/>
                  <a:gd name="T32" fmla="*/ 24 w 27"/>
                  <a:gd name="T33" fmla="*/ 7 h 13"/>
                  <a:gd name="T34" fmla="*/ 26 w 27"/>
                  <a:gd name="T35" fmla="*/ 7 h 13"/>
                  <a:gd name="T36" fmla="*/ 27 w 27"/>
                  <a:gd name="T37" fmla="*/ 6 h 13"/>
                  <a:gd name="T38" fmla="*/ 26 w 27"/>
                  <a:gd name="T39" fmla="*/ 5 h 13"/>
                  <a:gd name="T40" fmla="*/ 23 w 27"/>
                  <a:gd name="T41" fmla="*/ 4 h 13"/>
                  <a:gd name="T42" fmla="*/ 23 w 27"/>
                  <a:gd name="T43" fmla="*/ 4 h 13"/>
                  <a:gd name="T44" fmla="*/ 21 w 27"/>
                  <a:gd name="T45" fmla="*/ 3 h 13"/>
                  <a:gd name="T46" fmla="*/ 20 w 27"/>
                  <a:gd name="T47" fmla="*/ 2 h 13"/>
                  <a:gd name="T48" fmla="*/ 19 w 27"/>
                  <a:gd name="T49" fmla="*/ 1 h 13"/>
                  <a:gd name="T50" fmla="*/ 16 w 27"/>
                  <a:gd name="T51" fmla="*/ 0 h 13"/>
                  <a:gd name="T52" fmla="*/ 14 w 27"/>
                  <a:gd name="T53" fmla="*/ 0 h 13"/>
                  <a:gd name="T54" fmla="*/ 14 w 27"/>
                  <a:gd name="T55" fmla="*/ 1 h 13"/>
                  <a:gd name="T56" fmla="*/ 13 w 27"/>
                  <a:gd name="T57" fmla="*/ 2 h 13"/>
                  <a:gd name="T58" fmla="*/ 11 w 27"/>
                  <a:gd name="T59" fmla="*/ 2 h 13"/>
                  <a:gd name="T60" fmla="*/ 9 w 27"/>
                  <a:gd name="T61" fmla="*/ 2 h 13"/>
                  <a:gd name="T62" fmla="*/ 7 w 27"/>
                  <a:gd name="T63" fmla="*/ 3 h 13"/>
                  <a:gd name="T64" fmla="*/ 6 w 27"/>
                  <a:gd name="T65" fmla="*/ 3 h 13"/>
                  <a:gd name="T66" fmla="*/ 5 w 27"/>
                  <a:gd name="T67" fmla="*/ 4 h 13"/>
                  <a:gd name="T68" fmla="*/ 5 w 27"/>
                  <a:gd name="T69" fmla="*/ 5 h 13"/>
                  <a:gd name="T70" fmla="*/ 7 w 27"/>
                  <a:gd name="T71" fmla="*/ 5 h 13"/>
                  <a:gd name="T72" fmla="*/ 7 w 27"/>
                  <a:gd name="T73" fmla="*/ 6 h 13"/>
                  <a:gd name="T74" fmla="*/ 5 w 27"/>
                  <a:gd name="T75" fmla="*/ 6 h 13"/>
                  <a:gd name="T76" fmla="*/ 5 w 27"/>
                  <a:gd name="T77" fmla="*/ 8 h 13"/>
                  <a:gd name="T78" fmla="*/ 3 w 27"/>
                  <a:gd name="T79" fmla="*/ 8 h 13"/>
                  <a:gd name="T80" fmla="*/ 2 w 27"/>
                  <a:gd name="T81" fmla="*/ 8 h 13"/>
                  <a:gd name="T82" fmla="*/ 2 w 27"/>
                  <a:gd name="T83" fmla="*/ 9 h 13"/>
                  <a:gd name="T84" fmla="*/ 3 w 27"/>
                  <a:gd name="T85" fmla="*/ 9 h 13"/>
                  <a:gd name="T86" fmla="*/ 2 w 27"/>
                  <a:gd name="T87" fmla="*/ 9 h 13"/>
                  <a:gd name="T88" fmla="*/ 0 w 27"/>
                  <a:gd name="T89" fmla="*/ 9 h 13"/>
                  <a:gd name="T90" fmla="*/ 0 w 27"/>
                  <a:gd name="T91" fmla="*/ 11 h 13"/>
                  <a:gd name="T92" fmla="*/ 4 w 27"/>
                  <a:gd name="T93" fmla="*/ 10 h 13"/>
                  <a:gd name="T94" fmla="*/ 3 w 27"/>
                  <a:gd name="T9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 h="13">
                    <a:moveTo>
                      <a:pt x="3" y="11"/>
                    </a:moveTo>
                    <a:cubicBezTo>
                      <a:pt x="4" y="12"/>
                      <a:pt x="4" y="12"/>
                      <a:pt x="4" y="12"/>
                    </a:cubicBezTo>
                    <a:cubicBezTo>
                      <a:pt x="6" y="12"/>
                      <a:pt x="6" y="12"/>
                      <a:pt x="6" y="12"/>
                    </a:cubicBezTo>
                    <a:cubicBezTo>
                      <a:pt x="8" y="13"/>
                      <a:pt x="8" y="13"/>
                      <a:pt x="8" y="13"/>
                    </a:cubicBezTo>
                    <a:cubicBezTo>
                      <a:pt x="11" y="13"/>
                      <a:pt x="11" y="13"/>
                      <a:pt x="11" y="13"/>
                    </a:cubicBezTo>
                    <a:cubicBezTo>
                      <a:pt x="12" y="12"/>
                      <a:pt x="12" y="12"/>
                      <a:pt x="12" y="12"/>
                    </a:cubicBezTo>
                    <a:cubicBezTo>
                      <a:pt x="13" y="12"/>
                      <a:pt x="13" y="12"/>
                      <a:pt x="13" y="12"/>
                    </a:cubicBezTo>
                    <a:cubicBezTo>
                      <a:pt x="15" y="12"/>
                      <a:pt x="15" y="12"/>
                      <a:pt x="15" y="12"/>
                    </a:cubicBezTo>
                    <a:cubicBezTo>
                      <a:pt x="18" y="11"/>
                      <a:pt x="18" y="11"/>
                      <a:pt x="18" y="11"/>
                    </a:cubicBezTo>
                    <a:cubicBezTo>
                      <a:pt x="19" y="11"/>
                      <a:pt x="19" y="11"/>
                      <a:pt x="19" y="11"/>
                    </a:cubicBezTo>
                    <a:cubicBezTo>
                      <a:pt x="21" y="11"/>
                      <a:pt x="21" y="11"/>
                      <a:pt x="21" y="11"/>
                    </a:cubicBezTo>
                    <a:cubicBezTo>
                      <a:pt x="23" y="11"/>
                      <a:pt x="23" y="11"/>
                      <a:pt x="23" y="11"/>
                    </a:cubicBezTo>
                    <a:cubicBezTo>
                      <a:pt x="24" y="10"/>
                      <a:pt x="24" y="10"/>
                      <a:pt x="24" y="10"/>
                    </a:cubicBezTo>
                    <a:cubicBezTo>
                      <a:pt x="24" y="9"/>
                      <a:pt x="24" y="9"/>
                      <a:pt x="24" y="9"/>
                    </a:cubicBezTo>
                    <a:cubicBezTo>
                      <a:pt x="23" y="8"/>
                      <a:pt x="23" y="8"/>
                      <a:pt x="23" y="8"/>
                    </a:cubicBezTo>
                    <a:cubicBezTo>
                      <a:pt x="23" y="7"/>
                      <a:pt x="23" y="7"/>
                      <a:pt x="23" y="7"/>
                    </a:cubicBezTo>
                    <a:cubicBezTo>
                      <a:pt x="24" y="7"/>
                      <a:pt x="24" y="7"/>
                      <a:pt x="24" y="7"/>
                    </a:cubicBezTo>
                    <a:cubicBezTo>
                      <a:pt x="26" y="7"/>
                      <a:pt x="26" y="7"/>
                      <a:pt x="26" y="7"/>
                    </a:cubicBezTo>
                    <a:cubicBezTo>
                      <a:pt x="27" y="6"/>
                      <a:pt x="27" y="6"/>
                      <a:pt x="27" y="6"/>
                    </a:cubicBezTo>
                    <a:cubicBezTo>
                      <a:pt x="26" y="5"/>
                      <a:pt x="26" y="5"/>
                      <a:pt x="26" y="5"/>
                    </a:cubicBezTo>
                    <a:cubicBezTo>
                      <a:pt x="23" y="4"/>
                      <a:pt x="23" y="4"/>
                      <a:pt x="23" y="4"/>
                    </a:cubicBezTo>
                    <a:cubicBezTo>
                      <a:pt x="23" y="4"/>
                      <a:pt x="23" y="4"/>
                      <a:pt x="23" y="4"/>
                    </a:cubicBezTo>
                    <a:cubicBezTo>
                      <a:pt x="21" y="3"/>
                      <a:pt x="21" y="3"/>
                      <a:pt x="21" y="3"/>
                    </a:cubicBezTo>
                    <a:cubicBezTo>
                      <a:pt x="20" y="2"/>
                      <a:pt x="20" y="2"/>
                      <a:pt x="20" y="2"/>
                    </a:cubicBezTo>
                    <a:cubicBezTo>
                      <a:pt x="19" y="1"/>
                      <a:pt x="19" y="1"/>
                      <a:pt x="19" y="1"/>
                    </a:cubicBezTo>
                    <a:cubicBezTo>
                      <a:pt x="16" y="0"/>
                      <a:pt x="16" y="0"/>
                      <a:pt x="16" y="0"/>
                    </a:cubicBezTo>
                    <a:cubicBezTo>
                      <a:pt x="14" y="0"/>
                      <a:pt x="14" y="0"/>
                      <a:pt x="14" y="0"/>
                    </a:cubicBezTo>
                    <a:cubicBezTo>
                      <a:pt x="14" y="1"/>
                      <a:pt x="14" y="1"/>
                      <a:pt x="14" y="1"/>
                    </a:cubicBezTo>
                    <a:cubicBezTo>
                      <a:pt x="13" y="2"/>
                      <a:pt x="13" y="2"/>
                      <a:pt x="13" y="2"/>
                    </a:cubicBezTo>
                    <a:cubicBezTo>
                      <a:pt x="11" y="2"/>
                      <a:pt x="11" y="2"/>
                      <a:pt x="11" y="2"/>
                    </a:cubicBezTo>
                    <a:cubicBezTo>
                      <a:pt x="9" y="2"/>
                      <a:pt x="9" y="2"/>
                      <a:pt x="9" y="2"/>
                    </a:cubicBezTo>
                    <a:cubicBezTo>
                      <a:pt x="9" y="2"/>
                      <a:pt x="9" y="3"/>
                      <a:pt x="7" y="3"/>
                    </a:cubicBezTo>
                    <a:cubicBezTo>
                      <a:pt x="6" y="3"/>
                      <a:pt x="6" y="3"/>
                      <a:pt x="6" y="3"/>
                    </a:cubicBezTo>
                    <a:cubicBezTo>
                      <a:pt x="5" y="4"/>
                      <a:pt x="5" y="4"/>
                      <a:pt x="5" y="4"/>
                    </a:cubicBezTo>
                    <a:cubicBezTo>
                      <a:pt x="5" y="5"/>
                      <a:pt x="5" y="5"/>
                      <a:pt x="5" y="5"/>
                    </a:cubicBezTo>
                    <a:cubicBezTo>
                      <a:pt x="7" y="5"/>
                      <a:pt x="7" y="5"/>
                      <a:pt x="7" y="5"/>
                    </a:cubicBezTo>
                    <a:cubicBezTo>
                      <a:pt x="7" y="6"/>
                      <a:pt x="7" y="6"/>
                      <a:pt x="7" y="6"/>
                    </a:cubicBezTo>
                    <a:cubicBezTo>
                      <a:pt x="5" y="6"/>
                      <a:pt x="5" y="6"/>
                      <a:pt x="5" y="6"/>
                    </a:cubicBezTo>
                    <a:cubicBezTo>
                      <a:pt x="5" y="8"/>
                      <a:pt x="5" y="8"/>
                      <a:pt x="5" y="8"/>
                    </a:cubicBezTo>
                    <a:cubicBezTo>
                      <a:pt x="3" y="8"/>
                      <a:pt x="3" y="8"/>
                      <a:pt x="3" y="8"/>
                    </a:cubicBezTo>
                    <a:cubicBezTo>
                      <a:pt x="2" y="8"/>
                      <a:pt x="2" y="8"/>
                      <a:pt x="2" y="8"/>
                    </a:cubicBezTo>
                    <a:cubicBezTo>
                      <a:pt x="2" y="9"/>
                      <a:pt x="2" y="9"/>
                      <a:pt x="2" y="9"/>
                    </a:cubicBezTo>
                    <a:cubicBezTo>
                      <a:pt x="3" y="9"/>
                      <a:pt x="3" y="9"/>
                      <a:pt x="3" y="9"/>
                    </a:cubicBezTo>
                    <a:cubicBezTo>
                      <a:pt x="2" y="9"/>
                      <a:pt x="2" y="9"/>
                      <a:pt x="2" y="9"/>
                    </a:cubicBezTo>
                    <a:cubicBezTo>
                      <a:pt x="0" y="9"/>
                      <a:pt x="0" y="9"/>
                      <a:pt x="0" y="9"/>
                    </a:cubicBezTo>
                    <a:cubicBezTo>
                      <a:pt x="0" y="11"/>
                      <a:pt x="0" y="11"/>
                      <a:pt x="0" y="11"/>
                    </a:cubicBezTo>
                    <a:cubicBezTo>
                      <a:pt x="4" y="10"/>
                      <a:pt x="4" y="10"/>
                      <a:pt x="4" y="10"/>
                    </a:cubicBezTo>
                    <a:lnTo>
                      <a:pt x="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59" name="Freeform 71"/>
              <p:cNvSpPr>
                <a:spLocks/>
              </p:cNvSpPr>
              <p:nvPr/>
            </p:nvSpPr>
            <p:spPr bwMode="auto">
              <a:xfrm>
                <a:off x="1023" y="1314"/>
                <a:ext cx="3" cy="1"/>
              </a:xfrm>
              <a:custGeom>
                <a:avLst/>
                <a:gdLst>
                  <a:gd name="T0" fmla="*/ 2 w 3"/>
                  <a:gd name="T1" fmla="*/ 1 h 1"/>
                  <a:gd name="T2" fmla="*/ 3 w 3"/>
                  <a:gd name="T3" fmla="*/ 1 h 1"/>
                  <a:gd name="T4" fmla="*/ 3 w 3"/>
                  <a:gd name="T5" fmla="*/ 0 h 1"/>
                  <a:gd name="T6" fmla="*/ 3 w 3"/>
                  <a:gd name="T7" fmla="*/ 0 h 1"/>
                  <a:gd name="T8" fmla="*/ 3 w 3"/>
                  <a:gd name="T9" fmla="*/ 0 h 1"/>
                  <a:gd name="T10" fmla="*/ 2 w 3"/>
                  <a:gd name="T11" fmla="*/ 0 h 1"/>
                  <a:gd name="T12" fmla="*/ 1 w 3"/>
                  <a:gd name="T13" fmla="*/ 0 h 1"/>
                  <a:gd name="T14" fmla="*/ 0 w 3"/>
                  <a:gd name="T15" fmla="*/ 0 h 1"/>
                  <a:gd name="T16" fmla="*/ 0 w 3"/>
                  <a:gd name="T17" fmla="*/ 0 h 1"/>
                  <a:gd name="T18" fmla="*/ 0 w 3"/>
                  <a:gd name="T19" fmla="*/ 1 h 1"/>
                  <a:gd name="T20" fmla="*/ 1 w 3"/>
                  <a:gd name="T21" fmla="*/ 1 h 1"/>
                  <a:gd name="T22" fmla="*/ 2 w 3"/>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
                    <a:moveTo>
                      <a:pt x="2" y="1"/>
                    </a:moveTo>
                    <a:lnTo>
                      <a:pt x="3" y="1"/>
                    </a:lnTo>
                    <a:lnTo>
                      <a:pt x="3" y="0"/>
                    </a:lnTo>
                    <a:lnTo>
                      <a:pt x="3" y="0"/>
                    </a:lnTo>
                    <a:lnTo>
                      <a:pt x="3" y="0"/>
                    </a:lnTo>
                    <a:lnTo>
                      <a:pt x="2" y="0"/>
                    </a:lnTo>
                    <a:lnTo>
                      <a:pt x="1" y="0"/>
                    </a:lnTo>
                    <a:lnTo>
                      <a:pt x="0" y="0"/>
                    </a:lnTo>
                    <a:lnTo>
                      <a:pt x="0" y="0"/>
                    </a:lnTo>
                    <a:lnTo>
                      <a:pt x="0" y="1"/>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60" name="Freeform 72"/>
              <p:cNvSpPr>
                <a:spLocks/>
              </p:cNvSpPr>
              <p:nvPr/>
            </p:nvSpPr>
            <p:spPr bwMode="auto">
              <a:xfrm>
                <a:off x="1098" y="1521"/>
                <a:ext cx="5" cy="8"/>
              </a:xfrm>
              <a:custGeom>
                <a:avLst/>
                <a:gdLst>
                  <a:gd name="T0" fmla="*/ 1 w 8"/>
                  <a:gd name="T1" fmla="*/ 6 h 15"/>
                  <a:gd name="T2" fmla="*/ 0 w 8"/>
                  <a:gd name="T3" fmla="*/ 7 h 15"/>
                  <a:gd name="T4" fmla="*/ 0 w 8"/>
                  <a:gd name="T5" fmla="*/ 7 h 15"/>
                  <a:gd name="T6" fmla="*/ 0 w 8"/>
                  <a:gd name="T7" fmla="*/ 8 h 15"/>
                  <a:gd name="T8" fmla="*/ 0 w 8"/>
                  <a:gd name="T9" fmla="*/ 9 h 15"/>
                  <a:gd name="T10" fmla="*/ 0 w 8"/>
                  <a:gd name="T11" fmla="*/ 10 h 15"/>
                  <a:gd name="T12" fmla="*/ 0 w 8"/>
                  <a:gd name="T13" fmla="*/ 11 h 15"/>
                  <a:gd name="T14" fmla="*/ 1 w 8"/>
                  <a:gd name="T15" fmla="*/ 12 h 15"/>
                  <a:gd name="T16" fmla="*/ 2 w 8"/>
                  <a:gd name="T17" fmla="*/ 13 h 15"/>
                  <a:gd name="T18" fmla="*/ 2 w 8"/>
                  <a:gd name="T19" fmla="*/ 13 h 15"/>
                  <a:gd name="T20" fmla="*/ 3 w 8"/>
                  <a:gd name="T21" fmla="*/ 14 h 15"/>
                  <a:gd name="T22" fmla="*/ 3 w 8"/>
                  <a:gd name="T23" fmla="*/ 15 h 15"/>
                  <a:gd name="T24" fmla="*/ 3 w 8"/>
                  <a:gd name="T25" fmla="*/ 14 h 15"/>
                  <a:gd name="T26" fmla="*/ 3 w 8"/>
                  <a:gd name="T27" fmla="*/ 13 h 15"/>
                  <a:gd name="T28" fmla="*/ 3 w 8"/>
                  <a:gd name="T29" fmla="*/ 12 h 15"/>
                  <a:gd name="T30" fmla="*/ 4 w 8"/>
                  <a:gd name="T31" fmla="*/ 11 h 15"/>
                  <a:gd name="T32" fmla="*/ 4 w 8"/>
                  <a:gd name="T33" fmla="*/ 10 h 15"/>
                  <a:gd name="T34" fmla="*/ 5 w 8"/>
                  <a:gd name="T35" fmla="*/ 10 h 15"/>
                  <a:gd name="T36" fmla="*/ 6 w 8"/>
                  <a:gd name="T37" fmla="*/ 9 h 15"/>
                  <a:gd name="T38" fmla="*/ 6 w 8"/>
                  <a:gd name="T39" fmla="*/ 8 h 15"/>
                  <a:gd name="T40" fmla="*/ 6 w 8"/>
                  <a:gd name="T41" fmla="*/ 7 h 15"/>
                  <a:gd name="T42" fmla="*/ 7 w 8"/>
                  <a:gd name="T43" fmla="*/ 6 h 15"/>
                  <a:gd name="T44" fmla="*/ 7 w 8"/>
                  <a:gd name="T45" fmla="*/ 4 h 15"/>
                  <a:gd name="T46" fmla="*/ 7 w 8"/>
                  <a:gd name="T47" fmla="*/ 3 h 15"/>
                  <a:gd name="T48" fmla="*/ 8 w 8"/>
                  <a:gd name="T49" fmla="*/ 2 h 15"/>
                  <a:gd name="T50" fmla="*/ 7 w 8"/>
                  <a:gd name="T51" fmla="*/ 1 h 15"/>
                  <a:gd name="T52" fmla="*/ 7 w 8"/>
                  <a:gd name="T53" fmla="*/ 0 h 15"/>
                  <a:gd name="T54" fmla="*/ 6 w 8"/>
                  <a:gd name="T55" fmla="*/ 0 h 15"/>
                  <a:gd name="T56" fmla="*/ 5 w 8"/>
                  <a:gd name="T57" fmla="*/ 0 h 15"/>
                  <a:gd name="T58" fmla="*/ 4 w 8"/>
                  <a:gd name="T59" fmla="*/ 1 h 15"/>
                  <a:gd name="T60" fmla="*/ 4 w 8"/>
                  <a:gd name="T61" fmla="*/ 1 h 15"/>
                  <a:gd name="T62" fmla="*/ 3 w 8"/>
                  <a:gd name="T63" fmla="*/ 2 h 15"/>
                  <a:gd name="T64" fmla="*/ 3 w 8"/>
                  <a:gd name="T65" fmla="*/ 3 h 15"/>
                  <a:gd name="T66" fmla="*/ 2 w 8"/>
                  <a:gd name="T67" fmla="*/ 3 h 15"/>
                  <a:gd name="T68" fmla="*/ 2 w 8"/>
                  <a:gd name="T69" fmla="*/ 4 h 15"/>
                  <a:gd name="T70" fmla="*/ 1 w 8"/>
                  <a:gd name="T71" fmla="*/ 5 h 15"/>
                  <a:gd name="T72" fmla="*/ 1 w 8"/>
                  <a:gd name="T7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15">
                    <a:moveTo>
                      <a:pt x="1" y="6"/>
                    </a:moveTo>
                    <a:cubicBezTo>
                      <a:pt x="0" y="7"/>
                      <a:pt x="0" y="7"/>
                      <a:pt x="0" y="7"/>
                    </a:cubicBezTo>
                    <a:cubicBezTo>
                      <a:pt x="0" y="7"/>
                      <a:pt x="0" y="7"/>
                      <a:pt x="0" y="7"/>
                    </a:cubicBezTo>
                    <a:cubicBezTo>
                      <a:pt x="0" y="8"/>
                      <a:pt x="0" y="8"/>
                      <a:pt x="0" y="8"/>
                    </a:cubicBezTo>
                    <a:cubicBezTo>
                      <a:pt x="0" y="9"/>
                      <a:pt x="0" y="9"/>
                      <a:pt x="0" y="9"/>
                    </a:cubicBezTo>
                    <a:cubicBezTo>
                      <a:pt x="0" y="10"/>
                      <a:pt x="0" y="10"/>
                      <a:pt x="0" y="10"/>
                    </a:cubicBezTo>
                    <a:cubicBezTo>
                      <a:pt x="0" y="11"/>
                      <a:pt x="0" y="11"/>
                      <a:pt x="0" y="11"/>
                    </a:cubicBezTo>
                    <a:cubicBezTo>
                      <a:pt x="1" y="12"/>
                      <a:pt x="1" y="12"/>
                      <a:pt x="1" y="12"/>
                    </a:cubicBezTo>
                    <a:cubicBezTo>
                      <a:pt x="2" y="13"/>
                      <a:pt x="2" y="13"/>
                      <a:pt x="2" y="13"/>
                    </a:cubicBezTo>
                    <a:cubicBezTo>
                      <a:pt x="2" y="13"/>
                      <a:pt x="2" y="13"/>
                      <a:pt x="2" y="13"/>
                    </a:cubicBezTo>
                    <a:cubicBezTo>
                      <a:pt x="3" y="14"/>
                      <a:pt x="3" y="14"/>
                      <a:pt x="3" y="14"/>
                    </a:cubicBezTo>
                    <a:cubicBezTo>
                      <a:pt x="3" y="15"/>
                      <a:pt x="3" y="15"/>
                      <a:pt x="3" y="15"/>
                    </a:cubicBezTo>
                    <a:cubicBezTo>
                      <a:pt x="3" y="14"/>
                      <a:pt x="3" y="14"/>
                      <a:pt x="3" y="14"/>
                    </a:cubicBezTo>
                    <a:cubicBezTo>
                      <a:pt x="3" y="13"/>
                      <a:pt x="3" y="13"/>
                      <a:pt x="3" y="13"/>
                    </a:cubicBezTo>
                    <a:cubicBezTo>
                      <a:pt x="3" y="12"/>
                      <a:pt x="3" y="12"/>
                      <a:pt x="3" y="12"/>
                    </a:cubicBezTo>
                    <a:cubicBezTo>
                      <a:pt x="4" y="11"/>
                      <a:pt x="4" y="11"/>
                      <a:pt x="4" y="11"/>
                    </a:cubicBezTo>
                    <a:cubicBezTo>
                      <a:pt x="4" y="10"/>
                      <a:pt x="4" y="10"/>
                      <a:pt x="4" y="10"/>
                    </a:cubicBezTo>
                    <a:cubicBezTo>
                      <a:pt x="5" y="10"/>
                      <a:pt x="5" y="10"/>
                      <a:pt x="5" y="10"/>
                    </a:cubicBezTo>
                    <a:cubicBezTo>
                      <a:pt x="6" y="9"/>
                      <a:pt x="6" y="9"/>
                      <a:pt x="6" y="9"/>
                    </a:cubicBezTo>
                    <a:cubicBezTo>
                      <a:pt x="6" y="8"/>
                      <a:pt x="6" y="8"/>
                      <a:pt x="6" y="8"/>
                    </a:cubicBezTo>
                    <a:cubicBezTo>
                      <a:pt x="6" y="7"/>
                      <a:pt x="6" y="7"/>
                      <a:pt x="6" y="7"/>
                    </a:cubicBezTo>
                    <a:cubicBezTo>
                      <a:pt x="7" y="6"/>
                      <a:pt x="7" y="6"/>
                      <a:pt x="7" y="6"/>
                    </a:cubicBezTo>
                    <a:cubicBezTo>
                      <a:pt x="7" y="4"/>
                      <a:pt x="7" y="4"/>
                      <a:pt x="7" y="4"/>
                    </a:cubicBezTo>
                    <a:cubicBezTo>
                      <a:pt x="7" y="3"/>
                      <a:pt x="7" y="3"/>
                      <a:pt x="7" y="3"/>
                    </a:cubicBezTo>
                    <a:cubicBezTo>
                      <a:pt x="8" y="2"/>
                      <a:pt x="8" y="2"/>
                      <a:pt x="8" y="2"/>
                    </a:cubicBezTo>
                    <a:cubicBezTo>
                      <a:pt x="8" y="2"/>
                      <a:pt x="8" y="1"/>
                      <a:pt x="7" y="1"/>
                    </a:cubicBezTo>
                    <a:cubicBezTo>
                      <a:pt x="7" y="0"/>
                      <a:pt x="7" y="0"/>
                      <a:pt x="7" y="0"/>
                    </a:cubicBezTo>
                    <a:cubicBezTo>
                      <a:pt x="6" y="0"/>
                      <a:pt x="6" y="0"/>
                      <a:pt x="6" y="0"/>
                    </a:cubicBezTo>
                    <a:cubicBezTo>
                      <a:pt x="5" y="0"/>
                      <a:pt x="5" y="0"/>
                      <a:pt x="5" y="0"/>
                    </a:cubicBezTo>
                    <a:cubicBezTo>
                      <a:pt x="4" y="1"/>
                      <a:pt x="4" y="1"/>
                      <a:pt x="4" y="1"/>
                    </a:cubicBezTo>
                    <a:cubicBezTo>
                      <a:pt x="4" y="1"/>
                      <a:pt x="4" y="1"/>
                      <a:pt x="4" y="1"/>
                    </a:cubicBezTo>
                    <a:cubicBezTo>
                      <a:pt x="3" y="2"/>
                      <a:pt x="3" y="2"/>
                      <a:pt x="3" y="2"/>
                    </a:cubicBezTo>
                    <a:cubicBezTo>
                      <a:pt x="3" y="3"/>
                      <a:pt x="3" y="3"/>
                      <a:pt x="3" y="3"/>
                    </a:cubicBezTo>
                    <a:cubicBezTo>
                      <a:pt x="2" y="3"/>
                      <a:pt x="2" y="3"/>
                      <a:pt x="2" y="3"/>
                    </a:cubicBezTo>
                    <a:cubicBezTo>
                      <a:pt x="2" y="4"/>
                      <a:pt x="2" y="4"/>
                      <a:pt x="2" y="4"/>
                    </a:cubicBezTo>
                    <a:cubicBezTo>
                      <a:pt x="2" y="4"/>
                      <a:pt x="1" y="5"/>
                      <a:pt x="1" y="5"/>
                    </a:cubicBezTo>
                    <a:cubicBezTo>
                      <a:pt x="2"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61" name="Freeform 73"/>
              <p:cNvSpPr>
                <a:spLocks/>
              </p:cNvSpPr>
              <p:nvPr/>
            </p:nvSpPr>
            <p:spPr bwMode="auto">
              <a:xfrm>
                <a:off x="1118" y="1516"/>
                <a:ext cx="1" cy="1"/>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lnTo>
                      <a:pt x="0" y="1"/>
                    </a:lnTo>
                    <a:lnTo>
                      <a:pt x="1" y="1"/>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62" name="Freeform 74"/>
              <p:cNvSpPr>
                <a:spLocks/>
              </p:cNvSpPr>
              <p:nvPr/>
            </p:nvSpPr>
            <p:spPr bwMode="auto">
              <a:xfrm>
                <a:off x="1069" y="1534"/>
                <a:ext cx="6" cy="5"/>
              </a:xfrm>
              <a:custGeom>
                <a:avLst/>
                <a:gdLst>
                  <a:gd name="T0" fmla="*/ 10 w 10"/>
                  <a:gd name="T1" fmla="*/ 1 h 8"/>
                  <a:gd name="T2" fmla="*/ 10 w 10"/>
                  <a:gd name="T3" fmla="*/ 0 h 8"/>
                  <a:gd name="T4" fmla="*/ 9 w 10"/>
                  <a:gd name="T5" fmla="*/ 0 h 8"/>
                  <a:gd name="T6" fmla="*/ 8 w 10"/>
                  <a:gd name="T7" fmla="*/ 0 h 8"/>
                  <a:gd name="T8" fmla="*/ 7 w 10"/>
                  <a:gd name="T9" fmla="*/ 0 h 8"/>
                  <a:gd name="T10" fmla="*/ 6 w 10"/>
                  <a:gd name="T11" fmla="*/ 0 h 8"/>
                  <a:gd name="T12" fmla="*/ 6 w 10"/>
                  <a:gd name="T13" fmla="*/ 0 h 8"/>
                  <a:gd name="T14" fmla="*/ 5 w 10"/>
                  <a:gd name="T15" fmla="*/ 0 h 8"/>
                  <a:gd name="T16" fmla="*/ 4 w 10"/>
                  <a:gd name="T17" fmla="*/ 1 h 8"/>
                  <a:gd name="T18" fmla="*/ 4 w 10"/>
                  <a:gd name="T19" fmla="*/ 1 h 8"/>
                  <a:gd name="T20" fmla="*/ 3 w 10"/>
                  <a:gd name="T21" fmla="*/ 2 h 8"/>
                  <a:gd name="T22" fmla="*/ 2 w 10"/>
                  <a:gd name="T23" fmla="*/ 2 h 8"/>
                  <a:gd name="T24" fmla="*/ 1 w 10"/>
                  <a:gd name="T25" fmla="*/ 3 h 8"/>
                  <a:gd name="T26" fmla="*/ 1 w 10"/>
                  <a:gd name="T27" fmla="*/ 3 h 8"/>
                  <a:gd name="T28" fmla="*/ 0 w 10"/>
                  <a:gd name="T29" fmla="*/ 3 h 8"/>
                  <a:gd name="T30" fmla="*/ 0 w 10"/>
                  <a:gd name="T31" fmla="*/ 4 h 8"/>
                  <a:gd name="T32" fmla="*/ 0 w 10"/>
                  <a:gd name="T33" fmla="*/ 6 h 8"/>
                  <a:gd name="T34" fmla="*/ 0 w 10"/>
                  <a:gd name="T35" fmla="*/ 7 h 8"/>
                  <a:gd name="T36" fmla="*/ 1 w 10"/>
                  <a:gd name="T37" fmla="*/ 7 h 8"/>
                  <a:gd name="T38" fmla="*/ 2 w 10"/>
                  <a:gd name="T39" fmla="*/ 8 h 8"/>
                  <a:gd name="T40" fmla="*/ 3 w 10"/>
                  <a:gd name="T41" fmla="*/ 8 h 8"/>
                  <a:gd name="T42" fmla="*/ 4 w 10"/>
                  <a:gd name="T43" fmla="*/ 8 h 8"/>
                  <a:gd name="T44" fmla="*/ 5 w 10"/>
                  <a:gd name="T45" fmla="*/ 8 h 8"/>
                  <a:gd name="T46" fmla="*/ 5 w 10"/>
                  <a:gd name="T47" fmla="*/ 8 h 8"/>
                  <a:gd name="T48" fmla="*/ 6 w 10"/>
                  <a:gd name="T49" fmla="*/ 7 h 8"/>
                  <a:gd name="T50" fmla="*/ 6 w 10"/>
                  <a:gd name="T51" fmla="*/ 7 h 8"/>
                  <a:gd name="T52" fmla="*/ 7 w 10"/>
                  <a:gd name="T53" fmla="*/ 7 h 8"/>
                  <a:gd name="T54" fmla="*/ 7 w 10"/>
                  <a:gd name="T55" fmla="*/ 6 h 8"/>
                  <a:gd name="T56" fmla="*/ 8 w 10"/>
                  <a:gd name="T57" fmla="*/ 6 h 8"/>
                  <a:gd name="T58" fmla="*/ 8 w 10"/>
                  <a:gd name="T59" fmla="*/ 5 h 8"/>
                  <a:gd name="T60" fmla="*/ 8 w 10"/>
                  <a:gd name="T61" fmla="*/ 4 h 8"/>
                  <a:gd name="T62" fmla="*/ 9 w 10"/>
                  <a:gd name="T63" fmla="*/ 4 h 8"/>
                  <a:gd name="T64" fmla="*/ 9 w 10"/>
                  <a:gd name="T65" fmla="*/ 3 h 8"/>
                  <a:gd name="T66" fmla="*/ 9 w 10"/>
                  <a:gd name="T67" fmla="*/ 3 h 8"/>
                  <a:gd name="T68" fmla="*/ 10 w 10"/>
                  <a:gd name="T69" fmla="*/ 2 h 8"/>
                  <a:gd name="T70" fmla="*/ 10 w 10"/>
                  <a:gd name="T7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8">
                    <a:moveTo>
                      <a:pt x="10" y="1"/>
                    </a:moveTo>
                    <a:cubicBezTo>
                      <a:pt x="10" y="0"/>
                      <a:pt x="10" y="0"/>
                      <a:pt x="10" y="0"/>
                    </a:cubicBezTo>
                    <a:cubicBezTo>
                      <a:pt x="9" y="0"/>
                      <a:pt x="9" y="0"/>
                      <a:pt x="9" y="0"/>
                    </a:cubicBezTo>
                    <a:cubicBezTo>
                      <a:pt x="8" y="0"/>
                      <a:pt x="8" y="0"/>
                      <a:pt x="8" y="0"/>
                    </a:cubicBezTo>
                    <a:cubicBezTo>
                      <a:pt x="7" y="0"/>
                      <a:pt x="7" y="0"/>
                      <a:pt x="7" y="0"/>
                    </a:cubicBezTo>
                    <a:cubicBezTo>
                      <a:pt x="6" y="0"/>
                      <a:pt x="6" y="0"/>
                      <a:pt x="6" y="0"/>
                    </a:cubicBezTo>
                    <a:cubicBezTo>
                      <a:pt x="6" y="0"/>
                      <a:pt x="6" y="0"/>
                      <a:pt x="6" y="0"/>
                    </a:cubicBezTo>
                    <a:cubicBezTo>
                      <a:pt x="5" y="0"/>
                      <a:pt x="5" y="0"/>
                      <a:pt x="5" y="0"/>
                    </a:cubicBezTo>
                    <a:cubicBezTo>
                      <a:pt x="4" y="1"/>
                      <a:pt x="4" y="1"/>
                      <a:pt x="4" y="1"/>
                    </a:cubicBezTo>
                    <a:cubicBezTo>
                      <a:pt x="4" y="1"/>
                      <a:pt x="4" y="1"/>
                      <a:pt x="4" y="1"/>
                    </a:cubicBezTo>
                    <a:cubicBezTo>
                      <a:pt x="3" y="2"/>
                      <a:pt x="3" y="2"/>
                      <a:pt x="3" y="2"/>
                    </a:cubicBezTo>
                    <a:cubicBezTo>
                      <a:pt x="2" y="2"/>
                      <a:pt x="2" y="2"/>
                      <a:pt x="2" y="2"/>
                    </a:cubicBezTo>
                    <a:cubicBezTo>
                      <a:pt x="1" y="3"/>
                      <a:pt x="1" y="3"/>
                      <a:pt x="1" y="3"/>
                    </a:cubicBezTo>
                    <a:cubicBezTo>
                      <a:pt x="1" y="3"/>
                      <a:pt x="1" y="3"/>
                      <a:pt x="1" y="3"/>
                    </a:cubicBezTo>
                    <a:cubicBezTo>
                      <a:pt x="1" y="3"/>
                      <a:pt x="0" y="3"/>
                      <a:pt x="0" y="3"/>
                    </a:cubicBezTo>
                    <a:cubicBezTo>
                      <a:pt x="0" y="4"/>
                      <a:pt x="0" y="4"/>
                      <a:pt x="0" y="4"/>
                    </a:cubicBezTo>
                    <a:cubicBezTo>
                      <a:pt x="0" y="6"/>
                      <a:pt x="0" y="6"/>
                      <a:pt x="0" y="6"/>
                    </a:cubicBezTo>
                    <a:cubicBezTo>
                      <a:pt x="0" y="7"/>
                      <a:pt x="0" y="7"/>
                      <a:pt x="0" y="7"/>
                    </a:cubicBezTo>
                    <a:cubicBezTo>
                      <a:pt x="1" y="7"/>
                      <a:pt x="1" y="7"/>
                      <a:pt x="1" y="7"/>
                    </a:cubicBezTo>
                    <a:cubicBezTo>
                      <a:pt x="2" y="8"/>
                      <a:pt x="2" y="8"/>
                      <a:pt x="2" y="8"/>
                    </a:cubicBezTo>
                    <a:cubicBezTo>
                      <a:pt x="3" y="8"/>
                      <a:pt x="3" y="8"/>
                      <a:pt x="3" y="8"/>
                    </a:cubicBezTo>
                    <a:cubicBezTo>
                      <a:pt x="4" y="8"/>
                      <a:pt x="4" y="8"/>
                      <a:pt x="4" y="8"/>
                    </a:cubicBezTo>
                    <a:cubicBezTo>
                      <a:pt x="5" y="8"/>
                      <a:pt x="5" y="8"/>
                      <a:pt x="5" y="8"/>
                    </a:cubicBezTo>
                    <a:cubicBezTo>
                      <a:pt x="5" y="8"/>
                      <a:pt x="5" y="8"/>
                      <a:pt x="5" y="8"/>
                    </a:cubicBezTo>
                    <a:cubicBezTo>
                      <a:pt x="6" y="7"/>
                      <a:pt x="6" y="7"/>
                      <a:pt x="6" y="7"/>
                    </a:cubicBezTo>
                    <a:cubicBezTo>
                      <a:pt x="6" y="7"/>
                      <a:pt x="6" y="7"/>
                      <a:pt x="6" y="7"/>
                    </a:cubicBezTo>
                    <a:cubicBezTo>
                      <a:pt x="7" y="7"/>
                      <a:pt x="7" y="7"/>
                      <a:pt x="7" y="7"/>
                    </a:cubicBezTo>
                    <a:cubicBezTo>
                      <a:pt x="7" y="7"/>
                      <a:pt x="7" y="6"/>
                      <a:pt x="7" y="6"/>
                    </a:cubicBezTo>
                    <a:cubicBezTo>
                      <a:pt x="7" y="6"/>
                      <a:pt x="8" y="6"/>
                      <a:pt x="8" y="6"/>
                    </a:cubicBezTo>
                    <a:cubicBezTo>
                      <a:pt x="8" y="5"/>
                      <a:pt x="8" y="5"/>
                      <a:pt x="8" y="5"/>
                    </a:cubicBezTo>
                    <a:cubicBezTo>
                      <a:pt x="8" y="4"/>
                      <a:pt x="8" y="4"/>
                      <a:pt x="8" y="4"/>
                    </a:cubicBezTo>
                    <a:cubicBezTo>
                      <a:pt x="9" y="4"/>
                      <a:pt x="9" y="4"/>
                      <a:pt x="9" y="4"/>
                    </a:cubicBezTo>
                    <a:cubicBezTo>
                      <a:pt x="9" y="3"/>
                      <a:pt x="9" y="3"/>
                      <a:pt x="9" y="3"/>
                    </a:cubicBezTo>
                    <a:cubicBezTo>
                      <a:pt x="9" y="3"/>
                      <a:pt x="9" y="3"/>
                      <a:pt x="9" y="3"/>
                    </a:cubicBezTo>
                    <a:cubicBezTo>
                      <a:pt x="10" y="2"/>
                      <a:pt x="10" y="2"/>
                      <a:pt x="10" y="2"/>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63" name="Freeform 75"/>
              <p:cNvSpPr>
                <a:spLocks/>
              </p:cNvSpPr>
              <p:nvPr/>
            </p:nvSpPr>
            <p:spPr bwMode="auto">
              <a:xfrm>
                <a:off x="818" y="1431"/>
                <a:ext cx="0" cy="1"/>
              </a:xfrm>
              <a:custGeom>
                <a:avLst/>
                <a:gdLst>
                  <a:gd name="T0" fmla="*/ 0 w 1"/>
                  <a:gd name="T1" fmla="*/ 0 h 1"/>
                  <a:gd name="T2" fmla="*/ 0 w 1"/>
                  <a:gd name="T3" fmla="*/ 0 h 1"/>
                  <a:gd name="T4" fmla="*/ 0 w 1"/>
                  <a:gd name="T5" fmla="*/ 1 h 1"/>
                  <a:gd name="T6" fmla="*/ 0 w 1"/>
                  <a:gd name="T7" fmla="*/ 1 h 1"/>
                  <a:gd name="T8" fmla="*/ 0 w 1"/>
                  <a:gd name="T9" fmla="*/ 1 h 1"/>
                  <a:gd name="T10" fmla="*/ 0 w 1"/>
                  <a:gd name="T11" fmla="*/ 1 h 1"/>
                  <a:gd name="T12" fmla="*/ 0 w 1"/>
                  <a:gd name="T13" fmla="*/ 1 h 1"/>
                  <a:gd name="T14" fmla="*/ 0 w 1"/>
                  <a:gd name="T15" fmla="*/ 1 h 1"/>
                  <a:gd name="T16" fmla="*/ 0 w 1"/>
                  <a:gd name="T17" fmla="*/ 1 h 1"/>
                  <a:gd name="T18" fmla="*/ 0 w 1"/>
                  <a:gd name="T19" fmla="*/ 1 h 1"/>
                  <a:gd name="T20" fmla="*/ 0 w 1"/>
                  <a:gd name="T21" fmla="*/ 1 h 1"/>
                  <a:gd name="T22" fmla="*/ 0 w 1"/>
                  <a:gd name="T23" fmla="*/ 1 h 1"/>
                  <a:gd name="T24" fmla="*/ 0 w 1"/>
                  <a:gd name="T25" fmla="*/ 1 h 1"/>
                  <a:gd name="T26" fmla="*/ 0 w 1"/>
                  <a:gd name="T27" fmla="*/ 1 h 1"/>
                  <a:gd name="T28" fmla="*/ 0 w 1"/>
                  <a:gd name="T29" fmla="*/ 1 h 1"/>
                  <a:gd name="T30" fmla="*/ 0 w 1"/>
                  <a:gd name="T31" fmla="*/ 0 h 1"/>
                  <a:gd name="T32" fmla="*/ 0 w 1"/>
                  <a:gd name="T33" fmla="*/ 0 h 1"/>
                  <a:gd name="T34" fmla="*/ 1 w 1"/>
                  <a:gd name="T35" fmla="*/ 0 h 1"/>
                  <a:gd name="T36" fmla="*/ 0 w 1"/>
                  <a:gd name="T37" fmla="*/ 0 h 1"/>
                  <a:gd name="T38" fmla="*/ 0 w 1"/>
                  <a:gd name="T39" fmla="*/ 0 h 1"/>
                  <a:gd name="T40" fmla="*/ 0 w 1"/>
                  <a:gd name="T4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1" y="0"/>
                      <a:pt x="1" y="0"/>
                      <a:pt x="1"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64" name="Freeform 76"/>
              <p:cNvSpPr>
                <a:spLocks/>
              </p:cNvSpPr>
              <p:nvPr/>
            </p:nvSpPr>
            <p:spPr bwMode="auto">
              <a:xfrm>
                <a:off x="817" y="1430"/>
                <a:ext cx="1" cy="1"/>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0 h 1"/>
                  <a:gd name="T14" fmla="*/ 0 w 1"/>
                  <a:gd name="T15" fmla="*/ 0 h 1"/>
                  <a:gd name="T16" fmla="*/ 0 w 1"/>
                  <a:gd name="T17" fmla="*/ 1 h 1"/>
                  <a:gd name="T18" fmla="*/ 1 w 1"/>
                  <a:gd name="T19" fmla="*/ 1 h 1"/>
                  <a:gd name="T20" fmla="*/ 1 w 1"/>
                  <a:gd name="T21" fmla="*/ 1 h 1"/>
                  <a:gd name="T22" fmla="*/ 1 w 1"/>
                  <a:gd name="T23" fmla="*/ 1 h 1"/>
                  <a:gd name="T24" fmla="*/ 1 w 1"/>
                  <a:gd name="T25" fmla="*/ 1 h 1"/>
                  <a:gd name="T26" fmla="*/ 1 w 1"/>
                  <a:gd name="T27" fmla="*/ 1 h 1"/>
                  <a:gd name="T28" fmla="*/ 1 w 1"/>
                  <a:gd name="T29" fmla="*/ 1 h 1"/>
                  <a:gd name="T30" fmla="*/ 1 w 1"/>
                  <a:gd name="T3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1">
                    <a:moveTo>
                      <a:pt x="1" y="1"/>
                    </a:moveTo>
                    <a:lnTo>
                      <a:pt x="1" y="1"/>
                    </a:lnTo>
                    <a:lnTo>
                      <a:pt x="1" y="1"/>
                    </a:lnTo>
                    <a:lnTo>
                      <a:pt x="1" y="1"/>
                    </a:lnTo>
                    <a:lnTo>
                      <a:pt x="1" y="1"/>
                    </a:lnTo>
                    <a:lnTo>
                      <a:pt x="1" y="1"/>
                    </a:lnTo>
                    <a:lnTo>
                      <a:pt x="1" y="0"/>
                    </a:lnTo>
                    <a:lnTo>
                      <a:pt x="0" y="0"/>
                    </a:lnTo>
                    <a:lnTo>
                      <a:pt x="0" y="1"/>
                    </a:lnTo>
                    <a:lnTo>
                      <a:pt x="1" y="1"/>
                    </a:lnTo>
                    <a:lnTo>
                      <a:pt x="1" y="1"/>
                    </a:lnTo>
                    <a:lnTo>
                      <a:pt x="1" y="1"/>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65" name="Freeform 77"/>
              <p:cNvSpPr>
                <a:spLocks/>
              </p:cNvSpPr>
              <p:nvPr/>
            </p:nvSpPr>
            <p:spPr bwMode="auto">
              <a:xfrm>
                <a:off x="818" y="1431"/>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66" name="Freeform 78"/>
              <p:cNvSpPr>
                <a:spLocks/>
              </p:cNvSpPr>
              <p:nvPr/>
            </p:nvSpPr>
            <p:spPr bwMode="auto">
              <a:xfrm>
                <a:off x="821" y="1431"/>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67" name="Freeform 79"/>
              <p:cNvSpPr>
                <a:spLocks/>
              </p:cNvSpPr>
              <p:nvPr/>
            </p:nvSpPr>
            <p:spPr bwMode="auto">
              <a:xfrm>
                <a:off x="821" y="1431"/>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68" name="Freeform 80"/>
              <p:cNvSpPr>
                <a:spLocks/>
              </p:cNvSpPr>
              <p:nvPr/>
            </p:nvSpPr>
            <p:spPr bwMode="auto">
              <a:xfrm>
                <a:off x="818" y="1424"/>
                <a:ext cx="1" cy="1"/>
              </a:xfrm>
              <a:custGeom>
                <a:avLst/>
                <a:gdLst>
                  <a:gd name="T0" fmla="*/ 1 w 2"/>
                  <a:gd name="T1" fmla="*/ 1 h 2"/>
                  <a:gd name="T2" fmla="*/ 1 w 2"/>
                  <a:gd name="T3" fmla="*/ 1 h 2"/>
                  <a:gd name="T4" fmla="*/ 0 w 2"/>
                  <a:gd name="T5" fmla="*/ 1 h 2"/>
                  <a:gd name="T6" fmla="*/ 0 w 2"/>
                  <a:gd name="T7" fmla="*/ 1 h 2"/>
                  <a:gd name="T8" fmla="*/ 0 w 2"/>
                  <a:gd name="T9" fmla="*/ 1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1 w 2"/>
                  <a:gd name="T25" fmla="*/ 2 h 2"/>
                  <a:gd name="T26" fmla="*/ 1 w 2"/>
                  <a:gd name="T27" fmla="*/ 2 h 2"/>
                  <a:gd name="T28" fmla="*/ 1 w 2"/>
                  <a:gd name="T29" fmla="*/ 2 h 2"/>
                  <a:gd name="T30" fmla="*/ 1 w 2"/>
                  <a:gd name="T31" fmla="*/ 2 h 2"/>
                  <a:gd name="T32" fmla="*/ 1 w 2"/>
                  <a:gd name="T33" fmla="*/ 2 h 2"/>
                  <a:gd name="T34" fmla="*/ 1 w 2"/>
                  <a:gd name="T35" fmla="*/ 2 h 2"/>
                  <a:gd name="T36" fmla="*/ 1 w 2"/>
                  <a:gd name="T37" fmla="*/ 2 h 2"/>
                  <a:gd name="T38" fmla="*/ 1 w 2"/>
                  <a:gd name="T39" fmla="*/ 2 h 2"/>
                  <a:gd name="T40" fmla="*/ 1 w 2"/>
                  <a:gd name="T41" fmla="*/ 2 h 2"/>
                  <a:gd name="T42" fmla="*/ 1 w 2"/>
                  <a:gd name="T43" fmla="*/ 2 h 2"/>
                  <a:gd name="T44" fmla="*/ 1 w 2"/>
                  <a:gd name="T45" fmla="*/ 2 h 2"/>
                  <a:gd name="T46" fmla="*/ 1 w 2"/>
                  <a:gd name="T47" fmla="*/ 1 h 2"/>
                  <a:gd name="T48" fmla="*/ 1 w 2"/>
                  <a:gd name="T49" fmla="*/ 1 h 2"/>
                  <a:gd name="T50" fmla="*/ 2 w 2"/>
                  <a:gd name="T51" fmla="*/ 1 h 2"/>
                  <a:gd name="T52" fmla="*/ 2 w 2"/>
                  <a:gd name="T53" fmla="*/ 1 h 2"/>
                  <a:gd name="T54" fmla="*/ 1 w 2"/>
                  <a:gd name="T55" fmla="*/ 1 h 2"/>
                  <a:gd name="T56" fmla="*/ 1 w 2"/>
                  <a:gd name="T57" fmla="*/ 1 h 2"/>
                  <a:gd name="T58" fmla="*/ 1 w 2"/>
                  <a:gd name="T59" fmla="*/ 1 h 2"/>
                  <a:gd name="T60" fmla="*/ 1 w 2"/>
                  <a:gd name="T61" fmla="*/ 1 h 2"/>
                  <a:gd name="T62" fmla="*/ 1 w 2"/>
                  <a:gd name="T63" fmla="*/ 1 h 2"/>
                  <a:gd name="T64" fmla="*/ 2 w 2"/>
                  <a:gd name="T65" fmla="*/ 1 h 2"/>
                  <a:gd name="T66" fmla="*/ 2 w 2"/>
                  <a:gd name="T67" fmla="*/ 1 h 2"/>
                  <a:gd name="T68" fmla="*/ 2 w 2"/>
                  <a:gd name="T69" fmla="*/ 1 h 2"/>
                  <a:gd name="T70" fmla="*/ 2 w 2"/>
                  <a:gd name="T71" fmla="*/ 1 h 2"/>
                  <a:gd name="T72" fmla="*/ 2 w 2"/>
                  <a:gd name="T73" fmla="*/ 0 h 2"/>
                  <a:gd name="T74" fmla="*/ 2 w 2"/>
                  <a:gd name="T75" fmla="*/ 0 h 2"/>
                  <a:gd name="T76" fmla="*/ 2 w 2"/>
                  <a:gd name="T77" fmla="*/ 0 h 2"/>
                  <a:gd name="T78" fmla="*/ 2 w 2"/>
                  <a:gd name="T79" fmla="*/ 0 h 2"/>
                  <a:gd name="T80" fmla="*/ 2 w 2"/>
                  <a:gd name="T81" fmla="*/ 0 h 2"/>
                  <a:gd name="T82" fmla="*/ 2 w 2"/>
                  <a:gd name="T83" fmla="*/ 0 h 2"/>
                  <a:gd name="T84" fmla="*/ 1 w 2"/>
                  <a:gd name="T85" fmla="*/ 0 h 2"/>
                  <a:gd name="T86" fmla="*/ 1 w 2"/>
                  <a:gd name="T87" fmla="*/ 0 h 2"/>
                  <a:gd name="T88" fmla="*/ 1 w 2"/>
                  <a:gd name="T89" fmla="*/ 0 h 2"/>
                  <a:gd name="T90" fmla="*/ 1 w 2"/>
                  <a:gd name="T91" fmla="*/ 1 h 2"/>
                  <a:gd name="T92" fmla="*/ 1 w 2"/>
                  <a:gd name="T93" fmla="*/ 1 h 2"/>
                  <a:gd name="T94" fmla="*/ 1 w 2"/>
                  <a:gd name="T95" fmla="*/ 1 h 2"/>
                  <a:gd name="T96" fmla="*/ 1 w 2"/>
                  <a:gd name="T97" fmla="*/ 1 h 2"/>
                  <a:gd name="T98" fmla="*/ 1 w 2"/>
                  <a:gd name="T99" fmla="*/ 1 h 2"/>
                  <a:gd name="T100" fmla="*/ 1 w 2"/>
                  <a:gd name="T101" fmla="*/ 1 h 2"/>
                  <a:gd name="T102" fmla="*/ 1 w 2"/>
                  <a:gd name="T103" fmla="*/ 1 h 2"/>
                  <a:gd name="T104" fmla="*/ 1 w 2"/>
                  <a:gd name="T105" fmla="*/ 1 h 2"/>
                  <a:gd name="T106" fmla="*/ 1 w 2"/>
                  <a:gd name="T107" fmla="*/ 1 h 2"/>
                  <a:gd name="T108" fmla="*/ 1 w 2"/>
                  <a:gd name="T109" fmla="*/ 1 h 2"/>
                  <a:gd name="T110" fmla="*/ 1 w 2"/>
                  <a:gd name="T11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 h="2">
                    <a:moveTo>
                      <a:pt x="1" y="1"/>
                    </a:moveTo>
                    <a:cubicBezTo>
                      <a:pt x="1" y="1"/>
                      <a:pt x="1" y="1"/>
                      <a:pt x="1"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1"/>
                      <a:pt x="1" y="0"/>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69" name="Freeform 81"/>
              <p:cNvSpPr>
                <a:spLocks/>
              </p:cNvSpPr>
              <p:nvPr/>
            </p:nvSpPr>
            <p:spPr bwMode="auto">
              <a:xfrm>
                <a:off x="819" y="1425"/>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70" name="Freeform 82"/>
              <p:cNvSpPr>
                <a:spLocks/>
              </p:cNvSpPr>
              <p:nvPr/>
            </p:nvSpPr>
            <p:spPr bwMode="auto">
              <a:xfrm>
                <a:off x="823" y="1422"/>
                <a:ext cx="1" cy="1"/>
              </a:xfrm>
              <a:custGeom>
                <a:avLst/>
                <a:gdLst>
                  <a:gd name="T0" fmla="*/ 0 w 2"/>
                  <a:gd name="T1" fmla="*/ 1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1 h 1"/>
                  <a:gd name="T20" fmla="*/ 1 w 2"/>
                  <a:gd name="T21" fmla="*/ 1 h 1"/>
                  <a:gd name="T22" fmla="*/ 1 w 2"/>
                  <a:gd name="T23" fmla="*/ 1 h 1"/>
                  <a:gd name="T24" fmla="*/ 1 w 2"/>
                  <a:gd name="T25" fmla="*/ 1 h 1"/>
                  <a:gd name="T26" fmla="*/ 2 w 2"/>
                  <a:gd name="T27" fmla="*/ 1 h 1"/>
                  <a:gd name="T28" fmla="*/ 2 w 2"/>
                  <a:gd name="T29" fmla="*/ 0 h 1"/>
                  <a:gd name="T30" fmla="*/ 1 w 2"/>
                  <a:gd name="T31" fmla="*/ 0 h 1"/>
                  <a:gd name="T32" fmla="*/ 1 w 2"/>
                  <a:gd name="T33" fmla="*/ 0 h 1"/>
                  <a:gd name="T34" fmla="*/ 1 w 2"/>
                  <a:gd name="T35" fmla="*/ 0 h 1"/>
                  <a:gd name="T36" fmla="*/ 1 w 2"/>
                  <a:gd name="T37" fmla="*/ 0 h 1"/>
                  <a:gd name="T38" fmla="*/ 1 w 2"/>
                  <a:gd name="T39" fmla="*/ 1 h 1"/>
                  <a:gd name="T40" fmla="*/ 0 w 2"/>
                  <a:gd name="T41" fmla="*/ 1 h 1"/>
                  <a:gd name="T42" fmla="*/ 0 w 2"/>
                  <a:gd name="T43" fmla="*/ 1 h 1"/>
                  <a:gd name="T44" fmla="*/ 0 w 2"/>
                  <a:gd name="T4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 h="1">
                    <a:moveTo>
                      <a:pt x="0" y="1"/>
                    </a:move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71" name="Oval 83"/>
              <p:cNvSpPr>
                <a:spLocks noChangeArrowheads="1"/>
              </p:cNvSpPr>
              <p:nvPr/>
            </p:nvSpPr>
            <p:spPr bwMode="auto">
              <a:xfrm>
                <a:off x="825" y="1425"/>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72" name="Freeform 84"/>
              <p:cNvSpPr>
                <a:spLocks/>
              </p:cNvSpPr>
              <p:nvPr/>
            </p:nvSpPr>
            <p:spPr bwMode="auto">
              <a:xfrm>
                <a:off x="824" y="1427"/>
                <a:ext cx="4" cy="5"/>
              </a:xfrm>
              <a:custGeom>
                <a:avLst/>
                <a:gdLst>
                  <a:gd name="T0" fmla="*/ 0 w 7"/>
                  <a:gd name="T1" fmla="*/ 3 h 8"/>
                  <a:gd name="T2" fmla="*/ 1 w 7"/>
                  <a:gd name="T3" fmla="*/ 3 h 8"/>
                  <a:gd name="T4" fmla="*/ 1 w 7"/>
                  <a:gd name="T5" fmla="*/ 3 h 8"/>
                  <a:gd name="T6" fmla="*/ 1 w 7"/>
                  <a:gd name="T7" fmla="*/ 4 h 8"/>
                  <a:gd name="T8" fmla="*/ 1 w 7"/>
                  <a:gd name="T9" fmla="*/ 5 h 8"/>
                  <a:gd name="T10" fmla="*/ 1 w 7"/>
                  <a:gd name="T11" fmla="*/ 5 h 8"/>
                  <a:gd name="T12" fmla="*/ 1 w 7"/>
                  <a:gd name="T13" fmla="*/ 5 h 8"/>
                  <a:gd name="T14" fmla="*/ 2 w 7"/>
                  <a:gd name="T15" fmla="*/ 6 h 8"/>
                  <a:gd name="T16" fmla="*/ 2 w 7"/>
                  <a:gd name="T17" fmla="*/ 6 h 8"/>
                  <a:gd name="T18" fmla="*/ 2 w 7"/>
                  <a:gd name="T19" fmla="*/ 6 h 8"/>
                  <a:gd name="T20" fmla="*/ 3 w 7"/>
                  <a:gd name="T21" fmla="*/ 6 h 8"/>
                  <a:gd name="T22" fmla="*/ 3 w 7"/>
                  <a:gd name="T23" fmla="*/ 6 h 8"/>
                  <a:gd name="T24" fmla="*/ 4 w 7"/>
                  <a:gd name="T25" fmla="*/ 6 h 8"/>
                  <a:gd name="T26" fmla="*/ 3 w 7"/>
                  <a:gd name="T27" fmla="*/ 7 h 8"/>
                  <a:gd name="T28" fmla="*/ 4 w 7"/>
                  <a:gd name="T29" fmla="*/ 7 h 8"/>
                  <a:gd name="T30" fmla="*/ 4 w 7"/>
                  <a:gd name="T31" fmla="*/ 7 h 8"/>
                  <a:gd name="T32" fmla="*/ 4 w 7"/>
                  <a:gd name="T33" fmla="*/ 7 h 8"/>
                  <a:gd name="T34" fmla="*/ 5 w 7"/>
                  <a:gd name="T35" fmla="*/ 8 h 8"/>
                  <a:gd name="T36" fmla="*/ 5 w 7"/>
                  <a:gd name="T37" fmla="*/ 7 h 8"/>
                  <a:gd name="T38" fmla="*/ 5 w 7"/>
                  <a:gd name="T39" fmla="*/ 7 h 8"/>
                  <a:gd name="T40" fmla="*/ 5 w 7"/>
                  <a:gd name="T41" fmla="*/ 7 h 8"/>
                  <a:gd name="T42" fmla="*/ 5 w 7"/>
                  <a:gd name="T43" fmla="*/ 6 h 8"/>
                  <a:gd name="T44" fmla="*/ 5 w 7"/>
                  <a:gd name="T45" fmla="*/ 6 h 8"/>
                  <a:gd name="T46" fmla="*/ 6 w 7"/>
                  <a:gd name="T47" fmla="*/ 6 h 8"/>
                  <a:gd name="T48" fmla="*/ 6 w 7"/>
                  <a:gd name="T49" fmla="*/ 5 h 8"/>
                  <a:gd name="T50" fmla="*/ 5 w 7"/>
                  <a:gd name="T51" fmla="*/ 4 h 8"/>
                  <a:gd name="T52" fmla="*/ 6 w 7"/>
                  <a:gd name="T53" fmla="*/ 3 h 8"/>
                  <a:gd name="T54" fmla="*/ 7 w 7"/>
                  <a:gd name="T55" fmla="*/ 3 h 8"/>
                  <a:gd name="T56" fmla="*/ 7 w 7"/>
                  <a:gd name="T57" fmla="*/ 3 h 8"/>
                  <a:gd name="T58" fmla="*/ 7 w 7"/>
                  <a:gd name="T59" fmla="*/ 2 h 8"/>
                  <a:gd name="T60" fmla="*/ 6 w 7"/>
                  <a:gd name="T61" fmla="*/ 1 h 8"/>
                  <a:gd name="T62" fmla="*/ 7 w 7"/>
                  <a:gd name="T63" fmla="*/ 0 h 8"/>
                  <a:gd name="T64" fmla="*/ 6 w 7"/>
                  <a:gd name="T65" fmla="*/ 0 h 8"/>
                  <a:gd name="T66" fmla="*/ 4 w 7"/>
                  <a:gd name="T67" fmla="*/ 0 h 8"/>
                  <a:gd name="T68" fmla="*/ 4 w 7"/>
                  <a:gd name="T69" fmla="*/ 1 h 8"/>
                  <a:gd name="T70" fmla="*/ 5 w 7"/>
                  <a:gd name="T71" fmla="*/ 2 h 8"/>
                  <a:gd name="T72" fmla="*/ 5 w 7"/>
                  <a:gd name="T73" fmla="*/ 3 h 8"/>
                  <a:gd name="T74" fmla="*/ 4 w 7"/>
                  <a:gd name="T75" fmla="*/ 3 h 8"/>
                  <a:gd name="T76" fmla="*/ 4 w 7"/>
                  <a:gd name="T77" fmla="*/ 1 h 8"/>
                  <a:gd name="T78" fmla="*/ 4 w 7"/>
                  <a:gd name="T79" fmla="*/ 1 h 8"/>
                  <a:gd name="T80" fmla="*/ 4 w 7"/>
                  <a:gd name="T81" fmla="*/ 2 h 8"/>
                  <a:gd name="T82" fmla="*/ 4 w 7"/>
                  <a:gd name="T83" fmla="*/ 3 h 8"/>
                  <a:gd name="T84" fmla="*/ 3 w 7"/>
                  <a:gd name="T85" fmla="*/ 2 h 8"/>
                  <a:gd name="T86" fmla="*/ 3 w 7"/>
                  <a:gd name="T87" fmla="*/ 2 h 8"/>
                  <a:gd name="T88" fmla="*/ 3 w 7"/>
                  <a:gd name="T89" fmla="*/ 2 h 8"/>
                  <a:gd name="T90" fmla="*/ 3 w 7"/>
                  <a:gd name="T91" fmla="*/ 2 h 8"/>
                  <a:gd name="T92" fmla="*/ 3 w 7"/>
                  <a:gd name="T93" fmla="*/ 1 h 8"/>
                  <a:gd name="T94" fmla="*/ 3 w 7"/>
                  <a:gd name="T95" fmla="*/ 1 h 8"/>
                  <a:gd name="T96" fmla="*/ 3 w 7"/>
                  <a:gd name="T97" fmla="*/ 1 h 8"/>
                  <a:gd name="T98" fmla="*/ 3 w 7"/>
                  <a:gd name="T99" fmla="*/ 1 h 8"/>
                  <a:gd name="T100" fmla="*/ 2 w 7"/>
                  <a:gd name="T101" fmla="*/ 1 h 8"/>
                  <a:gd name="T102" fmla="*/ 2 w 7"/>
                  <a:gd name="T103" fmla="*/ 1 h 8"/>
                  <a:gd name="T104" fmla="*/ 2 w 7"/>
                  <a:gd name="T105" fmla="*/ 1 h 8"/>
                  <a:gd name="T106" fmla="*/ 2 w 7"/>
                  <a:gd name="T107" fmla="*/ 2 h 8"/>
                  <a:gd name="T108" fmla="*/ 2 w 7"/>
                  <a:gd name="T109" fmla="*/ 2 h 8"/>
                  <a:gd name="T110" fmla="*/ 1 w 7"/>
                  <a:gd name="T111" fmla="*/ 3 h 8"/>
                  <a:gd name="T112" fmla="*/ 1 w 7"/>
                  <a:gd name="T11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 h="8">
                    <a:moveTo>
                      <a:pt x="1" y="2"/>
                    </a:moveTo>
                    <a:cubicBezTo>
                      <a:pt x="1" y="3"/>
                      <a:pt x="1" y="3"/>
                      <a:pt x="1" y="3"/>
                    </a:cubicBezTo>
                    <a:cubicBezTo>
                      <a:pt x="1" y="3"/>
                      <a:pt x="1" y="3"/>
                      <a:pt x="1"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4" y="6"/>
                      <a:pt x="4" y="6"/>
                    </a:cubicBezTo>
                    <a:cubicBezTo>
                      <a:pt x="4" y="6"/>
                      <a:pt x="4" y="6"/>
                      <a:pt x="4" y="6"/>
                    </a:cubicBezTo>
                    <a:cubicBezTo>
                      <a:pt x="4" y="7"/>
                      <a:pt x="4" y="7"/>
                      <a:pt x="4" y="7"/>
                    </a:cubicBezTo>
                    <a:cubicBezTo>
                      <a:pt x="4" y="7"/>
                      <a:pt x="4" y="7"/>
                      <a:pt x="4" y="7"/>
                    </a:cubicBezTo>
                    <a:cubicBezTo>
                      <a:pt x="4" y="7"/>
                      <a:pt x="4" y="7"/>
                      <a:pt x="4" y="7"/>
                    </a:cubicBezTo>
                    <a:cubicBezTo>
                      <a:pt x="4" y="7"/>
                      <a:pt x="4" y="7"/>
                      <a:pt x="4" y="7"/>
                    </a:cubicBezTo>
                    <a:cubicBezTo>
                      <a:pt x="3" y="7"/>
                      <a:pt x="3" y="7"/>
                      <a:pt x="3"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3" y="7"/>
                      <a:pt x="3" y="7"/>
                      <a:pt x="3"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8"/>
                      <a:pt x="4" y="8"/>
                      <a:pt x="4" y="8"/>
                    </a:cubicBezTo>
                    <a:cubicBezTo>
                      <a:pt x="4" y="8"/>
                      <a:pt x="4" y="8"/>
                      <a:pt x="4" y="8"/>
                    </a:cubicBezTo>
                    <a:cubicBezTo>
                      <a:pt x="4" y="7"/>
                      <a:pt x="4" y="7"/>
                      <a:pt x="4" y="7"/>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4"/>
                      <a:pt x="6" y="4"/>
                      <a:pt x="6"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1"/>
                      <a:pt x="7" y="1"/>
                      <a:pt x="7" y="1"/>
                    </a:cubicBezTo>
                    <a:cubicBezTo>
                      <a:pt x="6" y="1"/>
                      <a:pt x="6" y="1"/>
                      <a:pt x="6" y="1"/>
                    </a:cubicBezTo>
                    <a:cubicBezTo>
                      <a:pt x="6" y="1"/>
                      <a:pt x="6" y="1"/>
                      <a:pt x="6" y="1"/>
                    </a:cubicBezTo>
                    <a:cubicBezTo>
                      <a:pt x="6" y="1"/>
                      <a:pt x="6" y="1"/>
                      <a:pt x="7" y="1"/>
                    </a:cubicBezTo>
                    <a:cubicBezTo>
                      <a:pt x="7" y="1"/>
                      <a:pt x="7" y="1"/>
                      <a:pt x="7" y="1"/>
                    </a:cubicBezTo>
                    <a:cubicBezTo>
                      <a:pt x="7" y="1"/>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5" y="0"/>
                      <a:pt x="5" y="0"/>
                      <a:pt x="5" y="0"/>
                    </a:cubicBezTo>
                    <a:cubicBezTo>
                      <a:pt x="5"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1"/>
                      <a:pt x="5" y="1"/>
                      <a:pt x="5" y="1"/>
                    </a:cubicBezTo>
                    <a:cubicBezTo>
                      <a:pt x="5" y="1"/>
                      <a:pt x="5" y="1"/>
                      <a:pt x="5" y="2"/>
                    </a:cubicBezTo>
                    <a:cubicBezTo>
                      <a:pt x="5" y="2"/>
                      <a:pt x="5" y="2"/>
                      <a:pt x="5" y="2"/>
                    </a:cubicBezTo>
                    <a:cubicBezTo>
                      <a:pt x="5" y="2"/>
                      <a:pt x="5" y="2"/>
                      <a:pt x="5" y="2"/>
                    </a:cubicBezTo>
                    <a:cubicBezTo>
                      <a:pt x="5" y="2"/>
                      <a:pt x="5" y="2"/>
                      <a:pt x="5" y="2"/>
                    </a:cubicBezTo>
                    <a:cubicBezTo>
                      <a:pt x="5" y="2"/>
                      <a:pt x="5" y="2"/>
                      <a:pt x="5" y="2"/>
                    </a:cubicBezTo>
                    <a:cubicBezTo>
                      <a:pt x="5" y="3"/>
                      <a:pt x="5" y="3"/>
                      <a:pt x="5" y="3"/>
                    </a:cubicBezTo>
                    <a:cubicBezTo>
                      <a:pt x="5" y="3"/>
                      <a:pt x="5" y="3"/>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5" y="2"/>
                      <a:pt x="5" y="2"/>
                      <a:pt x="5" y="2"/>
                    </a:cubicBezTo>
                    <a:cubicBezTo>
                      <a:pt x="5" y="2"/>
                      <a:pt x="5" y="2"/>
                      <a:pt x="5" y="2"/>
                    </a:cubicBezTo>
                    <a:cubicBezTo>
                      <a:pt x="5" y="2"/>
                      <a:pt x="5" y="2"/>
                      <a:pt x="5" y="2"/>
                    </a:cubicBezTo>
                    <a:cubicBezTo>
                      <a:pt x="5" y="2"/>
                      <a:pt x="5" y="2"/>
                      <a:pt x="5"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73" name="Freeform 85"/>
              <p:cNvSpPr>
                <a:spLocks/>
              </p:cNvSpPr>
              <p:nvPr/>
            </p:nvSpPr>
            <p:spPr bwMode="auto">
              <a:xfrm>
                <a:off x="827" y="14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74" name="Freeform 86"/>
              <p:cNvSpPr>
                <a:spLocks/>
              </p:cNvSpPr>
              <p:nvPr/>
            </p:nvSpPr>
            <p:spPr bwMode="auto">
              <a:xfrm>
                <a:off x="827" y="14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75" name="Freeform 87"/>
              <p:cNvSpPr>
                <a:spLocks/>
              </p:cNvSpPr>
              <p:nvPr/>
            </p:nvSpPr>
            <p:spPr bwMode="auto">
              <a:xfrm>
                <a:off x="827" y="1431"/>
                <a:ext cx="1" cy="1"/>
              </a:xfrm>
              <a:custGeom>
                <a:avLst/>
                <a:gdLst>
                  <a:gd name="T0" fmla="*/ 1 w 2"/>
                  <a:gd name="T1" fmla="*/ 1 h 1"/>
                  <a:gd name="T2" fmla="*/ 1 w 2"/>
                  <a:gd name="T3" fmla="*/ 1 h 1"/>
                  <a:gd name="T4" fmla="*/ 2 w 2"/>
                  <a:gd name="T5" fmla="*/ 1 h 1"/>
                  <a:gd name="T6" fmla="*/ 2 w 2"/>
                  <a:gd name="T7" fmla="*/ 1 h 1"/>
                  <a:gd name="T8" fmla="*/ 2 w 2"/>
                  <a:gd name="T9" fmla="*/ 1 h 1"/>
                  <a:gd name="T10" fmla="*/ 2 w 2"/>
                  <a:gd name="T11" fmla="*/ 1 h 1"/>
                  <a:gd name="T12" fmla="*/ 2 w 2"/>
                  <a:gd name="T13" fmla="*/ 0 h 1"/>
                  <a:gd name="T14" fmla="*/ 2 w 2"/>
                  <a:gd name="T15" fmla="*/ 0 h 1"/>
                  <a:gd name="T16" fmla="*/ 2 w 2"/>
                  <a:gd name="T17" fmla="*/ 0 h 1"/>
                  <a:gd name="T18" fmla="*/ 2 w 2"/>
                  <a:gd name="T19" fmla="*/ 0 h 1"/>
                  <a:gd name="T20" fmla="*/ 2 w 2"/>
                  <a:gd name="T21" fmla="*/ 0 h 1"/>
                  <a:gd name="T22" fmla="*/ 1 w 2"/>
                  <a:gd name="T23" fmla="*/ 0 h 1"/>
                  <a:gd name="T24" fmla="*/ 1 w 2"/>
                  <a:gd name="T25" fmla="*/ 0 h 1"/>
                  <a:gd name="T26" fmla="*/ 1 w 2"/>
                  <a:gd name="T27" fmla="*/ 0 h 1"/>
                  <a:gd name="T28" fmla="*/ 1 w 2"/>
                  <a:gd name="T29" fmla="*/ 0 h 1"/>
                  <a:gd name="T30" fmla="*/ 1 w 2"/>
                  <a:gd name="T31" fmla="*/ 0 h 1"/>
                  <a:gd name="T32" fmla="*/ 1 w 2"/>
                  <a:gd name="T33" fmla="*/ 0 h 1"/>
                  <a:gd name="T34" fmla="*/ 1 w 2"/>
                  <a:gd name="T35" fmla="*/ 0 h 1"/>
                  <a:gd name="T36" fmla="*/ 1 w 2"/>
                  <a:gd name="T37" fmla="*/ 0 h 1"/>
                  <a:gd name="T38" fmla="*/ 1 w 2"/>
                  <a:gd name="T39" fmla="*/ 1 h 1"/>
                  <a:gd name="T40" fmla="*/ 1 w 2"/>
                  <a:gd name="T41" fmla="*/ 0 h 1"/>
                  <a:gd name="T42" fmla="*/ 0 w 2"/>
                  <a:gd name="T43" fmla="*/ 1 h 1"/>
                  <a:gd name="T44" fmla="*/ 0 w 2"/>
                  <a:gd name="T45" fmla="*/ 1 h 1"/>
                  <a:gd name="T46" fmla="*/ 0 w 2"/>
                  <a:gd name="T47" fmla="*/ 1 h 1"/>
                  <a:gd name="T48" fmla="*/ 0 w 2"/>
                  <a:gd name="T49" fmla="*/ 1 h 1"/>
                  <a:gd name="T50" fmla="*/ 0 w 2"/>
                  <a:gd name="T51" fmla="*/ 1 h 1"/>
                  <a:gd name="T52" fmla="*/ 0 w 2"/>
                  <a:gd name="T53" fmla="*/ 1 h 1"/>
                  <a:gd name="T54" fmla="*/ 0 w 2"/>
                  <a:gd name="T55" fmla="*/ 1 h 1"/>
                  <a:gd name="T56" fmla="*/ 0 w 2"/>
                  <a:gd name="T57" fmla="*/ 1 h 1"/>
                  <a:gd name="T58" fmla="*/ 0 w 2"/>
                  <a:gd name="T59" fmla="*/ 1 h 1"/>
                  <a:gd name="T60" fmla="*/ 0 w 2"/>
                  <a:gd name="T61" fmla="*/ 1 h 1"/>
                  <a:gd name="T62" fmla="*/ 1 w 2"/>
                  <a:gd name="T63" fmla="*/ 1 h 1"/>
                  <a:gd name="T64" fmla="*/ 1 w 2"/>
                  <a:gd name="T65" fmla="*/ 1 h 1"/>
                  <a:gd name="T66" fmla="*/ 1 w 2"/>
                  <a:gd name="T67" fmla="*/ 1 h 1"/>
                  <a:gd name="T68" fmla="*/ 1 w 2"/>
                  <a:gd name="T69" fmla="*/ 1 h 1"/>
                  <a:gd name="T70" fmla="*/ 1 w 2"/>
                  <a:gd name="T71" fmla="*/ 1 h 1"/>
                  <a:gd name="T72" fmla="*/ 1 w 2"/>
                  <a:gd name="T73" fmla="*/ 1 h 1"/>
                  <a:gd name="T74" fmla="*/ 1 w 2"/>
                  <a:gd name="T75" fmla="*/ 1 h 1"/>
                  <a:gd name="T76" fmla="*/ 1 w 2"/>
                  <a:gd name="T77" fmla="*/ 1 h 1"/>
                  <a:gd name="T78" fmla="*/ 1 w 2"/>
                  <a:gd name="T79" fmla="*/ 1 h 1"/>
                  <a:gd name="T80" fmla="*/ 1 w 2"/>
                  <a:gd name="T8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 h="1">
                    <a:moveTo>
                      <a:pt x="1" y="1"/>
                    </a:move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76" name="Freeform 88"/>
              <p:cNvSpPr>
                <a:spLocks/>
              </p:cNvSpPr>
              <p:nvPr/>
            </p:nvSpPr>
            <p:spPr bwMode="auto">
              <a:xfrm>
                <a:off x="825" y="1431"/>
                <a:ext cx="2" cy="2"/>
              </a:xfrm>
              <a:custGeom>
                <a:avLst/>
                <a:gdLst>
                  <a:gd name="T0" fmla="*/ 2 w 2"/>
                  <a:gd name="T1" fmla="*/ 2 h 3"/>
                  <a:gd name="T2" fmla="*/ 2 w 2"/>
                  <a:gd name="T3" fmla="*/ 2 h 3"/>
                  <a:gd name="T4" fmla="*/ 2 w 2"/>
                  <a:gd name="T5" fmla="*/ 2 h 3"/>
                  <a:gd name="T6" fmla="*/ 2 w 2"/>
                  <a:gd name="T7" fmla="*/ 2 h 3"/>
                  <a:gd name="T8" fmla="*/ 2 w 2"/>
                  <a:gd name="T9" fmla="*/ 2 h 3"/>
                  <a:gd name="T10" fmla="*/ 2 w 2"/>
                  <a:gd name="T11" fmla="*/ 1 h 3"/>
                  <a:gd name="T12" fmla="*/ 2 w 2"/>
                  <a:gd name="T13" fmla="*/ 1 h 3"/>
                  <a:gd name="T14" fmla="*/ 2 w 2"/>
                  <a:gd name="T15" fmla="*/ 1 h 3"/>
                  <a:gd name="T16" fmla="*/ 2 w 2"/>
                  <a:gd name="T17" fmla="*/ 1 h 3"/>
                  <a:gd name="T18" fmla="*/ 2 w 2"/>
                  <a:gd name="T19" fmla="*/ 1 h 3"/>
                  <a:gd name="T20" fmla="*/ 2 w 2"/>
                  <a:gd name="T21" fmla="*/ 1 h 3"/>
                  <a:gd name="T22" fmla="*/ 2 w 2"/>
                  <a:gd name="T23" fmla="*/ 1 h 3"/>
                  <a:gd name="T24" fmla="*/ 2 w 2"/>
                  <a:gd name="T25" fmla="*/ 1 h 3"/>
                  <a:gd name="T26" fmla="*/ 1 w 2"/>
                  <a:gd name="T27" fmla="*/ 1 h 3"/>
                  <a:gd name="T28" fmla="*/ 1 w 2"/>
                  <a:gd name="T29" fmla="*/ 1 h 3"/>
                  <a:gd name="T30" fmla="*/ 1 w 2"/>
                  <a:gd name="T31" fmla="*/ 1 h 3"/>
                  <a:gd name="T32" fmla="*/ 1 w 2"/>
                  <a:gd name="T33" fmla="*/ 1 h 3"/>
                  <a:gd name="T34" fmla="*/ 1 w 2"/>
                  <a:gd name="T35" fmla="*/ 1 h 3"/>
                  <a:gd name="T36" fmla="*/ 1 w 2"/>
                  <a:gd name="T37" fmla="*/ 1 h 3"/>
                  <a:gd name="T38" fmla="*/ 1 w 2"/>
                  <a:gd name="T39" fmla="*/ 1 h 3"/>
                  <a:gd name="T40" fmla="*/ 1 w 2"/>
                  <a:gd name="T41" fmla="*/ 1 h 3"/>
                  <a:gd name="T42" fmla="*/ 1 w 2"/>
                  <a:gd name="T43" fmla="*/ 1 h 3"/>
                  <a:gd name="T44" fmla="*/ 1 w 2"/>
                  <a:gd name="T45" fmla="*/ 1 h 3"/>
                  <a:gd name="T46" fmla="*/ 1 w 2"/>
                  <a:gd name="T47" fmla="*/ 1 h 3"/>
                  <a:gd name="T48" fmla="*/ 0 w 2"/>
                  <a:gd name="T49" fmla="*/ 1 h 3"/>
                  <a:gd name="T50" fmla="*/ 1 w 2"/>
                  <a:gd name="T51" fmla="*/ 1 h 3"/>
                  <a:gd name="T52" fmla="*/ 1 w 2"/>
                  <a:gd name="T53" fmla="*/ 1 h 3"/>
                  <a:gd name="T54" fmla="*/ 1 w 2"/>
                  <a:gd name="T55" fmla="*/ 1 h 3"/>
                  <a:gd name="T56" fmla="*/ 1 w 2"/>
                  <a:gd name="T57" fmla="*/ 1 h 3"/>
                  <a:gd name="T58" fmla="*/ 1 w 2"/>
                  <a:gd name="T59" fmla="*/ 1 h 3"/>
                  <a:gd name="T60" fmla="*/ 1 w 2"/>
                  <a:gd name="T61" fmla="*/ 1 h 3"/>
                  <a:gd name="T62" fmla="*/ 1 w 2"/>
                  <a:gd name="T63" fmla="*/ 2 h 3"/>
                  <a:gd name="T64" fmla="*/ 1 w 2"/>
                  <a:gd name="T65" fmla="*/ 2 h 3"/>
                  <a:gd name="T66" fmla="*/ 1 w 2"/>
                  <a:gd name="T67" fmla="*/ 2 h 3"/>
                  <a:gd name="T68" fmla="*/ 1 w 2"/>
                  <a:gd name="T69" fmla="*/ 2 h 3"/>
                  <a:gd name="T70" fmla="*/ 1 w 2"/>
                  <a:gd name="T71" fmla="*/ 2 h 3"/>
                  <a:gd name="T72" fmla="*/ 1 w 2"/>
                  <a:gd name="T73" fmla="*/ 2 h 3"/>
                  <a:gd name="T74" fmla="*/ 1 w 2"/>
                  <a:gd name="T75" fmla="*/ 2 h 3"/>
                  <a:gd name="T76" fmla="*/ 1 w 2"/>
                  <a:gd name="T77" fmla="*/ 2 h 3"/>
                  <a:gd name="T78" fmla="*/ 1 w 2"/>
                  <a:gd name="T79" fmla="*/ 2 h 3"/>
                  <a:gd name="T80" fmla="*/ 1 w 2"/>
                  <a:gd name="T81" fmla="*/ 2 h 3"/>
                  <a:gd name="T82" fmla="*/ 1 w 2"/>
                  <a:gd name="T83" fmla="*/ 3 h 3"/>
                  <a:gd name="T84" fmla="*/ 1 w 2"/>
                  <a:gd name="T85" fmla="*/ 3 h 3"/>
                  <a:gd name="T86" fmla="*/ 1 w 2"/>
                  <a:gd name="T87" fmla="*/ 3 h 3"/>
                  <a:gd name="T88" fmla="*/ 1 w 2"/>
                  <a:gd name="T89" fmla="*/ 3 h 3"/>
                  <a:gd name="T90" fmla="*/ 1 w 2"/>
                  <a:gd name="T91" fmla="*/ 3 h 3"/>
                  <a:gd name="T92" fmla="*/ 2 w 2"/>
                  <a:gd name="T93" fmla="*/ 3 h 3"/>
                  <a:gd name="T94" fmla="*/ 2 w 2"/>
                  <a:gd name="T95" fmla="*/ 3 h 3"/>
                  <a:gd name="T96" fmla="*/ 2 w 2"/>
                  <a:gd name="T97" fmla="*/ 3 h 3"/>
                  <a:gd name="T98" fmla="*/ 2 w 2"/>
                  <a:gd name="T99" fmla="*/ 3 h 3"/>
                  <a:gd name="T100" fmla="*/ 2 w 2"/>
                  <a:gd name="T101" fmla="*/ 3 h 3"/>
                  <a:gd name="T102" fmla="*/ 2 w 2"/>
                  <a:gd name="T103" fmla="*/ 3 h 3"/>
                  <a:gd name="T104" fmla="*/ 2 w 2"/>
                  <a:gd name="T105" fmla="*/ 3 h 3"/>
                  <a:gd name="T106" fmla="*/ 2 w 2"/>
                  <a:gd name="T107" fmla="*/ 2 h 3"/>
                  <a:gd name="T108" fmla="*/ 2 w 2"/>
                  <a:gd name="T109" fmla="*/ 2 h 3"/>
                  <a:gd name="T110" fmla="*/ 2 w 2"/>
                  <a:gd name="T111" fmla="*/ 2 h 3"/>
                  <a:gd name="T112" fmla="*/ 2 w 2"/>
                  <a:gd name="T113" fmla="*/ 2 h 3"/>
                  <a:gd name="T114" fmla="*/ 2 w 2"/>
                  <a:gd name="T11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 h="3">
                    <a:moveTo>
                      <a:pt x="2" y="2"/>
                    </a:move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3"/>
                      <a:pt x="1" y="3"/>
                    </a:cubicBezTo>
                    <a:cubicBezTo>
                      <a:pt x="1" y="3"/>
                      <a:pt x="1" y="3"/>
                      <a:pt x="1" y="3"/>
                    </a:cubicBezTo>
                    <a:cubicBezTo>
                      <a:pt x="1" y="3"/>
                      <a:pt x="1" y="3"/>
                      <a:pt x="1" y="3"/>
                    </a:cubicBezTo>
                    <a:cubicBezTo>
                      <a:pt x="1" y="3"/>
                      <a:pt x="1" y="3"/>
                      <a:pt x="1" y="3"/>
                    </a:cubicBezTo>
                    <a:cubicBezTo>
                      <a:pt x="1" y="3"/>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77" name="Freeform 89"/>
              <p:cNvSpPr>
                <a:spLocks/>
              </p:cNvSpPr>
              <p:nvPr/>
            </p:nvSpPr>
            <p:spPr bwMode="auto">
              <a:xfrm>
                <a:off x="824" y="1432"/>
                <a:ext cx="2" cy="1"/>
              </a:xfrm>
              <a:custGeom>
                <a:avLst/>
                <a:gdLst>
                  <a:gd name="T0" fmla="*/ 2 w 3"/>
                  <a:gd name="T1" fmla="*/ 2 h 2"/>
                  <a:gd name="T2" fmla="*/ 3 w 3"/>
                  <a:gd name="T3" fmla="*/ 2 h 2"/>
                  <a:gd name="T4" fmla="*/ 3 w 3"/>
                  <a:gd name="T5" fmla="*/ 2 h 2"/>
                  <a:gd name="T6" fmla="*/ 3 w 3"/>
                  <a:gd name="T7" fmla="*/ 2 h 2"/>
                  <a:gd name="T8" fmla="*/ 3 w 3"/>
                  <a:gd name="T9" fmla="*/ 2 h 2"/>
                  <a:gd name="T10" fmla="*/ 3 w 3"/>
                  <a:gd name="T11" fmla="*/ 2 h 2"/>
                  <a:gd name="T12" fmla="*/ 3 w 3"/>
                  <a:gd name="T13" fmla="*/ 1 h 2"/>
                  <a:gd name="T14" fmla="*/ 3 w 3"/>
                  <a:gd name="T15" fmla="*/ 1 h 2"/>
                  <a:gd name="T16" fmla="*/ 3 w 3"/>
                  <a:gd name="T17" fmla="*/ 1 h 2"/>
                  <a:gd name="T18" fmla="*/ 3 w 3"/>
                  <a:gd name="T19" fmla="*/ 1 h 2"/>
                  <a:gd name="T20" fmla="*/ 3 w 3"/>
                  <a:gd name="T21" fmla="*/ 1 h 2"/>
                  <a:gd name="T22" fmla="*/ 3 w 3"/>
                  <a:gd name="T23" fmla="*/ 1 h 2"/>
                  <a:gd name="T24" fmla="*/ 2 w 3"/>
                  <a:gd name="T25" fmla="*/ 0 h 2"/>
                  <a:gd name="T26" fmla="*/ 2 w 3"/>
                  <a:gd name="T27" fmla="*/ 0 h 2"/>
                  <a:gd name="T28" fmla="*/ 2 w 3"/>
                  <a:gd name="T29" fmla="*/ 0 h 2"/>
                  <a:gd name="T30" fmla="*/ 2 w 3"/>
                  <a:gd name="T31" fmla="*/ 1 h 2"/>
                  <a:gd name="T32" fmla="*/ 2 w 3"/>
                  <a:gd name="T33" fmla="*/ 1 h 2"/>
                  <a:gd name="T34" fmla="*/ 2 w 3"/>
                  <a:gd name="T35" fmla="*/ 1 h 2"/>
                  <a:gd name="T36" fmla="*/ 2 w 3"/>
                  <a:gd name="T37" fmla="*/ 1 h 2"/>
                  <a:gd name="T38" fmla="*/ 2 w 3"/>
                  <a:gd name="T39" fmla="*/ 1 h 2"/>
                  <a:gd name="T40" fmla="*/ 1 w 3"/>
                  <a:gd name="T41" fmla="*/ 0 h 2"/>
                  <a:gd name="T42" fmla="*/ 1 w 3"/>
                  <a:gd name="T43" fmla="*/ 0 h 2"/>
                  <a:gd name="T44" fmla="*/ 1 w 3"/>
                  <a:gd name="T45" fmla="*/ 0 h 2"/>
                  <a:gd name="T46" fmla="*/ 0 w 3"/>
                  <a:gd name="T47" fmla="*/ 0 h 2"/>
                  <a:gd name="T48" fmla="*/ 0 w 3"/>
                  <a:gd name="T49" fmla="*/ 0 h 2"/>
                  <a:gd name="T50" fmla="*/ 0 w 3"/>
                  <a:gd name="T51" fmla="*/ 0 h 2"/>
                  <a:gd name="T52" fmla="*/ 0 w 3"/>
                  <a:gd name="T53" fmla="*/ 1 h 2"/>
                  <a:gd name="T54" fmla="*/ 0 w 3"/>
                  <a:gd name="T55" fmla="*/ 1 h 2"/>
                  <a:gd name="T56" fmla="*/ 0 w 3"/>
                  <a:gd name="T57" fmla="*/ 1 h 2"/>
                  <a:gd name="T58" fmla="*/ 0 w 3"/>
                  <a:gd name="T59" fmla="*/ 1 h 2"/>
                  <a:gd name="T60" fmla="*/ 0 w 3"/>
                  <a:gd name="T61" fmla="*/ 1 h 2"/>
                  <a:gd name="T62" fmla="*/ 0 w 3"/>
                  <a:gd name="T63" fmla="*/ 1 h 2"/>
                  <a:gd name="T64" fmla="*/ 0 w 3"/>
                  <a:gd name="T65" fmla="*/ 1 h 2"/>
                  <a:gd name="T66" fmla="*/ 0 w 3"/>
                  <a:gd name="T67" fmla="*/ 1 h 2"/>
                  <a:gd name="T68" fmla="*/ 0 w 3"/>
                  <a:gd name="T69" fmla="*/ 2 h 2"/>
                  <a:gd name="T70" fmla="*/ 1 w 3"/>
                  <a:gd name="T71" fmla="*/ 2 h 2"/>
                  <a:gd name="T72" fmla="*/ 1 w 3"/>
                  <a:gd name="T73" fmla="*/ 2 h 2"/>
                  <a:gd name="T74" fmla="*/ 1 w 3"/>
                  <a:gd name="T75" fmla="*/ 2 h 2"/>
                  <a:gd name="T76" fmla="*/ 1 w 3"/>
                  <a:gd name="T77" fmla="*/ 2 h 2"/>
                  <a:gd name="T78" fmla="*/ 2 w 3"/>
                  <a:gd name="T79" fmla="*/ 2 h 2"/>
                  <a:gd name="T80" fmla="*/ 2 w 3"/>
                  <a:gd name="T8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 h="2">
                    <a:moveTo>
                      <a:pt x="2" y="2"/>
                    </a:moveTo>
                    <a:cubicBezTo>
                      <a:pt x="2" y="2"/>
                      <a:pt x="2" y="2"/>
                      <a:pt x="2" y="2"/>
                    </a:cubicBezTo>
                    <a:cubicBezTo>
                      <a:pt x="2" y="2"/>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78" name="Freeform 90"/>
              <p:cNvSpPr>
                <a:spLocks/>
              </p:cNvSpPr>
              <p:nvPr/>
            </p:nvSpPr>
            <p:spPr bwMode="auto">
              <a:xfrm>
                <a:off x="822" y="1433"/>
                <a:ext cx="1" cy="0"/>
              </a:xfrm>
              <a:custGeom>
                <a:avLst/>
                <a:gdLst>
                  <a:gd name="T0" fmla="*/ 0 w 2"/>
                  <a:gd name="T1" fmla="*/ 0 h 1"/>
                  <a:gd name="T2" fmla="*/ 0 w 2"/>
                  <a:gd name="T3" fmla="*/ 0 h 1"/>
                  <a:gd name="T4" fmla="*/ 0 w 2"/>
                  <a:gd name="T5" fmla="*/ 0 h 1"/>
                  <a:gd name="T6" fmla="*/ 0 w 2"/>
                  <a:gd name="T7" fmla="*/ 0 h 1"/>
                  <a:gd name="T8" fmla="*/ 1 w 2"/>
                  <a:gd name="T9" fmla="*/ 0 h 1"/>
                  <a:gd name="T10" fmla="*/ 1 w 2"/>
                  <a:gd name="T11" fmla="*/ 0 h 1"/>
                  <a:gd name="T12" fmla="*/ 1 w 2"/>
                  <a:gd name="T13" fmla="*/ 0 h 1"/>
                  <a:gd name="T14" fmla="*/ 1 w 2"/>
                  <a:gd name="T15" fmla="*/ 0 h 1"/>
                  <a:gd name="T16" fmla="*/ 1 w 2"/>
                  <a:gd name="T17" fmla="*/ 0 h 1"/>
                  <a:gd name="T18" fmla="*/ 1 w 2"/>
                  <a:gd name="T19" fmla="*/ 1 h 1"/>
                  <a:gd name="T20" fmla="*/ 1 w 2"/>
                  <a:gd name="T21" fmla="*/ 1 h 1"/>
                  <a:gd name="T22" fmla="*/ 1 w 2"/>
                  <a:gd name="T23" fmla="*/ 1 h 1"/>
                  <a:gd name="T24" fmla="*/ 1 w 2"/>
                  <a:gd name="T25" fmla="*/ 1 h 1"/>
                  <a:gd name="T26" fmla="*/ 1 w 2"/>
                  <a:gd name="T27" fmla="*/ 0 h 1"/>
                  <a:gd name="T28" fmla="*/ 1 w 2"/>
                  <a:gd name="T29" fmla="*/ 0 h 1"/>
                  <a:gd name="T30" fmla="*/ 1 w 2"/>
                  <a:gd name="T31" fmla="*/ 0 h 1"/>
                  <a:gd name="T32" fmla="*/ 2 w 2"/>
                  <a:gd name="T33" fmla="*/ 0 h 1"/>
                  <a:gd name="T34" fmla="*/ 2 w 2"/>
                  <a:gd name="T35" fmla="*/ 0 h 1"/>
                  <a:gd name="T36" fmla="*/ 2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1 w 2"/>
                  <a:gd name="T63" fmla="*/ 0 h 1"/>
                  <a:gd name="T64" fmla="*/ 1 w 2"/>
                  <a:gd name="T65" fmla="*/ 0 h 1"/>
                  <a:gd name="T66" fmla="*/ 1 w 2"/>
                  <a:gd name="T67" fmla="*/ 0 h 1"/>
                  <a:gd name="T68" fmla="*/ 1 w 2"/>
                  <a:gd name="T69" fmla="*/ 0 h 1"/>
                  <a:gd name="T70" fmla="*/ 1 w 2"/>
                  <a:gd name="T71" fmla="*/ 0 h 1"/>
                  <a:gd name="T72" fmla="*/ 1 w 2"/>
                  <a:gd name="T73" fmla="*/ 0 h 1"/>
                  <a:gd name="T74" fmla="*/ 0 w 2"/>
                  <a:gd name="T7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1">
                    <a:moveTo>
                      <a:pt x="0" y="0"/>
                    </a:moveTo>
                    <a:cubicBezTo>
                      <a:pt x="0"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2"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79" name="Freeform 91"/>
              <p:cNvSpPr>
                <a:spLocks/>
              </p:cNvSpPr>
              <p:nvPr/>
            </p:nvSpPr>
            <p:spPr bwMode="auto">
              <a:xfrm>
                <a:off x="823" y="1432"/>
                <a:ext cx="0" cy="1"/>
              </a:xfrm>
              <a:custGeom>
                <a:avLst/>
                <a:gdLst>
                  <a:gd name="T0" fmla="*/ 1 h 1"/>
                  <a:gd name="T1" fmla="*/ 1 h 1"/>
                  <a:gd name="T2" fmla="*/ 0 h 1"/>
                  <a:gd name="T3" fmla="*/ 0 h 1"/>
                  <a:gd name="T4" fmla="*/ 0 h 1"/>
                  <a:gd name="T5" fmla="*/ 0 h 1"/>
                  <a:gd name="T6" fmla="*/ 0 h 1"/>
                  <a:gd name="T7" fmla="*/ 0 h 1"/>
                  <a:gd name="T8" fmla="*/ 0 h 1"/>
                  <a:gd name="T9" fmla="*/ 0 h 1"/>
                  <a:gd name="T10" fmla="*/ 0 h 1"/>
                  <a:gd name="T11" fmla="*/ 0 h 1"/>
                  <a:gd name="T12" fmla="*/ 0 h 1"/>
                  <a:gd name="T13" fmla="*/ 0 h 1"/>
                  <a:gd name="T14" fmla="*/ 0 h 1"/>
                  <a:gd name="T15" fmla="*/ 1 h 1"/>
                  <a:gd name="T16" fmla="*/ 1 h 1"/>
                  <a:gd name="T17" fmla="*/ 1 h 1"/>
                  <a:gd name="T18" fmla="*/ 1 h 1"/>
                  <a:gd name="T19" fmla="*/ 1 h 1"/>
                  <a:gd name="T20" fmla="*/ 1 h 1"/>
                  <a:gd name="T21" fmla="*/ 1 h 1"/>
                  <a:gd name="T22"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Lst>
                <a:rect l="0" t="0" r="r" b="b"/>
                <a:pathLst>
                  <a:path h="1">
                    <a:moveTo>
                      <a:pt x="0" y="1"/>
                    </a:moveTo>
                    <a:lnTo>
                      <a:pt x="0" y="1"/>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80" name="Freeform 92"/>
              <p:cNvSpPr>
                <a:spLocks/>
              </p:cNvSpPr>
              <p:nvPr/>
            </p:nvSpPr>
            <p:spPr bwMode="auto">
              <a:xfrm>
                <a:off x="823" y="1431"/>
                <a:ext cx="1" cy="2"/>
              </a:xfrm>
              <a:custGeom>
                <a:avLst/>
                <a:gdLst>
                  <a:gd name="T0" fmla="*/ 1 w 1"/>
                  <a:gd name="T1" fmla="*/ 2 h 3"/>
                  <a:gd name="T2" fmla="*/ 1 w 1"/>
                  <a:gd name="T3" fmla="*/ 2 h 3"/>
                  <a:gd name="T4" fmla="*/ 1 w 1"/>
                  <a:gd name="T5" fmla="*/ 2 h 3"/>
                  <a:gd name="T6" fmla="*/ 1 w 1"/>
                  <a:gd name="T7" fmla="*/ 2 h 3"/>
                  <a:gd name="T8" fmla="*/ 1 w 1"/>
                  <a:gd name="T9" fmla="*/ 1 h 3"/>
                  <a:gd name="T10" fmla="*/ 1 w 1"/>
                  <a:gd name="T11" fmla="*/ 1 h 3"/>
                  <a:gd name="T12" fmla="*/ 1 w 1"/>
                  <a:gd name="T13" fmla="*/ 1 h 3"/>
                  <a:gd name="T14" fmla="*/ 1 w 1"/>
                  <a:gd name="T15" fmla="*/ 1 h 3"/>
                  <a:gd name="T16" fmla="*/ 1 w 1"/>
                  <a:gd name="T17" fmla="*/ 1 h 3"/>
                  <a:gd name="T18" fmla="*/ 1 w 1"/>
                  <a:gd name="T19" fmla="*/ 1 h 3"/>
                  <a:gd name="T20" fmla="*/ 1 w 1"/>
                  <a:gd name="T21" fmla="*/ 1 h 3"/>
                  <a:gd name="T22" fmla="*/ 1 w 1"/>
                  <a:gd name="T23" fmla="*/ 1 h 3"/>
                  <a:gd name="T24" fmla="*/ 1 w 1"/>
                  <a:gd name="T25" fmla="*/ 0 h 3"/>
                  <a:gd name="T26" fmla="*/ 1 w 1"/>
                  <a:gd name="T27" fmla="*/ 0 h 3"/>
                  <a:gd name="T28" fmla="*/ 1 w 1"/>
                  <a:gd name="T29" fmla="*/ 0 h 3"/>
                  <a:gd name="T30" fmla="*/ 1 w 1"/>
                  <a:gd name="T31" fmla="*/ 0 h 3"/>
                  <a:gd name="T32" fmla="*/ 1 w 1"/>
                  <a:gd name="T33" fmla="*/ 1 h 3"/>
                  <a:gd name="T34" fmla="*/ 1 w 1"/>
                  <a:gd name="T35" fmla="*/ 1 h 3"/>
                  <a:gd name="T36" fmla="*/ 1 w 1"/>
                  <a:gd name="T37" fmla="*/ 1 h 3"/>
                  <a:gd name="T38" fmla="*/ 1 w 1"/>
                  <a:gd name="T39" fmla="*/ 1 h 3"/>
                  <a:gd name="T40" fmla="*/ 1 w 1"/>
                  <a:gd name="T41" fmla="*/ 1 h 3"/>
                  <a:gd name="T42" fmla="*/ 1 w 1"/>
                  <a:gd name="T43" fmla="*/ 1 h 3"/>
                  <a:gd name="T44" fmla="*/ 1 w 1"/>
                  <a:gd name="T45" fmla="*/ 1 h 3"/>
                  <a:gd name="T46" fmla="*/ 1 w 1"/>
                  <a:gd name="T47" fmla="*/ 1 h 3"/>
                  <a:gd name="T48" fmla="*/ 1 w 1"/>
                  <a:gd name="T49" fmla="*/ 1 h 3"/>
                  <a:gd name="T50" fmla="*/ 0 w 1"/>
                  <a:gd name="T51" fmla="*/ 2 h 3"/>
                  <a:gd name="T52" fmla="*/ 0 w 1"/>
                  <a:gd name="T53" fmla="*/ 2 h 3"/>
                  <a:gd name="T54" fmla="*/ 0 w 1"/>
                  <a:gd name="T55" fmla="*/ 2 h 3"/>
                  <a:gd name="T56" fmla="*/ 0 w 1"/>
                  <a:gd name="T57" fmla="*/ 2 h 3"/>
                  <a:gd name="T58" fmla="*/ 0 w 1"/>
                  <a:gd name="T59" fmla="*/ 2 h 3"/>
                  <a:gd name="T60" fmla="*/ 0 w 1"/>
                  <a:gd name="T61" fmla="*/ 2 h 3"/>
                  <a:gd name="T62" fmla="*/ 0 w 1"/>
                  <a:gd name="T63" fmla="*/ 2 h 3"/>
                  <a:gd name="T64" fmla="*/ 0 w 1"/>
                  <a:gd name="T65" fmla="*/ 2 h 3"/>
                  <a:gd name="T66" fmla="*/ 0 w 1"/>
                  <a:gd name="T67" fmla="*/ 2 h 3"/>
                  <a:gd name="T68" fmla="*/ 0 w 1"/>
                  <a:gd name="T69" fmla="*/ 3 h 3"/>
                  <a:gd name="T70" fmla="*/ 0 w 1"/>
                  <a:gd name="T71" fmla="*/ 3 h 3"/>
                  <a:gd name="T72" fmla="*/ 0 w 1"/>
                  <a:gd name="T73" fmla="*/ 3 h 3"/>
                  <a:gd name="T74" fmla="*/ 0 w 1"/>
                  <a:gd name="T75" fmla="*/ 3 h 3"/>
                  <a:gd name="T76" fmla="*/ 0 w 1"/>
                  <a:gd name="T77" fmla="*/ 3 h 3"/>
                  <a:gd name="T78" fmla="*/ 0 w 1"/>
                  <a:gd name="T79" fmla="*/ 3 h 3"/>
                  <a:gd name="T80" fmla="*/ 0 w 1"/>
                  <a:gd name="T81" fmla="*/ 3 h 3"/>
                  <a:gd name="T82" fmla="*/ 0 w 1"/>
                  <a:gd name="T83" fmla="*/ 3 h 3"/>
                  <a:gd name="T84" fmla="*/ 0 w 1"/>
                  <a:gd name="T85" fmla="*/ 3 h 3"/>
                  <a:gd name="T86" fmla="*/ 0 w 1"/>
                  <a:gd name="T87" fmla="*/ 3 h 3"/>
                  <a:gd name="T88" fmla="*/ 0 w 1"/>
                  <a:gd name="T89" fmla="*/ 3 h 3"/>
                  <a:gd name="T90" fmla="*/ 0 w 1"/>
                  <a:gd name="T91" fmla="*/ 3 h 3"/>
                  <a:gd name="T92" fmla="*/ 1 w 1"/>
                  <a:gd name="T93" fmla="*/ 3 h 3"/>
                  <a:gd name="T94" fmla="*/ 1 w 1"/>
                  <a:gd name="T95" fmla="*/ 3 h 3"/>
                  <a:gd name="T96" fmla="*/ 1 w 1"/>
                  <a:gd name="T97" fmla="*/ 3 h 3"/>
                  <a:gd name="T98" fmla="*/ 1 w 1"/>
                  <a:gd name="T99" fmla="*/ 2 h 3"/>
                  <a:gd name="T100" fmla="*/ 1 w 1"/>
                  <a:gd name="T101" fmla="*/ 2 h 3"/>
                  <a:gd name="T102" fmla="*/ 1 w 1"/>
                  <a:gd name="T103" fmla="*/ 2 h 3"/>
                  <a:gd name="T104" fmla="*/ 1 w 1"/>
                  <a:gd name="T10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 h="3">
                    <a:moveTo>
                      <a:pt x="1" y="2"/>
                    </a:move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81" name="Rectangle 93"/>
              <p:cNvSpPr>
                <a:spLocks noChangeArrowheads="1"/>
              </p:cNvSpPr>
              <p:nvPr/>
            </p:nvSpPr>
            <p:spPr bwMode="auto">
              <a:xfrm>
                <a:off x="823" y="143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82" name="Freeform 94"/>
              <p:cNvSpPr>
                <a:spLocks/>
              </p:cNvSpPr>
              <p:nvPr/>
            </p:nvSpPr>
            <p:spPr bwMode="auto">
              <a:xfrm>
                <a:off x="822" y="1432"/>
                <a:ext cx="0" cy="1"/>
              </a:xfrm>
              <a:custGeom>
                <a:avLst/>
                <a:gdLst>
                  <a:gd name="T0" fmla="*/ 1 h 1"/>
                  <a:gd name="T1" fmla="*/ 1 h 1"/>
                  <a:gd name="T2" fmla="*/ 1 h 1"/>
                  <a:gd name="T3" fmla="*/ 0 h 1"/>
                  <a:gd name="T4" fmla="*/ 1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lnTo>
                      <a:pt x="0" y="1"/>
                    </a:lnTo>
                    <a:lnTo>
                      <a:pt x="0" y="1"/>
                    </a:lnTo>
                    <a:lnTo>
                      <a:pt x="0"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83" name="Rectangle 95"/>
              <p:cNvSpPr>
                <a:spLocks noChangeArrowheads="1"/>
              </p:cNvSpPr>
              <p:nvPr/>
            </p:nvSpPr>
            <p:spPr bwMode="auto">
              <a:xfrm>
                <a:off x="822" y="143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84" name="Rectangle 96"/>
              <p:cNvSpPr>
                <a:spLocks noChangeArrowheads="1"/>
              </p:cNvSpPr>
              <p:nvPr/>
            </p:nvSpPr>
            <p:spPr bwMode="auto">
              <a:xfrm>
                <a:off x="823" y="143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85" name="Rectangle 97"/>
              <p:cNvSpPr>
                <a:spLocks noChangeArrowheads="1"/>
              </p:cNvSpPr>
              <p:nvPr/>
            </p:nvSpPr>
            <p:spPr bwMode="auto">
              <a:xfrm>
                <a:off x="822" y="143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86" name="Rectangle 98"/>
              <p:cNvSpPr>
                <a:spLocks noChangeArrowheads="1"/>
              </p:cNvSpPr>
              <p:nvPr/>
            </p:nvSpPr>
            <p:spPr bwMode="auto">
              <a:xfrm>
                <a:off x="824" y="143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87" name="Rectangle 99"/>
              <p:cNvSpPr>
                <a:spLocks noChangeArrowheads="1"/>
              </p:cNvSpPr>
              <p:nvPr/>
            </p:nvSpPr>
            <p:spPr bwMode="auto">
              <a:xfrm>
                <a:off x="824" y="143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88" name="Freeform 100"/>
              <p:cNvSpPr>
                <a:spLocks/>
              </p:cNvSpPr>
              <p:nvPr/>
            </p:nvSpPr>
            <p:spPr bwMode="auto">
              <a:xfrm>
                <a:off x="822" y="1429"/>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89" name="Freeform 101"/>
              <p:cNvSpPr>
                <a:spLocks/>
              </p:cNvSpPr>
              <p:nvPr/>
            </p:nvSpPr>
            <p:spPr bwMode="auto">
              <a:xfrm>
                <a:off x="822" y="1428"/>
                <a:ext cx="1" cy="1"/>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1 w 1"/>
                  <a:gd name="T33" fmla="*/ 0 h 1"/>
                  <a:gd name="T34" fmla="*/ 1 w 1"/>
                  <a:gd name="T35" fmla="*/ 0 h 1"/>
                  <a:gd name="T36" fmla="*/ 1 w 1"/>
                  <a:gd name="T37" fmla="*/ 0 h 1"/>
                  <a:gd name="T38" fmla="*/ 0 w 1"/>
                  <a:gd name="T39" fmla="*/ 0 h 1"/>
                  <a:gd name="T40" fmla="*/ 0 w 1"/>
                  <a:gd name="T41" fmla="*/ 1 h 1"/>
                  <a:gd name="T42" fmla="*/ 0 w 1"/>
                  <a:gd name="T43" fmla="*/ 1 h 1"/>
                  <a:gd name="T44" fmla="*/ 0 w 1"/>
                  <a:gd name="T45" fmla="*/ 1 h 1"/>
                  <a:gd name="T46" fmla="*/ 0 w 1"/>
                  <a:gd name="T47" fmla="*/ 1 h 1"/>
                  <a:gd name="T48" fmla="*/ 0 w 1"/>
                  <a:gd name="T49" fmla="*/ 1 h 1"/>
                  <a:gd name="T50" fmla="*/ 1 w 1"/>
                  <a:gd name="T51" fmla="*/ 1 h 1"/>
                  <a:gd name="T52" fmla="*/ 1 w 1"/>
                  <a:gd name="T53" fmla="*/ 1 h 1"/>
                  <a:gd name="T54" fmla="*/ 1 w 1"/>
                  <a:gd name="T55" fmla="*/ 1 h 1"/>
                  <a:gd name="T56" fmla="*/ 1 w 1"/>
                  <a:gd name="T57" fmla="*/ 1 h 1"/>
                  <a:gd name="T58" fmla="*/ 1 w 1"/>
                  <a:gd name="T59" fmla="*/ 1 h 1"/>
                  <a:gd name="T60" fmla="*/ 1 w 1"/>
                  <a:gd name="T61" fmla="*/ 1 h 1"/>
                  <a:gd name="T62" fmla="*/ 1 w 1"/>
                  <a:gd name="T63" fmla="*/ 1 h 1"/>
                  <a:gd name="T64" fmla="*/ 1 w 1"/>
                  <a:gd name="T65" fmla="*/ 1 h 1"/>
                  <a:gd name="T66" fmla="*/ 1 w 1"/>
                  <a:gd name="T67" fmla="*/ 1 h 1"/>
                  <a:gd name="T68" fmla="*/ 1 w 1"/>
                  <a:gd name="T6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1">
                    <a:moveTo>
                      <a:pt x="1" y="0"/>
                    </a:move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90" name="Freeform 102"/>
              <p:cNvSpPr>
                <a:spLocks/>
              </p:cNvSpPr>
              <p:nvPr/>
            </p:nvSpPr>
            <p:spPr bwMode="auto">
              <a:xfrm>
                <a:off x="822" y="1427"/>
                <a:ext cx="0" cy="1"/>
              </a:xfrm>
              <a:custGeom>
                <a:avLst/>
                <a:gdLst>
                  <a:gd name="T0" fmla="*/ 1 h 1"/>
                  <a:gd name="T1" fmla="*/ 1 h 1"/>
                  <a:gd name="T2" fmla="*/ 1 h 1"/>
                  <a:gd name="T3" fmla="*/ 0 h 1"/>
                  <a:gd name="T4" fmla="*/ 1 h 1"/>
                  <a:gd name="T5" fmla="*/ 1 h 1"/>
                  <a:gd name="T6" fmla="*/ 1 h 1"/>
                  <a:gd name="T7" fmla="*/ 1 h 1"/>
                  <a:gd name="T8" fmla="*/ 1 h 1"/>
                  <a:gd name="T9" fmla="*/ 1 h 1"/>
                  <a:gd name="T10"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1">
                    <a:moveTo>
                      <a:pt x="0" y="1"/>
                    </a:moveTo>
                    <a:lnTo>
                      <a:pt x="0" y="1"/>
                    </a:lnTo>
                    <a:lnTo>
                      <a:pt x="0" y="1"/>
                    </a:lnTo>
                    <a:lnTo>
                      <a:pt x="0" y="0"/>
                    </a:lnTo>
                    <a:lnTo>
                      <a:pt x="0" y="1"/>
                    </a:lnTo>
                    <a:lnTo>
                      <a:pt x="0" y="1"/>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91" name="Freeform 103"/>
              <p:cNvSpPr>
                <a:spLocks/>
              </p:cNvSpPr>
              <p:nvPr/>
            </p:nvSpPr>
            <p:spPr bwMode="auto">
              <a:xfrm>
                <a:off x="821" y="1428"/>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0" y="1"/>
                      <a:pt x="0" y="1"/>
                      <a:pt x="0" y="1"/>
                    </a:cubicBezTo>
                    <a:cubicBezTo>
                      <a:pt x="0" y="1"/>
                      <a:pt x="0" y="1"/>
                      <a:pt x="0" y="1"/>
                    </a:cubicBezTo>
                    <a:cubicBezTo>
                      <a:pt x="0" y="1"/>
                      <a:pt x="0" y="1"/>
                      <a:pt x="0" y="1"/>
                    </a:cubicBezTo>
                    <a:cubicBezTo>
                      <a:pt x="1" y="1"/>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92" name="Freeform 104"/>
              <p:cNvSpPr>
                <a:spLocks/>
              </p:cNvSpPr>
              <p:nvPr/>
            </p:nvSpPr>
            <p:spPr bwMode="auto">
              <a:xfrm>
                <a:off x="822" y="142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93" name="Freeform 105"/>
              <p:cNvSpPr>
                <a:spLocks/>
              </p:cNvSpPr>
              <p:nvPr/>
            </p:nvSpPr>
            <p:spPr bwMode="auto">
              <a:xfrm>
                <a:off x="818" y="1470"/>
                <a:ext cx="3" cy="5"/>
              </a:xfrm>
              <a:custGeom>
                <a:avLst/>
                <a:gdLst>
                  <a:gd name="T0" fmla="*/ 3 w 4"/>
                  <a:gd name="T1" fmla="*/ 2 h 9"/>
                  <a:gd name="T2" fmla="*/ 3 w 4"/>
                  <a:gd name="T3" fmla="*/ 1 h 9"/>
                  <a:gd name="T4" fmla="*/ 2 w 4"/>
                  <a:gd name="T5" fmla="*/ 2 h 9"/>
                  <a:gd name="T6" fmla="*/ 1 w 4"/>
                  <a:gd name="T7" fmla="*/ 2 h 9"/>
                  <a:gd name="T8" fmla="*/ 1 w 4"/>
                  <a:gd name="T9" fmla="*/ 2 h 9"/>
                  <a:gd name="T10" fmla="*/ 1 w 4"/>
                  <a:gd name="T11" fmla="*/ 3 h 9"/>
                  <a:gd name="T12" fmla="*/ 0 w 4"/>
                  <a:gd name="T13" fmla="*/ 3 h 9"/>
                  <a:gd name="T14" fmla="*/ 1 w 4"/>
                  <a:gd name="T15" fmla="*/ 4 h 9"/>
                  <a:gd name="T16" fmla="*/ 0 w 4"/>
                  <a:gd name="T17" fmla="*/ 4 h 9"/>
                  <a:gd name="T18" fmla="*/ 1 w 4"/>
                  <a:gd name="T19" fmla="*/ 5 h 9"/>
                  <a:gd name="T20" fmla="*/ 1 w 4"/>
                  <a:gd name="T21" fmla="*/ 5 h 9"/>
                  <a:gd name="T22" fmla="*/ 1 w 4"/>
                  <a:gd name="T23" fmla="*/ 6 h 9"/>
                  <a:gd name="T24" fmla="*/ 1 w 4"/>
                  <a:gd name="T25" fmla="*/ 6 h 9"/>
                  <a:gd name="T26" fmla="*/ 1 w 4"/>
                  <a:gd name="T27" fmla="*/ 7 h 9"/>
                  <a:gd name="T28" fmla="*/ 1 w 4"/>
                  <a:gd name="T29" fmla="*/ 7 h 9"/>
                  <a:gd name="T30" fmla="*/ 1 w 4"/>
                  <a:gd name="T31" fmla="*/ 7 h 9"/>
                  <a:gd name="T32" fmla="*/ 1 w 4"/>
                  <a:gd name="T33" fmla="*/ 8 h 9"/>
                  <a:gd name="T34" fmla="*/ 2 w 4"/>
                  <a:gd name="T35" fmla="*/ 8 h 9"/>
                  <a:gd name="T36" fmla="*/ 2 w 4"/>
                  <a:gd name="T37" fmla="*/ 8 h 9"/>
                  <a:gd name="T38" fmla="*/ 3 w 4"/>
                  <a:gd name="T39" fmla="*/ 9 h 9"/>
                  <a:gd name="T40" fmla="*/ 4 w 4"/>
                  <a:gd name="T41" fmla="*/ 8 h 9"/>
                  <a:gd name="T42" fmla="*/ 4 w 4"/>
                  <a:gd name="T43" fmla="*/ 7 h 9"/>
                  <a:gd name="T44" fmla="*/ 4 w 4"/>
                  <a:gd name="T45" fmla="*/ 6 h 9"/>
                  <a:gd name="T46" fmla="*/ 4 w 4"/>
                  <a:gd name="T47" fmla="*/ 6 h 9"/>
                  <a:gd name="T48" fmla="*/ 4 w 4"/>
                  <a:gd name="T49" fmla="*/ 5 h 9"/>
                  <a:gd name="T50" fmla="*/ 4 w 4"/>
                  <a:gd name="T51" fmla="*/ 4 h 9"/>
                  <a:gd name="T52" fmla="*/ 4 w 4"/>
                  <a:gd name="T53" fmla="*/ 3 h 9"/>
                  <a:gd name="T54" fmla="*/ 4 w 4"/>
                  <a:gd name="T55" fmla="*/ 2 h 9"/>
                  <a:gd name="T56" fmla="*/ 4 w 4"/>
                  <a:gd name="T57" fmla="*/ 2 h 9"/>
                  <a:gd name="T58" fmla="*/ 4 w 4"/>
                  <a:gd name="T59" fmla="*/ 1 h 9"/>
                  <a:gd name="T60" fmla="*/ 4 w 4"/>
                  <a:gd name="T61" fmla="*/ 0 h 9"/>
                  <a:gd name="T62" fmla="*/ 3 w 4"/>
                  <a:gd name="T63" fmla="*/ 0 h 9"/>
                  <a:gd name="T64" fmla="*/ 3 w 4"/>
                  <a:gd name="T6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9">
                    <a:moveTo>
                      <a:pt x="3" y="1"/>
                    </a:moveTo>
                    <a:cubicBezTo>
                      <a:pt x="3" y="2"/>
                      <a:pt x="3" y="2"/>
                      <a:pt x="3" y="2"/>
                    </a:cubicBezTo>
                    <a:cubicBezTo>
                      <a:pt x="3" y="2"/>
                      <a:pt x="3" y="2"/>
                      <a:pt x="3" y="2"/>
                    </a:cubicBezTo>
                    <a:cubicBezTo>
                      <a:pt x="3" y="1"/>
                      <a:pt x="3" y="1"/>
                      <a:pt x="3" y="1"/>
                    </a:cubicBezTo>
                    <a:cubicBezTo>
                      <a:pt x="3" y="1"/>
                      <a:pt x="3" y="1"/>
                      <a:pt x="3" y="1"/>
                    </a:cubicBezTo>
                    <a:cubicBezTo>
                      <a:pt x="2" y="2"/>
                      <a:pt x="2" y="2"/>
                      <a:pt x="2" y="2"/>
                    </a:cubicBezTo>
                    <a:cubicBezTo>
                      <a:pt x="2" y="2"/>
                      <a:pt x="2" y="2"/>
                      <a:pt x="2" y="2"/>
                    </a:cubicBezTo>
                    <a:cubicBezTo>
                      <a:pt x="2" y="2"/>
                      <a:pt x="1"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ubicBezTo>
                      <a:pt x="1" y="3"/>
                      <a:pt x="1" y="3"/>
                      <a:pt x="0" y="3"/>
                    </a:cubicBezTo>
                    <a:cubicBezTo>
                      <a:pt x="0" y="3"/>
                      <a:pt x="0" y="3"/>
                      <a:pt x="0" y="3"/>
                    </a:cubicBezTo>
                    <a:cubicBezTo>
                      <a:pt x="1" y="4"/>
                      <a:pt x="1" y="4"/>
                      <a:pt x="1" y="4"/>
                    </a:cubicBezTo>
                    <a:cubicBezTo>
                      <a:pt x="0" y="4"/>
                      <a:pt x="0" y="4"/>
                      <a:pt x="0" y="4"/>
                    </a:cubicBezTo>
                    <a:cubicBezTo>
                      <a:pt x="0" y="4"/>
                      <a:pt x="0" y="4"/>
                      <a:pt x="0" y="4"/>
                    </a:cubicBezTo>
                    <a:cubicBezTo>
                      <a:pt x="0" y="5"/>
                      <a:pt x="0" y="5"/>
                      <a:pt x="0" y="5"/>
                    </a:cubicBezTo>
                    <a:cubicBezTo>
                      <a:pt x="1" y="5"/>
                      <a:pt x="1" y="5"/>
                      <a:pt x="1" y="5"/>
                    </a:cubicBezTo>
                    <a:cubicBezTo>
                      <a:pt x="1" y="5"/>
                      <a:pt x="1" y="5"/>
                      <a:pt x="1" y="5"/>
                    </a:cubicBezTo>
                    <a:cubicBezTo>
                      <a:pt x="1" y="5"/>
                      <a:pt x="1" y="5"/>
                      <a:pt x="1" y="5"/>
                    </a:cubicBezTo>
                    <a:cubicBezTo>
                      <a:pt x="1" y="5"/>
                      <a:pt x="0" y="5"/>
                      <a:pt x="0" y="5"/>
                    </a:cubicBezTo>
                    <a:cubicBezTo>
                      <a:pt x="1" y="6"/>
                      <a:pt x="1" y="6"/>
                      <a:pt x="1" y="6"/>
                    </a:cubicBezTo>
                    <a:cubicBezTo>
                      <a:pt x="1" y="6"/>
                      <a:pt x="1" y="6"/>
                      <a:pt x="1" y="6"/>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8"/>
                      <a:pt x="1" y="8"/>
                      <a:pt x="1" y="8"/>
                    </a:cubicBezTo>
                    <a:cubicBezTo>
                      <a:pt x="1" y="8"/>
                      <a:pt x="1" y="8"/>
                      <a:pt x="1" y="8"/>
                    </a:cubicBezTo>
                    <a:cubicBezTo>
                      <a:pt x="2" y="8"/>
                      <a:pt x="2" y="8"/>
                      <a:pt x="2" y="8"/>
                    </a:cubicBezTo>
                    <a:cubicBezTo>
                      <a:pt x="2" y="8"/>
                      <a:pt x="2" y="8"/>
                      <a:pt x="2" y="8"/>
                    </a:cubicBezTo>
                    <a:cubicBezTo>
                      <a:pt x="2" y="8"/>
                      <a:pt x="2" y="8"/>
                      <a:pt x="2" y="8"/>
                    </a:cubicBezTo>
                    <a:cubicBezTo>
                      <a:pt x="2" y="8"/>
                      <a:pt x="2" y="8"/>
                      <a:pt x="2" y="8"/>
                    </a:cubicBezTo>
                    <a:cubicBezTo>
                      <a:pt x="3" y="9"/>
                      <a:pt x="3" y="9"/>
                      <a:pt x="3" y="9"/>
                    </a:cubicBezTo>
                    <a:cubicBezTo>
                      <a:pt x="3" y="8"/>
                      <a:pt x="3" y="8"/>
                      <a:pt x="3" y="8"/>
                    </a:cubicBezTo>
                    <a:cubicBezTo>
                      <a:pt x="4" y="8"/>
                      <a:pt x="4" y="8"/>
                      <a:pt x="4" y="8"/>
                    </a:cubicBezTo>
                    <a:cubicBezTo>
                      <a:pt x="4" y="7"/>
                      <a:pt x="4" y="7"/>
                      <a:pt x="4" y="7"/>
                    </a:cubicBezTo>
                    <a:cubicBezTo>
                      <a:pt x="4" y="7"/>
                      <a:pt x="4" y="7"/>
                      <a:pt x="4" y="7"/>
                    </a:cubicBezTo>
                    <a:cubicBezTo>
                      <a:pt x="4" y="7"/>
                      <a:pt x="4" y="7"/>
                      <a:pt x="4" y="7"/>
                    </a:cubicBezTo>
                    <a:cubicBezTo>
                      <a:pt x="4" y="6"/>
                      <a:pt x="4" y="6"/>
                      <a:pt x="4" y="6"/>
                    </a:cubicBezTo>
                    <a:cubicBezTo>
                      <a:pt x="4" y="6"/>
                      <a:pt x="4" y="6"/>
                      <a:pt x="4" y="6"/>
                    </a:cubicBezTo>
                    <a:cubicBezTo>
                      <a:pt x="4" y="6"/>
                      <a:pt x="4" y="6"/>
                      <a:pt x="4" y="6"/>
                    </a:cubicBezTo>
                    <a:cubicBezTo>
                      <a:pt x="4" y="5"/>
                      <a:pt x="4" y="5"/>
                      <a:pt x="4" y="5"/>
                    </a:cubicBezTo>
                    <a:cubicBezTo>
                      <a:pt x="4" y="5"/>
                      <a:pt x="4" y="5"/>
                      <a:pt x="4" y="5"/>
                    </a:cubicBezTo>
                    <a:cubicBezTo>
                      <a:pt x="4" y="5"/>
                      <a:pt x="4" y="5"/>
                      <a:pt x="4" y="5"/>
                    </a:cubicBezTo>
                    <a:cubicBezTo>
                      <a:pt x="4" y="4"/>
                      <a:pt x="4" y="5"/>
                      <a:pt x="4" y="4"/>
                    </a:cubicBezTo>
                    <a:cubicBezTo>
                      <a:pt x="4" y="4"/>
                      <a:pt x="4" y="3"/>
                      <a:pt x="4" y="3"/>
                    </a:cubicBezTo>
                    <a:cubicBezTo>
                      <a:pt x="4" y="3"/>
                      <a:pt x="4" y="3"/>
                      <a:pt x="4" y="3"/>
                    </a:cubicBezTo>
                    <a:cubicBezTo>
                      <a:pt x="4" y="3"/>
                      <a:pt x="4" y="3"/>
                      <a:pt x="4" y="3"/>
                    </a:cubicBezTo>
                    <a:cubicBezTo>
                      <a:pt x="4" y="2"/>
                      <a:pt x="4" y="2"/>
                      <a:pt x="4" y="2"/>
                    </a:cubicBezTo>
                    <a:cubicBezTo>
                      <a:pt x="4" y="2"/>
                      <a:pt x="4" y="2"/>
                      <a:pt x="4" y="2"/>
                    </a:cubicBezTo>
                    <a:cubicBezTo>
                      <a:pt x="4" y="2"/>
                      <a:pt x="4" y="2"/>
                      <a:pt x="4" y="2"/>
                    </a:cubicBezTo>
                    <a:cubicBezTo>
                      <a:pt x="4" y="2"/>
                      <a:pt x="4" y="2"/>
                      <a:pt x="4" y="2"/>
                    </a:cubicBezTo>
                    <a:cubicBezTo>
                      <a:pt x="4" y="2"/>
                      <a:pt x="4" y="1"/>
                      <a:pt x="4" y="1"/>
                    </a:cubicBezTo>
                    <a:cubicBezTo>
                      <a:pt x="4" y="1"/>
                      <a:pt x="4" y="0"/>
                      <a:pt x="4" y="0"/>
                    </a:cubicBezTo>
                    <a:cubicBezTo>
                      <a:pt x="4" y="0"/>
                      <a:pt x="4" y="0"/>
                      <a:pt x="4" y="0"/>
                    </a:cubicBezTo>
                    <a:cubicBezTo>
                      <a:pt x="4" y="0"/>
                      <a:pt x="4" y="0"/>
                      <a:pt x="4" y="0"/>
                    </a:cubicBezTo>
                    <a:cubicBezTo>
                      <a:pt x="3" y="0"/>
                      <a:pt x="3" y="0"/>
                      <a:pt x="3" y="0"/>
                    </a:cubicBezTo>
                    <a:cubicBezTo>
                      <a:pt x="3" y="0"/>
                      <a:pt x="3" y="0"/>
                      <a:pt x="3" y="0"/>
                    </a:cubicBezTo>
                    <a:cubicBezTo>
                      <a:pt x="3" y="0"/>
                      <a:pt x="3" y="0"/>
                      <a:pt x="3" y="0"/>
                    </a:cubicBez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94" name="Freeform 106"/>
              <p:cNvSpPr>
                <a:spLocks/>
              </p:cNvSpPr>
              <p:nvPr/>
            </p:nvSpPr>
            <p:spPr bwMode="auto">
              <a:xfrm>
                <a:off x="817" y="1475"/>
                <a:ext cx="5" cy="8"/>
              </a:xfrm>
              <a:custGeom>
                <a:avLst/>
                <a:gdLst>
                  <a:gd name="T0" fmla="*/ 0 w 8"/>
                  <a:gd name="T1" fmla="*/ 4 h 13"/>
                  <a:gd name="T2" fmla="*/ 1 w 8"/>
                  <a:gd name="T3" fmla="*/ 4 h 13"/>
                  <a:gd name="T4" fmla="*/ 1 w 8"/>
                  <a:gd name="T5" fmla="*/ 5 h 13"/>
                  <a:gd name="T6" fmla="*/ 1 w 8"/>
                  <a:gd name="T7" fmla="*/ 6 h 13"/>
                  <a:gd name="T8" fmla="*/ 1 w 8"/>
                  <a:gd name="T9" fmla="*/ 7 h 13"/>
                  <a:gd name="T10" fmla="*/ 1 w 8"/>
                  <a:gd name="T11" fmla="*/ 7 h 13"/>
                  <a:gd name="T12" fmla="*/ 1 w 8"/>
                  <a:gd name="T13" fmla="*/ 8 h 13"/>
                  <a:gd name="T14" fmla="*/ 2 w 8"/>
                  <a:gd name="T15" fmla="*/ 8 h 13"/>
                  <a:gd name="T16" fmla="*/ 2 w 8"/>
                  <a:gd name="T17" fmla="*/ 9 h 13"/>
                  <a:gd name="T18" fmla="*/ 1 w 8"/>
                  <a:gd name="T19" fmla="*/ 10 h 13"/>
                  <a:gd name="T20" fmla="*/ 1 w 8"/>
                  <a:gd name="T21" fmla="*/ 10 h 13"/>
                  <a:gd name="T22" fmla="*/ 1 w 8"/>
                  <a:gd name="T23" fmla="*/ 11 h 13"/>
                  <a:gd name="T24" fmla="*/ 1 w 8"/>
                  <a:gd name="T25" fmla="*/ 12 h 13"/>
                  <a:gd name="T26" fmla="*/ 2 w 8"/>
                  <a:gd name="T27" fmla="*/ 13 h 13"/>
                  <a:gd name="T28" fmla="*/ 2 w 8"/>
                  <a:gd name="T29" fmla="*/ 13 h 13"/>
                  <a:gd name="T30" fmla="*/ 4 w 8"/>
                  <a:gd name="T31" fmla="*/ 13 h 13"/>
                  <a:gd name="T32" fmla="*/ 4 w 8"/>
                  <a:gd name="T33" fmla="*/ 13 h 13"/>
                  <a:gd name="T34" fmla="*/ 4 w 8"/>
                  <a:gd name="T35" fmla="*/ 12 h 13"/>
                  <a:gd name="T36" fmla="*/ 4 w 8"/>
                  <a:gd name="T37" fmla="*/ 11 h 13"/>
                  <a:gd name="T38" fmla="*/ 5 w 8"/>
                  <a:gd name="T39" fmla="*/ 11 h 13"/>
                  <a:gd name="T40" fmla="*/ 5 w 8"/>
                  <a:gd name="T41" fmla="*/ 12 h 13"/>
                  <a:gd name="T42" fmla="*/ 6 w 8"/>
                  <a:gd name="T43" fmla="*/ 12 h 13"/>
                  <a:gd name="T44" fmla="*/ 7 w 8"/>
                  <a:gd name="T45" fmla="*/ 11 h 13"/>
                  <a:gd name="T46" fmla="*/ 7 w 8"/>
                  <a:gd name="T47" fmla="*/ 10 h 13"/>
                  <a:gd name="T48" fmla="*/ 7 w 8"/>
                  <a:gd name="T49" fmla="*/ 9 h 13"/>
                  <a:gd name="T50" fmla="*/ 7 w 8"/>
                  <a:gd name="T51" fmla="*/ 8 h 13"/>
                  <a:gd name="T52" fmla="*/ 7 w 8"/>
                  <a:gd name="T53" fmla="*/ 7 h 13"/>
                  <a:gd name="T54" fmla="*/ 7 w 8"/>
                  <a:gd name="T55" fmla="*/ 6 h 13"/>
                  <a:gd name="T56" fmla="*/ 7 w 8"/>
                  <a:gd name="T57" fmla="*/ 6 h 13"/>
                  <a:gd name="T58" fmla="*/ 7 w 8"/>
                  <a:gd name="T59" fmla="*/ 5 h 13"/>
                  <a:gd name="T60" fmla="*/ 7 w 8"/>
                  <a:gd name="T61" fmla="*/ 4 h 13"/>
                  <a:gd name="T62" fmla="*/ 7 w 8"/>
                  <a:gd name="T63" fmla="*/ 4 h 13"/>
                  <a:gd name="T64" fmla="*/ 7 w 8"/>
                  <a:gd name="T65" fmla="*/ 3 h 13"/>
                  <a:gd name="T66" fmla="*/ 7 w 8"/>
                  <a:gd name="T67" fmla="*/ 3 h 13"/>
                  <a:gd name="T68" fmla="*/ 6 w 8"/>
                  <a:gd name="T69" fmla="*/ 2 h 13"/>
                  <a:gd name="T70" fmla="*/ 7 w 8"/>
                  <a:gd name="T71" fmla="*/ 2 h 13"/>
                  <a:gd name="T72" fmla="*/ 6 w 8"/>
                  <a:gd name="T73" fmla="*/ 1 h 13"/>
                  <a:gd name="T74" fmla="*/ 6 w 8"/>
                  <a:gd name="T75" fmla="*/ 1 h 13"/>
                  <a:gd name="T76" fmla="*/ 5 w 8"/>
                  <a:gd name="T77" fmla="*/ 1 h 13"/>
                  <a:gd name="T78" fmla="*/ 5 w 8"/>
                  <a:gd name="T79" fmla="*/ 0 h 13"/>
                  <a:gd name="T80" fmla="*/ 4 w 8"/>
                  <a:gd name="T81" fmla="*/ 1 h 13"/>
                  <a:gd name="T82" fmla="*/ 4 w 8"/>
                  <a:gd name="T83" fmla="*/ 1 h 13"/>
                  <a:gd name="T84" fmla="*/ 4 w 8"/>
                  <a:gd name="T85" fmla="*/ 1 h 13"/>
                  <a:gd name="T86" fmla="*/ 3 w 8"/>
                  <a:gd name="T87" fmla="*/ 2 h 13"/>
                  <a:gd name="T88" fmla="*/ 3 w 8"/>
                  <a:gd name="T89" fmla="*/ 2 h 13"/>
                  <a:gd name="T90" fmla="*/ 2 w 8"/>
                  <a:gd name="T91" fmla="*/ 3 h 13"/>
                  <a:gd name="T92" fmla="*/ 2 w 8"/>
                  <a:gd name="T93" fmla="*/ 3 h 13"/>
                  <a:gd name="T94" fmla="*/ 1 w 8"/>
                  <a:gd name="T95" fmla="*/ 3 h 13"/>
                  <a:gd name="T96" fmla="*/ 1 w 8"/>
                  <a:gd name="T97" fmla="*/ 2 h 13"/>
                  <a:gd name="T98" fmla="*/ 0 w 8"/>
                  <a:gd name="T9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 h="13">
                    <a:moveTo>
                      <a:pt x="0" y="3"/>
                    </a:moveTo>
                    <a:cubicBezTo>
                      <a:pt x="0" y="4"/>
                      <a:pt x="0" y="4"/>
                      <a:pt x="0" y="4"/>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1" y="8"/>
                      <a:pt x="1" y="8"/>
                      <a:pt x="1" y="8"/>
                    </a:cubicBezTo>
                    <a:cubicBezTo>
                      <a:pt x="1" y="8"/>
                      <a:pt x="1" y="8"/>
                      <a:pt x="1" y="8"/>
                    </a:cubicBezTo>
                    <a:cubicBezTo>
                      <a:pt x="2" y="8"/>
                      <a:pt x="2" y="8"/>
                      <a:pt x="2" y="8"/>
                    </a:cubicBezTo>
                    <a:cubicBezTo>
                      <a:pt x="2" y="8"/>
                      <a:pt x="2" y="8"/>
                      <a:pt x="2" y="8"/>
                    </a:cubicBezTo>
                    <a:cubicBezTo>
                      <a:pt x="2" y="9"/>
                      <a:pt x="2" y="9"/>
                      <a:pt x="2" y="9"/>
                    </a:cubicBezTo>
                    <a:cubicBezTo>
                      <a:pt x="2" y="9"/>
                      <a:pt x="2" y="9"/>
                      <a:pt x="2" y="9"/>
                    </a:cubicBezTo>
                    <a:cubicBezTo>
                      <a:pt x="1" y="9"/>
                      <a:pt x="1" y="9"/>
                      <a:pt x="1" y="9"/>
                    </a:cubicBezTo>
                    <a:cubicBezTo>
                      <a:pt x="1" y="9"/>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2"/>
                      <a:pt x="1" y="12"/>
                      <a:pt x="1" y="12"/>
                    </a:cubicBezTo>
                    <a:cubicBezTo>
                      <a:pt x="1" y="12"/>
                      <a:pt x="1" y="12"/>
                      <a:pt x="1" y="12"/>
                    </a:cubicBezTo>
                    <a:cubicBezTo>
                      <a:pt x="1" y="12"/>
                      <a:pt x="1" y="12"/>
                      <a:pt x="1" y="12"/>
                    </a:cubicBezTo>
                    <a:cubicBezTo>
                      <a:pt x="2" y="13"/>
                      <a:pt x="2" y="13"/>
                      <a:pt x="2" y="13"/>
                    </a:cubicBezTo>
                    <a:cubicBezTo>
                      <a:pt x="2" y="13"/>
                      <a:pt x="2" y="13"/>
                      <a:pt x="2" y="13"/>
                    </a:cubicBezTo>
                    <a:cubicBezTo>
                      <a:pt x="2" y="13"/>
                      <a:pt x="2" y="13"/>
                      <a:pt x="2"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2"/>
                      <a:pt x="4" y="12"/>
                      <a:pt x="4" y="12"/>
                    </a:cubicBezTo>
                    <a:cubicBezTo>
                      <a:pt x="4" y="12"/>
                      <a:pt x="4" y="12"/>
                      <a:pt x="4" y="12"/>
                    </a:cubicBezTo>
                    <a:cubicBezTo>
                      <a:pt x="4" y="11"/>
                      <a:pt x="4" y="11"/>
                      <a:pt x="4" y="11"/>
                    </a:cubicBezTo>
                    <a:cubicBezTo>
                      <a:pt x="4" y="11"/>
                      <a:pt x="4" y="11"/>
                      <a:pt x="4" y="11"/>
                    </a:cubicBezTo>
                    <a:cubicBezTo>
                      <a:pt x="5" y="11"/>
                      <a:pt x="5" y="11"/>
                      <a:pt x="5" y="11"/>
                    </a:cubicBezTo>
                    <a:cubicBezTo>
                      <a:pt x="5" y="12"/>
                      <a:pt x="5" y="12"/>
                      <a:pt x="5" y="12"/>
                    </a:cubicBezTo>
                    <a:cubicBezTo>
                      <a:pt x="5" y="12"/>
                      <a:pt x="5" y="12"/>
                      <a:pt x="5" y="12"/>
                    </a:cubicBezTo>
                    <a:cubicBezTo>
                      <a:pt x="6" y="12"/>
                      <a:pt x="6" y="12"/>
                      <a:pt x="6" y="12"/>
                    </a:cubicBezTo>
                    <a:cubicBezTo>
                      <a:pt x="6" y="12"/>
                      <a:pt x="6" y="12"/>
                      <a:pt x="6" y="12"/>
                    </a:cubicBezTo>
                    <a:cubicBezTo>
                      <a:pt x="7" y="12"/>
                      <a:pt x="7" y="12"/>
                      <a:pt x="7" y="12"/>
                    </a:cubicBezTo>
                    <a:cubicBezTo>
                      <a:pt x="7" y="11"/>
                      <a:pt x="7" y="11"/>
                      <a:pt x="7" y="11"/>
                    </a:cubicBezTo>
                    <a:cubicBezTo>
                      <a:pt x="7" y="11"/>
                      <a:pt x="7" y="11"/>
                      <a:pt x="7" y="11"/>
                    </a:cubicBezTo>
                    <a:cubicBezTo>
                      <a:pt x="7" y="10"/>
                      <a:pt x="7" y="10"/>
                      <a:pt x="7" y="10"/>
                    </a:cubicBezTo>
                    <a:cubicBezTo>
                      <a:pt x="7" y="10"/>
                      <a:pt x="7" y="10"/>
                      <a:pt x="7" y="10"/>
                    </a:cubicBezTo>
                    <a:cubicBezTo>
                      <a:pt x="7" y="10"/>
                      <a:pt x="7" y="9"/>
                      <a:pt x="7" y="9"/>
                    </a:cubicBezTo>
                    <a:cubicBezTo>
                      <a:pt x="7" y="9"/>
                      <a:pt x="7" y="9"/>
                      <a:pt x="7" y="9"/>
                    </a:cubicBezTo>
                    <a:cubicBezTo>
                      <a:pt x="7" y="8"/>
                      <a:pt x="7" y="8"/>
                      <a:pt x="7" y="8"/>
                    </a:cubicBezTo>
                    <a:cubicBezTo>
                      <a:pt x="7" y="8"/>
                      <a:pt x="7" y="8"/>
                      <a:pt x="7" y="8"/>
                    </a:cubicBezTo>
                    <a:cubicBezTo>
                      <a:pt x="7" y="7"/>
                      <a:pt x="7" y="7"/>
                      <a:pt x="7" y="7"/>
                    </a:cubicBezTo>
                    <a:cubicBezTo>
                      <a:pt x="7" y="7"/>
                      <a:pt x="7" y="7"/>
                      <a:pt x="7" y="7"/>
                    </a:cubicBezTo>
                    <a:cubicBezTo>
                      <a:pt x="7" y="6"/>
                      <a:pt x="7" y="6"/>
                      <a:pt x="7" y="6"/>
                    </a:cubicBezTo>
                    <a:cubicBezTo>
                      <a:pt x="7" y="6"/>
                      <a:pt x="7" y="6"/>
                      <a:pt x="7" y="6"/>
                    </a:cubicBezTo>
                    <a:cubicBezTo>
                      <a:pt x="7" y="6"/>
                      <a:pt x="7" y="6"/>
                      <a:pt x="7" y="6"/>
                    </a:cubicBezTo>
                    <a:cubicBezTo>
                      <a:pt x="7" y="6"/>
                      <a:pt x="7" y="6"/>
                      <a:pt x="7" y="5"/>
                    </a:cubicBezTo>
                    <a:cubicBezTo>
                      <a:pt x="7" y="5"/>
                      <a:pt x="7" y="5"/>
                      <a:pt x="7" y="5"/>
                    </a:cubicBezTo>
                    <a:cubicBezTo>
                      <a:pt x="8" y="5"/>
                      <a:pt x="8" y="5"/>
                      <a:pt x="8" y="5"/>
                    </a:cubicBezTo>
                    <a:cubicBezTo>
                      <a:pt x="7" y="4"/>
                      <a:pt x="7" y="4"/>
                      <a:pt x="7" y="4"/>
                    </a:cubicBezTo>
                    <a:cubicBezTo>
                      <a:pt x="7" y="4"/>
                      <a:pt x="7" y="4"/>
                      <a:pt x="7" y="4"/>
                    </a:cubicBezTo>
                    <a:cubicBezTo>
                      <a:pt x="7" y="4"/>
                      <a:pt x="7" y="4"/>
                      <a:pt x="7" y="4"/>
                    </a:cubicBezTo>
                    <a:cubicBezTo>
                      <a:pt x="7" y="3"/>
                      <a:pt x="7" y="3"/>
                      <a:pt x="7" y="3"/>
                    </a:cubicBezTo>
                    <a:cubicBezTo>
                      <a:pt x="7" y="3"/>
                      <a:pt x="7" y="3"/>
                      <a:pt x="7" y="3"/>
                    </a:cubicBezTo>
                    <a:cubicBezTo>
                      <a:pt x="7" y="3"/>
                      <a:pt x="7" y="3"/>
                      <a:pt x="7" y="3"/>
                    </a:cubicBezTo>
                    <a:cubicBezTo>
                      <a:pt x="7" y="3"/>
                      <a:pt x="7" y="3"/>
                      <a:pt x="7" y="3"/>
                    </a:cubicBezTo>
                    <a:cubicBezTo>
                      <a:pt x="7" y="3"/>
                      <a:pt x="7" y="2"/>
                      <a:pt x="7" y="2"/>
                    </a:cubicBezTo>
                    <a:cubicBezTo>
                      <a:pt x="6" y="2"/>
                      <a:pt x="6" y="3"/>
                      <a:pt x="6" y="2"/>
                    </a:cubicBezTo>
                    <a:cubicBezTo>
                      <a:pt x="6" y="2"/>
                      <a:pt x="7" y="2"/>
                      <a:pt x="7" y="2"/>
                    </a:cubicBezTo>
                    <a:cubicBezTo>
                      <a:pt x="7" y="2"/>
                      <a:pt x="7" y="2"/>
                      <a:pt x="7" y="2"/>
                    </a:cubicBezTo>
                    <a:cubicBezTo>
                      <a:pt x="7" y="2"/>
                      <a:pt x="7" y="2"/>
                      <a:pt x="7" y="2"/>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1"/>
                      <a:pt x="5" y="1"/>
                      <a:pt x="5" y="1"/>
                    </a:cubicBezTo>
                    <a:cubicBezTo>
                      <a:pt x="5" y="0"/>
                      <a:pt x="5" y="0"/>
                      <a:pt x="5" y="0"/>
                    </a:cubicBezTo>
                    <a:cubicBezTo>
                      <a:pt x="4" y="1"/>
                      <a:pt x="4" y="1"/>
                      <a:pt x="4" y="1"/>
                    </a:cubicBezTo>
                    <a:cubicBezTo>
                      <a:pt x="4" y="1"/>
                      <a:pt x="4" y="1"/>
                      <a:pt x="4" y="1"/>
                    </a:cubicBezTo>
                    <a:cubicBezTo>
                      <a:pt x="4" y="1"/>
                      <a:pt x="5" y="1"/>
                      <a:pt x="4" y="1"/>
                    </a:cubicBezTo>
                    <a:cubicBezTo>
                      <a:pt x="4" y="1"/>
                      <a:pt x="4" y="1"/>
                      <a:pt x="4" y="1"/>
                    </a:cubicBezTo>
                    <a:cubicBezTo>
                      <a:pt x="4" y="1"/>
                      <a:pt x="4" y="1"/>
                      <a:pt x="4" y="1"/>
                    </a:cubicBezTo>
                    <a:cubicBezTo>
                      <a:pt x="4" y="1"/>
                      <a:pt x="4" y="1"/>
                      <a:pt x="4" y="1"/>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95" name="Freeform 107"/>
              <p:cNvSpPr>
                <a:spLocks/>
              </p:cNvSpPr>
              <p:nvPr/>
            </p:nvSpPr>
            <p:spPr bwMode="auto">
              <a:xfrm>
                <a:off x="828" y="1484"/>
                <a:ext cx="7" cy="5"/>
              </a:xfrm>
              <a:custGeom>
                <a:avLst/>
                <a:gdLst>
                  <a:gd name="T0" fmla="*/ 12 w 13"/>
                  <a:gd name="T1" fmla="*/ 0 h 8"/>
                  <a:gd name="T2" fmla="*/ 12 w 13"/>
                  <a:gd name="T3" fmla="*/ 0 h 8"/>
                  <a:gd name="T4" fmla="*/ 11 w 13"/>
                  <a:gd name="T5" fmla="*/ 0 h 8"/>
                  <a:gd name="T6" fmla="*/ 11 w 13"/>
                  <a:gd name="T7" fmla="*/ 1 h 8"/>
                  <a:gd name="T8" fmla="*/ 10 w 13"/>
                  <a:gd name="T9" fmla="*/ 1 h 8"/>
                  <a:gd name="T10" fmla="*/ 10 w 13"/>
                  <a:gd name="T11" fmla="*/ 1 h 8"/>
                  <a:gd name="T12" fmla="*/ 9 w 13"/>
                  <a:gd name="T13" fmla="*/ 1 h 8"/>
                  <a:gd name="T14" fmla="*/ 9 w 13"/>
                  <a:gd name="T15" fmla="*/ 1 h 8"/>
                  <a:gd name="T16" fmla="*/ 9 w 13"/>
                  <a:gd name="T17" fmla="*/ 1 h 8"/>
                  <a:gd name="T18" fmla="*/ 7 w 13"/>
                  <a:gd name="T19" fmla="*/ 1 h 8"/>
                  <a:gd name="T20" fmla="*/ 6 w 13"/>
                  <a:gd name="T21" fmla="*/ 2 h 8"/>
                  <a:gd name="T22" fmla="*/ 5 w 13"/>
                  <a:gd name="T23" fmla="*/ 1 h 8"/>
                  <a:gd name="T24" fmla="*/ 3 w 13"/>
                  <a:gd name="T25" fmla="*/ 1 h 8"/>
                  <a:gd name="T26" fmla="*/ 3 w 13"/>
                  <a:gd name="T27" fmla="*/ 1 h 8"/>
                  <a:gd name="T28" fmla="*/ 2 w 13"/>
                  <a:gd name="T29" fmla="*/ 1 h 8"/>
                  <a:gd name="T30" fmla="*/ 2 w 13"/>
                  <a:gd name="T31" fmla="*/ 2 h 8"/>
                  <a:gd name="T32" fmla="*/ 1 w 13"/>
                  <a:gd name="T33" fmla="*/ 1 h 8"/>
                  <a:gd name="T34" fmla="*/ 0 w 13"/>
                  <a:gd name="T35" fmla="*/ 2 h 8"/>
                  <a:gd name="T36" fmla="*/ 0 w 13"/>
                  <a:gd name="T37" fmla="*/ 3 h 8"/>
                  <a:gd name="T38" fmla="*/ 0 w 13"/>
                  <a:gd name="T39" fmla="*/ 4 h 8"/>
                  <a:gd name="T40" fmla="*/ 1 w 13"/>
                  <a:gd name="T41" fmla="*/ 4 h 8"/>
                  <a:gd name="T42" fmla="*/ 2 w 13"/>
                  <a:gd name="T43" fmla="*/ 4 h 8"/>
                  <a:gd name="T44" fmla="*/ 3 w 13"/>
                  <a:gd name="T45" fmla="*/ 4 h 8"/>
                  <a:gd name="T46" fmla="*/ 5 w 13"/>
                  <a:gd name="T47" fmla="*/ 5 h 8"/>
                  <a:gd name="T48" fmla="*/ 6 w 13"/>
                  <a:gd name="T49" fmla="*/ 6 h 8"/>
                  <a:gd name="T50" fmla="*/ 7 w 13"/>
                  <a:gd name="T51" fmla="*/ 6 h 8"/>
                  <a:gd name="T52" fmla="*/ 8 w 13"/>
                  <a:gd name="T53" fmla="*/ 6 h 8"/>
                  <a:gd name="T54" fmla="*/ 9 w 13"/>
                  <a:gd name="T55" fmla="*/ 7 h 8"/>
                  <a:gd name="T56" fmla="*/ 10 w 13"/>
                  <a:gd name="T57" fmla="*/ 8 h 8"/>
                  <a:gd name="T58" fmla="*/ 11 w 13"/>
                  <a:gd name="T59" fmla="*/ 8 h 8"/>
                  <a:gd name="T60" fmla="*/ 11 w 13"/>
                  <a:gd name="T61" fmla="*/ 7 h 8"/>
                  <a:gd name="T62" fmla="*/ 12 w 13"/>
                  <a:gd name="T63" fmla="*/ 7 h 8"/>
                  <a:gd name="T64" fmla="*/ 12 w 13"/>
                  <a:gd name="T65" fmla="*/ 6 h 8"/>
                  <a:gd name="T66" fmla="*/ 12 w 13"/>
                  <a:gd name="T67" fmla="*/ 6 h 8"/>
                  <a:gd name="T68" fmla="*/ 12 w 13"/>
                  <a:gd name="T69" fmla="*/ 6 h 8"/>
                  <a:gd name="T70" fmla="*/ 12 w 13"/>
                  <a:gd name="T71" fmla="*/ 5 h 8"/>
                  <a:gd name="T72" fmla="*/ 11 w 13"/>
                  <a:gd name="T73" fmla="*/ 5 h 8"/>
                  <a:gd name="T74" fmla="*/ 11 w 13"/>
                  <a:gd name="T75" fmla="*/ 4 h 8"/>
                  <a:gd name="T76" fmla="*/ 11 w 13"/>
                  <a:gd name="T77" fmla="*/ 4 h 8"/>
                  <a:gd name="T78" fmla="*/ 11 w 13"/>
                  <a:gd name="T79" fmla="*/ 3 h 8"/>
                  <a:gd name="T80" fmla="*/ 12 w 13"/>
                  <a:gd name="T81" fmla="*/ 2 h 8"/>
                  <a:gd name="T82" fmla="*/ 12 w 13"/>
                  <a:gd name="T83" fmla="*/ 2 h 8"/>
                  <a:gd name="T84" fmla="*/ 12 w 13"/>
                  <a:gd name="T85" fmla="*/ 1 h 8"/>
                  <a:gd name="T86" fmla="*/ 12 w 13"/>
                  <a:gd name="T87" fmla="*/ 1 h 8"/>
                  <a:gd name="T88" fmla="*/ 13 w 13"/>
                  <a:gd name="T89" fmla="*/ 0 h 8"/>
                  <a:gd name="T90" fmla="*/ 13 w 13"/>
                  <a:gd name="T9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8">
                    <a:moveTo>
                      <a:pt x="12" y="0"/>
                    </a:moveTo>
                    <a:cubicBezTo>
                      <a:pt x="12" y="0"/>
                      <a:pt x="12" y="0"/>
                      <a:pt x="12" y="0"/>
                    </a:cubicBezTo>
                    <a:cubicBezTo>
                      <a:pt x="12" y="0"/>
                      <a:pt x="12" y="0"/>
                      <a:pt x="12" y="0"/>
                    </a:cubicBezTo>
                    <a:cubicBezTo>
                      <a:pt x="12" y="0"/>
                      <a:pt x="12" y="0"/>
                      <a:pt x="12" y="0"/>
                    </a:cubicBezTo>
                    <a:cubicBezTo>
                      <a:pt x="11" y="0"/>
                      <a:pt x="11" y="0"/>
                      <a:pt x="11" y="0"/>
                    </a:cubicBezTo>
                    <a:cubicBezTo>
                      <a:pt x="11" y="0"/>
                      <a:pt x="11" y="0"/>
                      <a:pt x="11" y="0"/>
                    </a:cubicBezTo>
                    <a:cubicBezTo>
                      <a:pt x="11" y="0"/>
                      <a:pt x="11" y="0"/>
                      <a:pt x="11" y="0"/>
                    </a:cubicBezTo>
                    <a:cubicBezTo>
                      <a:pt x="11" y="1"/>
                      <a:pt x="11" y="1"/>
                      <a:pt x="11" y="1"/>
                    </a:cubicBezTo>
                    <a:cubicBezTo>
                      <a:pt x="11" y="1"/>
                      <a:pt x="11" y="1"/>
                      <a:pt x="11" y="1"/>
                    </a:cubicBezTo>
                    <a:cubicBezTo>
                      <a:pt x="10" y="1"/>
                      <a:pt x="10" y="1"/>
                      <a:pt x="10" y="1"/>
                    </a:cubicBezTo>
                    <a:cubicBezTo>
                      <a:pt x="10" y="1"/>
                      <a:pt x="10" y="1"/>
                      <a:pt x="10" y="1"/>
                    </a:cubicBezTo>
                    <a:cubicBezTo>
                      <a:pt x="10" y="1"/>
                      <a:pt x="10" y="1"/>
                      <a:pt x="10"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8" y="1"/>
                      <a:pt x="8" y="1"/>
                      <a:pt x="8" y="1"/>
                    </a:cubicBezTo>
                    <a:cubicBezTo>
                      <a:pt x="7" y="1"/>
                      <a:pt x="7" y="1"/>
                      <a:pt x="7" y="1"/>
                    </a:cubicBezTo>
                    <a:cubicBezTo>
                      <a:pt x="6" y="1"/>
                      <a:pt x="6" y="1"/>
                      <a:pt x="6" y="1"/>
                    </a:cubicBezTo>
                    <a:cubicBezTo>
                      <a:pt x="6" y="2"/>
                      <a:pt x="6" y="2"/>
                      <a:pt x="6" y="2"/>
                    </a:cubicBezTo>
                    <a:cubicBezTo>
                      <a:pt x="5" y="2"/>
                      <a:pt x="5" y="2"/>
                      <a:pt x="5" y="2"/>
                    </a:cubicBezTo>
                    <a:cubicBezTo>
                      <a:pt x="5" y="1"/>
                      <a:pt x="5" y="1"/>
                      <a:pt x="5" y="1"/>
                    </a:cubicBezTo>
                    <a:cubicBezTo>
                      <a:pt x="4" y="1"/>
                      <a:pt x="4" y="1"/>
                      <a:pt x="4"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2"/>
                      <a:pt x="2" y="2"/>
                      <a:pt x="2" y="2"/>
                    </a:cubicBezTo>
                    <a:cubicBezTo>
                      <a:pt x="2" y="2"/>
                      <a:pt x="2" y="2"/>
                      <a:pt x="2" y="2"/>
                    </a:cubicBez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4"/>
                      <a:pt x="0" y="4"/>
                      <a:pt x="0" y="4"/>
                    </a:cubicBezTo>
                    <a:cubicBezTo>
                      <a:pt x="1" y="4"/>
                      <a:pt x="1" y="4"/>
                      <a:pt x="1" y="4"/>
                    </a:cubicBezTo>
                    <a:cubicBezTo>
                      <a:pt x="1" y="4"/>
                      <a:pt x="1" y="4"/>
                      <a:pt x="1" y="4"/>
                    </a:cubicBezTo>
                    <a:cubicBezTo>
                      <a:pt x="1" y="4"/>
                      <a:pt x="2" y="4"/>
                      <a:pt x="2" y="4"/>
                    </a:cubicBezTo>
                    <a:cubicBezTo>
                      <a:pt x="2" y="4"/>
                      <a:pt x="2" y="4"/>
                      <a:pt x="2" y="4"/>
                    </a:cubicBezTo>
                    <a:cubicBezTo>
                      <a:pt x="3" y="4"/>
                      <a:pt x="3" y="4"/>
                      <a:pt x="3" y="4"/>
                    </a:cubicBezTo>
                    <a:cubicBezTo>
                      <a:pt x="3" y="4"/>
                      <a:pt x="3" y="4"/>
                      <a:pt x="3" y="4"/>
                    </a:cubicBezTo>
                    <a:cubicBezTo>
                      <a:pt x="4" y="5"/>
                      <a:pt x="4" y="5"/>
                      <a:pt x="4" y="5"/>
                    </a:cubicBezTo>
                    <a:cubicBezTo>
                      <a:pt x="5" y="5"/>
                      <a:pt x="5" y="5"/>
                      <a:pt x="5" y="5"/>
                    </a:cubicBezTo>
                    <a:cubicBezTo>
                      <a:pt x="5" y="6"/>
                      <a:pt x="5" y="6"/>
                      <a:pt x="5" y="6"/>
                    </a:cubicBezTo>
                    <a:cubicBezTo>
                      <a:pt x="6" y="6"/>
                      <a:pt x="6" y="6"/>
                      <a:pt x="6" y="6"/>
                    </a:cubicBezTo>
                    <a:cubicBezTo>
                      <a:pt x="6" y="6"/>
                      <a:pt x="6" y="6"/>
                      <a:pt x="7" y="6"/>
                    </a:cubicBezTo>
                    <a:cubicBezTo>
                      <a:pt x="7" y="6"/>
                      <a:pt x="7" y="6"/>
                      <a:pt x="7" y="6"/>
                    </a:cubicBezTo>
                    <a:cubicBezTo>
                      <a:pt x="7" y="6"/>
                      <a:pt x="7" y="6"/>
                      <a:pt x="8" y="6"/>
                    </a:cubicBezTo>
                    <a:cubicBezTo>
                      <a:pt x="8" y="6"/>
                      <a:pt x="8" y="6"/>
                      <a:pt x="8" y="6"/>
                    </a:cubicBezTo>
                    <a:cubicBezTo>
                      <a:pt x="8" y="7"/>
                      <a:pt x="8" y="7"/>
                      <a:pt x="8" y="7"/>
                    </a:cubicBezTo>
                    <a:cubicBezTo>
                      <a:pt x="9" y="7"/>
                      <a:pt x="9" y="7"/>
                      <a:pt x="9" y="7"/>
                    </a:cubicBezTo>
                    <a:cubicBezTo>
                      <a:pt x="9" y="8"/>
                      <a:pt x="9" y="8"/>
                      <a:pt x="9" y="8"/>
                    </a:cubicBezTo>
                    <a:cubicBezTo>
                      <a:pt x="10" y="8"/>
                      <a:pt x="10" y="8"/>
                      <a:pt x="10" y="8"/>
                    </a:cubicBezTo>
                    <a:cubicBezTo>
                      <a:pt x="10" y="8"/>
                      <a:pt x="11" y="8"/>
                      <a:pt x="11" y="8"/>
                    </a:cubicBezTo>
                    <a:cubicBezTo>
                      <a:pt x="11" y="8"/>
                      <a:pt x="11" y="8"/>
                      <a:pt x="11" y="8"/>
                    </a:cubicBezTo>
                    <a:cubicBezTo>
                      <a:pt x="11" y="8"/>
                      <a:pt x="11" y="8"/>
                      <a:pt x="11" y="8"/>
                    </a:cubicBezTo>
                    <a:cubicBezTo>
                      <a:pt x="11" y="8"/>
                      <a:pt x="11" y="8"/>
                      <a:pt x="11" y="7"/>
                    </a:cubicBezTo>
                    <a:cubicBezTo>
                      <a:pt x="11" y="7"/>
                      <a:pt x="11" y="7"/>
                      <a:pt x="11" y="7"/>
                    </a:cubicBezTo>
                    <a:cubicBezTo>
                      <a:pt x="11" y="7"/>
                      <a:pt x="12" y="7"/>
                      <a:pt x="12" y="7"/>
                    </a:cubicBezTo>
                    <a:cubicBezTo>
                      <a:pt x="12" y="7"/>
                      <a:pt x="12" y="7"/>
                      <a:pt x="12" y="7"/>
                    </a:cubicBezTo>
                    <a:cubicBezTo>
                      <a:pt x="12" y="7"/>
                      <a:pt x="12" y="7"/>
                      <a:pt x="12" y="6"/>
                    </a:cubicBezTo>
                    <a:cubicBezTo>
                      <a:pt x="12" y="6"/>
                      <a:pt x="12" y="6"/>
                      <a:pt x="12" y="6"/>
                    </a:cubicBezTo>
                    <a:cubicBezTo>
                      <a:pt x="12" y="6"/>
                      <a:pt x="12" y="6"/>
                      <a:pt x="12" y="6"/>
                    </a:cubicBezTo>
                    <a:cubicBezTo>
                      <a:pt x="12" y="6"/>
                      <a:pt x="12" y="6"/>
                      <a:pt x="12" y="6"/>
                    </a:cubicBezTo>
                    <a:cubicBezTo>
                      <a:pt x="12" y="6"/>
                      <a:pt x="12" y="6"/>
                      <a:pt x="12" y="6"/>
                    </a:cubicBezTo>
                    <a:cubicBezTo>
                      <a:pt x="12" y="5"/>
                      <a:pt x="12" y="5"/>
                      <a:pt x="12" y="5"/>
                    </a:cubicBezTo>
                    <a:cubicBezTo>
                      <a:pt x="12" y="5"/>
                      <a:pt x="12" y="5"/>
                      <a:pt x="12" y="5"/>
                    </a:cubicBezTo>
                    <a:cubicBezTo>
                      <a:pt x="12" y="5"/>
                      <a:pt x="12" y="5"/>
                      <a:pt x="12" y="5"/>
                    </a:cubicBezTo>
                    <a:cubicBezTo>
                      <a:pt x="11" y="5"/>
                      <a:pt x="11" y="5"/>
                      <a:pt x="11" y="5"/>
                    </a:cubicBezTo>
                    <a:cubicBezTo>
                      <a:pt x="11" y="5"/>
                      <a:pt x="11" y="5"/>
                      <a:pt x="11" y="5"/>
                    </a:cubicBezTo>
                    <a:cubicBezTo>
                      <a:pt x="11" y="4"/>
                      <a:pt x="11" y="4"/>
                      <a:pt x="11" y="4"/>
                    </a:cubicBezTo>
                    <a:cubicBezTo>
                      <a:pt x="11" y="4"/>
                      <a:pt x="11" y="4"/>
                      <a:pt x="11" y="4"/>
                    </a:cubicBezTo>
                    <a:cubicBezTo>
                      <a:pt x="11" y="4"/>
                      <a:pt x="11" y="4"/>
                      <a:pt x="11" y="4"/>
                    </a:cubicBezTo>
                    <a:cubicBezTo>
                      <a:pt x="11" y="3"/>
                      <a:pt x="11" y="3"/>
                      <a:pt x="11" y="3"/>
                    </a:cubicBezTo>
                    <a:cubicBezTo>
                      <a:pt x="11" y="3"/>
                      <a:pt x="11" y="3"/>
                      <a:pt x="11" y="3"/>
                    </a:cubicBezTo>
                    <a:cubicBezTo>
                      <a:pt x="12" y="3"/>
                      <a:pt x="12" y="3"/>
                      <a:pt x="12" y="3"/>
                    </a:cubicBezTo>
                    <a:cubicBezTo>
                      <a:pt x="12" y="2"/>
                      <a:pt x="12" y="2"/>
                      <a:pt x="12" y="2"/>
                    </a:cubicBezTo>
                    <a:cubicBezTo>
                      <a:pt x="12" y="2"/>
                      <a:pt x="12" y="2"/>
                      <a:pt x="12" y="2"/>
                    </a:cubicBezTo>
                    <a:cubicBezTo>
                      <a:pt x="12" y="2"/>
                      <a:pt x="12" y="2"/>
                      <a:pt x="12" y="2"/>
                    </a:cubicBezTo>
                    <a:cubicBezTo>
                      <a:pt x="12" y="2"/>
                      <a:pt x="12" y="2"/>
                      <a:pt x="12" y="2"/>
                    </a:cubicBezTo>
                    <a:cubicBezTo>
                      <a:pt x="12" y="1"/>
                      <a:pt x="12" y="1"/>
                      <a:pt x="12" y="1"/>
                    </a:cubicBezTo>
                    <a:cubicBezTo>
                      <a:pt x="12" y="1"/>
                      <a:pt x="12" y="1"/>
                      <a:pt x="12" y="1"/>
                    </a:cubicBezTo>
                    <a:cubicBezTo>
                      <a:pt x="12" y="1"/>
                      <a:pt x="12" y="1"/>
                      <a:pt x="12" y="1"/>
                    </a:cubicBezTo>
                    <a:cubicBezTo>
                      <a:pt x="12" y="1"/>
                      <a:pt x="12" y="0"/>
                      <a:pt x="12" y="0"/>
                    </a:cubicBezTo>
                    <a:cubicBezTo>
                      <a:pt x="13" y="0"/>
                      <a:pt x="13" y="0"/>
                      <a:pt x="13" y="0"/>
                    </a:cubicBezTo>
                    <a:cubicBezTo>
                      <a:pt x="13" y="0"/>
                      <a:pt x="13" y="0"/>
                      <a:pt x="13" y="0"/>
                    </a:cubicBezTo>
                    <a:cubicBezTo>
                      <a:pt x="13" y="0"/>
                      <a:pt x="13" y="0"/>
                      <a:pt x="13"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96" name="Rectangle 108"/>
              <p:cNvSpPr>
                <a:spLocks noChangeArrowheads="1"/>
              </p:cNvSpPr>
              <p:nvPr/>
            </p:nvSpPr>
            <p:spPr bwMode="auto">
              <a:xfrm>
                <a:off x="815" y="1437"/>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97" name="Freeform 109"/>
              <p:cNvSpPr>
                <a:spLocks/>
              </p:cNvSpPr>
              <p:nvPr/>
            </p:nvSpPr>
            <p:spPr bwMode="auto">
              <a:xfrm>
                <a:off x="814" y="143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98" name="Freeform 110"/>
              <p:cNvSpPr>
                <a:spLocks/>
              </p:cNvSpPr>
              <p:nvPr/>
            </p:nvSpPr>
            <p:spPr bwMode="auto">
              <a:xfrm>
                <a:off x="813" y="1437"/>
                <a:ext cx="1" cy="0"/>
              </a:xfrm>
              <a:custGeom>
                <a:avLst/>
                <a:gdLst>
                  <a:gd name="T0" fmla="*/ 0 w 1"/>
                  <a:gd name="T1" fmla="*/ 0 w 1"/>
                  <a:gd name="T2" fmla="*/ 0 w 1"/>
                  <a:gd name="T3" fmla="*/ 0 w 1"/>
                  <a:gd name="T4" fmla="*/ 0 w 1"/>
                  <a:gd name="T5" fmla="*/ 1 w 1"/>
                  <a:gd name="T6" fmla="*/ 1 w 1"/>
                  <a:gd name="T7" fmla="*/ 1 w 1"/>
                  <a:gd name="T8" fmla="*/ 1 w 1"/>
                  <a:gd name="T9" fmla="*/ 1 w 1"/>
                  <a:gd name="T10" fmla="*/ 1 w 1"/>
                  <a:gd name="T11" fmla="*/ 1 w 1"/>
                  <a:gd name="T12" fmla="*/ 1 w 1"/>
                  <a:gd name="T13" fmla="*/ 1 w 1"/>
                  <a:gd name="T14" fmla="*/ 0 w 1"/>
                  <a:gd name="T15" fmla="*/ 0 w 1"/>
                  <a:gd name="T16" fmla="*/ 0 w 1"/>
                  <a:gd name="T17" fmla="*/ 0 w 1"/>
                  <a:gd name="T1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099" name="Freeform 111"/>
              <p:cNvSpPr>
                <a:spLocks/>
              </p:cNvSpPr>
              <p:nvPr/>
            </p:nvSpPr>
            <p:spPr bwMode="auto">
              <a:xfrm>
                <a:off x="812" y="1437"/>
                <a:ext cx="1" cy="0"/>
              </a:xfrm>
              <a:custGeom>
                <a:avLst/>
                <a:gdLst>
                  <a:gd name="T0" fmla="*/ 1 w 2"/>
                  <a:gd name="T1" fmla="*/ 1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2 w 2"/>
                  <a:gd name="T17" fmla="*/ 1 h 1"/>
                  <a:gd name="T18" fmla="*/ 2 w 2"/>
                  <a:gd name="T19" fmla="*/ 1 h 1"/>
                  <a:gd name="T20" fmla="*/ 2 w 2"/>
                  <a:gd name="T21" fmla="*/ 1 h 1"/>
                  <a:gd name="T22" fmla="*/ 2 w 2"/>
                  <a:gd name="T23" fmla="*/ 1 h 1"/>
                  <a:gd name="T24" fmla="*/ 2 w 2"/>
                  <a:gd name="T25" fmla="*/ 0 h 1"/>
                  <a:gd name="T26" fmla="*/ 2 w 2"/>
                  <a:gd name="T27" fmla="*/ 0 h 1"/>
                  <a:gd name="T28" fmla="*/ 2 w 2"/>
                  <a:gd name="T29" fmla="*/ 0 h 1"/>
                  <a:gd name="T30" fmla="*/ 2 w 2"/>
                  <a:gd name="T31" fmla="*/ 0 h 1"/>
                  <a:gd name="T32" fmla="*/ 2 w 2"/>
                  <a:gd name="T33" fmla="*/ 0 h 1"/>
                  <a:gd name="T34" fmla="*/ 2 w 2"/>
                  <a:gd name="T35" fmla="*/ 0 h 1"/>
                  <a:gd name="T36" fmla="*/ 1 w 2"/>
                  <a:gd name="T37" fmla="*/ 0 h 1"/>
                  <a:gd name="T38" fmla="*/ 1 w 2"/>
                  <a:gd name="T39" fmla="*/ 1 h 1"/>
                  <a:gd name="T40" fmla="*/ 1 w 2"/>
                  <a:gd name="T41" fmla="*/ 1 h 1"/>
                  <a:gd name="T42" fmla="*/ 1 w 2"/>
                  <a:gd name="T43" fmla="*/ 1 h 1"/>
                  <a:gd name="T44" fmla="*/ 1 w 2"/>
                  <a:gd name="T45" fmla="*/ 1 h 1"/>
                  <a:gd name="T46" fmla="*/ 1 w 2"/>
                  <a:gd name="T47" fmla="*/ 1 h 1"/>
                  <a:gd name="T48" fmla="*/ 1 w 2"/>
                  <a:gd name="T49" fmla="*/ 1 h 1"/>
                  <a:gd name="T50" fmla="*/ 1 w 2"/>
                  <a:gd name="T51" fmla="*/ 1 h 1"/>
                  <a:gd name="T52" fmla="*/ 0 w 2"/>
                  <a:gd name="T53" fmla="*/ 1 h 1"/>
                  <a:gd name="T54" fmla="*/ 1 w 2"/>
                  <a:gd name="T55" fmla="*/ 1 h 1"/>
                  <a:gd name="T56" fmla="*/ 1 w 2"/>
                  <a:gd name="T5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 h="1">
                    <a:moveTo>
                      <a:pt x="1" y="1"/>
                    </a:move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1"/>
                      <a:pt x="0"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00" name="Freeform 112"/>
              <p:cNvSpPr>
                <a:spLocks/>
              </p:cNvSpPr>
              <p:nvPr/>
            </p:nvSpPr>
            <p:spPr bwMode="auto">
              <a:xfrm>
                <a:off x="810" y="1440"/>
                <a:ext cx="2" cy="1"/>
              </a:xfrm>
              <a:custGeom>
                <a:avLst/>
                <a:gdLst>
                  <a:gd name="T0" fmla="*/ 2 w 3"/>
                  <a:gd name="T1" fmla="*/ 2 h 2"/>
                  <a:gd name="T2" fmla="*/ 2 w 3"/>
                  <a:gd name="T3" fmla="*/ 2 h 2"/>
                  <a:gd name="T4" fmla="*/ 2 w 3"/>
                  <a:gd name="T5" fmla="*/ 2 h 2"/>
                  <a:gd name="T6" fmla="*/ 2 w 3"/>
                  <a:gd name="T7" fmla="*/ 1 h 2"/>
                  <a:gd name="T8" fmla="*/ 3 w 3"/>
                  <a:gd name="T9" fmla="*/ 1 h 2"/>
                  <a:gd name="T10" fmla="*/ 3 w 3"/>
                  <a:gd name="T11" fmla="*/ 1 h 2"/>
                  <a:gd name="T12" fmla="*/ 3 w 3"/>
                  <a:gd name="T13" fmla="*/ 1 h 2"/>
                  <a:gd name="T14" fmla="*/ 3 w 3"/>
                  <a:gd name="T15" fmla="*/ 1 h 2"/>
                  <a:gd name="T16" fmla="*/ 3 w 3"/>
                  <a:gd name="T17" fmla="*/ 1 h 2"/>
                  <a:gd name="T18" fmla="*/ 3 w 3"/>
                  <a:gd name="T19" fmla="*/ 1 h 2"/>
                  <a:gd name="T20" fmla="*/ 3 w 3"/>
                  <a:gd name="T21" fmla="*/ 1 h 2"/>
                  <a:gd name="T22" fmla="*/ 3 w 3"/>
                  <a:gd name="T23" fmla="*/ 1 h 2"/>
                  <a:gd name="T24" fmla="*/ 3 w 3"/>
                  <a:gd name="T25" fmla="*/ 1 h 2"/>
                  <a:gd name="T26" fmla="*/ 3 w 3"/>
                  <a:gd name="T27" fmla="*/ 0 h 2"/>
                  <a:gd name="T28" fmla="*/ 3 w 3"/>
                  <a:gd name="T29" fmla="*/ 0 h 2"/>
                  <a:gd name="T30" fmla="*/ 3 w 3"/>
                  <a:gd name="T31" fmla="*/ 0 h 2"/>
                  <a:gd name="T32" fmla="*/ 3 w 3"/>
                  <a:gd name="T33" fmla="*/ 0 h 2"/>
                  <a:gd name="T34" fmla="*/ 3 w 3"/>
                  <a:gd name="T35" fmla="*/ 0 h 2"/>
                  <a:gd name="T36" fmla="*/ 3 w 3"/>
                  <a:gd name="T37" fmla="*/ 0 h 2"/>
                  <a:gd name="T38" fmla="*/ 2 w 3"/>
                  <a:gd name="T39" fmla="*/ 0 h 2"/>
                  <a:gd name="T40" fmla="*/ 2 w 3"/>
                  <a:gd name="T41" fmla="*/ 0 h 2"/>
                  <a:gd name="T42" fmla="*/ 2 w 3"/>
                  <a:gd name="T43" fmla="*/ 0 h 2"/>
                  <a:gd name="T44" fmla="*/ 2 w 3"/>
                  <a:gd name="T45" fmla="*/ 0 h 2"/>
                  <a:gd name="T46" fmla="*/ 2 w 3"/>
                  <a:gd name="T47" fmla="*/ 0 h 2"/>
                  <a:gd name="T48" fmla="*/ 2 w 3"/>
                  <a:gd name="T49" fmla="*/ 1 h 2"/>
                  <a:gd name="T50" fmla="*/ 2 w 3"/>
                  <a:gd name="T51" fmla="*/ 1 h 2"/>
                  <a:gd name="T52" fmla="*/ 2 w 3"/>
                  <a:gd name="T53" fmla="*/ 1 h 2"/>
                  <a:gd name="T54" fmla="*/ 2 w 3"/>
                  <a:gd name="T55" fmla="*/ 1 h 2"/>
                  <a:gd name="T56" fmla="*/ 2 w 3"/>
                  <a:gd name="T57" fmla="*/ 1 h 2"/>
                  <a:gd name="T58" fmla="*/ 2 w 3"/>
                  <a:gd name="T59" fmla="*/ 1 h 2"/>
                  <a:gd name="T60" fmla="*/ 1 w 3"/>
                  <a:gd name="T61" fmla="*/ 1 h 2"/>
                  <a:gd name="T62" fmla="*/ 1 w 3"/>
                  <a:gd name="T63" fmla="*/ 1 h 2"/>
                  <a:gd name="T64" fmla="*/ 1 w 3"/>
                  <a:gd name="T65" fmla="*/ 1 h 2"/>
                  <a:gd name="T66" fmla="*/ 1 w 3"/>
                  <a:gd name="T67" fmla="*/ 1 h 2"/>
                  <a:gd name="T68" fmla="*/ 1 w 3"/>
                  <a:gd name="T69" fmla="*/ 1 h 2"/>
                  <a:gd name="T70" fmla="*/ 1 w 3"/>
                  <a:gd name="T71" fmla="*/ 1 h 2"/>
                  <a:gd name="T72" fmla="*/ 0 w 3"/>
                  <a:gd name="T73" fmla="*/ 1 h 2"/>
                  <a:gd name="T74" fmla="*/ 1 w 3"/>
                  <a:gd name="T75" fmla="*/ 2 h 2"/>
                  <a:gd name="T76" fmla="*/ 1 w 3"/>
                  <a:gd name="T77" fmla="*/ 2 h 2"/>
                  <a:gd name="T78" fmla="*/ 1 w 3"/>
                  <a:gd name="T79" fmla="*/ 2 h 2"/>
                  <a:gd name="T80" fmla="*/ 1 w 3"/>
                  <a:gd name="T81" fmla="*/ 2 h 2"/>
                  <a:gd name="T82" fmla="*/ 2 w 3"/>
                  <a:gd name="T83" fmla="*/ 2 h 2"/>
                  <a:gd name="T84" fmla="*/ 2 w 3"/>
                  <a:gd name="T85" fmla="*/ 2 h 2"/>
                  <a:gd name="T86" fmla="*/ 2 w 3"/>
                  <a:gd name="T87" fmla="*/ 2 h 2"/>
                  <a:gd name="T88" fmla="*/ 2 w 3"/>
                  <a:gd name="T89" fmla="*/ 2 h 2"/>
                  <a:gd name="T90" fmla="*/ 2 w 3"/>
                  <a:gd name="T91" fmla="*/ 2 h 2"/>
                  <a:gd name="T92" fmla="*/ 2 w 3"/>
                  <a:gd name="T93" fmla="*/ 2 h 2"/>
                  <a:gd name="T94" fmla="*/ 2 w 3"/>
                  <a:gd name="T9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 h="2">
                    <a:moveTo>
                      <a:pt x="2" y="2"/>
                    </a:moveTo>
                    <a:cubicBezTo>
                      <a:pt x="2" y="2"/>
                      <a:pt x="2" y="2"/>
                      <a:pt x="2" y="2"/>
                    </a:cubicBezTo>
                    <a:cubicBezTo>
                      <a:pt x="2" y="2"/>
                      <a:pt x="2" y="2"/>
                      <a:pt x="2" y="2"/>
                    </a:cubicBezTo>
                    <a:cubicBezTo>
                      <a:pt x="2" y="1"/>
                      <a:pt x="2" y="1"/>
                      <a:pt x="2"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1" y="2"/>
                      <a:pt x="1" y="2"/>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01" name="Freeform 113"/>
              <p:cNvSpPr>
                <a:spLocks/>
              </p:cNvSpPr>
              <p:nvPr/>
            </p:nvSpPr>
            <p:spPr bwMode="auto">
              <a:xfrm>
                <a:off x="838" y="1469"/>
                <a:ext cx="2" cy="0"/>
              </a:xfrm>
              <a:custGeom>
                <a:avLst/>
                <a:gdLst>
                  <a:gd name="T0" fmla="*/ 1 w 2"/>
                  <a:gd name="T1" fmla="*/ 1 w 2"/>
                  <a:gd name="T2" fmla="*/ 1 w 2"/>
                  <a:gd name="T3" fmla="*/ 2 w 2"/>
                  <a:gd name="T4" fmla="*/ 2 w 2"/>
                  <a:gd name="T5" fmla="*/ 1 w 2"/>
                  <a:gd name="T6" fmla="*/ 1 w 2"/>
                  <a:gd name="T7" fmla="*/ 0 w 2"/>
                  <a:gd name="T8" fmla="*/ 0 w 2"/>
                  <a:gd name="T9" fmla="*/ 0 w 2"/>
                  <a:gd name="T10" fmla="*/ 1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
                    <a:moveTo>
                      <a:pt x="1" y="0"/>
                    </a:moveTo>
                    <a:cubicBezTo>
                      <a:pt x="1" y="0"/>
                      <a:pt x="1" y="0"/>
                      <a:pt x="1" y="0"/>
                    </a:cubicBezTo>
                    <a:cubicBezTo>
                      <a:pt x="1" y="0"/>
                      <a:pt x="1" y="0"/>
                      <a:pt x="1" y="0"/>
                    </a:cubicBezTo>
                    <a:cubicBezTo>
                      <a:pt x="2" y="0"/>
                      <a:pt x="2" y="0"/>
                      <a:pt x="2" y="0"/>
                    </a:cubicBezTo>
                    <a:cubicBezTo>
                      <a:pt x="2" y="0"/>
                      <a:pt x="2" y="0"/>
                      <a:pt x="2"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02" name="Freeform 114"/>
              <p:cNvSpPr>
                <a:spLocks/>
              </p:cNvSpPr>
              <p:nvPr/>
            </p:nvSpPr>
            <p:spPr bwMode="auto">
              <a:xfrm>
                <a:off x="838" y="1470"/>
                <a:ext cx="2" cy="0"/>
              </a:xfrm>
              <a:custGeom>
                <a:avLst/>
                <a:gdLst>
                  <a:gd name="T0" fmla="*/ 1 w 2"/>
                  <a:gd name="T1" fmla="*/ 1 w 2"/>
                  <a:gd name="T2" fmla="*/ 2 w 2"/>
                  <a:gd name="T3" fmla="*/ 2 w 2"/>
                  <a:gd name="T4" fmla="*/ 1 w 2"/>
                  <a:gd name="T5" fmla="*/ 1 w 2"/>
                  <a:gd name="T6" fmla="*/ 1 w 2"/>
                  <a:gd name="T7" fmla="*/ 0 w 2"/>
                  <a:gd name="T8" fmla="*/ 1 w 2"/>
                  <a:gd name="T9" fmla="*/ 1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1" y="0"/>
                    </a:moveTo>
                    <a:lnTo>
                      <a:pt x="1" y="0"/>
                    </a:lnTo>
                    <a:lnTo>
                      <a:pt x="2" y="0"/>
                    </a:lnTo>
                    <a:lnTo>
                      <a:pt x="2" y="0"/>
                    </a:lnTo>
                    <a:lnTo>
                      <a:pt x="1" y="0"/>
                    </a:lnTo>
                    <a:lnTo>
                      <a:pt x="1" y="0"/>
                    </a:lnTo>
                    <a:lnTo>
                      <a:pt x="1" y="0"/>
                    </a:lnTo>
                    <a:lnTo>
                      <a:pt x="0"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03" name="Freeform 115"/>
              <p:cNvSpPr>
                <a:spLocks/>
              </p:cNvSpPr>
              <p:nvPr/>
            </p:nvSpPr>
            <p:spPr bwMode="auto">
              <a:xfrm>
                <a:off x="833" y="1464"/>
                <a:ext cx="0" cy="2"/>
              </a:xfrm>
              <a:custGeom>
                <a:avLst/>
                <a:gdLst>
                  <a:gd name="T0" fmla="*/ 0 h 3"/>
                  <a:gd name="T1" fmla="*/ 0 h 3"/>
                  <a:gd name="T2" fmla="*/ 1 h 3"/>
                  <a:gd name="T3" fmla="*/ 1 h 3"/>
                  <a:gd name="T4" fmla="*/ 2 h 3"/>
                  <a:gd name="T5" fmla="*/ 2 h 3"/>
                  <a:gd name="T6" fmla="*/ 2 h 3"/>
                  <a:gd name="T7" fmla="*/ 3 h 3"/>
                  <a:gd name="T8" fmla="*/ 2 h 3"/>
                  <a:gd name="T9" fmla="*/ 2 h 3"/>
                  <a:gd name="T10" fmla="*/ 2 h 3"/>
                  <a:gd name="T11" fmla="*/ 1 h 3"/>
                  <a:gd name="T12" fmla="*/ 1 h 3"/>
                  <a:gd name="T13"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Lst>
                <a:rect l="0" t="0" r="r" b="b"/>
                <a:pathLst>
                  <a:path h="3">
                    <a:moveTo>
                      <a:pt x="0" y="0"/>
                    </a:moveTo>
                    <a:cubicBezTo>
                      <a:pt x="0" y="0"/>
                      <a:pt x="0" y="0"/>
                      <a:pt x="0" y="0"/>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04" name="Freeform 116"/>
              <p:cNvSpPr>
                <a:spLocks/>
              </p:cNvSpPr>
              <p:nvPr/>
            </p:nvSpPr>
            <p:spPr bwMode="auto">
              <a:xfrm>
                <a:off x="833" y="1463"/>
                <a:ext cx="1" cy="1"/>
              </a:xfrm>
              <a:custGeom>
                <a:avLst/>
                <a:gdLst>
                  <a:gd name="T0" fmla="*/ 1 w 1"/>
                  <a:gd name="T1" fmla="*/ 1 h 1"/>
                  <a:gd name="T2" fmla="*/ 1 w 1"/>
                  <a:gd name="T3" fmla="*/ 1 h 1"/>
                  <a:gd name="T4" fmla="*/ 1 w 1"/>
                  <a:gd name="T5" fmla="*/ 1 h 1"/>
                  <a:gd name="T6" fmla="*/ 1 w 1"/>
                  <a:gd name="T7" fmla="*/ 1 h 1"/>
                  <a:gd name="T8" fmla="*/ 0 w 1"/>
                  <a:gd name="T9" fmla="*/ 1 h 1"/>
                  <a:gd name="T10" fmla="*/ 0 w 1"/>
                  <a:gd name="T11" fmla="*/ 0 h 1"/>
                  <a:gd name="T12" fmla="*/ 0 w 1"/>
                  <a:gd name="T13" fmla="*/ 1 h 1"/>
                  <a:gd name="T14" fmla="*/ 0 w 1"/>
                  <a:gd name="T15" fmla="*/ 1 h 1"/>
                  <a:gd name="T16" fmla="*/ 0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lnTo>
                      <a:pt x="1" y="1"/>
                    </a:lnTo>
                    <a:lnTo>
                      <a:pt x="1" y="1"/>
                    </a:lnTo>
                    <a:lnTo>
                      <a:pt x="1" y="1"/>
                    </a:lnTo>
                    <a:lnTo>
                      <a:pt x="0" y="1"/>
                    </a:lnTo>
                    <a:lnTo>
                      <a:pt x="0" y="0"/>
                    </a:lnTo>
                    <a:lnTo>
                      <a:pt x="0" y="1"/>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05" name="Freeform 117"/>
              <p:cNvSpPr>
                <a:spLocks/>
              </p:cNvSpPr>
              <p:nvPr/>
            </p:nvSpPr>
            <p:spPr bwMode="auto">
              <a:xfrm>
                <a:off x="834" y="1467"/>
                <a:ext cx="1" cy="1"/>
              </a:xfrm>
              <a:custGeom>
                <a:avLst/>
                <a:gdLst>
                  <a:gd name="T0" fmla="*/ 1 w 1"/>
                  <a:gd name="T1" fmla="*/ 0 h 1"/>
                  <a:gd name="T2" fmla="*/ 1 w 1"/>
                  <a:gd name="T3" fmla="*/ 0 h 1"/>
                  <a:gd name="T4" fmla="*/ 1 w 1"/>
                  <a:gd name="T5" fmla="*/ 0 h 1"/>
                  <a:gd name="T6" fmla="*/ 1 w 1"/>
                  <a:gd name="T7" fmla="*/ 0 h 1"/>
                  <a:gd name="T8" fmla="*/ 1 w 1"/>
                  <a:gd name="T9" fmla="*/ 0 h 1"/>
                  <a:gd name="T10" fmla="*/ 0 w 1"/>
                  <a:gd name="T11" fmla="*/ 0 h 1"/>
                  <a:gd name="T12" fmla="*/ 0 w 1"/>
                  <a:gd name="T13" fmla="*/ 0 h 1"/>
                  <a:gd name="T14" fmla="*/ 0 w 1"/>
                  <a:gd name="T15" fmla="*/ 0 h 1"/>
                  <a:gd name="T16" fmla="*/ 1 w 1"/>
                  <a:gd name="T17" fmla="*/ 0 h 1"/>
                  <a:gd name="T18" fmla="*/ 1 w 1"/>
                  <a:gd name="T19" fmla="*/ 0 h 1"/>
                  <a:gd name="T20" fmla="*/ 1 w 1"/>
                  <a:gd name="T21" fmla="*/ 0 h 1"/>
                  <a:gd name="T22" fmla="*/ 1 w 1"/>
                  <a:gd name="T23" fmla="*/ 1 h 1"/>
                  <a:gd name="T24" fmla="*/ 1 w 1"/>
                  <a:gd name="T25" fmla="*/ 1 h 1"/>
                  <a:gd name="T26" fmla="*/ 1 w 1"/>
                  <a:gd name="T27" fmla="*/ 1 h 1"/>
                  <a:gd name="T28" fmla="*/ 1 w 1"/>
                  <a:gd name="T29" fmla="*/ 1 h 1"/>
                  <a:gd name="T30" fmla="*/ 1 w 1"/>
                  <a:gd name="T31" fmla="*/ 0 h 1"/>
                  <a:gd name="T32" fmla="*/ 1 w 1"/>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1">
                    <a:moveTo>
                      <a:pt x="1" y="0"/>
                    </a:moveTo>
                    <a:lnTo>
                      <a:pt x="1" y="0"/>
                    </a:lnTo>
                    <a:lnTo>
                      <a:pt x="1" y="0"/>
                    </a:lnTo>
                    <a:lnTo>
                      <a:pt x="1" y="0"/>
                    </a:lnTo>
                    <a:lnTo>
                      <a:pt x="1" y="0"/>
                    </a:lnTo>
                    <a:lnTo>
                      <a:pt x="0" y="0"/>
                    </a:lnTo>
                    <a:lnTo>
                      <a:pt x="0" y="0"/>
                    </a:lnTo>
                    <a:lnTo>
                      <a:pt x="0" y="0"/>
                    </a:lnTo>
                    <a:lnTo>
                      <a:pt x="1" y="0"/>
                    </a:lnTo>
                    <a:lnTo>
                      <a:pt x="1" y="0"/>
                    </a:lnTo>
                    <a:lnTo>
                      <a:pt x="1" y="0"/>
                    </a:lnTo>
                    <a:lnTo>
                      <a:pt x="1" y="1"/>
                    </a:lnTo>
                    <a:lnTo>
                      <a:pt x="1" y="1"/>
                    </a:lnTo>
                    <a:lnTo>
                      <a:pt x="1" y="1"/>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06" name="Freeform 118"/>
              <p:cNvSpPr>
                <a:spLocks/>
              </p:cNvSpPr>
              <p:nvPr/>
            </p:nvSpPr>
            <p:spPr bwMode="auto">
              <a:xfrm>
                <a:off x="856" y="1492"/>
                <a:ext cx="7" cy="2"/>
              </a:xfrm>
              <a:custGeom>
                <a:avLst/>
                <a:gdLst>
                  <a:gd name="T0" fmla="*/ 1 w 13"/>
                  <a:gd name="T1" fmla="*/ 0 h 4"/>
                  <a:gd name="T2" fmla="*/ 1 w 13"/>
                  <a:gd name="T3" fmla="*/ 1 h 4"/>
                  <a:gd name="T4" fmla="*/ 0 w 13"/>
                  <a:gd name="T5" fmla="*/ 1 h 4"/>
                  <a:gd name="T6" fmla="*/ 0 w 13"/>
                  <a:gd name="T7" fmla="*/ 2 h 4"/>
                  <a:gd name="T8" fmla="*/ 1 w 13"/>
                  <a:gd name="T9" fmla="*/ 2 h 4"/>
                  <a:gd name="T10" fmla="*/ 2 w 13"/>
                  <a:gd name="T11" fmla="*/ 2 h 4"/>
                  <a:gd name="T12" fmla="*/ 3 w 13"/>
                  <a:gd name="T13" fmla="*/ 3 h 4"/>
                  <a:gd name="T14" fmla="*/ 4 w 13"/>
                  <a:gd name="T15" fmla="*/ 3 h 4"/>
                  <a:gd name="T16" fmla="*/ 6 w 13"/>
                  <a:gd name="T17" fmla="*/ 3 h 4"/>
                  <a:gd name="T18" fmla="*/ 6 w 13"/>
                  <a:gd name="T19" fmla="*/ 3 h 4"/>
                  <a:gd name="T20" fmla="*/ 6 w 13"/>
                  <a:gd name="T21" fmla="*/ 4 h 4"/>
                  <a:gd name="T22" fmla="*/ 7 w 13"/>
                  <a:gd name="T23" fmla="*/ 3 h 4"/>
                  <a:gd name="T24" fmla="*/ 8 w 13"/>
                  <a:gd name="T25" fmla="*/ 3 h 4"/>
                  <a:gd name="T26" fmla="*/ 9 w 13"/>
                  <a:gd name="T27" fmla="*/ 3 h 4"/>
                  <a:gd name="T28" fmla="*/ 10 w 13"/>
                  <a:gd name="T29" fmla="*/ 3 h 4"/>
                  <a:gd name="T30" fmla="*/ 11 w 13"/>
                  <a:gd name="T31" fmla="*/ 3 h 4"/>
                  <a:gd name="T32" fmla="*/ 12 w 13"/>
                  <a:gd name="T33" fmla="*/ 3 h 4"/>
                  <a:gd name="T34" fmla="*/ 13 w 13"/>
                  <a:gd name="T35" fmla="*/ 2 h 4"/>
                  <a:gd name="T36" fmla="*/ 13 w 13"/>
                  <a:gd name="T37" fmla="*/ 2 h 4"/>
                  <a:gd name="T38" fmla="*/ 13 w 13"/>
                  <a:gd name="T39" fmla="*/ 2 h 4"/>
                  <a:gd name="T40" fmla="*/ 12 w 13"/>
                  <a:gd name="T41" fmla="*/ 2 h 4"/>
                  <a:gd name="T42" fmla="*/ 12 w 13"/>
                  <a:gd name="T43" fmla="*/ 1 h 4"/>
                  <a:gd name="T44" fmla="*/ 11 w 13"/>
                  <a:gd name="T45" fmla="*/ 2 h 4"/>
                  <a:gd name="T46" fmla="*/ 11 w 13"/>
                  <a:gd name="T47" fmla="*/ 2 h 4"/>
                  <a:gd name="T48" fmla="*/ 11 w 13"/>
                  <a:gd name="T49" fmla="*/ 1 h 4"/>
                  <a:gd name="T50" fmla="*/ 9 w 13"/>
                  <a:gd name="T51" fmla="*/ 1 h 4"/>
                  <a:gd name="T52" fmla="*/ 8 w 13"/>
                  <a:gd name="T53" fmla="*/ 1 h 4"/>
                  <a:gd name="T54" fmla="*/ 7 w 13"/>
                  <a:gd name="T55" fmla="*/ 1 h 4"/>
                  <a:gd name="T56" fmla="*/ 6 w 13"/>
                  <a:gd name="T57" fmla="*/ 1 h 4"/>
                  <a:gd name="T58" fmla="*/ 4 w 13"/>
                  <a:gd name="T59" fmla="*/ 2 h 4"/>
                  <a:gd name="T60" fmla="*/ 3 w 13"/>
                  <a:gd name="T61" fmla="*/ 1 h 4"/>
                  <a:gd name="T62" fmla="*/ 3 w 13"/>
                  <a:gd name="T63" fmla="*/ 1 h 4"/>
                  <a:gd name="T64" fmla="*/ 1 w 13"/>
                  <a:gd name="T65" fmla="*/ 1 h 4"/>
                  <a:gd name="T66" fmla="*/ 1 w 13"/>
                  <a:gd name="T6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4">
                    <a:moveTo>
                      <a:pt x="1" y="0"/>
                    </a:moveTo>
                    <a:cubicBezTo>
                      <a:pt x="1" y="1"/>
                      <a:pt x="1" y="1"/>
                      <a:pt x="1" y="1"/>
                    </a:cubicBezTo>
                    <a:cubicBezTo>
                      <a:pt x="0" y="1"/>
                      <a:pt x="0" y="1"/>
                      <a:pt x="0" y="1"/>
                    </a:cubicBezTo>
                    <a:cubicBezTo>
                      <a:pt x="0" y="2"/>
                      <a:pt x="0" y="2"/>
                      <a:pt x="0" y="2"/>
                    </a:cubicBezTo>
                    <a:cubicBezTo>
                      <a:pt x="1" y="2"/>
                      <a:pt x="1" y="2"/>
                      <a:pt x="1" y="2"/>
                    </a:cubicBezTo>
                    <a:cubicBezTo>
                      <a:pt x="2" y="2"/>
                      <a:pt x="2" y="2"/>
                      <a:pt x="2" y="2"/>
                    </a:cubicBezTo>
                    <a:cubicBezTo>
                      <a:pt x="3" y="3"/>
                      <a:pt x="3" y="3"/>
                      <a:pt x="3" y="3"/>
                    </a:cubicBezTo>
                    <a:cubicBezTo>
                      <a:pt x="4" y="3"/>
                      <a:pt x="4" y="3"/>
                      <a:pt x="4" y="3"/>
                    </a:cubicBezTo>
                    <a:cubicBezTo>
                      <a:pt x="6" y="3"/>
                      <a:pt x="6" y="3"/>
                      <a:pt x="6" y="3"/>
                    </a:cubicBezTo>
                    <a:cubicBezTo>
                      <a:pt x="6" y="3"/>
                      <a:pt x="6" y="3"/>
                      <a:pt x="6" y="3"/>
                    </a:cubicBezTo>
                    <a:cubicBezTo>
                      <a:pt x="6" y="4"/>
                      <a:pt x="6" y="4"/>
                      <a:pt x="6" y="4"/>
                    </a:cubicBezTo>
                    <a:cubicBezTo>
                      <a:pt x="7" y="3"/>
                      <a:pt x="7" y="3"/>
                      <a:pt x="7" y="3"/>
                    </a:cubicBezTo>
                    <a:cubicBezTo>
                      <a:pt x="7" y="3"/>
                      <a:pt x="7" y="4"/>
                      <a:pt x="8" y="3"/>
                    </a:cubicBezTo>
                    <a:cubicBezTo>
                      <a:pt x="8" y="3"/>
                      <a:pt x="9" y="3"/>
                      <a:pt x="9" y="3"/>
                    </a:cubicBezTo>
                    <a:cubicBezTo>
                      <a:pt x="9" y="3"/>
                      <a:pt x="9" y="3"/>
                      <a:pt x="10" y="3"/>
                    </a:cubicBezTo>
                    <a:cubicBezTo>
                      <a:pt x="11" y="3"/>
                      <a:pt x="11" y="3"/>
                      <a:pt x="11" y="3"/>
                    </a:cubicBezTo>
                    <a:cubicBezTo>
                      <a:pt x="12" y="3"/>
                      <a:pt x="12" y="3"/>
                      <a:pt x="12" y="3"/>
                    </a:cubicBezTo>
                    <a:cubicBezTo>
                      <a:pt x="13" y="2"/>
                      <a:pt x="13" y="2"/>
                      <a:pt x="13" y="2"/>
                    </a:cubicBezTo>
                    <a:cubicBezTo>
                      <a:pt x="13" y="2"/>
                      <a:pt x="13" y="2"/>
                      <a:pt x="13" y="2"/>
                    </a:cubicBezTo>
                    <a:cubicBezTo>
                      <a:pt x="13" y="2"/>
                      <a:pt x="13" y="2"/>
                      <a:pt x="13" y="2"/>
                    </a:cubicBezTo>
                    <a:cubicBezTo>
                      <a:pt x="12" y="2"/>
                      <a:pt x="12" y="2"/>
                      <a:pt x="12" y="2"/>
                    </a:cubicBezTo>
                    <a:cubicBezTo>
                      <a:pt x="12" y="1"/>
                      <a:pt x="12" y="1"/>
                      <a:pt x="12" y="1"/>
                    </a:cubicBezTo>
                    <a:cubicBezTo>
                      <a:pt x="11" y="2"/>
                      <a:pt x="11" y="2"/>
                      <a:pt x="11" y="2"/>
                    </a:cubicBezTo>
                    <a:cubicBezTo>
                      <a:pt x="11" y="2"/>
                      <a:pt x="11" y="2"/>
                      <a:pt x="11" y="2"/>
                    </a:cubicBezTo>
                    <a:cubicBezTo>
                      <a:pt x="11" y="1"/>
                      <a:pt x="11" y="1"/>
                      <a:pt x="11" y="1"/>
                    </a:cubicBezTo>
                    <a:cubicBezTo>
                      <a:pt x="9" y="1"/>
                      <a:pt x="9" y="1"/>
                      <a:pt x="9" y="1"/>
                    </a:cubicBezTo>
                    <a:cubicBezTo>
                      <a:pt x="8" y="1"/>
                      <a:pt x="8" y="1"/>
                      <a:pt x="8" y="1"/>
                    </a:cubicBezTo>
                    <a:cubicBezTo>
                      <a:pt x="7" y="1"/>
                      <a:pt x="7" y="1"/>
                      <a:pt x="7" y="1"/>
                    </a:cubicBezTo>
                    <a:cubicBezTo>
                      <a:pt x="6" y="1"/>
                      <a:pt x="6" y="1"/>
                      <a:pt x="6" y="1"/>
                    </a:cubicBezTo>
                    <a:cubicBezTo>
                      <a:pt x="4" y="2"/>
                      <a:pt x="4" y="2"/>
                      <a:pt x="4" y="2"/>
                    </a:cubicBezTo>
                    <a:cubicBezTo>
                      <a:pt x="3" y="1"/>
                      <a:pt x="3" y="1"/>
                      <a:pt x="3" y="1"/>
                    </a:cubicBezTo>
                    <a:cubicBezTo>
                      <a:pt x="3" y="1"/>
                      <a:pt x="3" y="1"/>
                      <a:pt x="3"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07" name="Freeform 119"/>
              <p:cNvSpPr>
                <a:spLocks/>
              </p:cNvSpPr>
              <p:nvPr/>
            </p:nvSpPr>
            <p:spPr bwMode="auto">
              <a:xfrm>
                <a:off x="859" y="1489"/>
                <a:ext cx="1" cy="1"/>
              </a:xfrm>
              <a:custGeom>
                <a:avLst/>
                <a:gdLst>
                  <a:gd name="T0" fmla="*/ 0 w 1"/>
                  <a:gd name="T1" fmla="*/ 1 h 1"/>
                  <a:gd name="T2" fmla="*/ 0 w 1"/>
                  <a:gd name="T3" fmla="*/ 1 h 1"/>
                  <a:gd name="T4" fmla="*/ 1 w 1"/>
                  <a:gd name="T5" fmla="*/ 1 h 1"/>
                  <a:gd name="T6" fmla="*/ 1 w 1"/>
                  <a:gd name="T7" fmla="*/ 1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1"/>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08" name="Freeform 120"/>
              <p:cNvSpPr>
                <a:spLocks/>
              </p:cNvSpPr>
              <p:nvPr/>
            </p:nvSpPr>
            <p:spPr bwMode="auto">
              <a:xfrm>
                <a:off x="799" y="1482"/>
                <a:ext cx="2" cy="1"/>
              </a:xfrm>
              <a:custGeom>
                <a:avLst/>
                <a:gdLst>
                  <a:gd name="T0" fmla="*/ 2 w 3"/>
                  <a:gd name="T1" fmla="*/ 1 h 2"/>
                  <a:gd name="T2" fmla="*/ 1 w 3"/>
                  <a:gd name="T3" fmla="*/ 0 h 2"/>
                  <a:gd name="T4" fmla="*/ 1 w 3"/>
                  <a:gd name="T5" fmla="*/ 2 h 2"/>
                  <a:gd name="T6" fmla="*/ 2 w 3"/>
                  <a:gd name="T7" fmla="*/ 1 h 2"/>
                </a:gdLst>
                <a:ahLst/>
                <a:cxnLst>
                  <a:cxn ang="0">
                    <a:pos x="T0" y="T1"/>
                  </a:cxn>
                  <a:cxn ang="0">
                    <a:pos x="T2" y="T3"/>
                  </a:cxn>
                  <a:cxn ang="0">
                    <a:pos x="T4" y="T5"/>
                  </a:cxn>
                  <a:cxn ang="0">
                    <a:pos x="T6" y="T7"/>
                  </a:cxn>
                </a:cxnLst>
                <a:rect l="0" t="0" r="r" b="b"/>
                <a:pathLst>
                  <a:path w="3" h="2">
                    <a:moveTo>
                      <a:pt x="2" y="1"/>
                    </a:moveTo>
                    <a:cubicBezTo>
                      <a:pt x="3" y="0"/>
                      <a:pt x="2" y="0"/>
                      <a:pt x="1" y="0"/>
                    </a:cubicBezTo>
                    <a:cubicBezTo>
                      <a:pt x="1" y="0"/>
                      <a:pt x="0" y="1"/>
                      <a:pt x="1" y="2"/>
                    </a:cubicBezTo>
                    <a:cubicBezTo>
                      <a:pt x="1" y="2"/>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09" name="Freeform 121"/>
              <p:cNvSpPr>
                <a:spLocks/>
              </p:cNvSpPr>
              <p:nvPr/>
            </p:nvSpPr>
            <p:spPr bwMode="auto">
              <a:xfrm>
                <a:off x="802" y="1479"/>
                <a:ext cx="3" cy="3"/>
              </a:xfrm>
              <a:custGeom>
                <a:avLst/>
                <a:gdLst>
                  <a:gd name="T0" fmla="*/ 4 w 5"/>
                  <a:gd name="T1" fmla="*/ 0 h 4"/>
                  <a:gd name="T2" fmla="*/ 2 w 5"/>
                  <a:gd name="T3" fmla="*/ 1 h 4"/>
                  <a:gd name="T4" fmla="*/ 0 w 5"/>
                  <a:gd name="T5" fmla="*/ 1 h 4"/>
                  <a:gd name="T6" fmla="*/ 1 w 5"/>
                  <a:gd name="T7" fmla="*/ 2 h 4"/>
                  <a:gd name="T8" fmla="*/ 2 w 5"/>
                  <a:gd name="T9" fmla="*/ 3 h 4"/>
                  <a:gd name="T10" fmla="*/ 2 w 5"/>
                  <a:gd name="T11" fmla="*/ 3 h 4"/>
                  <a:gd name="T12" fmla="*/ 3 w 5"/>
                  <a:gd name="T13" fmla="*/ 4 h 4"/>
                  <a:gd name="T14" fmla="*/ 4 w 5"/>
                  <a:gd name="T15" fmla="*/ 3 h 4"/>
                  <a:gd name="T16" fmla="*/ 5 w 5"/>
                  <a:gd name="T17" fmla="*/ 2 h 4"/>
                  <a:gd name="T18" fmla="*/ 5 w 5"/>
                  <a:gd name="T19" fmla="*/ 1 h 4"/>
                  <a:gd name="T20" fmla="*/ 4 w 5"/>
                  <a:gd name="T21" fmla="*/ 1 h 4"/>
                  <a:gd name="T22" fmla="*/ 4 w 5"/>
                  <a:gd name="T23" fmla="*/ 0 h 4"/>
                  <a:gd name="T24" fmla="*/ 4 w 5"/>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4" y="0"/>
                    </a:moveTo>
                    <a:cubicBezTo>
                      <a:pt x="3" y="0"/>
                      <a:pt x="2" y="0"/>
                      <a:pt x="2" y="1"/>
                    </a:cubicBezTo>
                    <a:cubicBezTo>
                      <a:pt x="1" y="1"/>
                      <a:pt x="1" y="1"/>
                      <a:pt x="0" y="1"/>
                    </a:cubicBezTo>
                    <a:cubicBezTo>
                      <a:pt x="0" y="2"/>
                      <a:pt x="0" y="2"/>
                      <a:pt x="1" y="2"/>
                    </a:cubicBezTo>
                    <a:cubicBezTo>
                      <a:pt x="2" y="2"/>
                      <a:pt x="2" y="3"/>
                      <a:pt x="2" y="3"/>
                    </a:cubicBezTo>
                    <a:cubicBezTo>
                      <a:pt x="2" y="3"/>
                      <a:pt x="2" y="3"/>
                      <a:pt x="2" y="3"/>
                    </a:cubicBezTo>
                    <a:cubicBezTo>
                      <a:pt x="3" y="3"/>
                      <a:pt x="3" y="4"/>
                      <a:pt x="3" y="4"/>
                    </a:cubicBezTo>
                    <a:cubicBezTo>
                      <a:pt x="3" y="4"/>
                      <a:pt x="4" y="3"/>
                      <a:pt x="4" y="3"/>
                    </a:cubicBezTo>
                    <a:cubicBezTo>
                      <a:pt x="4" y="3"/>
                      <a:pt x="4" y="3"/>
                      <a:pt x="5" y="2"/>
                    </a:cubicBezTo>
                    <a:cubicBezTo>
                      <a:pt x="5" y="2"/>
                      <a:pt x="5" y="1"/>
                      <a:pt x="5" y="1"/>
                    </a:cubicBezTo>
                    <a:cubicBezTo>
                      <a:pt x="5" y="1"/>
                      <a:pt x="4" y="1"/>
                      <a:pt x="4" y="1"/>
                    </a:cubicBezTo>
                    <a:cubicBezTo>
                      <a:pt x="4" y="1"/>
                      <a:pt x="4" y="1"/>
                      <a:pt x="4"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10" name="Freeform 122"/>
              <p:cNvSpPr>
                <a:spLocks/>
              </p:cNvSpPr>
              <p:nvPr/>
            </p:nvSpPr>
            <p:spPr bwMode="auto">
              <a:xfrm>
                <a:off x="806" y="1479"/>
                <a:ext cx="2" cy="1"/>
              </a:xfrm>
              <a:custGeom>
                <a:avLst/>
                <a:gdLst>
                  <a:gd name="T0" fmla="*/ 2 w 2"/>
                  <a:gd name="T1" fmla="*/ 1 h 1"/>
                  <a:gd name="T2" fmla="*/ 2 w 2"/>
                  <a:gd name="T3" fmla="*/ 1 h 1"/>
                  <a:gd name="T4" fmla="*/ 1 w 2"/>
                  <a:gd name="T5" fmla="*/ 0 h 1"/>
                  <a:gd name="T6" fmla="*/ 0 w 2"/>
                  <a:gd name="T7" fmla="*/ 0 h 1"/>
                  <a:gd name="T8" fmla="*/ 0 w 2"/>
                  <a:gd name="T9" fmla="*/ 0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2" y="0"/>
                      <a:pt x="1" y="0"/>
                    </a:cubicBezTo>
                    <a:cubicBezTo>
                      <a:pt x="1" y="0"/>
                      <a:pt x="0" y="0"/>
                      <a:pt x="0" y="0"/>
                    </a:cubicBezTo>
                    <a:cubicBezTo>
                      <a:pt x="0" y="0"/>
                      <a:pt x="0" y="0"/>
                      <a:pt x="0" y="0"/>
                    </a:cubicBezTo>
                    <a:cubicBezTo>
                      <a:pt x="0" y="1"/>
                      <a:pt x="1" y="0"/>
                      <a:pt x="1"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11" name="Freeform 123"/>
              <p:cNvSpPr>
                <a:spLocks/>
              </p:cNvSpPr>
              <p:nvPr/>
            </p:nvSpPr>
            <p:spPr bwMode="auto">
              <a:xfrm>
                <a:off x="782" y="1415"/>
                <a:ext cx="19" cy="33"/>
              </a:xfrm>
              <a:custGeom>
                <a:avLst/>
                <a:gdLst>
                  <a:gd name="T0" fmla="*/ 1 w 31"/>
                  <a:gd name="T1" fmla="*/ 14 h 57"/>
                  <a:gd name="T2" fmla="*/ 3 w 31"/>
                  <a:gd name="T3" fmla="*/ 15 h 57"/>
                  <a:gd name="T4" fmla="*/ 4 w 31"/>
                  <a:gd name="T5" fmla="*/ 14 h 57"/>
                  <a:gd name="T6" fmla="*/ 3 w 31"/>
                  <a:gd name="T7" fmla="*/ 19 h 57"/>
                  <a:gd name="T8" fmla="*/ 3 w 31"/>
                  <a:gd name="T9" fmla="*/ 21 h 57"/>
                  <a:gd name="T10" fmla="*/ 4 w 31"/>
                  <a:gd name="T11" fmla="*/ 18 h 57"/>
                  <a:gd name="T12" fmla="*/ 6 w 31"/>
                  <a:gd name="T13" fmla="*/ 18 h 57"/>
                  <a:gd name="T14" fmla="*/ 6 w 31"/>
                  <a:gd name="T15" fmla="*/ 19 h 57"/>
                  <a:gd name="T16" fmla="*/ 6 w 31"/>
                  <a:gd name="T17" fmla="*/ 22 h 57"/>
                  <a:gd name="T18" fmla="*/ 5 w 31"/>
                  <a:gd name="T19" fmla="*/ 25 h 57"/>
                  <a:gd name="T20" fmla="*/ 7 w 31"/>
                  <a:gd name="T21" fmla="*/ 25 h 57"/>
                  <a:gd name="T22" fmla="*/ 10 w 31"/>
                  <a:gd name="T23" fmla="*/ 25 h 57"/>
                  <a:gd name="T24" fmla="*/ 11 w 31"/>
                  <a:gd name="T25" fmla="*/ 26 h 57"/>
                  <a:gd name="T26" fmla="*/ 12 w 31"/>
                  <a:gd name="T27" fmla="*/ 30 h 57"/>
                  <a:gd name="T28" fmla="*/ 12 w 31"/>
                  <a:gd name="T29" fmla="*/ 32 h 57"/>
                  <a:gd name="T30" fmla="*/ 12 w 31"/>
                  <a:gd name="T31" fmla="*/ 35 h 57"/>
                  <a:gd name="T32" fmla="*/ 10 w 31"/>
                  <a:gd name="T33" fmla="*/ 35 h 57"/>
                  <a:gd name="T34" fmla="*/ 7 w 31"/>
                  <a:gd name="T35" fmla="*/ 37 h 57"/>
                  <a:gd name="T36" fmla="*/ 7 w 31"/>
                  <a:gd name="T37" fmla="*/ 38 h 57"/>
                  <a:gd name="T38" fmla="*/ 8 w 31"/>
                  <a:gd name="T39" fmla="*/ 41 h 57"/>
                  <a:gd name="T40" fmla="*/ 3 w 31"/>
                  <a:gd name="T41" fmla="*/ 44 h 57"/>
                  <a:gd name="T42" fmla="*/ 4 w 31"/>
                  <a:gd name="T43" fmla="*/ 46 h 57"/>
                  <a:gd name="T44" fmla="*/ 7 w 31"/>
                  <a:gd name="T45" fmla="*/ 46 h 57"/>
                  <a:gd name="T46" fmla="*/ 8 w 31"/>
                  <a:gd name="T47" fmla="*/ 46 h 57"/>
                  <a:gd name="T48" fmla="*/ 9 w 31"/>
                  <a:gd name="T49" fmla="*/ 48 h 57"/>
                  <a:gd name="T50" fmla="*/ 12 w 31"/>
                  <a:gd name="T51" fmla="*/ 47 h 57"/>
                  <a:gd name="T52" fmla="*/ 13 w 31"/>
                  <a:gd name="T53" fmla="*/ 47 h 57"/>
                  <a:gd name="T54" fmla="*/ 11 w 31"/>
                  <a:gd name="T55" fmla="*/ 49 h 57"/>
                  <a:gd name="T56" fmla="*/ 8 w 31"/>
                  <a:gd name="T57" fmla="*/ 49 h 57"/>
                  <a:gd name="T58" fmla="*/ 5 w 31"/>
                  <a:gd name="T59" fmla="*/ 51 h 57"/>
                  <a:gd name="T60" fmla="*/ 2 w 31"/>
                  <a:gd name="T61" fmla="*/ 54 h 57"/>
                  <a:gd name="T62" fmla="*/ 1 w 31"/>
                  <a:gd name="T63" fmla="*/ 56 h 57"/>
                  <a:gd name="T64" fmla="*/ 3 w 31"/>
                  <a:gd name="T65" fmla="*/ 56 h 57"/>
                  <a:gd name="T66" fmla="*/ 6 w 31"/>
                  <a:gd name="T67" fmla="*/ 55 h 57"/>
                  <a:gd name="T68" fmla="*/ 9 w 31"/>
                  <a:gd name="T69" fmla="*/ 56 h 57"/>
                  <a:gd name="T70" fmla="*/ 10 w 31"/>
                  <a:gd name="T71" fmla="*/ 53 h 57"/>
                  <a:gd name="T72" fmla="*/ 16 w 31"/>
                  <a:gd name="T73" fmla="*/ 53 h 57"/>
                  <a:gd name="T74" fmla="*/ 19 w 31"/>
                  <a:gd name="T75" fmla="*/ 52 h 57"/>
                  <a:gd name="T76" fmla="*/ 26 w 31"/>
                  <a:gd name="T77" fmla="*/ 52 h 57"/>
                  <a:gd name="T78" fmla="*/ 30 w 31"/>
                  <a:gd name="T79" fmla="*/ 50 h 57"/>
                  <a:gd name="T80" fmla="*/ 26 w 31"/>
                  <a:gd name="T81" fmla="*/ 48 h 57"/>
                  <a:gd name="T82" fmla="*/ 27 w 31"/>
                  <a:gd name="T83" fmla="*/ 46 h 57"/>
                  <a:gd name="T84" fmla="*/ 30 w 31"/>
                  <a:gd name="T85" fmla="*/ 44 h 57"/>
                  <a:gd name="T86" fmla="*/ 31 w 31"/>
                  <a:gd name="T87" fmla="*/ 40 h 57"/>
                  <a:gd name="T88" fmla="*/ 25 w 31"/>
                  <a:gd name="T89" fmla="*/ 39 h 57"/>
                  <a:gd name="T90" fmla="*/ 25 w 31"/>
                  <a:gd name="T91" fmla="*/ 36 h 57"/>
                  <a:gd name="T92" fmla="*/ 23 w 31"/>
                  <a:gd name="T93" fmla="*/ 31 h 57"/>
                  <a:gd name="T94" fmla="*/ 21 w 31"/>
                  <a:gd name="T95" fmla="*/ 27 h 57"/>
                  <a:gd name="T96" fmla="*/ 18 w 31"/>
                  <a:gd name="T97" fmla="*/ 23 h 57"/>
                  <a:gd name="T98" fmla="*/ 15 w 31"/>
                  <a:gd name="T99" fmla="*/ 18 h 57"/>
                  <a:gd name="T100" fmla="*/ 12 w 31"/>
                  <a:gd name="T101" fmla="*/ 17 h 57"/>
                  <a:gd name="T102" fmla="*/ 14 w 31"/>
                  <a:gd name="T103" fmla="*/ 14 h 57"/>
                  <a:gd name="T104" fmla="*/ 17 w 31"/>
                  <a:gd name="T105" fmla="*/ 8 h 57"/>
                  <a:gd name="T106" fmla="*/ 13 w 31"/>
                  <a:gd name="T107" fmla="*/ 7 h 57"/>
                  <a:gd name="T108" fmla="*/ 10 w 31"/>
                  <a:gd name="T109" fmla="*/ 6 h 57"/>
                  <a:gd name="T110" fmla="*/ 10 w 31"/>
                  <a:gd name="T111" fmla="*/ 4 h 57"/>
                  <a:gd name="T112" fmla="*/ 13 w 31"/>
                  <a:gd name="T113" fmla="*/ 0 h 57"/>
                  <a:gd name="T114" fmla="*/ 7 w 31"/>
                  <a:gd name="T115" fmla="*/ 1 h 57"/>
                  <a:gd name="T116" fmla="*/ 5 w 31"/>
                  <a:gd name="T117" fmla="*/ 3 h 57"/>
                  <a:gd name="T118" fmla="*/ 3 w 31"/>
                  <a:gd name="T119" fmla="*/ 5 h 57"/>
                  <a:gd name="T120" fmla="*/ 3 w 31"/>
                  <a:gd name="T121" fmla="*/ 8 h 57"/>
                  <a:gd name="T122" fmla="*/ 2 w 31"/>
                  <a:gd name="T123"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 h="57">
                    <a:moveTo>
                      <a:pt x="2" y="12"/>
                    </a:moveTo>
                    <a:cubicBezTo>
                      <a:pt x="2" y="12"/>
                      <a:pt x="2" y="12"/>
                      <a:pt x="2" y="12"/>
                    </a:cubicBezTo>
                    <a:cubicBezTo>
                      <a:pt x="2" y="12"/>
                      <a:pt x="2" y="12"/>
                      <a:pt x="2" y="12"/>
                    </a:cubicBezTo>
                    <a:cubicBezTo>
                      <a:pt x="2" y="13"/>
                      <a:pt x="2" y="13"/>
                      <a:pt x="2" y="13"/>
                    </a:cubicBezTo>
                    <a:cubicBezTo>
                      <a:pt x="2" y="13"/>
                      <a:pt x="2" y="13"/>
                      <a:pt x="2" y="13"/>
                    </a:cubicBezTo>
                    <a:cubicBezTo>
                      <a:pt x="2" y="13"/>
                      <a:pt x="2" y="13"/>
                      <a:pt x="2" y="13"/>
                    </a:cubicBezTo>
                    <a:cubicBezTo>
                      <a:pt x="1" y="13"/>
                      <a:pt x="1" y="13"/>
                      <a:pt x="1" y="13"/>
                    </a:cubicBezTo>
                    <a:cubicBezTo>
                      <a:pt x="1" y="13"/>
                      <a:pt x="1" y="13"/>
                      <a:pt x="1" y="13"/>
                    </a:cubicBezTo>
                    <a:cubicBezTo>
                      <a:pt x="1" y="13"/>
                      <a:pt x="1" y="14"/>
                      <a:pt x="1" y="14"/>
                    </a:cubicBezTo>
                    <a:cubicBezTo>
                      <a:pt x="2" y="14"/>
                      <a:pt x="1" y="14"/>
                      <a:pt x="1" y="14"/>
                    </a:cubicBezTo>
                    <a:cubicBezTo>
                      <a:pt x="1" y="15"/>
                      <a:pt x="1" y="15"/>
                      <a:pt x="1" y="15"/>
                    </a:cubicBezTo>
                    <a:cubicBezTo>
                      <a:pt x="1" y="15"/>
                      <a:pt x="1" y="15"/>
                      <a:pt x="1" y="15"/>
                    </a:cubicBezTo>
                    <a:cubicBezTo>
                      <a:pt x="1" y="15"/>
                      <a:pt x="1" y="15"/>
                      <a:pt x="1" y="15"/>
                    </a:cubicBezTo>
                    <a:cubicBezTo>
                      <a:pt x="1" y="15"/>
                      <a:pt x="1" y="15"/>
                      <a:pt x="1" y="15"/>
                    </a:cubicBezTo>
                    <a:cubicBezTo>
                      <a:pt x="1" y="15"/>
                      <a:pt x="1" y="15"/>
                      <a:pt x="1" y="15"/>
                    </a:cubicBezTo>
                    <a:cubicBezTo>
                      <a:pt x="2" y="15"/>
                      <a:pt x="2" y="15"/>
                      <a:pt x="2" y="15"/>
                    </a:cubicBezTo>
                    <a:cubicBezTo>
                      <a:pt x="2" y="15"/>
                      <a:pt x="2" y="15"/>
                      <a:pt x="3" y="15"/>
                    </a:cubicBezTo>
                    <a:cubicBezTo>
                      <a:pt x="3" y="15"/>
                      <a:pt x="3" y="15"/>
                      <a:pt x="3" y="15"/>
                    </a:cubicBezTo>
                    <a:cubicBezTo>
                      <a:pt x="3" y="15"/>
                      <a:pt x="3" y="14"/>
                      <a:pt x="3" y="14"/>
                    </a:cubicBezTo>
                    <a:cubicBezTo>
                      <a:pt x="3" y="14"/>
                      <a:pt x="3" y="14"/>
                      <a:pt x="3" y="14"/>
                    </a:cubicBezTo>
                    <a:cubicBezTo>
                      <a:pt x="3" y="14"/>
                      <a:pt x="3" y="14"/>
                      <a:pt x="3" y="14"/>
                    </a:cubicBezTo>
                    <a:cubicBezTo>
                      <a:pt x="4" y="14"/>
                      <a:pt x="4" y="13"/>
                      <a:pt x="4" y="13"/>
                    </a:cubicBezTo>
                    <a:cubicBezTo>
                      <a:pt x="4" y="13"/>
                      <a:pt x="4" y="13"/>
                      <a:pt x="4" y="13"/>
                    </a:cubicBezTo>
                    <a:cubicBezTo>
                      <a:pt x="4" y="13"/>
                      <a:pt x="4" y="13"/>
                      <a:pt x="4" y="13"/>
                    </a:cubicBezTo>
                    <a:cubicBezTo>
                      <a:pt x="4" y="13"/>
                      <a:pt x="4" y="13"/>
                      <a:pt x="4" y="13"/>
                    </a:cubicBezTo>
                    <a:cubicBezTo>
                      <a:pt x="4" y="14"/>
                      <a:pt x="4" y="14"/>
                      <a:pt x="4" y="14"/>
                    </a:cubicBezTo>
                    <a:cubicBezTo>
                      <a:pt x="4" y="14"/>
                      <a:pt x="4" y="14"/>
                      <a:pt x="4" y="14"/>
                    </a:cubicBezTo>
                    <a:cubicBezTo>
                      <a:pt x="4" y="15"/>
                      <a:pt x="4" y="15"/>
                      <a:pt x="4" y="15"/>
                    </a:cubicBezTo>
                    <a:cubicBezTo>
                      <a:pt x="4" y="15"/>
                      <a:pt x="3" y="15"/>
                      <a:pt x="3" y="15"/>
                    </a:cubicBezTo>
                    <a:cubicBezTo>
                      <a:pt x="3" y="15"/>
                      <a:pt x="3" y="16"/>
                      <a:pt x="3" y="16"/>
                    </a:cubicBezTo>
                    <a:cubicBezTo>
                      <a:pt x="3" y="16"/>
                      <a:pt x="3" y="16"/>
                      <a:pt x="3" y="16"/>
                    </a:cubicBezTo>
                    <a:cubicBezTo>
                      <a:pt x="3" y="16"/>
                      <a:pt x="3" y="16"/>
                      <a:pt x="3" y="17"/>
                    </a:cubicBezTo>
                    <a:cubicBezTo>
                      <a:pt x="3" y="17"/>
                      <a:pt x="3" y="17"/>
                      <a:pt x="3" y="17"/>
                    </a:cubicBezTo>
                    <a:cubicBezTo>
                      <a:pt x="3" y="17"/>
                      <a:pt x="3" y="17"/>
                      <a:pt x="3" y="18"/>
                    </a:cubicBezTo>
                    <a:cubicBezTo>
                      <a:pt x="3" y="18"/>
                      <a:pt x="3" y="18"/>
                      <a:pt x="3" y="18"/>
                    </a:cubicBezTo>
                    <a:cubicBezTo>
                      <a:pt x="3" y="19"/>
                      <a:pt x="3" y="19"/>
                      <a:pt x="3" y="19"/>
                    </a:cubicBezTo>
                    <a:cubicBezTo>
                      <a:pt x="3" y="19"/>
                      <a:pt x="3" y="19"/>
                      <a:pt x="3" y="19"/>
                    </a:cubicBezTo>
                    <a:cubicBezTo>
                      <a:pt x="3" y="20"/>
                      <a:pt x="3" y="20"/>
                      <a:pt x="3" y="20"/>
                    </a:cubicBezTo>
                    <a:cubicBezTo>
                      <a:pt x="3" y="20"/>
                      <a:pt x="3" y="20"/>
                      <a:pt x="3" y="20"/>
                    </a:cubicBezTo>
                    <a:cubicBezTo>
                      <a:pt x="3" y="20"/>
                      <a:pt x="2" y="20"/>
                      <a:pt x="2" y="21"/>
                    </a:cubicBezTo>
                    <a:cubicBezTo>
                      <a:pt x="2" y="21"/>
                      <a:pt x="2" y="21"/>
                      <a:pt x="2" y="21"/>
                    </a:cubicBezTo>
                    <a:cubicBezTo>
                      <a:pt x="2" y="22"/>
                      <a:pt x="2" y="22"/>
                      <a:pt x="2" y="22"/>
                    </a:cubicBezTo>
                    <a:cubicBezTo>
                      <a:pt x="2" y="22"/>
                      <a:pt x="2" y="22"/>
                      <a:pt x="2" y="22"/>
                    </a:cubicBezTo>
                    <a:cubicBezTo>
                      <a:pt x="3" y="21"/>
                      <a:pt x="3" y="22"/>
                      <a:pt x="3" y="22"/>
                    </a:cubicBezTo>
                    <a:cubicBezTo>
                      <a:pt x="3" y="21"/>
                      <a:pt x="3" y="21"/>
                      <a:pt x="3" y="21"/>
                    </a:cubicBezTo>
                    <a:cubicBezTo>
                      <a:pt x="3" y="21"/>
                      <a:pt x="3" y="21"/>
                      <a:pt x="3" y="21"/>
                    </a:cubicBezTo>
                    <a:cubicBezTo>
                      <a:pt x="3" y="21"/>
                      <a:pt x="3" y="21"/>
                      <a:pt x="3" y="21"/>
                    </a:cubicBezTo>
                    <a:cubicBezTo>
                      <a:pt x="3" y="20"/>
                      <a:pt x="3" y="20"/>
                      <a:pt x="3" y="20"/>
                    </a:cubicBezTo>
                    <a:cubicBezTo>
                      <a:pt x="3" y="20"/>
                      <a:pt x="3" y="20"/>
                      <a:pt x="3" y="20"/>
                    </a:cubicBezTo>
                    <a:cubicBezTo>
                      <a:pt x="3" y="19"/>
                      <a:pt x="3" y="19"/>
                      <a:pt x="3" y="19"/>
                    </a:cubicBezTo>
                    <a:cubicBezTo>
                      <a:pt x="4" y="19"/>
                      <a:pt x="4" y="19"/>
                      <a:pt x="4" y="19"/>
                    </a:cubicBezTo>
                    <a:cubicBezTo>
                      <a:pt x="4" y="19"/>
                      <a:pt x="4" y="19"/>
                      <a:pt x="4" y="19"/>
                    </a:cubicBezTo>
                    <a:cubicBezTo>
                      <a:pt x="4" y="18"/>
                      <a:pt x="4" y="18"/>
                      <a:pt x="4" y="18"/>
                    </a:cubicBezTo>
                    <a:cubicBezTo>
                      <a:pt x="4" y="18"/>
                      <a:pt x="4" y="18"/>
                      <a:pt x="4" y="18"/>
                    </a:cubicBezTo>
                    <a:cubicBezTo>
                      <a:pt x="4" y="17"/>
                      <a:pt x="4" y="17"/>
                      <a:pt x="4" y="17"/>
                    </a:cubicBezTo>
                    <a:cubicBezTo>
                      <a:pt x="4" y="17"/>
                      <a:pt x="4" y="17"/>
                      <a:pt x="4" y="17"/>
                    </a:cubicBezTo>
                    <a:cubicBezTo>
                      <a:pt x="4" y="18"/>
                      <a:pt x="4" y="18"/>
                      <a:pt x="4" y="18"/>
                    </a:cubicBezTo>
                    <a:cubicBezTo>
                      <a:pt x="5" y="18"/>
                      <a:pt x="5" y="18"/>
                      <a:pt x="5" y="18"/>
                    </a:cubicBezTo>
                    <a:cubicBezTo>
                      <a:pt x="5" y="18"/>
                      <a:pt x="5" y="18"/>
                      <a:pt x="5" y="18"/>
                    </a:cubicBezTo>
                    <a:cubicBezTo>
                      <a:pt x="5" y="19"/>
                      <a:pt x="5" y="19"/>
                      <a:pt x="5" y="19"/>
                    </a:cubicBezTo>
                    <a:cubicBezTo>
                      <a:pt x="5" y="18"/>
                      <a:pt x="5" y="18"/>
                      <a:pt x="5" y="18"/>
                    </a:cubicBezTo>
                    <a:cubicBezTo>
                      <a:pt x="5" y="18"/>
                      <a:pt x="5" y="18"/>
                      <a:pt x="5" y="18"/>
                    </a:cubicBezTo>
                    <a:cubicBezTo>
                      <a:pt x="6" y="18"/>
                      <a:pt x="6" y="18"/>
                      <a:pt x="6" y="18"/>
                    </a:cubicBezTo>
                    <a:cubicBezTo>
                      <a:pt x="6" y="17"/>
                      <a:pt x="6" y="17"/>
                      <a:pt x="6" y="17"/>
                    </a:cubicBezTo>
                    <a:cubicBezTo>
                      <a:pt x="6" y="17"/>
                      <a:pt x="6" y="17"/>
                      <a:pt x="6" y="17"/>
                    </a:cubicBezTo>
                    <a:cubicBezTo>
                      <a:pt x="6" y="17"/>
                      <a:pt x="6" y="17"/>
                      <a:pt x="6" y="17"/>
                    </a:cubicBezTo>
                    <a:cubicBezTo>
                      <a:pt x="6" y="17"/>
                      <a:pt x="6" y="17"/>
                      <a:pt x="6" y="17"/>
                    </a:cubicBezTo>
                    <a:cubicBezTo>
                      <a:pt x="7" y="18"/>
                      <a:pt x="7" y="18"/>
                      <a:pt x="7" y="18"/>
                    </a:cubicBezTo>
                    <a:cubicBezTo>
                      <a:pt x="6" y="18"/>
                      <a:pt x="6" y="18"/>
                      <a:pt x="6" y="18"/>
                    </a:cubicBezTo>
                    <a:cubicBezTo>
                      <a:pt x="6" y="18"/>
                      <a:pt x="6" y="18"/>
                      <a:pt x="6" y="18"/>
                    </a:cubicBezTo>
                    <a:cubicBezTo>
                      <a:pt x="6" y="18"/>
                      <a:pt x="6" y="18"/>
                      <a:pt x="6" y="18"/>
                    </a:cubicBezTo>
                    <a:cubicBezTo>
                      <a:pt x="6" y="19"/>
                      <a:pt x="6" y="19"/>
                      <a:pt x="6" y="19"/>
                    </a:cubicBezTo>
                    <a:cubicBezTo>
                      <a:pt x="6" y="19"/>
                      <a:pt x="6" y="19"/>
                      <a:pt x="6" y="19"/>
                    </a:cubicBezTo>
                    <a:cubicBezTo>
                      <a:pt x="6" y="20"/>
                      <a:pt x="6" y="20"/>
                      <a:pt x="6" y="20"/>
                    </a:cubicBezTo>
                    <a:cubicBezTo>
                      <a:pt x="6" y="20"/>
                      <a:pt x="6" y="20"/>
                      <a:pt x="6" y="20"/>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2"/>
                      <a:pt x="6" y="22"/>
                      <a:pt x="6" y="22"/>
                    </a:cubicBezTo>
                    <a:cubicBezTo>
                      <a:pt x="6" y="22"/>
                      <a:pt x="6" y="22"/>
                      <a:pt x="5" y="23"/>
                    </a:cubicBezTo>
                    <a:cubicBezTo>
                      <a:pt x="5" y="23"/>
                      <a:pt x="5" y="23"/>
                      <a:pt x="5" y="23"/>
                    </a:cubicBezTo>
                    <a:cubicBezTo>
                      <a:pt x="5" y="23"/>
                      <a:pt x="5" y="23"/>
                      <a:pt x="5" y="23"/>
                    </a:cubicBezTo>
                    <a:cubicBezTo>
                      <a:pt x="5" y="24"/>
                      <a:pt x="5" y="24"/>
                      <a:pt x="5" y="24"/>
                    </a:cubicBezTo>
                    <a:cubicBezTo>
                      <a:pt x="4" y="24"/>
                      <a:pt x="4" y="24"/>
                      <a:pt x="4" y="24"/>
                    </a:cubicBezTo>
                    <a:cubicBezTo>
                      <a:pt x="4" y="24"/>
                      <a:pt x="4" y="24"/>
                      <a:pt x="4" y="24"/>
                    </a:cubicBezTo>
                    <a:cubicBezTo>
                      <a:pt x="4" y="24"/>
                      <a:pt x="4" y="25"/>
                      <a:pt x="4"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7" y="26"/>
                      <a:pt x="7" y="26"/>
                      <a:pt x="7" y="26"/>
                    </a:cubicBezTo>
                    <a:cubicBezTo>
                      <a:pt x="7" y="26"/>
                      <a:pt x="7" y="26"/>
                      <a:pt x="7" y="26"/>
                    </a:cubicBezTo>
                    <a:cubicBezTo>
                      <a:pt x="8" y="26"/>
                      <a:pt x="7" y="25"/>
                      <a:pt x="7" y="25"/>
                    </a:cubicBezTo>
                    <a:cubicBezTo>
                      <a:pt x="7" y="25"/>
                      <a:pt x="7" y="25"/>
                      <a:pt x="7" y="25"/>
                    </a:cubicBezTo>
                    <a:cubicBezTo>
                      <a:pt x="7" y="25"/>
                      <a:pt x="7" y="25"/>
                      <a:pt x="7" y="25"/>
                    </a:cubicBezTo>
                    <a:cubicBezTo>
                      <a:pt x="8" y="25"/>
                      <a:pt x="8" y="25"/>
                      <a:pt x="8" y="25"/>
                    </a:cubicBezTo>
                    <a:cubicBezTo>
                      <a:pt x="8" y="25"/>
                      <a:pt x="8" y="25"/>
                      <a:pt x="8" y="25"/>
                    </a:cubicBezTo>
                    <a:cubicBezTo>
                      <a:pt x="8" y="25"/>
                      <a:pt x="8" y="25"/>
                      <a:pt x="8" y="25"/>
                    </a:cubicBezTo>
                    <a:cubicBezTo>
                      <a:pt x="8" y="25"/>
                      <a:pt x="8" y="25"/>
                      <a:pt x="8" y="26"/>
                    </a:cubicBezTo>
                    <a:cubicBezTo>
                      <a:pt x="9" y="26"/>
                      <a:pt x="9" y="26"/>
                      <a:pt x="9" y="26"/>
                    </a:cubicBezTo>
                    <a:cubicBezTo>
                      <a:pt x="9" y="25"/>
                      <a:pt x="9" y="25"/>
                      <a:pt x="9" y="25"/>
                    </a:cubicBezTo>
                    <a:cubicBezTo>
                      <a:pt x="10" y="25"/>
                      <a:pt x="10" y="25"/>
                      <a:pt x="10" y="25"/>
                    </a:cubicBezTo>
                    <a:cubicBezTo>
                      <a:pt x="10" y="25"/>
                      <a:pt x="10" y="25"/>
                      <a:pt x="10" y="25"/>
                    </a:cubicBezTo>
                    <a:cubicBezTo>
                      <a:pt x="10" y="25"/>
                      <a:pt x="10" y="25"/>
                      <a:pt x="10" y="25"/>
                    </a:cubicBezTo>
                    <a:cubicBezTo>
                      <a:pt x="10" y="25"/>
                      <a:pt x="10" y="25"/>
                      <a:pt x="10" y="24"/>
                    </a:cubicBezTo>
                    <a:cubicBezTo>
                      <a:pt x="10" y="24"/>
                      <a:pt x="11" y="24"/>
                      <a:pt x="11" y="24"/>
                    </a:cubicBezTo>
                    <a:cubicBezTo>
                      <a:pt x="11" y="24"/>
                      <a:pt x="11" y="24"/>
                      <a:pt x="11" y="24"/>
                    </a:cubicBezTo>
                    <a:cubicBezTo>
                      <a:pt x="11" y="25"/>
                      <a:pt x="11" y="25"/>
                      <a:pt x="11" y="25"/>
                    </a:cubicBezTo>
                    <a:cubicBezTo>
                      <a:pt x="11" y="25"/>
                      <a:pt x="11" y="25"/>
                      <a:pt x="11" y="25"/>
                    </a:cubicBezTo>
                    <a:cubicBezTo>
                      <a:pt x="11" y="25"/>
                      <a:pt x="11" y="25"/>
                      <a:pt x="11" y="25"/>
                    </a:cubicBezTo>
                    <a:cubicBezTo>
                      <a:pt x="11" y="25"/>
                      <a:pt x="11" y="25"/>
                      <a:pt x="11" y="25"/>
                    </a:cubicBezTo>
                    <a:cubicBezTo>
                      <a:pt x="11" y="26"/>
                      <a:pt x="11" y="26"/>
                      <a:pt x="11" y="26"/>
                    </a:cubicBezTo>
                    <a:cubicBezTo>
                      <a:pt x="11" y="26"/>
                      <a:pt x="11" y="26"/>
                      <a:pt x="11" y="26"/>
                    </a:cubicBezTo>
                    <a:cubicBezTo>
                      <a:pt x="11" y="26"/>
                      <a:pt x="10" y="26"/>
                      <a:pt x="10" y="27"/>
                    </a:cubicBezTo>
                    <a:cubicBezTo>
                      <a:pt x="9" y="27"/>
                      <a:pt x="10" y="27"/>
                      <a:pt x="10" y="27"/>
                    </a:cubicBezTo>
                    <a:cubicBezTo>
                      <a:pt x="10" y="27"/>
                      <a:pt x="10" y="27"/>
                      <a:pt x="10" y="27"/>
                    </a:cubicBezTo>
                    <a:cubicBezTo>
                      <a:pt x="11" y="28"/>
                      <a:pt x="11" y="28"/>
                      <a:pt x="11" y="28"/>
                    </a:cubicBezTo>
                    <a:cubicBezTo>
                      <a:pt x="11" y="28"/>
                      <a:pt x="11" y="28"/>
                      <a:pt x="11" y="28"/>
                    </a:cubicBezTo>
                    <a:cubicBezTo>
                      <a:pt x="11" y="29"/>
                      <a:pt x="11" y="29"/>
                      <a:pt x="11" y="29"/>
                    </a:cubicBezTo>
                    <a:cubicBezTo>
                      <a:pt x="11" y="29"/>
                      <a:pt x="11" y="29"/>
                      <a:pt x="11" y="29"/>
                    </a:cubicBezTo>
                    <a:cubicBezTo>
                      <a:pt x="11" y="30"/>
                      <a:pt x="12" y="30"/>
                      <a:pt x="12" y="30"/>
                    </a:cubicBezTo>
                    <a:cubicBezTo>
                      <a:pt x="12" y="30"/>
                      <a:pt x="12" y="30"/>
                      <a:pt x="12" y="30"/>
                    </a:cubicBezTo>
                    <a:cubicBezTo>
                      <a:pt x="12" y="30"/>
                      <a:pt x="12" y="30"/>
                      <a:pt x="12" y="30"/>
                    </a:cubicBezTo>
                    <a:cubicBezTo>
                      <a:pt x="12" y="30"/>
                      <a:pt x="12" y="30"/>
                      <a:pt x="12" y="30"/>
                    </a:cubicBezTo>
                    <a:cubicBezTo>
                      <a:pt x="13" y="30"/>
                      <a:pt x="13" y="30"/>
                      <a:pt x="13" y="30"/>
                    </a:cubicBezTo>
                    <a:cubicBezTo>
                      <a:pt x="13" y="30"/>
                      <a:pt x="13" y="30"/>
                      <a:pt x="13" y="30"/>
                    </a:cubicBezTo>
                    <a:cubicBezTo>
                      <a:pt x="13" y="31"/>
                      <a:pt x="13" y="31"/>
                      <a:pt x="13" y="31"/>
                    </a:cubicBezTo>
                    <a:cubicBezTo>
                      <a:pt x="13" y="31"/>
                      <a:pt x="13" y="31"/>
                      <a:pt x="13" y="31"/>
                    </a:cubicBezTo>
                    <a:cubicBezTo>
                      <a:pt x="13" y="31"/>
                      <a:pt x="13" y="31"/>
                      <a:pt x="13" y="31"/>
                    </a:cubicBezTo>
                    <a:cubicBezTo>
                      <a:pt x="13" y="31"/>
                      <a:pt x="12" y="31"/>
                      <a:pt x="12" y="31"/>
                    </a:cubicBezTo>
                    <a:cubicBezTo>
                      <a:pt x="12" y="32"/>
                      <a:pt x="12" y="32"/>
                      <a:pt x="12" y="32"/>
                    </a:cubicBezTo>
                    <a:cubicBezTo>
                      <a:pt x="12" y="32"/>
                      <a:pt x="12" y="32"/>
                      <a:pt x="12" y="32"/>
                    </a:cubicBezTo>
                    <a:cubicBezTo>
                      <a:pt x="12" y="32"/>
                      <a:pt x="12" y="32"/>
                      <a:pt x="12" y="32"/>
                    </a:cubicBezTo>
                    <a:cubicBezTo>
                      <a:pt x="12" y="33"/>
                      <a:pt x="12" y="33"/>
                      <a:pt x="12" y="33"/>
                    </a:cubicBezTo>
                    <a:cubicBezTo>
                      <a:pt x="12" y="33"/>
                      <a:pt x="12" y="33"/>
                      <a:pt x="12" y="33"/>
                    </a:cubicBezTo>
                    <a:cubicBezTo>
                      <a:pt x="12" y="33"/>
                      <a:pt x="12" y="33"/>
                      <a:pt x="12" y="33"/>
                    </a:cubicBezTo>
                    <a:cubicBezTo>
                      <a:pt x="12" y="34"/>
                      <a:pt x="12" y="34"/>
                      <a:pt x="12" y="34"/>
                    </a:cubicBezTo>
                    <a:cubicBezTo>
                      <a:pt x="12" y="34"/>
                      <a:pt x="12" y="34"/>
                      <a:pt x="12" y="34"/>
                    </a:cubicBezTo>
                    <a:cubicBezTo>
                      <a:pt x="12" y="34"/>
                      <a:pt x="12" y="34"/>
                      <a:pt x="12" y="34"/>
                    </a:cubicBezTo>
                    <a:cubicBezTo>
                      <a:pt x="12" y="35"/>
                      <a:pt x="12" y="35"/>
                      <a:pt x="12" y="35"/>
                    </a:cubicBezTo>
                    <a:cubicBezTo>
                      <a:pt x="13" y="35"/>
                      <a:pt x="13" y="35"/>
                      <a:pt x="13" y="35"/>
                    </a:cubicBezTo>
                    <a:cubicBezTo>
                      <a:pt x="12" y="35"/>
                      <a:pt x="12" y="35"/>
                      <a:pt x="12" y="35"/>
                    </a:cubicBezTo>
                    <a:cubicBezTo>
                      <a:pt x="12" y="35"/>
                      <a:pt x="12" y="35"/>
                      <a:pt x="12" y="35"/>
                    </a:cubicBezTo>
                    <a:cubicBezTo>
                      <a:pt x="11" y="35"/>
                      <a:pt x="12" y="35"/>
                      <a:pt x="12" y="35"/>
                    </a:cubicBezTo>
                    <a:cubicBezTo>
                      <a:pt x="12" y="35"/>
                      <a:pt x="12" y="35"/>
                      <a:pt x="12" y="35"/>
                    </a:cubicBezTo>
                    <a:cubicBezTo>
                      <a:pt x="12" y="36"/>
                      <a:pt x="12" y="36"/>
                      <a:pt x="12" y="36"/>
                    </a:cubicBezTo>
                    <a:cubicBezTo>
                      <a:pt x="11" y="35"/>
                      <a:pt x="11" y="35"/>
                      <a:pt x="11" y="35"/>
                    </a:cubicBezTo>
                    <a:cubicBezTo>
                      <a:pt x="11" y="35"/>
                      <a:pt x="11" y="35"/>
                      <a:pt x="11" y="35"/>
                    </a:cubicBezTo>
                    <a:cubicBezTo>
                      <a:pt x="10" y="35"/>
                      <a:pt x="10" y="35"/>
                      <a:pt x="10" y="35"/>
                    </a:cubicBezTo>
                    <a:cubicBezTo>
                      <a:pt x="10" y="35"/>
                      <a:pt x="10" y="35"/>
                      <a:pt x="10" y="35"/>
                    </a:cubicBezTo>
                    <a:cubicBezTo>
                      <a:pt x="10" y="35"/>
                      <a:pt x="9" y="35"/>
                      <a:pt x="9" y="36"/>
                    </a:cubicBezTo>
                    <a:cubicBezTo>
                      <a:pt x="8" y="36"/>
                      <a:pt x="8" y="36"/>
                      <a:pt x="8" y="36"/>
                    </a:cubicBezTo>
                    <a:cubicBezTo>
                      <a:pt x="8" y="36"/>
                      <a:pt x="8" y="36"/>
                      <a:pt x="8" y="36"/>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7" y="37"/>
                      <a:pt x="6" y="38"/>
                      <a:pt x="6" y="38"/>
                    </a:cubicBezTo>
                    <a:cubicBezTo>
                      <a:pt x="6" y="38"/>
                      <a:pt x="6" y="38"/>
                      <a:pt x="6" y="38"/>
                    </a:cubicBezTo>
                    <a:cubicBezTo>
                      <a:pt x="5" y="38"/>
                      <a:pt x="5" y="38"/>
                      <a:pt x="5" y="38"/>
                    </a:cubicBezTo>
                    <a:cubicBezTo>
                      <a:pt x="5" y="38"/>
                      <a:pt x="5" y="38"/>
                      <a:pt x="5" y="38"/>
                    </a:cubicBezTo>
                    <a:cubicBezTo>
                      <a:pt x="5" y="38"/>
                      <a:pt x="5" y="39"/>
                      <a:pt x="6" y="39"/>
                    </a:cubicBezTo>
                    <a:cubicBezTo>
                      <a:pt x="6" y="38"/>
                      <a:pt x="6" y="38"/>
                      <a:pt x="6" y="38"/>
                    </a:cubicBezTo>
                    <a:cubicBezTo>
                      <a:pt x="6" y="38"/>
                      <a:pt x="6" y="38"/>
                      <a:pt x="6" y="38"/>
                    </a:cubicBezTo>
                    <a:cubicBezTo>
                      <a:pt x="7" y="38"/>
                      <a:pt x="7" y="38"/>
                      <a:pt x="7" y="38"/>
                    </a:cubicBezTo>
                    <a:cubicBezTo>
                      <a:pt x="7" y="38"/>
                      <a:pt x="7" y="38"/>
                      <a:pt x="7" y="38"/>
                    </a:cubicBezTo>
                    <a:cubicBezTo>
                      <a:pt x="7" y="38"/>
                      <a:pt x="7" y="38"/>
                      <a:pt x="7" y="38"/>
                    </a:cubicBezTo>
                    <a:cubicBezTo>
                      <a:pt x="7" y="38"/>
                      <a:pt x="7" y="38"/>
                      <a:pt x="7" y="38"/>
                    </a:cubicBezTo>
                    <a:cubicBezTo>
                      <a:pt x="8" y="38"/>
                      <a:pt x="8" y="38"/>
                      <a:pt x="8" y="38"/>
                    </a:cubicBezTo>
                    <a:cubicBezTo>
                      <a:pt x="8" y="39"/>
                      <a:pt x="8" y="39"/>
                      <a:pt x="8" y="39"/>
                    </a:cubicBezTo>
                    <a:cubicBezTo>
                      <a:pt x="8" y="39"/>
                      <a:pt x="8" y="39"/>
                      <a:pt x="8" y="39"/>
                    </a:cubicBezTo>
                    <a:cubicBezTo>
                      <a:pt x="8" y="40"/>
                      <a:pt x="8" y="40"/>
                      <a:pt x="8" y="40"/>
                    </a:cubicBezTo>
                    <a:cubicBezTo>
                      <a:pt x="8" y="40"/>
                      <a:pt x="8" y="40"/>
                      <a:pt x="8" y="40"/>
                    </a:cubicBezTo>
                    <a:cubicBezTo>
                      <a:pt x="8" y="41"/>
                      <a:pt x="8" y="41"/>
                      <a:pt x="8" y="41"/>
                    </a:cubicBezTo>
                    <a:cubicBezTo>
                      <a:pt x="8" y="41"/>
                      <a:pt x="8" y="41"/>
                      <a:pt x="8" y="41"/>
                    </a:cubicBezTo>
                    <a:cubicBezTo>
                      <a:pt x="7" y="42"/>
                      <a:pt x="7" y="42"/>
                      <a:pt x="7" y="42"/>
                    </a:cubicBezTo>
                    <a:cubicBezTo>
                      <a:pt x="7" y="42"/>
                      <a:pt x="7" y="42"/>
                      <a:pt x="7" y="42"/>
                    </a:cubicBezTo>
                    <a:cubicBezTo>
                      <a:pt x="6" y="42"/>
                      <a:pt x="6" y="42"/>
                      <a:pt x="6" y="42"/>
                    </a:cubicBezTo>
                    <a:cubicBezTo>
                      <a:pt x="6" y="43"/>
                      <a:pt x="6" y="43"/>
                      <a:pt x="6" y="43"/>
                    </a:cubicBezTo>
                    <a:cubicBezTo>
                      <a:pt x="5" y="43"/>
                      <a:pt x="5" y="43"/>
                      <a:pt x="5" y="43"/>
                    </a:cubicBezTo>
                    <a:cubicBezTo>
                      <a:pt x="5" y="43"/>
                      <a:pt x="5" y="43"/>
                      <a:pt x="5" y="43"/>
                    </a:cubicBezTo>
                    <a:cubicBezTo>
                      <a:pt x="4" y="44"/>
                      <a:pt x="4" y="44"/>
                      <a:pt x="4" y="44"/>
                    </a:cubicBezTo>
                    <a:cubicBezTo>
                      <a:pt x="4" y="44"/>
                      <a:pt x="4" y="44"/>
                      <a:pt x="4" y="44"/>
                    </a:cubicBezTo>
                    <a:cubicBezTo>
                      <a:pt x="3" y="44"/>
                      <a:pt x="3" y="44"/>
                      <a:pt x="3" y="44"/>
                    </a:cubicBezTo>
                    <a:cubicBezTo>
                      <a:pt x="3" y="44"/>
                      <a:pt x="3" y="44"/>
                      <a:pt x="3" y="44"/>
                    </a:cubicBezTo>
                    <a:cubicBezTo>
                      <a:pt x="3" y="44"/>
                      <a:pt x="3" y="44"/>
                      <a:pt x="3" y="44"/>
                    </a:cubicBezTo>
                    <a:cubicBezTo>
                      <a:pt x="3" y="44"/>
                      <a:pt x="3" y="45"/>
                      <a:pt x="3" y="45"/>
                    </a:cubicBezTo>
                    <a:cubicBezTo>
                      <a:pt x="3" y="45"/>
                      <a:pt x="3" y="45"/>
                      <a:pt x="3" y="45"/>
                    </a:cubicBezTo>
                    <a:cubicBezTo>
                      <a:pt x="3" y="45"/>
                      <a:pt x="3" y="45"/>
                      <a:pt x="3" y="45"/>
                    </a:cubicBezTo>
                    <a:cubicBezTo>
                      <a:pt x="3" y="45"/>
                      <a:pt x="3" y="45"/>
                      <a:pt x="3" y="45"/>
                    </a:cubicBezTo>
                    <a:cubicBezTo>
                      <a:pt x="3" y="46"/>
                      <a:pt x="3" y="46"/>
                      <a:pt x="3" y="46"/>
                    </a:cubicBezTo>
                    <a:cubicBezTo>
                      <a:pt x="3" y="46"/>
                      <a:pt x="3" y="46"/>
                      <a:pt x="3" y="46"/>
                    </a:cubicBezTo>
                    <a:cubicBezTo>
                      <a:pt x="4" y="46"/>
                      <a:pt x="4" y="46"/>
                      <a:pt x="4" y="46"/>
                    </a:cubicBezTo>
                    <a:cubicBezTo>
                      <a:pt x="4" y="46"/>
                      <a:pt x="4" y="46"/>
                      <a:pt x="4" y="46"/>
                    </a:cubicBezTo>
                    <a:cubicBezTo>
                      <a:pt x="4" y="46"/>
                      <a:pt x="4" y="46"/>
                      <a:pt x="4" y="46"/>
                    </a:cubicBezTo>
                    <a:cubicBezTo>
                      <a:pt x="5" y="46"/>
                      <a:pt x="5" y="46"/>
                      <a:pt x="5" y="46"/>
                    </a:cubicBezTo>
                    <a:cubicBezTo>
                      <a:pt x="5" y="46"/>
                      <a:pt x="5" y="46"/>
                      <a:pt x="5" y="46"/>
                    </a:cubicBezTo>
                    <a:cubicBezTo>
                      <a:pt x="6" y="45"/>
                      <a:pt x="6" y="45"/>
                      <a:pt x="6" y="45"/>
                    </a:cubicBezTo>
                    <a:cubicBezTo>
                      <a:pt x="6" y="45"/>
                      <a:pt x="6" y="45"/>
                      <a:pt x="6" y="45"/>
                    </a:cubicBezTo>
                    <a:cubicBezTo>
                      <a:pt x="6" y="45"/>
                      <a:pt x="6" y="45"/>
                      <a:pt x="6" y="45"/>
                    </a:cubicBezTo>
                    <a:cubicBezTo>
                      <a:pt x="6" y="46"/>
                      <a:pt x="6" y="46"/>
                      <a:pt x="6" y="46"/>
                    </a:cubicBezTo>
                    <a:cubicBezTo>
                      <a:pt x="7" y="46"/>
                      <a:pt x="7" y="46"/>
                      <a:pt x="7" y="46"/>
                    </a:cubicBezTo>
                    <a:cubicBezTo>
                      <a:pt x="7" y="46"/>
                      <a:pt x="7" y="46"/>
                      <a:pt x="7" y="46"/>
                    </a:cubicBezTo>
                    <a:cubicBezTo>
                      <a:pt x="7" y="46"/>
                      <a:pt x="7" y="46"/>
                      <a:pt x="7" y="46"/>
                    </a:cubicBezTo>
                    <a:cubicBezTo>
                      <a:pt x="6" y="46"/>
                      <a:pt x="6" y="46"/>
                      <a:pt x="6" y="46"/>
                    </a:cubicBezTo>
                    <a:cubicBezTo>
                      <a:pt x="6" y="47"/>
                      <a:pt x="6" y="47"/>
                      <a:pt x="6" y="47"/>
                    </a:cubicBezTo>
                    <a:cubicBezTo>
                      <a:pt x="7" y="47"/>
                      <a:pt x="7" y="47"/>
                      <a:pt x="7" y="47"/>
                    </a:cubicBezTo>
                    <a:cubicBezTo>
                      <a:pt x="7" y="47"/>
                      <a:pt x="7" y="47"/>
                      <a:pt x="7" y="47"/>
                    </a:cubicBezTo>
                    <a:cubicBezTo>
                      <a:pt x="7" y="47"/>
                      <a:pt x="7" y="47"/>
                      <a:pt x="7" y="47"/>
                    </a:cubicBezTo>
                    <a:cubicBezTo>
                      <a:pt x="7" y="47"/>
                      <a:pt x="7" y="47"/>
                      <a:pt x="7" y="47"/>
                    </a:cubicBezTo>
                    <a:cubicBezTo>
                      <a:pt x="8" y="46"/>
                      <a:pt x="8" y="46"/>
                      <a:pt x="8" y="46"/>
                    </a:cubicBezTo>
                    <a:cubicBezTo>
                      <a:pt x="8" y="46"/>
                      <a:pt x="8" y="46"/>
                      <a:pt x="8" y="46"/>
                    </a:cubicBezTo>
                    <a:cubicBezTo>
                      <a:pt x="8" y="46"/>
                      <a:pt x="8" y="46"/>
                      <a:pt x="8" y="46"/>
                    </a:cubicBezTo>
                    <a:cubicBezTo>
                      <a:pt x="9" y="47"/>
                      <a:pt x="9" y="47"/>
                      <a:pt x="9" y="47"/>
                    </a:cubicBezTo>
                    <a:cubicBezTo>
                      <a:pt x="9" y="47"/>
                      <a:pt x="9" y="47"/>
                      <a:pt x="9" y="47"/>
                    </a:cubicBezTo>
                    <a:cubicBezTo>
                      <a:pt x="9" y="47"/>
                      <a:pt x="9" y="47"/>
                      <a:pt x="9" y="47"/>
                    </a:cubicBezTo>
                    <a:cubicBezTo>
                      <a:pt x="9" y="47"/>
                      <a:pt x="9" y="47"/>
                      <a:pt x="9" y="47"/>
                    </a:cubicBezTo>
                    <a:cubicBezTo>
                      <a:pt x="9" y="47"/>
                      <a:pt x="9" y="47"/>
                      <a:pt x="9" y="47"/>
                    </a:cubicBezTo>
                    <a:cubicBezTo>
                      <a:pt x="9" y="48"/>
                      <a:pt x="9" y="48"/>
                      <a:pt x="9" y="48"/>
                    </a:cubicBezTo>
                    <a:cubicBezTo>
                      <a:pt x="9" y="48"/>
                      <a:pt x="9" y="48"/>
                      <a:pt x="9" y="48"/>
                    </a:cubicBezTo>
                    <a:cubicBezTo>
                      <a:pt x="10" y="48"/>
                      <a:pt x="10" y="48"/>
                      <a:pt x="10" y="48"/>
                    </a:cubicBezTo>
                    <a:cubicBezTo>
                      <a:pt x="10" y="48"/>
                      <a:pt x="10" y="48"/>
                      <a:pt x="10" y="48"/>
                    </a:cubicBezTo>
                    <a:cubicBezTo>
                      <a:pt x="10" y="48"/>
                      <a:pt x="10" y="48"/>
                      <a:pt x="10" y="48"/>
                    </a:cubicBezTo>
                    <a:cubicBezTo>
                      <a:pt x="11" y="48"/>
                      <a:pt x="11" y="48"/>
                      <a:pt x="11" y="48"/>
                    </a:cubicBezTo>
                    <a:cubicBezTo>
                      <a:pt x="11" y="48"/>
                      <a:pt x="11" y="48"/>
                      <a:pt x="11" y="48"/>
                    </a:cubicBezTo>
                    <a:cubicBezTo>
                      <a:pt x="11" y="47"/>
                      <a:pt x="11" y="47"/>
                      <a:pt x="11" y="47"/>
                    </a:cubicBezTo>
                    <a:cubicBezTo>
                      <a:pt x="11" y="47"/>
                      <a:pt x="11" y="47"/>
                      <a:pt x="11" y="47"/>
                    </a:cubicBezTo>
                    <a:cubicBezTo>
                      <a:pt x="12" y="47"/>
                      <a:pt x="12" y="47"/>
                      <a:pt x="12" y="47"/>
                    </a:cubicBezTo>
                    <a:cubicBezTo>
                      <a:pt x="12" y="47"/>
                      <a:pt x="12" y="47"/>
                      <a:pt x="12" y="47"/>
                    </a:cubicBezTo>
                    <a:cubicBezTo>
                      <a:pt x="13" y="47"/>
                      <a:pt x="13" y="47"/>
                      <a:pt x="13" y="47"/>
                    </a:cubicBezTo>
                    <a:cubicBezTo>
                      <a:pt x="13" y="46"/>
                      <a:pt x="13" y="46"/>
                      <a:pt x="13" y="46"/>
                    </a:cubicBezTo>
                    <a:cubicBezTo>
                      <a:pt x="13" y="46"/>
                      <a:pt x="13" y="46"/>
                      <a:pt x="13" y="46"/>
                    </a:cubicBezTo>
                    <a:cubicBezTo>
                      <a:pt x="14" y="46"/>
                      <a:pt x="14" y="46"/>
                      <a:pt x="14" y="46"/>
                    </a:cubicBezTo>
                    <a:cubicBezTo>
                      <a:pt x="14" y="46"/>
                      <a:pt x="14" y="46"/>
                      <a:pt x="14" y="46"/>
                    </a:cubicBezTo>
                    <a:cubicBezTo>
                      <a:pt x="14" y="46"/>
                      <a:pt x="14" y="46"/>
                      <a:pt x="14" y="46"/>
                    </a:cubicBezTo>
                    <a:cubicBezTo>
                      <a:pt x="14" y="46"/>
                      <a:pt x="14" y="46"/>
                      <a:pt x="14" y="46"/>
                    </a:cubicBezTo>
                    <a:cubicBezTo>
                      <a:pt x="13" y="47"/>
                      <a:pt x="13" y="47"/>
                      <a:pt x="13" y="47"/>
                    </a:cubicBezTo>
                    <a:cubicBezTo>
                      <a:pt x="13" y="47"/>
                      <a:pt x="13" y="47"/>
                      <a:pt x="13" y="47"/>
                    </a:cubicBezTo>
                    <a:cubicBezTo>
                      <a:pt x="13" y="47"/>
                      <a:pt x="13" y="47"/>
                      <a:pt x="13" y="47"/>
                    </a:cubicBezTo>
                    <a:cubicBezTo>
                      <a:pt x="13" y="47"/>
                      <a:pt x="13" y="47"/>
                      <a:pt x="13" y="47"/>
                    </a:cubicBezTo>
                    <a:cubicBezTo>
                      <a:pt x="13" y="47"/>
                      <a:pt x="12" y="48"/>
                      <a:pt x="12" y="48"/>
                    </a:cubicBezTo>
                    <a:cubicBezTo>
                      <a:pt x="12" y="48"/>
                      <a:pt x="12" y="48"/>
                      <a:pt x="12" y="48"/>
                    </a:cubicBezTo>
                    <a:cubicBezTo>
                      <a:pt x="12" y="48"/>
                      <a:pt x="12" y="48"/>
                      <a:pt x="12" y="48"/>
                    </a:cubicBezTo>
                    <a:cubicBezTo>
                      <a:pt x="12" y="48"/>
                      <a:pt x="12" y="49"/>
                      <a:pt x="12" y="49"/>
                    </a:cubicBezTo>
                    <a:cubicBezTo>
                      <a:pt x="11" y="49"/>
                      <a:pt x="12" y="49"/>
                      <a:pt x="11" y="49"/>
                    </a:cubicBezTo>
                    <a:cubicBezTo>
                      <a:pt x="11" y="49"/>
                      <a:pt x="11" y="49"/>
                      <a:pt x="11" y="49"/>
                    </a:cubicBezTo>
                    <a:cubicBezTo>
                      <a:pt x="11" y="49"/>
                      <a:pt x="11" y="49"/>
                      <a:pt x="11" y="49"/>
                    </a:cubicBezTo>
                    <a:cubicBezTo>
                      <a:pt x="11" y="49"/>
                      <a:pt x="11" y="49"/>
                      <a:pt x="11" y="49"/>
                    </a:cubicBezTo>
                    <a:cubicBezTo>
                      <a:pt x="10" y="49"/>
                      <a:pt x="10" y="49"/>
                      <a:pt x="10" y="49"/>
                    </a:cubicBezTo>
                    <a:cubicBezTo>
                      <a:pt x="10" y="49"/>
                      <a:pt x="10" y="49"/>
                      <a:pt x="10" y="49"/>
                    </a:cubicBezTo>
                    <a:cubicBezTo>
                      <a:pt x="10" y="49"/>
                      <a:pt x="10" y="49"/>
                      <a:pt x="10" y="49"/>
                    </a:cubicBezTo>
                    <a:cubicBezTo>
                      <a:pt x="9" y="49"/>
                      <a:pt x="9" y="49"/>
                      <a:pt x="9" y="49"/>
                    </a:cubicBezTo>
                    <a:cubicBezTo>
                      <a:pt x="9" y="49"/>
                      <a:pt x="9" y="49"/>
                      <a:pt x="9" y="49"/>
                    </a:cubicBezTo>
                    <a:cubicBezTo>
                      <a:pt x="9" y="49"/>
                      <a:pt x="9" y="49"/>
                      <a:pt x="9" y="49"/>
                    </a:cubicBezTo>
                    <a:cubicBezTo>
                      <a:pt x="8" y="49"/>
                      <a:pt x="8" y="49"/>
                      <a:pt x="8" y="49"/>
                    </a:cubicBezTo>
                    <a:cubicBezTo>
                      <a:pt x="8" y="49"/>
                      <a:pt x="8" y="49"/>
                      <a:pt x="8" y="49"/>
                    </a:cubicBezTo>
                    <a:cubicBezTo>
                      <a:pt x="7" y="49"/>
                      <a:pt x="7" y="49"/>
                      <a:pt x="7" y="49"/>
                    </a:cubicBezTo>
                    <a:cubicBezTo>
                      <a:pt x="7" y="49"/>
                      <a:pt x="7" y="49"/>
                      <a:pt x="7" y="49"/>
                    </a:cubicBezTo>
                    <a:cubicBezTo>
                      <a:pt x="7" y="49"/>
                      <a:pt x="7" y="49"/>
                      <a:pt x="7" y="50"/>
                    </a:cubicBezTo>
                    <a:cubicBezTo>
                      <a:pt x="7" y="50"/>
                      <a:pt x="7" y="50"/>
                      <a:pt x="7" y="50"/>
                    </a:cubicBezTo>
                    <a:cubicBezTo>
                      <a:pt x="6" y="50"/>
                      <a:pt x="6" y="50"/>
                      <a:pt x="6" y="50"/>
                    </a:cubicBezTo>
                    <a:cubicBezTo>
                      <a:pt x="6" y="50"/>
                      <a:pt x="6" y="50"/>
                      <a:pt x="6" y="50"/>
                    </a:cubicBezTo>
                    <a:cubicBezTo>
                      <a:pt x="6" y="50"/>
                      <a:pt x="6" y="50"/>
                      <a:pt x="6" y="50"/>
                    </a:cubicBezTo>
                    <a:cubicBezTo>
                      <a:pt x="5" y="50"/>
                      <a:pt x="5" y="50"/>
                      <a:pt x="5" y="50"/>
                    </a:cubicBezTo>
                    <a:cubicBezTo>
                      <a:pt x="5" y="51"/>
                      <a:pt x="5" y="51"/>
                      <a:pt x="5" y="51"/>
                    </a:cubicBezTo>
                    <a:cubicBezTo>
                      <a:pt x="5" y="51"/>
                      <a:pt x="5" y="51"/>
                      <a:pt x="5" y="51"/>
                    </a:cubicBezTo>
                    <a:cubicBezTo>
                      <a:pt x="5" y="52"/>
                      <a:pt x="5" y="52"/>
                      <a:pt x="5" y="52"/>
                    </a:cubicBezTo>
                    <a:cubicBezTo>
                      <a:pt x="5" y="52"/>
                      <a:pt x="5" y="52"/>
                      <a:pt x="5" y="52"/>
                    </a:cubicBezTo>
                    <a:cubicBezTo>
                      <a:pt x="4" y="53"/>
                      <a:pt x="4" y="53"/>
                      <a:pt x="4" y="53"/>
                    </a:cubicBezTo>
                    <a:cubicBezTo>
                      <a:pt x="4" y="53"/>
                      <a:pt x="4" y="53"/>
                      <a:pt x="4" y="53"/>
                    </a:cubicBezTo>
                    <a:cubicBezTo>
                      <a:pt x="3" y="53"/>
                      <a:pt x="3" y="53"/>
                      <a:pt x="3" y="53"/>
                    </a:cubicBezTo>
                    <a:cubicBezTo>
                      <a:pt x="3" y="53"/>
                      <a:pt x="3" y="53"/>
                      <a:pt x="3" y="53"/>
                    </a:cubicBezTo>
                    <a:cubicBezTo>
                      <a:pt x="3" y="54"/>
                      <a:pt x="3" y="54"/>
                      <a:pt x="3" y="54"/>
                    </a:cubicBezTo>
                    <a:cubicBezTo>
                      <a:pt x="2" y="54"/>
                      <a:pt x="2" y="54"/>
                      <a:pt x="2" y="54"/>
                    </a:cubicBezTo>
                    <a:cubicBezTo>
                      <a:pt x="2" y="55"/>
                      <a:pt x="2" y="55"/>
                      <a:pt x="2" y="55"/>
                    </a:cubicBezTo>
                    <a:cubicBezTo>
                      <a:pt x="1" y="55"/>
                      <a:pt x="1" y="55"/>
                      <a:pt x="1" y="55"/>
                    </a:cubicBezTo>
                    <a:cubicBezTo>
                      <a:pt x="1" y="55"/>
                      <a:pt x="1" y="55"/>
                      <a:pt x="1" y="55"/>
                    </a:cubicBezTo>
                    <a:cubicBezTo>
                      <a:pt x="0" y="55"/>
                      <a:pt x="0" y="55"/>
                      <a:pt x="0" y="55"/>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1" y="56"/>
                      <a:pt x="1" y="56"/>
                      <a:pt x="1" y="56"/>
                    </a:cubicBezTo>
                    <a:cubicBezTo>
                      <a:pt x="2" y="56"/>
                      <a:pt x="2" y="56"/>
                      <a:pt x="2" y="56"/>
                    </a:cubicBezTo>
                    <a:cubicBezTo>
                      <a:pt x="2" y="57"/>
                      <a:pt x="2" y="57"/>
                      <a:pt x="2" y="57"/>
                    </a:cubicBezTo>
                    <a:cubicBezTo>
                      <a:pt x="2" y="57"/>
                      <a:pt x="2" y="57"/>
                      <a:pt x="2" y="57"/>
                    </a:cubicBezTo>
                    <a:cubicBezTo>
                      <a:pt x="2" y="57"/>
                      <a:pt x="2" y="57"/>
                      <a:pt x="2" y="57"/>
                    </a:cubicBezTo>
                    <a:cubicBezTo>
                      <a:pt x="2" y="57"/>
                      <a:pt x="2" y="57"/>
                      <a:pt x="2" y="57"/>
                    </a:cubicBezTo>
                    <a:cubicBezTo>
                      <a:pt x="3" y="56"/>
                      <a:pt x="3" y="56"/>
                      <a:pt x="3" y="56"/>
                    </a:cubicBezTo>
                    <a:cubicBezTo>
                      <a:pt x="3" y="56"/>
                      <a:pt x="3" y="56"/>
                      <a:pt x="3" y="56"/>
                    </a:cubicBezTo>
                    <a:cubicBezTo>
                      <a:pt x="3" y="56"/>
                      <a:pt x="3" y="56"/>
                      <a:pt x="3" y="56"/>
                    </a:cubicBezTo>
                    <a:cubicBezTo>
                      <a:pt x="3" y="56"/>
                      <a:pt x="3" y="56"/>
                      <a:pt x="3" y="56"/>
                    </a:cubicBezTo>
                    <a:cubicBezTo>
                      <a:pt x="3" y="55"/>
                      <a:pt x="3" y="55"/>
                      <a:pt x="3" y="55"/>
                    </a:cubicBezTo>
                    <a:cubicBezTo>
                      <a:pt x="3" y="55"/>
                      <a:pt x="3" y="55"/>
                      <a:pt x="4" y="55"/>
                    </a:cubicBezTo>
                    <a:cubicBezTo>
                      <a:pt x="4" y="55"/>
                      <a:pt x="4" y="55"/>
                      <a:pt x="4" y="55"/>
                    </a:cubicBezTo>
                    <a:cubicBezTo>
                      <a:pt x="4" y="55"/>
                      <a:pt x="4" y="55"/>
                      <a:pt x="4" y="55"/>
                    </a:cubicBezTo>
                    <a:cubicBezTo>
                      <a:pt x="4" y="55"/>
                      <a:pt x="4" y="55"/>
                      <a:pt x="4" y="55"/>
                    </a:cubicBezTo>
                    <a:cubicBezTo>
                      <a:pt x="5" y="55"/>
                      <a:pt x="5" y="55"/>
                      <a:pt x="5" y="55"/>
                    </a:cubicBezTo>
                    <a:cubicBezTo>
                      <a:pt x="5" y="55"/>
                      <a:pt x="5" y="55"/>
                      <a:pt x="5" y="55"/>
                    </a:cubicBezTo>
                    <a:cubicBezTo>
                      <a:pt x="5" y="55"/>
                      <a:pt x="6" y="55"/>
                      <a:pt x="6" y="55"/>
                    </a:cubicBezTo>
                    <a:cubicBezTo>
                      <a:pt x="6" y="55"/>
                      <a:pt x="6" y="54"/>
                      <a:pt x="6" y="54"/>
                    </a:cubicBezTo>
                    <a:cubicBezTo>
                      <a:pt x="7" y="54"/>
                      <a:pt x="7" y="54"/>
                      <a:pt x="7" y="54"/>
                    </a:cubicBezTo>
                    <a:cubicBezTo>
                      <a:pt x="7" y="54"/>
                      <a:pt x="7" y="54"/>
                      <a:pt x="7" y="54"/>
                    </a:cubicBezTo>
                    <a:cubicBezTo>
                      <a:pt x="7" y="55"/>
                      <a:pt x="7" y="55"/>
                      <a:pt x="7" y="55"/>
                    </a:cubicBezTo>
                    <a:cubicBezTo>
                      <a:pt x="7" y="55"/>
                      <a:pt x="7" y="55"/>
                      <a:pt x="7" y="55"/>
                    </a:cubicBezTo>
                    <a:cubicBezTo>
                      <a:pt x="7" y="55"/>
                      <a:pt x="7" y="55"/>
                      <a:pt x="7" y="55"/>
                    </a:cubicBezTo>
                    <a:cubicBezTo>
                      <a:pt x="8" y="55"/>
                      <a:pt x="8" y="55"/>
                      <a:pt x="8" y="55"/>
                    </a:cubicBezTo>
                    <a:cubicBezTo>
                      <a:pt x="8" y="56"/>
                      <a:pt x="8" y="56"/>
                      <a:pt x="8" y="56"/>
                    </a:cubicBezTo>
                    <a:cubicBezTo>
                      <a:pt x="9" y="56"/>
                      <a:pt x="9" y="56"/>
                      <a:pt x="9" y="56"/>
                    </a:cubicBezTo>
                    <a:cubicBezTo>
                      <a:pt x="9" y="56"/>
                      <a:pt x="9" y="56"/>
                      <a:pt x="8" y="55"/>
                    </a:cubicBezTo>
                    <a:cubicBezTo>
                      <a:pt x="8" y="55"/>
                      <a:pt x="9" y="55"/>
                      <a:pt x="9" y="55"/>
                    </a:cubicBezTo>
                    <a:cubicBezTo>
                      <a:pt x="9" y="55"/>
                      <a:pt x="9" y="55"/>
                      <a:pt x="9" y="55"/>
                    </a:cubicBezTo>
                    <a:cubicBezTo>
                      <a:pt x="9" y="54"/>
                      <a:pt x="9" y="54"/>
                      <a:pt x="9" y="54"/>
                    </a:cubicBezTo>
                    <a:cubicBezTo>
                      <a:pt x="9" y="54"/>
                      <a:pt x="9" y="54"/>
                      <a:pt x="9" y="54"/>
                    </a:cubicBezTo>
                    <a:cubicBezTo>
                      <a:pt x="9" y="54"/>
                      <a:pt x="9" y="54"/>
                      <a:pt x="9" y="54"/>
                    </a:cubicBezTo>
                    <a:cubicBezTo>
                      <a:pt x="9" y="53"/>
                      <a:pt x="9" y="53"/>
                      <a:pt x="9" y="53"/>
                    </a:cubicBezTo>
                    <a:cubicBezTo>
                      <a:pt x="10" y="53"/>
                      <a:pt x="10" y="53"/>
                      <a:pt x="10" y="53"/>
                    </a:cubicBezTo>
                    <a:cubicBezTo>
                      <a:pt x="10" y="53"/>
                      <a:pt x="10" y="53"/>
                      <a:pt x="10" y="53"/>
                    </a:cubicBezTo>
                    <a:cubicBezTo>
                      <a:pt x="11" y="52"/>
                      <a:pt x="11" y="52"/>
                      <a:pt x="11" y="52"/>
                    </a:cubicBezTo>
                    <a:cubicBezTo>
                      <a:pt x="12" y="53"/>
                      <a:pt x="12" y="53"/>
                      <a:pt x="12" y="53"/>
                    </a:cubicBezTo>
                    <a:cubicBezTo>
                      <a:pt x="12" y="52"/>
                      <a:pt x="12" y="52"/>
                      <a:pt x="12" y="52"/>
                    </a:cubicBezTo>
                    <a:cubicBezTo>
                      <a:pt x="13" y="53"/>
                      <a:pt x="13" y="53"/>
                      <a:pt x="13" y="53"/>
                    </a:cubicBezTo>
                    <a:cubicBezTo>
                      <a:pt x="13" y="53"/>
                      <a:pt x="13" y="53"/>
                      <a:pt x="13" y="53"/>
                    </a:cubicBezTo>
                    <a:cubicBezTo>
                      <a:pt x="14" y="53"/>
                      <a:pt x="14" y="53"/>
                      <a:pt x="14" y="53"/>
                    </a:cubicBezTo>
                    <a:cubicBezTo>
                      <a:pt x="14" y="53"/>
                      <a:pt x="14" y="53"/>
                      <a:pt x="15" y="53"/>
                    </a:cubicBezTo>
                    <a:cubicBezTo>
                      <a:pt x="15" y="53"/>
                      <a:pt x="15" y="53"/>
                      <a:pt x="15" y="53"/>
                    </a:cubicBezTo>
                    <a:cubicBezTo>
                      <a:pt x="16" y="53"/>
                      <a:pt x="16" y="53"/>
                      <a:pt x="16" y="53"/>
                    </a:cubicBezTo>
                    <a:cubicBezTo>
                      <a:pt x="16" y="53"/>
                      <a:pt x="16" y="53"/>
                      <a:pt x="16" y="52"/>
                    </a:cubicBezTo>
                    <a:cubicBezTo>
                      <a:pt x="17" y="52"/>
                      <a:pt x="17" y="52"/>
                      <a:pt x="17" y="52"/>
                    </a:cubicBezTo>
                    <a:cubicBezTo>
                      <a:pt x="17" y="52"/>
                      <a:pt x="17" y="52"/>
                      <a:pt x="17" y="52"/>
                    </a:cubicBezTo>
                    <a:cubicBezTo>
                      <a:pt x="17" y="52"/>
                      <a:pt x="18" y="52"/>
                      <a:pt x="18" y="52"/>
                    </a:cubicBezTo>
                    <a:cubicBezTo>
                      <a:pt x="18" y="52"/>
                      <a:pt x="18" y="52"/>
                      <a:pt x="18" y="52"/>
                    </a:cubicBezTo>
                    <a:cubicBezTo>
                      <a:pt x="18" y="52"/>
                      <a:pt x="18" y="52"/>
                      <a:pt x="18" y="52"/>
                    </a:cubicBezTo>
                    <a:cubicBezTo>
                      <a:pt x="18" y="51"/>
                      <a:pt x="18" y="51"/>
                      <a:pt x="18" y="51"/>
                    </a:cubicBezTo>
                    <a:cubicBezTo>
                      <a:pt x="18" y="51"/>
                      <a:pt x="19" y="51"/>
                      <a:pt x="19" y="52"/>
                    </a:cubicBezTo>
                    <a:cubicBezTo>
                      <a:pt x="19" y="52"/>
                      <a:pt x="19" y="52"/>
                      <a:pt x="19" y="52"/>
                    </a:cubicBezTo>
                    <a:cubicBezTo>
                      <a:pt x="20" y="52"/>
                      <a:pt x="20" y="52"/>
                      <a:pt x="20" y="52"/>
                    </a:cubicBezTo>
                    <a:cubicBezTo>
                      <a:pt x="21" y="52"/>
                      <a:pt x="21" y="52"/>
                      <a:pt x="21" y="52"/>
                    </a:cubicBezTo>
                    <a:cubicBezTo>
                      <a:pt x="22" y="52"/>
                      <a:pt x="22" y="52"/>
                      <a:pt x="22" y="52"/>
                    </a:cubicBezTo>
                    <a:cubicBezTo>
                      <a:pt x="23" y="52"/>
                      <a:pt x="23" y="52"/>
                      <a:pt x="23" y="52"/>
                    </a:cubicBezTo>
                    <a:cubicBezTo>
                      <a:pt x="23" y="52"/>
                      <a:pt x="23" y="52"/>
                      <a:pt x="23" y="52"/>
                    </a:cubicBezTo>
                    <a:cubicBezTo>
                      <a:pt x="24" y="52"/>
                      <a:pt x="24" y="52"/>
                      <a:pt x="24" y="52"/>
                    </a:cubicBezTo>
                    <a:cubicBezTo>
                      <a:pt x="25" y="52"/>
                      <a:pt x="25" y="52"/>
                      <a:pt x="25" y="52"/>
                    </a:cubicBezTo>
                    <a:cubicBezTo>
                      <a:pt x="25" y="52"/>
                      <a:pt x="25" y="52"/>
                      <a:pt x="25" y="52"/>
                    </a:cubicBezTo>
                    <a:cubicBezTo>
                      <a:pt x="26" y="52"/>
                      <a:pt x="26" y="52"/>
                      <a:pt x="26" y="52"/>
                    </a:cubicBezTo>
                    <a:cubicBezTo>
                      <a:pt x="26" y="52"/>
                      <a:pt x="26" y="52"/>
                      <a:pt x="26" y="52"/>
                    </a:cubicBezTo>
                    <a:cubicBezTo>
                      <a:pt x="27" y="52"/>
                      <a:pt x="27" y="52"/>
                      <a:pt x="27" y="52"/>
                    </a:cubicBezTo>
                    <a:cubicBezTo>
                      <a:pt x="27" y="51"/>
                      <a:pt x="27" y="51"/>
                      <a:pt x="27" y="51"/>
                    </a:cubicBezTo>
                    <a:cubicBezTo>
                      <a:pt x="28" y="51"/>
                      <a:pt x="28" y="51"/>
                      <a:pt x="28" y="51"/>
                    </a:cubicBezTo>
                    <a:cubicBezTo>
                      <a:pt x="28" y="51"/>
                      <a:pt x="28" y="51"/>
                      <a:pt x="28" y="51"/>
                    </a:cubicBezTo>
                    <a:cubicBezTo>
                      <a:pt x="28" y="51"/>
                      <a:pt x="28" y="51"/>
                      <a:pt x="28" y="51"/>
                    </a:cubicBezTo>
                    <a:cubicBezTo>
                      <a:pt x="29" y="50"/>
                      <a:pt x="29" y="50"/>
                      <a:pt x="29" y="50"/>
                    </a:cubicBezTo>
                    <a:cubicBezTo>
                      <a:pt x="29" y="50"/>
                      <a:pt x="29" y="50"/>
                      <a:pt x="29" y="50"/>
                    </a:cubicBezTo>
                    <a:cubicBezTo>
                      <a:pt x="30" y="50"/>
                      <a:pt x="30" y="50"/>
                      <a:pt x="30" y="50"/>
                    </a:cubicBezTo>
                    <a:cubicBezTo>
                      <a:pt x="30" y="49"/>
                      <a:pt x="30" y="49"/>
                      <a:pt x="30" y="49"/>
                    </a:cubicBezTo>
                    <a:cubicBezTo>
                      <a:pt x="30" y="48"/>
                      <a:pt x="30" y="48"/>
                      <a:pt x="30" y="48"/>
                    </a:cubicBezTo>
                    <a:cubicBezTo>
                      <a:pt x="30" y="48"/>
                      <a:pt x="30" y="48"/>
                      <a:pt x="30" y="48"/>
                    </a:cubicBezTo>
                    <a:cubicBezTo>
                      <a:pt x="29" y="48"/>
                      <a:pt x="29" y="48"/>
                      <a:pt x="29" y="48"/>
                    </a:cubicBezTo>
                    <a:cubicBezTo>
                      <a:pt x="29" y="48"/>
                      <a:pt x="29" y="48"/>
                      <a:pt x="29" y="48"/>
                    </a:cubicBezTo>
                    <a:cubicBezTo>
                      <a:pt x="28" y="48"/>
                      <a:pt x="28" y="48"/>
                      <a:pt x="28" y="48"/>
                    </a:cubicBezTo>
                    <a:cubicBezTo>
                      <a:pt x="27" y="48"/>
                      <a:pt x="27" y="48"/>
                      <a:pt x="27" y="48"/>
                    </a:cubicBezTo>
                    <a:cubicBezTo>
                      <a:pt x="27" y="48"/>
                      <a:pt x="27" y="48"/>
                      <a:pt x="27" y="48"/>
                    </a:cubicBezTo>
                    <a:cubicBezTo>
                      <a:pt x="26" y="48"/>
                      <a:pt x="26" y="48"/>
                      <a:pt x="26" y="48"/>
                    </a:cubicBezTo>
                    <a:cubicBezTo>
                      <a:pt x="26" y="47"/>
                      <a:pt x="26" y="47"/>
                      <a:pt x="26" y="47"/>
                    </a:cubicBezTo>
                    <a:cubicBezTo>
                      <a:pt x="26" y="47"/>
                      <a:pt x="26" y="47"/>
                      <a:pt x="26" y="47"/>
                    </a:cubicBezTo>
                    <a:cubicBezTo>
                      <a:pt x="27" y="47"/>
                      <a:pt x="27" y="47"/>
                      <a:pt x="27" y="47"/>
                    </a:cubicBezTo>
                    <a:cubicBezTo>
                      <a:pt x="28" y="47"/>
                      <a:pt x="28" y="47"/>
                      <a:pt x="28" y="47"/>
                    </a:cubicBezTo>
                    <a:cubicBezTo>
                      <a:pt x="28" y="47"/>
                      <a:pt x="28" y="47"/>
                      <a:pt x="28" y="47"/>
                    </a:cubicBezTo>
                    <a:cubicBezTo>
                      <a:pt x="28" y="46"/>
                      <a:pt x="28" y="46"/>
                      <a:pt x="28" y="46"/>
                    </a:cubicBezTo>
                    <a:cubicBezTo>
                      <a:pt x="28" y="46"/>
                      <a:pt x="28" y="46"/>
                      <a:pt x="28" y="46"/>
                    </a:cubicBezTo>
                    <a:cubicBezTo>
                      <a:pt x="27" y="46"/>
                      <a:pt x="27" y="46"/>
                      <a:pt x="27" y="46"/>
                    </a:cubicBezTo>
                    <a:cubicBezTo>
                      <a:pt x="27" y="46"/>
                      <a:pt x="27" y="46"/>
                      <a:pt x="27" y="46"/>
                    </a:cubicBezTo>
                    <a:cubicBezTo>
                      <a:pt x="28" y="45"/>
                      <a:pt x="28" y="45"/>
                      <a:pt x="28" y="45"/>
                    </a:cubicBezTo>
                    <a:cubicBezTo>
                      <a:pt x="28" y="45"/>
                      <a:pt x="28" y="45"/>
                      <a:pt x="28" y="45"/>
                    </a:cubicBezTo>
                    <a:cubicBezTo>
                      <a:pt x="29" y="45"/>
                      <a:pt x="29" y="45"/>
                      <a:pt x="29" y="45"/>
                    </a:cubicBezTo>
                    <a:cubicBezTo>
                      <a:pt x="29" y="45"/>
                      <a:pt x="29" y="45"/>
                      <a:pt x="29" y="45"/>
                    </a:cubicBezTo>
                    <a:cubicBezTo>
                      <a:pt x="29" y="45"/>
                      <a:pt x="29" y="45"/>
                      <a:pt x="29" y="45"/>
                    </a:cubicBezTo>
                    <a:cubicBezTo>
                      <a:pt x="29" y="45"/>
                      <a:pt x="29" y="45"/>
                      <a:pt x="29" y="45"/>
                    </a:cubicBezTo>
                    <a:cubicBezTo>
                      <a:pt x="29" y="45"/>
                      <a:pt x="29" y="45"/>
                      <a:pt x="29" y="45"/>
                    </a:cubicBezTo>
                    <a:cubicBezTo>
                      <a:pt x="29" y="44"/>
                      <a:pt x="29" y="44"/>
                      <a:pt x="29" y="44"/>
                    </a:cubicBezTo>
                    <a:cubicBezTo>
                      <a:pt x="30" y="44"/>
                      <a:pt x="30" y="44"/>
                      <a:pt x="30" y="44"/>
                    </a:cubicBezTo>
                    <a:cubicBezTo>
                      <a:pt x="30" y="44"/>
                      <a:pt x="30" y="44"/>
                      <a:pt x="30" y="44"/>
                    </a:cubicBezTo>
                    <a:cubicBezTo>
                      <a:pt x="30" y="44"/>
                      <a:pt x="30" y="43"/>
                      <a:pt x="30" y="43"/>
                    </a:cubicBezTo>
                    <a:cubicBezTo>
                      <a:pt x="31" y="43"/>
                      <a:pt x="31" y="43"/>
                      <a:pt x="31" y="43"/>
                    </a:cubicBezTo>
                    <a:cubicBezTo>
                      <a:pt x="31" y="42"/>
                      <a:pt x="31" y="42"/>
                      <a:pt x="31" y="42"/>
                    </a:cubicBezTo>
                    <a:cubicBezTo>
                      <a:pt x="31" y="42"/>
                      <a:pt x="31" y="42"/>
                      <a:pt x="31" y="42"/>
                    </a:cubicBezTo>
                    <a:cubicBezTo>
                      <a:pt x="31" y="42"/>
                      <a:pt x="31" y="42"/>
                      <a:pt x="31" y="42"/>
                    </a:cubicBezTo>
                    <a:cubicBezTo>
                      <a:pt x="31" y="41"/>
                      <a:pt x="31" y="41"/>
                      <a:pt x="31" y="41"/>
                    </a:cubicBezTo>
                    <a:cubicBezTo>
                      <a:pt x="31" y="40"/>
                      <a:pt x="31" y="40"/>
                      <a:pt x="31" y="40"/>
                    </a:cubicBezTo>
                    <a:cubicBezTo>
                      <a:pt x="31" y="40"/>
                      <a:pt x="31" y="40"/>
                      <a:pt x="31" y="40"/>
                    </a:cubicBezTo>
                    <a:cubicBezTo>
                      <a:pt x="31" y="39"/>
                      <a:pt x="31" y="39"/>
                      <a:pt x="31" y="39"/>
                    </a:cubicBezTo>
                    <a:cubicBezTo>
                      <a:pt x="30" y="39"/>
                      <a:pt x="30" y="39"/>
                      <a:pt x="30" y="39"/>
                    </a:cubicBezTo>
                    <a:cubicBezTo>
                      <a:pt x="30" y="39"/>
                      <a:pt x="30" y="38"/>
                      <a:pt x="29" y="38"/>
                    </a:cubicBezTo>
                    <a:cubicBezTo>
                      <a:pt x="29" y="38"/>
                      <a:pt x="29" y="38"/>
                      <a:pt x="29" y="38"/>
                    </a:cubicBezTo>
                    <a:cubicBezTo>
                      <a:pt x="28" y="38"/>
                      <a:pt x="28" y="38"/>
                      <a:pt x="28" y="38"/>
                    </a:cubicBezTo>
                    <a:cubicBezTo>
                      <a:pt x="27" y="38"/>
                      <a:pt x="27" y="38"/>
                      <a:pt x="27" y="38"/>
                    </a:cubicBezTo>
                    <a:cubicBezTo>
                      <a:pt x="26" y="38"/>
                      <a:pt x="26" y="38"/>
                      <a:pt x="26" y="38"/>
                    </a:cubicBezTo>
                    <a:cubicBezTo>
                      <a:pt x="26" y="39"/>
                      <a:pt x="26" y="39"/>
                      <a:pt x="26" y="39"/>
                    </a:cubicBezTo>
                    <a:cubicBezTo>
                      <a:pt x="25" y="39"/>
                      <a:pt x="25" y="39"/>
                      <a:pt x="25" y="39"/>
                    </a:cubicBezTo>
                    <a:cubicBezTo>
                      <a:pt x="25" y="39"/>
                      <a:pt x="25" y="39"/>
                      <a:pt x="25" y="39"/>
                    </a:cubicBezTo>
                    <a:cubicBezTo>
                      <a:pt x="25" y="39"/>
                      <a:pt x="25" y="39"/>
                      <a:pt x="25" y="39"/>
                    </a:cubicBezTo>
                    <a:cubicBezTo>
                      <a:pt x="25" y="38"/>
                      <a:pt x="25" y="38"/>
                      <a:pt x="25" y="38"/>
                    </a:cubicBezTo>
                    <a:cubicBezTo>
                      <a:pt x="25" y="38"/>
                      <a:pt x="25" y="38"/>
                      <a:pt x="25" y="38"/>
                    </a:cubicBezTo>
                    <a:cubicBezTo>
                      <a:pt x="25" y="38"/>
                      <a:pt x="25" y="38"/>
                      <a:pt x="25" y="38"/>
                    </a:cubicBezTo>
                    <a:cubicBezTo>
                      <a:pt x="25" y="37"/>
                      <a:pt x="25" y="37"/>
                      <a:pt x="25" y="37"/>
                    </a:cubicBezTo>
                    <a:cubicBezTo>
                      <a:pt x="25" y="37"/>
                      <a:pt x="25" y="37"/>
                      <a:pt x="25" y="37"/>
                    </a:cubicBezTo>
                    <a:cubicBezTo>
                      <a:pt x="25" y="36"/>
                      <a:pt x="25" y="36"/>
                      <a:pt x="25" y="36"/>
                    </a:cubicBezTo>
                    <a:cubicBezTo>
                      <a:pt x="25" y="36"/>
                      <a:pt x="25" y="36"/>
                      <a:pt x="25" y="36"/>
                    </a:cubicBezTo>
                    <a:cubicBezTo>
                      <a:pt x="25" y="36"/>
                      <a:pt x="25" y="35"/>
                      <a:pt x="25" y="35"/>
                    </a:cubicBezTo>
                    <a:cubicBezTo>
                      <a:pt x="25" y="35"/>
                      <a:pt x="25" y="35"/>
                      <a:pt x="25" y="35"/>
                    </a:cubicBezTo>
                    <a:cubicBezTo>
                      <a:pt x="24" y="34"/>
                      <a:pt x="24" y="34"/>
                      <a:pt x="24" y="34"/>
                    </a:cubicBezTo>
                    <a:cubicBezTo>
                      <a:pt x="24" y="34"/>
                      <a:pt x="24" y="34"/>
                      <a:pt x="24" y="34"/>
                    </a:cubicBezTo>
                    <a:cubicBezTo>
                      <a:pt x="24" y="34"/>
                      <a:pt x="24" y="34"/>
                      <a:pt x="24" y="34"/>
                    </a:cubicBezTo>
                    <a:cubicBezTo>
                      <a:pt x="24" y="33"/>
                      <a:pt x="24" y="33"/>
                      <a:pt x="24" y="33"/>
                    </a:cubicBezTo>
                    <a:cubicBezTo>
                      <a:pt x="24" y="32"/>
                      <a:pt x="24" y="32"/>
                      <a:pt x="24" y="32"/>
                    </a:cubicBezTo>
                    <a:cubicBezTo>
                      <a:pt x="24" y="32"/>
                      <a:pt x="24" y="32"/>
                      <a:pt x="24" y="32"/>
                    </a:cubicBezTo>
                    <a:cubicBezTo>
                      <a:pt x="23" y="31"/>
                      <a:pt x="23" y="31"/>
                      <a:pt x="23" y="31"/>
                    </a:cubicBezTo>
                    <a:cubicBezTo>
                      <a:pt x="23" y="31"/>
                      <a:pt x="23" y="31"/>
                      <a:pt x="23" y="31"/>
                    </a:cubicBezTo>
                    <a:cubicBezTo>
                      <a:pt x="23" y="30"/>
                      <a:pt x="23" y="30"/>
                      <a:pt x="23" y="30"/>
                    </a:cubicBezTo>
                    <a:cubicBezTo>
                      <a:pt x="23" y="30"/>
                      <a:pt x="23" y="30"/>
                      <a:pt x="23" y="30"/>
                    </a:cubicBezTo>
                    <a:cubicBezTo>
                      <a:pt x="22" y="29"/>
                      <a:pt x="22" y="29"/>
                      <a:pt x="22" y="29"/>
                    </a:cubicBezTo>
                    <a:cubicBezTo>
                      <a:pt x="22" y="29"/>
                      <a:pt x="22" y="29"/>
                      <a:pt x="22" y="29"/>
                    </a:cubicBezTo>
                    <a:cubicBezTo>
                      <a:pt x="22" y="28"/>
                      <a:pt x="22" y="28"/>
                      <a:pt x="22" y="28"/>
                    </a:cubicBezTo>
                    <a:cubicBezTo>
                      <a:pt x="22" y="28"/>
                      <a:pt x="22" y="28"/>
                      <a:pt x="22" y="28"/>
                    </a:cubicBezTo>
                    <a:cubicBezTo>
                      <a:pt x="22" y="27"/>
                      <a:pt x="22" y="27"/>
                      <a:pt x="22" y="27"/>
                    </a:cubicBezTo>
                    <a:cubicBezTo>
                      <a:pt x="21" y="27"/>
                      <a:pt x="21" y="27"/>
                      <a:pt x="21" y="27"/>
                    </a:cubicBezTo>
                    <a:cubicBezTo>
                      <a:pt x="20" y="27"/>
                      <a:pt x="20" y="27"/>
                      <a:pt x="20" y="27"/>
                    </a:cubicBezTo>
                    <a:cubicBezTo>
                      <a:pt x="19" y="27"/>
                      <a:pt x="19" y="27"/>
                      <a:pt x="19" y="27"/>
                    </a:cubicBezTo>
                    <a:cubicBezTo>
                      <a:pt x="19" y="26"/>
                      <a:pt x="19" y="26"/>
                      <a:pt x="19" y="26"/>
                    </a:cubicBezTo>
                    <a:cubicBezTo>
                      <a:pt x="19" y="26"/>
                      <a:pt x="19" y="26"/>
                      <a:pt x="19" y="26"/>
                    </a:cubicBezTo>
                    <a:cubicBezTo>
                      <a:pt x="19" y="26"/>
                      <a:pt x="19" y="26"/>
                      <a:pt x="19" y="26"/>
                    </a:cubicBezTo>
                    <a:cubicBezTo>
                      <a:pt x="19" y="25"/>
                      <a:pt x="19" y="25"/>
                      <a:pt x="19" y="25"/>
                    </a:cubicBezTo>
                    <a:cubicBezTo>
                      <a:pt x="19" y="25"/>
                      <a:pt x="19" y="25"/>
                      <a:pt x="19" y="25"/>
                    </a:cubicBezTo>
                    <a:cubicBezTo>
                      <a:pt x="19" y="24"/>
                      <a:pt x="19" y="24"/>
                      <a:pt x="19" y="24"/>
                    </a:cubicBezTo>
                    <a:cubicBezTo>
                      <a:pt x="18" y="23"/>
                      <a:pt x="18" y="23"/>
                      <a:pt x="18" y="23"/>
                    </a:cubicBezTo>
                    <a:cubicBezTo>
                      <a:pt x="18" y="23"/>
                      <a:pt x="18" y="23"/>
                      <a:pt x="18" y="23"/>
                    </a:cubicBezTo>
                    <a:cubicBezTo>
                      <a:pt x="18" y="22"/>
                      <a:pt x="18" y="22"/>
                      <a:pt x="18" y="22"/>
                    </a:cubicBezTo>
                    <a:cubicBezTo>
                      <a:pt x="18" y="21"/>
                      <a:pt x="18" y="21"/>
                      <a:pt x="18" y="21"/>
                    </a:cubicBezTo>
                    <a:cubicBezTo>
                      <a:pt x="18" y="21"/>
                      <a:pt x="18" y="21"/>
                      <a:pt x="18" y="21"/>
                    </a:cubicBezTo>
                    <a:cubicBezTo>
                      <a:pt x="17" y="20"/>
                      <a:pt x="17" y="20"/>
                      <a:pt x="17" y="20"/>
                    </a:cubicBezTo>
                    <a:cubicBezTo>
                      <a:pt x="17" y="20"/>
                      <a:pt x="17" y="20"/>
                      <a:pt x="17" y="20"/>
                    </a:cubicBezTo>
                    <a:cubicBezTo>
                      <a:pt x="16" y="19"/>
                      <a:pt x="16" y="19"/>
                      <a:pt x="16" y="19"/>
                    </a:cubicBezTo>
                    <a:cubicBezTo>
                      <a:pt x="16" y="19"/>
                      <a:pt x="16" y="19"/>
                      <a:pt x="16" y="19"/>
                    </a:cubicBezTo>
                    <a:cubicBezTo>
                      <a:pt x="15" y="18"/>
                      <a:pt x="15" y="18"/>
                      <a:pt x="15" y="18"/>
                    </a:cubicBezTo>
                    <a:cubicBezTo>
                      <a:pt x="15" y="18"/>
                      <a:pt x="15" y="18"/>
                      <a:pt x="15" y="18"/>
                    </a:cubicBezTo>
                    <a:cubicBezTo>
                      <a:pt x="14" y="18"/>
                      <a:pt x="14" y="18"/>
                      <a:pt x="14" y="18"/>
                    </a:cubicBezTo>
                    <a:cubicBezTo>
                      <a:pt x="14" y="18"/>
                      <a:pt x="14" y="18"/>
                      <a:pt x="14" y="18"/>
                    </a:cubicBezTo>
                    <a:cubicBezTo>
                      <a:pt x="13" y="18"/>
                      <a:pt x="13" y="18"/>
                      <a:pt x="13" y="18"/>
                    </a:cubicBezTo>
                    <a:cubicBezTo>
                      <a:pt x="13" y="18"/>
                      <a:pt x="13" y="18"/>
                      <a:pt x="13" y="18"/>
                    </a:cubicBezTo>
                    <a:cubicBezTo>
                      <a:pt x="13" y="18"/>
                      <a:pt x="12" y="18"/>
                      <a:pt x="11" y="18"/>
                    </a:cubicBezTo>
                    <a:cubicBezTo>
                      <a:pt x="11" y="18"/>
                      <a:pt x="12" y="17"/>
                      <a:pt x="12" y="17"/>
                    </a:cubicBezTo>
                    <a:cubicBezTo>
                      <a:pt x="12" y="17"/>
                      <a:pt x="12" y="17"/>
                      <a:pt x="12" y="17"/>
                    </a:cubicBezTo>
                    <a:cubicBezTo>
                      <a:pt x="13" y="17"/>
                      <a:pt x="12" y="17"/>
                      <a:pt x="12" y="17"/>
                    </a:cubicBezTo>
                    <a:cubicBezTo>
                      <a:pt x="12" y="17"/>
                      <a:pt x="13" y="17"/>
                      <a:pt x="13" y="16"/>
                    </a:cubicBezTo>
                    <a:cubicBezTo>
                      <a:pt x="13" y="16"/>
                      <a:pt x="14" y="16"/>
                      <a:pt x="14" y="16"/>
                    </a:cubicBezTo>
                    <a:cubicBezTo>
                      <a:pt x="14" y="16"/>
                      <a:pt x="14" y="16"/>
                      <a:pt x="14" y="16"/>
                    </a:cubicBezTo>
                    <a:cubicBezTo>
                      <a:pt x="14" y="15"/>
                      <a:pt x="14" y="15"/>
                      <a:pt x="14" y="15"/>
                    </a:cubicBezTo>
                    <a:cubicBezTo>
                      <a:pt x="12" y="15"/>
                      <a:pt x="12" y="15"/>
                      <a:pt x="12" y="15"/>
                    </a:cubicBezTo>
                    <a:cubicBezTo>
                      <a:pt x="13" y="15"/>
                      <a:pt x="13" y="15"/>
                      <a:pt x="13" y="15"/>
                    </a:cubicBezTo>
                    <a:cubicBezTo>
                      <a:pt x="13" y="15"/>
                      <a:pt x="13" y="15"/>
                      <a:pt x="13" y="15"/>
                    </a:cubicBezTo>
                    <a:cubicBezTo>
                      <a:pt x="13" y="15"/>
                      <a:pt x="14" y="14"/>
                      <a:pt x="14" y="14"/>
                    </a:cubicBezTo>
                    <a:cubicBezTo>
                      <a:pt x="14" y="14"/>
                      <a:pt x="14" y="14"/>
                      <a:pt x="14" y="14"/>
                    </a:cubicBezTo>
                    <a:cubicBezTo>
                      <a:pt x="15" y="14"/>
                      <a:pt x="15" y="14"/>
                      <a:pt x="15" y="14"/>
                    </a:cubicBezTo>
                    <a:cubicBezTo>
                      <a:pt x="15" y="14"/>
                      <a:pt x="15" y="14"/>
                      <a:pt x="15" y="13"/>
                    </a:cubicBezTo>
                    <a:cubicBezTo>
                      <a:pt x="15" y="13"/>
                      <a:pt x="15" y="13"/>
                      <a:pt x="15" y="13"/>
                    </a:cubicBezTo>
                    <a:cubicBezTo>
                      <a:pt x="16" y="12"/>
                      <a:pt x="16" y="12"/>
                      <a:pt x="16" y="12"/>
                    </a:cubicBezTo>
                    <a:cubicBezTo>
                      <a:pt x="16" y="12"/>
                      <a:pt x="16" y="12"/>
                      <a:pt x="16" y="12"/>
                    </a:cubicBezTo>
                    <a:cubicBezTo>
                      <a:pt x="16" y="12"/>
                      <a:pt x="16" y="11"/>
                      <a:pt x="16" y="11"/>
                    </a:cubicBezTo>
                    <a:cubicBezTo>
                      <a:pt x="16" y="11"/>
                      <a:pt x="17" y="9"/>
                      <a:pt x="17" y="9"/>
                    </a:cubicBezTo>
                    <a:cubicBezTo>
                      <a:pt x="17" y="9"/>
                      <a:pt x="17" y="9"/>
                      <a:pt x="17" y="9"/>
                    </a:cubicBezTo>
                    <a:cubicBezTo>
                      <a:pt x="17" y="8"/>
                      <a:pt x="17" y="8"/>
                      <a:pt x="17" y="8"/>
                    </a:cubicBezTo>
                    <a:cubicBezTo>
                      <a:pt x="17" y="8"/>
                      <a:pt x="17" y="8"/>
                      <a:pt x="17" y="8"/>
                    </a:cubicBezTo>
                    <a:cubicBezTo>
                      <a:pt x="18" y="8"/>
                      <a:pt x="18" y="8"/>
                      <a:pt x="18" y="8"/>
                    </a:cubicBezTo>
                    <a:cubicBezTo>
                      <a:pt x="17" y="7"/>
                      <a:pt x="17" y="7"/>
                      <a:pt x="17" y="7"/>
                    </a:cubicBezTo>
                    <a:cubicBezTo>
                      <a:pt x="16" y="6"/>
                      <a:pt x="16" y="6"/>
                      <a:pt x="16" y="6"/>
                    </a:cubicBezTo>
                    <a:cubicBezTo>
                      <a:pt x="16" y="6"/>
                      <a:pt x="16" y="6"/>
                      <a:pt x="16" y="6"/>
                    </a:cubicBezTo>
                    <a:cubicBezTo>
                      <a:pt x="16" y="6"/>
                      <a:pt x="16" y="7"/>
                      <a:pt x="15" y="7"/>
                    </a:cubicBezTo>
                    <a:cubicBezTo>
                      <a:pt x="15" y="7"/>
                      <a:pt x="15" y="7"/>
                      <a:pt x="15" y="7"/>
                    </a:cubicBezTo>
                    <a:cubicBezTo>
                      <a:pt x="15" y="7"/>
                      <a:pt x="14" y="6"/>
                      <a:pt x="14" y="6"/>
                    </a:cubicBezTo>
                    <a:cubicBezTo>
                      <a:pt x="13" y="7"/>
                      <a:pt x="13" y="7"/>
                      <a:pt x="13" y="7"/>
                    </a:cubicBezTo>
                    <a:cubicBezTo>
                      <a:pt x="12" y="6"/>
                      <a:pt x="12" y="6"/>
                      <a:pt x="12" y="6"/>
                    </a:cubicBezTo>
                    <a:cubicBezTo>
                      <a:pt x="12" y="6"/>
                      <a:pt x="12" y="6"/>
                      <a:pt x="12" y="6"/>
                    </a:cubicBezTo>
                    <a:cubicBezTo>
                      <a:pt x="12" y="6"/>
                      <a:pt x="11" y="6"/>
                      <a:pt x="11" y="7"/>
                    </a:cubicBezTo>
                    <a:cubicBezTo>
                      <a:pt x="11" y="7"/>
                      <a:pt x="11" y="7"/>
                      <a:pt x="11" y="7"/>
                    </a:cubicBezTo>
                    <a:cubicBezTo>
                      <a:pt x="10" y="7"/>
                      <a:pt x="10" y="7"/>
                      <a:pt x="10" y="7"/>
                    </a:cubicBezTo>
                    <a:cubicBezTo>
                      <a:pt x="10" y="7"/>
                      <a:pt x="10" y="7"/>
                      <a:pt x="10" y="7"/>
                    </a:cubicBezTo>
                    <a:cubicBezTo>
                      <a:pt x="10" y="7"/>
                      <a:pt x="10" y="7"/>
                      <a:pt x="10" y="7"/>
                    </a:cubicBezTo>
                    <a:cubicBezTo>
                      <a:pt x="10" y="6"/>
                      <a:pt x="10" y="6"/>
                      <a:pt x="10" y="6"/>
                    </a:cubicBezTo>
                    <a:cubicBezTo>
                      <a:pt x="10" y="6"/>
                      <a:pt x="10" y="6"/>
                      <a:pt x="10" y="6"/>
                    </a:cubicBezTo>
                    <a:cubicBezTo>
                      <a:pt x="10" y="6"/>
                      <a:pt x="10" y="6"/>
                      <a:pt x="10" y="6"/>
                    </a:cubicBezTo>
                    <a:cubicBezTo>
                      <a:pt x="10" y="6"/>
                      <a:pt x="10" y="6"/>
                      <a:pt x="10" y="6"/>
                    </a:cubicBezTo>
                    <a:cubicBezTo>
                      <a:pt x="10" y="5"/>
                      <a:pt x="10" y="5"/>
                      <a:pt x="10" y="5"/>
                    </a:cubicBezTo>
                    <a:cubicBezTo>
                      <a:pt x="10" y="5"/>
                      <a:pt x="9" y="5"/>
                      <a:pt x="9" y="5"/>
                    </a:cubicBezTo>
                    <a:cubicBezTo>
                      <a:pt x="9" y="5"/>
                      <a:pt x="9" y="5"/>
                      <a:pt x="9" y="5"/>
                    </a:cubicBezTo>
                    <a:cubicBezTo>
                      <a:pt x="9" y="5"/>
                      <a:pt x="10" y="5"/>
                      <a:pt x="10" y="5"/>
                    </a:cubicBezTo>
                    <a:cubicBezTo>
                      <a:pt x="10" y="5"/>
                      <a:pt x="10" y="5"/>
                      <a:pt x="10" y="5"/>
                    </a:cubicBezTo>
                    <a:cubicBezTo>
                      <a:pt x="10" y="4"/>
                      <a:pt x="10" y="4"/>
                      <a:pt x="10" y="4"/>
                    </a:cubicBezTo>
                    <a:cubicBezTo>
                      <a:pt x="10" y="4"/>
                      <a:pt x="10" y="4"/>
                      <a:pt x="10" y="4"/>
                    </a:cubicBezTo>
                    <a:cubicBezTo>
                      <a:pt x="11" y="4"/>
                      <a:pt x="11" y="4"/>
                      <a:pt x="11" y="4"/>
                    </a:cubicBezTo>
                    <a:cubicBezTo>
                      <a:pt x="11" y="3"/>
                      <a:pt x="11" y="3"/>
                      <a:pt x="11" y="3"/>
                    </a:cubicBezTo>
                    <a:cubicBezTo>
                      <a:pt x="12" y="3"/>
                      <a:pt x="12" y="3"/>
                      <a:pt x="12" y="3"/>
                    </a:cubicBezTo>
                    <a:cubicBezTo>
                      <a:pt x="12" y="3"/>
                      <a:pt x="12" y="3"/>
                      <a:pt x="12" y="3"/>
                    </a:cubicBezTo>
                    <a:cubicBezTo>
                      <a:pt x="13" y="2"/>
                      <a:pt x="13" y="2"/>
                      <a:pt x="13" y="2"/>
                    </a:cubicBezTo>
                    <a:cubicBezTo>
                      <a:pt x="13" y="1"/>
                      <a:pt x="13" y="1"/>
                      <a:pt x="13" y="1"/>
                    </a:cubicBezTo>
                    <a:cubicBezTo>
                      <a:pt x="13" y="1"/>
                      <a:pt x="13" y="1"/>
                      <a:pt x="13" y="1"/>
                    </a:cubicBezTo>
                    <a:cubicBezTo>
                      <a:pt x="13" y="0"/>
                      <a:pt x="13" y="0"/>
                      <a:pt x="13" y="0"/>
                    </a:cubicBezTo>
                    <a:cubicBezTo>
                      <a:pt x="13" y="0"/>
                      <a:pt x="13" y="0"/>
                      <a:pt x="13" y="0"/>
                    </a:cubicBezTo>
                    <a:cubicBezTo>
                      <a:pt x="12" y="0"/>
                      <a:pt x="12" y="0"/>
                      <a:pt x="12" y="0"/>
                    </a:cubicBezTo>
                    <a:cubicBezTo>
                      <a:pt x="12" y="0"/>
                      <a:pt x="12" y="0"/>
                      <a:pt x="12" y="0"/>
                    </a:cubicBezTo>
                    <a:cubicBezTo>
                      <a:pt x="11" y="1"/>
                      <a:pt x="11" y="1"/>
                      <a:pt x="11" y="1"/>
                    </a:cubicBezTo>
                    <a:cubicBezTo>
                      <a:pt x="11" y="1"/>
                      <a:pt x="11" y="1"/>
                      <a:pt x="11" y="1"/>
                    </a:cubicBezTo>
                    <a:cubicBezTo>
                      <a:pt x="11" y="1"/>
                      <a:pt x="9" y="1"/>
                      <a:pt x="9" y="1"/>
                    </a:cubicBezTo>
                    <a:cubicBezTo>
                      <a:pt x="9" y="1"/>
                      <a:pt x="9" y="1"/>
                      <a:pt x="9" y="1"/>
                    </a:cubicBezTo>
                    <a:cubicBezTo>
                      <a:pt x="8" y="1"/>
                      <a:pt x="8" y="1"/>
                      <a:pt x="8" y="1"/>
                    </a:cubicBezTo>
                    <a:cubicBezTo>
                      <a:pt x="8" y="1"/>
                      <a:pt x="8" y="1"/>
                      <a:pt x="8" y="1"/>
                    </a:cubicBezTo>
                    <a:cubicBezTo>
                      <a:pt x="7" y="1"/>
                      <a:pt x="7" y="1"/>
                      <a:pt x="7" y="1"/>
                    </a:cubicBezTo>
                    <a:cubicBezTo>
                      <a:pt x="7" y="0"/>
                      <a:pt x="7" y="0"/>
                      <a:pt x="7" y="0"/>
                    </a:cubicBezTo>
                    <a:cubicBezTo>
                      <a:pt x="7" y="0"/>
                      <a:pt x="7" y="0"/>
                      <a:pt x="7" y="0"/>
                    </a:cubicBezTo>
                    <a:cubicBezTo>
                      <a:pt x="6" y="0"/>
                      <a:pt x="6" y="0"/>
                      <a:pt x="6" y="0"/>
                    </a:cubicBezTo>
                    <a:cubicBezTo>
                      <a:pt x="6" y="0"/>
                      <a:pt x="6" y="0"/>
                      <a:pt x="6" y="0"/>
                    </a:cubicBezTo>
                    <a:cubicBezTo>
                      <a:pt x="6" y="1"/>
                      <a:pt x="6" y="1"/>
                      <a:pt x="6" y="1"/>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4"/>
                      <a:pt x="5" y="4"/>
                    </a:cubicBezTo>
                    <a:cubicBezTo>
                      <a:pt x="5" y="4"/>
                      <a:pt x="5" y="4"/>
                      <a:pt x="5" y="4"/>
                    </a:cubicBezTo>
                    <a:cubicBezTo>
                      <a:pt x="5" y="4"/>
                      <a:pt x="5" y="4"/>
                      <a:pt x="5" y="4"/>
                    </a:cubicBezTo>
                    <a:cubicBezTo>
                      <a:pt x="5" y="5"/>
                      <a:pt x="5" y="5"/>
                      <a:pt x="5" y="5"/>
                    </a:cubicBezTo>
                    <a:cubicBezTo>
                      <a:pt x="5" y="5"/>
                      <a:pt x="5" y="5"/>
                      <a:pt x="5" y="5"/>
                    </a:cubicBezTo>
                    <a:cubicBezTo>
                      <a:pt x="4" y="5"/>
                      <a:pt x="4" y="5"/>
                      <a:pt x="4" y="5"/>
                    </a:cubicBezTo>
                    <a:cubicBezTo>
                      <a:pt x="4" y="5"/>
                      <a:pt x="4" y="5"/>
                      <a:pt x="4" y="5"/>
                    </a:cubicBezTo>
                    <a:cubicBezTo>
                      <a:pt x="4" y="5"/>
                      <a:pt x="3" y="5"/>
                      <a:pt x="3" y="5"/>
                    </a:cubicBezTo>
                    <a:cubicBezTo>
                      <a:pt x="3" y="5"/>
                      <a:pt x="3" y="5"/>
                      <a:pt x="3" y="5"/>
                    </a:cubicBezTo>
                    <a:cubicBezTo>
                      <a:pt x="3" y="6"/>
                      <a:pt x="3" y="6"/>
                      <a:pt x="3" y="6"/>
                    </a:cubicBezTo>
                    <a:cubicBezTo>
                      <a:pt x="3" y="6"/>
                      <a:pt x="3" y="6"/>
                      <a:pt x="3" y="6"/>
                    </a:cubicBezTo>
                    <a:cubicBezTo>
                      <a:pt x="3" y="6"/>
                      <a:pt x="3" y="6"/>
                      <a:pt x="3" y="7"/>
                    </a:cubicBezTo>
                    <a:cubicBezTo>
                      <a:pt x="3" y="7"/>
                      <a:pt x="4" y="7"/>
                      <a:pt x="3" y="7"/>
                    </a:cubicBezTo>
                    <a:cubicBezTo>
                      <a:pt x="3" y="7"/>
                      <a:pt x="3" y="7"/>
                      <a:pt x="3" y="7"/>
                    </a:cubicBezTo>
                    <a:cubicBezTo>
                      <a:pt x="3" y="8"/>
                      <a:pt x="3" y="8"/>
                      <a:pt x="3" y="8"/>
                    </a:cubicBezTo>
                    <a:cubicBezTo>
                      <a:pt x="3" y="8"/>
                      <a:pt x="3" y="8"/>
                      <a:pt x="3" y="8"/>
                    </a:cubicBezTo>
                    <a:cubicBezTo>
                      <a:pt x="3" y="8"/>
                      <a:pt x="3" y="8"/>
                      <a:pt x="3" y="8"/>
                    </a:cubicBezTo>
                    <a:cubicBezTo>
                      <a:pt x="3" y="8"/>
                      <a:pt x="3" y="9"/>
                      <a:pt x="3" y="9"/>
                    </a:cubicBezTo>
                    <a:cubicBezTo>
                      <a:pt x="3" y="9"/>
                      <a:pt x="3" y="9"/>
                      <a:pt x="3" y="9"/>
                    </a:cubicBezTo>
                    <a:cubicBezTo>
                      <a:pt x="3" y="10"/>
                      <a:pt x="3" y="10"/>
                      <a:pt x="3" y="10"/>
                    </a:cubicBezTo>
                    <a:cubicBezTo>
                      <a:pt x="3" y="10"/>
                      <a:pt x="3" y="10"/>
                      <a:pt x="3" y="10"/>
                    </a:cubicBezTo>
                    <a:cubicBezTo>
                      <a:pt x="3" y="11"/>
                      <a:pt x="3" y="11"/>
                      <a:pt x="3" y="11"/>
                    </a:cubicBezTo>
                    <a:cubicBezTo>
                      <a:pt x="3" y="11"/>
                      <a:pt x="3" y="11"/>
                      <a:pt x="3" y="11"/>
                    </a:cubicBezTo>
                    <a:cubicBezTo>
                      <a:pt x="3" y="11"/>
                      <a:pt x="3" y="12"/>
                      <a:pt x="3" y="12"/>
                    </a:cubicBezTo>
                    <a:cubicBezTo>
                      <a:pt x="3" y="12"/>
                      <a:pt x="3" y="12"/>
                      <a:pt x="3" y="12"/>
                    </a:cubicBezTo>
                    <a:lnTo>
                      <a:pt x="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12" name="Freeform 124"/>
              <p:cNvSpPr>
                <a:spLocks/>
              </p:cNvSpPr>
              <p:nvPr/>
            </p:nvSpPr>
            <p:spPr bwMode="auto">
              <a:xfrm>
                <a:off x="793" y="144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1 h 1"/>
                  <a:gd name="T16" fmla="*/ 0 w 1"/>
                  <a:gd name="T17" fmla="*/ 0 h 1"/>
                  <a:gd name="T18" fmla="*/ 0 w 1"/>
                  <a:gd name="T19" fmla="*/ 0 h 1"/>
                  <a:gd name="T20" fmla="*/ 0 w 1"/>
                  <a:gd name="T21" fmla="*/ 0 h 1"/>
                  <a:gd name="T22" fmla="*/ 1 w 1"/>
                  <a:gd name="T23" fmla="*/ 0 h 1"/>
                  <a:gd name="T24" fmla="*/ 0 w 1"/>
                  <a:gd name="T25" fmla="*/ 0 h 1"/>
                  <a:gd name="T26" fmla="*/ 0 w 1"/>
                  <a:gd name="T27" fmla="*/ 0 h 1"/>
                  <a:gd name="T28" fmla="*/ 0 w 1"/>
                  <a:gd name="T2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
                    <a:moveTo>
                      <a:pt x="0" y="0"/>
                    </a:moveTo>
                    <a:lnTo>
                      <a:pt x="0" y="0"/>
                    </a:lnTo>
                    <a:lnTo>
                      <a:pt x="0" y="0"/>
                    </a:lnTo>
                    <a:lnTo>
                      <a:pt x="0" y="0"/>
                    </a:lnTo>
                    <a:lnTo>
                      <a:pt x="0" y="0"/>
                    </a:lnTo>
                    <a:lnTo>
                      <a:pt x="0" y="0"/>
                    </a:lnTo>
                    <a:lnTo>
                      <a:pt x="0" y="0"/>
                    </a:lnTo>
                    <a:lnTo>
                      <a:pt x="0" y="1"/>
                    </a:lnTo>
                    <a:lnTo>
                      <a:pt x="0" y="0"/>
                    </a:lnTo>
                    <a:lnTo>
                      <a:pt x="0" y="0"/>
                    </a:lnTo>
                    <a:lnTo>
                      <a:pt x="0" y="0"/>
                    </a:lnTo>
                    <a:lnTo>
                      <a:pt x="1"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13" name="Freeform 125"/>
              <p:cNvSpPr>
                <a:spLocks/>
              </p:cNvSpPr>
              <p:nvPr/>
            </p:nvSpPr>
            <p:spPr bwMode="auto">
              <a:xfrm>
                <a:off x="789" y="1414"/>
                <a:ext cx="1" cy="0"/>
              </a:xfrm>
              <a:custGeom>
                <a:avLst/>
                <a:gdLst>
                  <a:gd name="T0" fmla="*/ 1 w 1"/>
                  <a:gd name="T1" fmla="*/ 1 w 1"/>
                  <a:gd name="T2" fmla="*/ 0 w 1"/>
                  <a:gd name="T3" fmla="*/ 0 w 1"/>
                  <a:gd name="T4" fmla="*/ 0 w 1"/>
                  <a:gd name="T5" fmla="*/ 0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1" y="0"/>
                    </a:lnTo>
                    <a:lnTo>
                      <a:pt x="0" y="0"/>
                    </a:lnTo>
                    <a:lnTo>
                      <a:pt x="0"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14" name="Freeform 126"/>
              <p:cNvSpPr>
                <a:spLocks/>
              </p:cNvSpPr>
              <p:nvPr/>
            </p:nvSpPr>
            <p:spPr bwMode="auto">
              <a:xfrm>
                <a:off x="789" y="1413"/>
                <a:ext cx="2" cy="1"/>
              </a:xfrm>
              <a:custGeom>
                <a:avLst/>
                <a:gdLst>
                  <a:gd name="T0" fmla="*/ 1 w 2"/>
                  <a:gd name="T1" fmla="*/ 1 h 2"/>
                  <a:gd name="T2" fmla="*/ 1 w 2"/>
                  <a:gd name="T3" fmla="*/ 1 h 2"/>
                  <a:gd name="T4" fmla="*/ 1 w 2"/>
                  <a:gd name="T5" fmla="*/ 2 h 2"/>
                  <a:gd name="T6" fmla="*/ 1 w 2"/>
                  <a:gd name="T7" fmla="*/ 1 h 2"/>
                  <a:gd name="T8" fmla="*/ 2 w 2"/>
                  <a:gd name="T9" fmla="*/ 1 h 2"/>
                  <a:gd name="T10" fmla="*/ 2 w 2"/>
                  <a:gd name="T11" fmla="*/ 2 h 2"/>
                  <a:gd name="T12" fmla="*/ 2 w 2"/>
                  <a:gd name="T13" fmla="*/ 1 h 2"/>
                  <a:gd name="T14" fmla="*/ 2 w 2"/>
                  <a:gd name="T15" fmla="*/ 1 h 2"/>
                  <a:gd name="T16" fmla="*/ 2 w 2"/>
                  <a:gd name="T17" fmla="*/ 1 h 2"/>
                  <a:gd name="T18" fmla="*/ 1 w 2"/>
                  <a:gd name="T19" fmla="*/ 1 h 2"/>
                  <a:gd name="T20" fmla="*/ 1 w 2"/>
                  <a:gd name="T21" fmla="*/ 0 h 2"/>
                  <a:gd name="T22" fmla="*/ 1 w 2"/>
                  <a:gd name="T23" fmla="*/ 0 h 2"/>
                  <a:gd name="T24" fmla="*/ 1 w 2"/>
                  <a:gd name="T25" fmla="*/ 0 h 2"/>
                  <a:gd name="T26" fmla="*/ 0 w 2"/>
                  <a:gd name="T27" fmla="*/ 0 h 2"/>
                  <a:gd name="T28" fmla="*/ 0 w 2"/>
                  <a:gd name="T29" fmla="*/ 0 h 2"/>
                  <a:gd name="T30" fmla="*/ 0 w 2"/>
                  <a:gd name="T31" fmla="*/ 1 h 2"/>
                  <a:gd name="T32" fmla="*/ 1 w 2"/>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2">
                    <a:moveTo>
                      <a:pt x="1" y="1"/>
                    </a:moveTo>
                    <a:cubicBezTo>
                      <a:pt x="1" y="1"/>
                      <a:pt x="1" y="1"/>
                      <a:pt x="1" y="1"/>
                    </a:cubicBezTo>
                    <a:cubicBezTo>
                      <a:pt x="1" y="2"/>
                      <a:pt x="1" y="2"/>
                      <a:pt x="1" y="2"/>
                    </a:cubicBezTo>
                    <a:cubicBezTo>
                      <a:pt x="1" y="1"/>
                      <a:pt x="1" y="1"/>
                      <a:pt x="1" y="1"/>
                    </a:cubicBezTo>
                    <a:cubicBezTo>
                      <a:pt x="2" y="1"/>
                      <a:pt x="2" y="1"/>
                      <a:pt x="2" y="1"/>
                    </a:cubicBezTo>
                    <a:cubicBezTo>
                      <a:pt x="2" y="2"/>
                      <a:pt x="2" y="2"/>
                      <a:pt x="2" y="2"/>
                    </a:cubicBezTo>
                    <a:cubicBezTo>
                      <a:pt x="2" y="1"/>
                      <a:pt x="2" y="1"/>
                      <a:pt x="2" y="1"/>
                    </a:cubicBezTo>
                    <a:cubicBezTo>
                      <a:pt x="2" y="1"/>
                      <a:pt x="2" y="1"/>
                      <a:pt x="2" y="1"/>
                    </a:cubicBezTo>
                    <a:cubicBezTo>
                      <a:pt x="2" y="1"/>
                      <a:pt x="2" y="1"/>
                      <a:pt x="2" y="1"/>
                    </a:cubicBezTo>
                    <a:cubicBezTo>
                      <a:pt x="2" y="1"/>
                      <a:pt x="1" y="1"/>
                      <a:pt x="1" y="1"/>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15" name="Freeform 127"/>
              <p:cNvSpPr>
                <a:spLocks/>
              </p:cNvSpPr>
              <p:nvPr/>
            </p:nvSpPr>
            <p:spPr bwMode="auto">
              <a:xfrm>
                <a:off x="793" y="1407"/>
                <a:ext cx="2" cy="2"/>
              </a:xfrm>
              <a:custGeom>
                <a:avLst/>
                <a:gdLst>
                  <a:gd name="T0" fmla="*/ 1 w 3"/>
                  <a:gd name="T1" fmla="*/ 3 h 4"/>
                  <a:gd name="T2" fmla="*/ 1 w 3"/>
                  <a:gd name="T3" fmla="*/ 3 h 4"/>
                  <a:gd name="T4" fmla="*/ 1 w 3"/>
                  <a:gd name="T5" fmla="*/ 4 h 4"/>
                  <a:gd name="T6" fmla="*/ 1 w 3"/>
                  <a:gd name="T7" fmla="*/ 4 h 4"/>
                  <a:gd name="T8" fmla="*/ 2 w 3"/>
                  <a:gd name="T9" fmla="*/ 4 h 4"/>
                  <a:gd name="T10" fmla="*/ 2 w 3"/>
                  <a:gd name="T11" fmla="*/ 3 h 4"/>
                  <a:gd name="T12" fmla="*/ 2 w 3"/>
                  <a:gd name="T13" fmla="*/ 2 h 4"/>
                  <a:gd name="T14" fmla="*/ 2 w 3"/>
                  <a:gd name="T15" fmla="*/ 2 h 4"/>
                  <a:gd name="T16" fmla="*/ 2 w 3"/>
                  <a:gd name="T17" fmla="*/ 2 h 4"/>
                  <a:gd name="T18" fmla="*/ 2 w 3"/>
                  <a:gd name="T19" fmla="*/ 1 h 4"/>
                  <a:gd name="T20" fmla="*/ 2 w 3"/>
                  <a:gd name="T21" fmla="*/ 1 h 4"/>
                  <a:gd name="T22" fmla="*/ 3 w 3"/>
                  <a:gd name="T23" fmla="*/ 1 h 4"/>
                  <a:gd name="T24" fmla="*/ 2 w 3"/>
                  <a:gd name="T25" fmla="*/ 0 h 4"/>
                  <a:gd name="T26" fmla="*/ 2 w 3"/>
                  <a:gd name="T27" fmla="*/ 0 h 4"/>
                  <a:gd name="T28" fmla="*/ 2 w 3"/>
                  <a:gd name="T29" fmla="*/ 1 h 4"/>
                  <a:gd name="T30" fmla="*/ 1 w 3"/>
                  <a:gd name="T31" fmla="*/ 0 h 4"/>
                  <a:gd name="T32" fmla="*/ 1 w 3"/>
                  <a:gd name="T33" fmla="*/ 0 h 4"/>
                  <a:gd name="T34" fmla="*/ 1 w 3"/>
                  <a:gd name="T35" fmla="*/ 1 h 4"/>
                  <a:gd name="T36" fmla="*/ 1 w 3"/>
                  <a:gd name="T37" fmla="*/ 1 h 4"/>
                  <a:gd name="T38" fmla="*/ 1 w 3"/>
                  <a:gd name="T39" fmla="*/ 2 h 4"/>
                  <a:gd name="T40" fmla="*/ 1 w 3"/>
                  <a:gd name="T41" fmla="*/ 2 h 4"/>
                  <a:gd name="T42" fmla="*/ 1 w 3"/>
                  <a:gd name="T43" fmla="*/ 2 h 4"/>
                  <a:gd name="T44" fmla="*/ 0 w 3"/>
                  <a:gd name="T45" fmla="*/ 2 h 4"/>
                  <a:gd name="T46" fmla="*/ 0 w 3"/>
                  <a:gd name="T47" fmla="*/ 3 h 4"/>
                  <a:gd name="T48" fmla="*/ 0 w 3"/>
                  <a:gd name="T49" fmla="*/ 3 h 4"/>
                  <a:gd name="T50" fmla="*/ 1 w 3"/>
                  <a:gd name="T5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4">
                    <a:moveTo>
                      <a:pt x="1" y="3"/>
                    </a:moveTo>
                    <a:cubicBezTo>
                      <a:pt x="1" y="3"/>
                      <a:pt x="1" y="3"/>
                      <a:pt x="1" y="3"/>
                    </a:cubicBezTo>
                    <a:cubicBezTo>
                      <a:pt x="1" y="4"/>
                      <a:pt x="1" y="4"/>
                      <a:pt x="1" y="4"/>
                    </a:cubicBezTo>
                    <a:cubicBezTo>
                      <a:pt x="1" y="4"/>
                      <a:pt x="1" y="4"/>
                      <a:pt x="1" y="4"/>
                    </a:cubicBezTo>
                    <a:cubicBezTo>
                      <a:pt x="2" y="4"/>
                      <a:pt x="2" y="4"/>
                      <a:pt x="2" y="4"/>
                    </a:cubicBezTo>
                    <a:cubicBezTo>
                      <a:pt x="2" y="4"/>
                      <a:pt x="2" y="3"/>
                      <a:pt x="2" y="3"/>
                    </a:cubicBezTo>
                    <a:cubicBezTo>
                      <a:pt x="2" y="3"/>
                      <a:pt x="2" y="2"/>
                      <a:pt x="2" y="2"/>
                    </a:cubicBezTo>
                    <a:cubicBezTo>
                      <a:pt x="2" y="2"/>
                      <a:pt x="2" y="2"/>
                      <a:pt x="2" y="2"/>
                    </a:cubicBezTo>
                    <a:cubicBezTo>
                      <a:pt x="2" y="2"/>
                      <a:pt x="2" y="2"/>
                      <a:pt x="2" y="2"/>
                    </a:cubicBezTo>
                    <a:cubicBezTo>
                      <a:pt x="2" y="1"/>
                      <a:pt x="2" y="1"/>
                      <a:pt x="2" y="1"/>
                    </a:cubicBezTo>
                    <a:cubicBezTo>
                      <a:pt x="2" y="1"/>
                      <a:pt x="2" y="1"/>
                      <a:pt x="2" y="1"/>
                    </a:cubicBezTo>
                    <a:cubicBezTo>
                      <a:pt x="2" y="1"/>
                      <a:pt x="3" y="1"/>
                      <a:pt x="3" y="1"/>
                    </a:cubicBezTo>
                    <a:cubicBezTo>
                      <a:pt x="2" y="0"/>
                      <a:pt x="2" y="0"/>
                      <a:pt x="2" y="0"/>
                    </a:cubicBezTo>
                    <a:cubicBezTo>
                      <a:pt x="2" y="0"/>
                      <a:pt x="2" y="0"/>
                      <a:pt x="2" y="0"/>
                    </a:cubicBezTo>
                    <a:cubicBezTo>
                      <a:pt x="2" y="1"/>
                      <a:pt x="2" y="1"/>
                      <a:pt x="2" y="1"/>
                    </a:cubicBezTo>
                    <a:cubicBezTo>
                      <a:pt x="2" y="1"/>
                      <a:pt x="2" y="0"/>
                      <a:pt x="1" y="0"/>
                    </a:cubicBezTo>
                    <a:cubicBezTo>
                      <a:pt x="1" y="0"/>
                      <a:pt x="1" y="0"/>
                      <a:pt x="1"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16" name="Freeform 128"/>
              <p:cNvSpPr>
                <a:spLocks/>
              </p:cNvSpPr>
              <p:nvPr/>
            </p:nvSpPr>
            <p:spPr bwMode="auto">
              <a:xfrm>
                <a:off x="782" y="1415"/>
                <a:ext cx="1" cy="3"/>
              </a:xfrm>
              <a:custGeom>
                <a:avLst/>
                <a:gdLst>
                  <a:gd name="T0" fmla="*/ 0 w 3"/>
                  <a:gd name="T1" fmla="*/ 4 h 4"/>
                  <a:gd name="T2" fmla="*/ 0 w 3"/>
                  <a:gd name="T3" fmla="*/ 4 h 4"/>
                  <a:gd name="T4" fmla="*/ 0 w 3"/>
                  <a:gd name="T5" fmla="*/ 4 h 4"/>
                  <a:gd name="T6" fmla="*/ 0 w 3"/>
                  <a:gd name="T7" fmla="*/ 4 h 4"/>
                  <a:gd name="T8" fmla="*/ 1 w 3"/>
                  <a:gd name="T9" fmla="*/ 4 h 4"/>
                  <a:gd name="T10" fmla="*/ 1 w 3"/>
                  <a:gd name="T11" fmla="*/ 4 h 4"/>
                  <a:gd name="T12" fmla="*/ 1 w 3"/>
                  <a:gd name="T13" fmla="*/ 4 h 4"/>
                  <a:gd name="T14" fmla="*/ 1 w 3"/>
                  <a:gd name="T15" fmla="*/ 3 h 4"/>
                  <a:gd name="T16" fmla="*/ 2 w 3"/>
                  <a:gd name="T17" fmla="*/ 3 h 4"/>
                  <a:gd name="T18" fmla="*/ 2 w 3"/>
                  <a:gd name="T19" fmla="*/ 3 h 4"/>
                  <a:gd name="T20" fmla="*/ 2 w 3"/>
                  <a:gd name="T21" fmla="*/ 3 h 4"/>
                  <a:gd name="T22" fmla="*/ 2 w 3"/>
                  <a:gd name="T23" fmla="*/ 2 h 4"/>
                  <a:gd name="T24" fmla="*/ 3 w 3"/>
                  <a:gd name="T25" fmla="*/ 2 h 4"/>
                  <a:gd name="T26" fmla="*/ 3 w 3"/>
                  <a:gd name="T27" fmla="*/ 1 h 4"/>
                  <a:gd name="T28" fmla="*/ 3 w 3"/>
                  <a:gd name="T29" fmla="*/ 1 h 4"/>
                  <a:gd name="T30" fmla="*/ 3 w 3"/>
                  <a:gd name="T31" fmla="*/ 0 h 4"/>
                  <a:gd name="T32" fmla="*/ 3 w 3"/>
                  <a:gd name="T33" fmla="*/ 0 h 4"/>
                  <a:gd name="T34" fmla="*/ 2 w 3"/>
                  <a:gd name="T35" fmla="*/ 0 h 4"/>
                  <a:gd name="T36" fmla="*/ 2 w 3"/>
                  <a:gd name="T37" fmla="*/ 0 h 4"/>
                  <a:gd name="T38" fmla="*/ 2 w 3"/>
                  <a:gd name="T39" fmla="*/ 1 h 4"/>
                  <a:gd name="T40" fmla="*/ 1 w 3"/>
                  <a:gd name="T41" fmla="*/ 1 h 4"/>
                  <a:gd name="T42" fmla="*/ 1 w 3"/>
                  <a:gd name="T43" fmla="*/ 1 h 4"/>
                  <a:gd name="T44" fmla="*/ 1 w 3"/>
                  <a:gd name="T45" fmla="*/ 2 h 4"/>
                  <a:gd name="T46" fmla="*/ 1 w 3"/>
                  <a:gd name="T47" fmla="*/ 2 h 4"/>
                  <a:gd name="T48" fmla="*/ 0 w 3"/>
                  <a:gd name="T49" fmla="*/ 1 h 4"/>
                  <a:gd name="T50" fmla="*/ 0 w 3"/>
                  <a:gd name="T51" fmla="*/ 2 h 4"/>
                  <a:gd name="T52" fmla="*/ 0 w 3"/>
                  <a:gd name="T53" fmla="*/ 2 h 4"/>
                  <a:gd name="T54" fmla="*/ 0 w 3"/>
                  <a:gd name="T55" fmla="*/ 3 h 4"/>
                  <a:gd name="T56" fmla="*/ 0 w 3"/>
                  <a:gd name="T57" fmla="*/ 3 h 4"/>
                  <a:gd name="T58" fmla="*/ 0 w 3"/>
                  <a:gd name="T59" fmla="*/ 3 h 4"/>
                  <a:gd name="T60" fmla="*/ 0 w 3"/>
                  <a:gd name="T6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 h="4">
                    <a:moveTo>
                      <a:pt x="0" y="4"/>
                    </a:moveTo>
                    <a:cubicBezTo>
                      <a:pt x="0" y="4"/>
                      <a:pt x="0" y="4"/>
                      <a:pt x="0" y="4"/>
                    </a:cubicBezTo>
                    <a:cubicBezTo>
                      <a:pt x="0" y="4"/>
                      <a:pt x="0" y="4"/>
                      <a:pt x="0" y="4"/>
                    </a:cubicBezTo>
                    <a:cubicBezTo>
                      <a:pt x="0" y="4"/>
                      <a:pt x="0" y="4"/>
                      <a:pt x="0" y="4"/>
                    </a:cubicBezTo>
                    <a:cubicBezTo>
                      <a:pt x="1" y="4"/>
                      <a:pt x="1" y="4"/>
                      <a:pt x="1" y="4"/>
                    </a:cubicBezTo>
                    <a:cubicBezTo>
                      <a:pt x="1" y="4"/>
                      <a:pt x="1" y="4"/>
                      <a:pt x="1" y="4"/>
                    </a:cubicBezTo>
                    <a:cubicBezTo>
                      <a:pt x="1" y="3"/>
                      <a:pt x="1" y="4"/>
                      <a:pt x="1" y="4"/>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3" y="2"/>
                      <a:pt x="3" y="2"/>
                      <a:pt x="3" y="2"/>
                    </a:cubicBezTo>
                    <a:cubicBezTo>
                      <a:pt x="3" y="1"/>
                      <a:pt x="3" y="1"/>
                      <a:pt x="3" y="1"/>
                    </a:cubicBezTo>
                    <a:cubicBezTo>
                      <a:pt x="3" y="1"/>
                      <a:pt x="3" y="1"/>
                      <a:pt x="3" y="1"/>
                    </a:cubicBezTo>
                    <a:cubicBezTo>
                      <a:pt x="3" y="0"/>
                      <a:pt x="3" y="0"/>
                      <a:pt x="3" y="0"/>
                    </a:cubicBezTo>
                    <a:cubicBezTo>
                      <a:pt x="3" y="0"/>
                      <a:pt x="3" y="0"/>
                      <a:pt x="3" y="0"/>
                    </a:cubicBezTo>
                    <a:cubicBezTo>
                      <a:pt x="2" y="0"/>
                      <a:pt x="2" y="0"/>
                      <a:pt x="2" y="0"/>
                    </a:cubicBezTo>
                    <a:cubicBezTo>
                      <a:pt x="2" y="0"/>
                      <a:pt x="2" y="0"/>
                      <a:pt x="2" y="0"/>
                    </a:cubicBezTo>
                    <a:cubicBezTo>
                      <a:pt x="2" y="1"/>
                      <a:pt x="2" y="1"/>
                      <a:pt x="2" y="1"/>
                    </a:cubicBezTo>
                    <a:cubicBezTo>
                      <a:pt x="1" y="1"/>
                      <a:pt x="1" y="1"/>
                      <a:pt x="1" y="1"/>
                    </a:cubicBezTo>
                    <a:cubicBezTo>
                      <a:pt x="1" y="1"/>
                      <a:pt x="1" y="1"/>
                      <a:pt x="1" y="1"/>
                    </a:cubicBezTo>
                    <a:cubicBezTo>
                      <a:pt x="1" y="1"/>
                      <a:pt x="1" y="1"/>
                      <a:pt x="1" y="2"/>
                    </a:cubicBezTo>
                    <a:cubicBezTo>
                      <a:pt x="1" y="2"/>
                      <a:pt x="1" y="2"/>
                      <a:pt x="1" y="2"/>
                    </a:cubicBezTo>
                    <a:cubicBezTo>
                      <a:pt x="1" y="2"/>
                      <a:pt x="0" y="1"/>
                      <a:pt x="0" y="1"/>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17" name="Freeform 129"/>
              <p:cNvSpPr>
                <a:spLocks/>
              </p:cNvSpPr>
              <p:nvPr/>
            </p:nvSpPr>
            <p:spPr bwMode="auto">
              <a:xfrm>
                <a:off x="782" y="1418"/>
                <a:ext cx="1" cy="3"/>
              </a:xfrm>
              <a:custGeom>
                <a:avLst/>
                <a:gdLst>
                  <a:gd name="T0" fmla="*/ 0 w 2"/>
                  <a:gd name="T1" fmla="*/ 2 h 4"/>
                  <a:gd name="T2" fmla="*/ 0 w 2"/>
                  <a:gd name="T3" fmla="*/ 2 h 4"/>
                  <a:gd name="T4" fmla="*/ 0 w 2"/>
                  <a:gd name="T5" fmla="*/ 2 h 4"/>
                  <a:gd name="T6" fmla="*/ 1 w 2"/>
                  <a:gd name="T7" fmla="*/ 2 h 4"/>
                  <a:gd name="T8" fmla="*/ 1 w 2"/>
                  <a:gd name="T9" fmla="*/ 3 h 4"/>
                  <a:gd name="T10" fmla="*/ 1 w 2"/>
                  <a:gd name="T11" fmla="*/ 3 h 4"/>
                  <a:gd name="T12" fmla="*/ 1 w 2"/>
                  <a:gd name="T13" fmla="*/ 3 h 4"/>
                  <a:gd name="T14" fmla="*/ 1 w 2"/>
                  <a:gd name="T15" fmla="*/ 3 h 4"/>
                  <a:gd name="T16" fmla="*/ 2 w 2"/>
                  <a:gd name="T17" fmla="*/ 4 h 4"/>
                  <a:gd name="T18" fmla="*/ 2 w 2"/>
                  <a:gd name="T19" fmla="*/ 4 h 4"/>
                  <a:gd name="T20" fmla="*/ 2 w 2"/>
                  <a:gd name="T21" fmla="*/ 3 h 4"/>
                  <a:gd name="T22" fmla="*/ 2 w 2"/>
                  <a:gd name="T23" fmla="*/ 3 h 4"/>
                  <a:gd name="T24" fmla="*/ 2 w 2"/>
                  <a:gd name="T25" fmla="*/ 2 h 4"/>
                  <a:gd name="T26" fmla="*/ 2 w 2"/>
                  <a:gd name="T27" fmla="*/ 2 h 4"/>
                  <a:gd name="T28" fmla="*/ 2 w 2"/>
                  <a:gd name="T29" fmla="*/ 1 h 4"/>
                  <a:gd name="T30" fmla="*/ 2 w 2"/>
                  <a:gd name="T31" fmla="*/ 1 h 4"/>
                  <a:gd name="T32" fmla="*/ 1 w 2"/>
                  <a:gd name="T33" fmla="*/ 0 h 4"/>
                  <a:gd name="T34" fmla="*/ 1 w 2"/>
                  <a:gd name="T35" fmla="*/ 0 h 4"/>
                  <a:gd name="T36" fmla="*/ 1 w 2"/>
                  <a:gd name="T37" fmla="*/ 1 h 4"/>
                  <a:gd name="T38" fmla="*/ 1 w 2"/>
                  <a:gd name="T39" fmla="*/ 1 h 4"/>
                  <a:gd name="T40" fmla="*/ 1 w 2"/>
                  <a:gd name="T41" fmla="*/ 1 h 4"/>
                  <a:gd name="T42" fmla="*/ 0 w 2"/>
                  <a:gd name="T43" fmla="*/ 0 h 4"/>
                  <a:gd name="T44" fmla="*/ 0 w 2"/>
                  <a:gd name="T45" fmla="*/ 1 h 4"/>
                  <a:gd name="T46" fmla="*/ 0 w 2"/>
                  <a:gd name="T47" fmla="*/ 1 h 4"/>
                  <a:gd name="T48" fmla="*/ 0 w 2"/>
                  <a:gd name="T4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 h="4">
                    <a:moveTo>
                      <a:pt x="0" y="2"/>
                    </a:moveTo>
                    <a:cubicBezTo>
                      <a:pt x="0" y="2"/>
                      <a:pt x="0" y="2"/>
                      <a:pt x="0" y="2"/>
                    </a:cubicBezTo>
                    <a:cubicBezTo>
                      <a:pt x="0" y="2"/>
                      <a:pt x="0" y="2"/>
                      <a:pt x="0" y="2"/>
                    </a:cubicBezTo>
                    <a:cubicBezTo>
                      <a:pt x="1" y="2"/>
                      <a:pt x="1" y="2"/>
                      <a:pt x="1" y="2"/>
                    </a:cubicBezTo>
                    <a:cubicBezTo>
                      <a:pt x="1" y="2"/>
                      <a:pt x="1" y="2"/>
                      <a:pt x="1" y="3"/>
                    </a:cubicBezTo>
                    <a:cubicBezTo>
                      <a:pt x="1" y="3"/>
                      <a:pt x="1" y="3"/>
                      <a:pt x="1" y="3"/>
                    </a:cubicBezTo>
                    <a:cubicBezTo>
                      <a:pt x="1" y="3"/>
                      <a:pt x="1" y="3"/>
                      <a:pt x="1" y="3"/>
                    </a:cubicBezTo>
                    <a:cubicBezTo>
                      <a:pt x="1" y="3"/>
                      <a:pt x="1" y="3"/>
                      <a:pt x="1" y="3"/>
                    </a:cubicBezTo>
                    <a:cubicBezTo>
                      <a:pt x="2" y="4"/>
                      <a:pt x="2" y="4"/>
                      <a:pt x="2" y="4"/>
                    </a:cubicBezTo>
                    <a:cubicBezTo>
                      <a:pt x="2" y="4"/>
                      <a:pt x="2" y="4"/>
                      <a:pt x="2" y="4"/>
                    </a:cubicBezTo>
                    <a:cubicBezTo>
                      <a:pt x="2" y="3"/>
                      <a:pt x="2" y="3"/>
                      <a:pt x="2" y="3"/>
                    </a:cubicBezTo>
                    <a:cubicBezTo>
                      <a:pt x="2" y="3"/>
                      <a:pt x="2" y="3"/>
                      <a:pt x="2" y="3"/>
                    </a:cubicBezTo>
                    <a:cubicBezTo>
                      <a:pt x="2" y="2"/>
                      <a:pt x="2" y="2"/>
                      <a:pt x="2" y="2"/>
                    </a:cubicBezTo>
                    <a:cubicBezTo>
                      <a:pt x="2" y="2"/>
                      <a:pt x="2" y="2"/>
                      <a:pt x="2" y="2"/>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0" y="0"/>
                      <a:pt x="0" y="0"/>
                      <a:pt x="0" y="0"/>
                    </a:cubicBezTo>
                    <a:cubicBezTo>
                      <a:pt x="0" y="1"/>
                      <a:pt x="0" y="1"/>
                      <a:pt x="0" y="1"/>
                    </a:cubicBezTo>
                    <a:cubicBezTo>
                      <a:pt x="0" y="1"/>
                      <a:pt x="0" y="1"/>
                      <a:pt x="0"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18" name="Freeform 130"/>
              <p:cNvSpPr>
                <a:spLocks/>
              </p:cNvSpPr>
              <p:nvPr/>
            </p:nvSpPr>
            <p:spPr bwMode="auto">
              <a:xfrm>
                <a:off x="780" y="1418"/>
                <a:ext cx="1" cy="2"/>
              </a:xfrm>
              <a:custGeom>
                <a:avLst/>
                <a:gdLst>
                  <a:gd name="T0" fmla="*/ 0 w 1"/>
                  <a:gd name="T1" fmla="*/ 2 h 3"/>
                  <a:gd name="T2" fmla="*/ 0 w 1"/>
                  <a:gd name="T3" fmla="*/ 2 h 3"/>
                  <a:gd name="T4" fmla="*/ 0 w 1"/>
                  <a:gd name="T5" fmla="*/ 2 h 3"/>
                  <a:gd name="T6" fmla="*/ 0 w 1"/>
                  <a:gd name="T7" fmla="*/ 3 h 3"/>
                  <a:gd name="T8" fmla="*/ 0 w 1"/>
                  <a:gd name="T9" fmla="*/ 3 h 3"/>
                  <a:gd name="T10" fmla="*/ 0 w 1"/>
                  <a:gd name="T11" fmla="*/ 3 h 3"/>
                  <a:gd name="T12" fmla="*/ 0 w 1"/>
                  <a:gd name="T13" fmla="*/ 3 h 3"/>
                  <a:gd name="T14" fmla="*/ 1 w 1"/>
                  <a:gd name="T15" fmla="*/ 3 h 3"/>
                  <a:gd name="T16" fmla="*/ 1 w 1"/>
                  <a:gd name="T17" fmla="*/ 2 h 3"/>
                  <a:gd name="T18" fmla="*/ 1 w 1"/>
                  <a:gd name="T19" fmla="*/ 2 h 3"/>
                  <a:gd name="T20" fmla="*/ 1 w 1"/>
                  <a:gd name="T21" fmla="*/ 2 h 3"/>
                  <a:gd name="T22" fmla="*/ 1 w 1"/>
                  <a:gd name="T23" fmla="*/ 1 h 3"/>
                  <a:gd name="T24" fmla="*/ 1 w 1"/>
                  <a:gd name="T25" fmla="*/ 1 h 3"/>
                  <a:gd name="T26" fmla="*/ 1 w 1"/>
                  <a:gd name="T27" fmla="*/ 0 h 3"/>
                  <a:gd name="T28" fmla="*/ 1 w 1"/>
                  <a:gd name="T29" fmla="*/ 0 h 3"/>
                  <a:gd name="T30" fmla="*/ 1 w 1"/>
                  <a:gd name="T31" fmla="*/ 0 h 3"/>
                  <a:gd name="T32" fmla="*/ 1 w 1"/>
                  <a:gd name="T33" fmla="*/ 0 h 3"/>
                  <a:gd name="T34" fmla="*/ 0 w 1"/>
                  <a:gd name="T35" fmla="*/ 0 h 3"/>
                  <a:gd name="T36" fmla="*/ 0 w 1"/>
                  <a:gd name="T37" fmla="*/ 0 h 3"/>
                  <a:gd name="T38" fmla="*/ 0 w 1"/>
                  <a:gd name="T39" fmla="*/ 0 h 3"/>
                  <a:gd name="T40" fmla="*/ 0 w 1"/>
                  <a:gd name="T41" fmla="*/ 1 h 3"/>
                  <a:gd name="T42" fmla="*/ 0 w 1"/>
                  <a:gd name="T43" fmla="*/ 1 h 3"/>
                  <a:gd name="T44" fmla="*/ 0 w 1"/>
                  <a:gd name="T45" fmla="*/ 1 h 3"/>
                  <a:gd name="T46" fmla="*/ 0 w 1"/>
                  <a:gd name="T4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 h="3">
                    <a:moveTo>
                      <a:pt x="0" y="2"/>
                    </a:move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19" name="Rectangle 131"/>
              <p:cNvSpPr>
                <a:spLocks noChangeArrowheads="1"/>
              </p:cNvSpPr>
              <p:nvPr/>
            </p:nvSpPr>
            <p:spPr bwMode="auto">
              <a:xfrm>
                <a:off x="780" y="142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20" name="Rectangle 132"/>
              <p:cNvSpPr>
                <a:spLocks noChangeArrowheads="1"/>
              </p:cNvSpPr>
              <p:nvPr/>
            </p:nvSpPr>
            <p:spPr bwMode="auto">
              <a:xfrm>
                <a:off x="783" y="142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21" name="Freeform 133"/>
              <p:cNvSpPr>
                <a:spLocks/>
              </p:cNvSpPr>
              <p:nvPr/>
            </p:nvSpPr>
            <p:spPr bwMode="auto">
              <a:xfrm>
                <a:off x="782" y="1424"/>
                <a:ext cx="2" cy="2"/>
              </a:xfrm>
              <a:custGeom>
                <a:avLst/>
                <a:gdLst>
                  <a:gd name="T0" fmla="*/ 0 w 2"/>
                  <a:gd name="T1" fmla="*/ 2 h 2"/>
                  <a:gd name="T2" fmla="*/ 1 w 2"/>
                  <a:gd name="T3" fmla="*/ 2 h 2"/>
                  <a:gd name="T4" fmla="*/ 1 w 2"/>
                  <a:gd name="T5" fmla="*/ 2 h 2"/>
                  <a:gd name="T6" fmla="*/ 1 w 2"/>
                  <a:gd name="T7" fmla="*/ 2 h 2"/>
                  <a:gd name="T8" fmla="*/ 1 w 2"/>
                  <a:gd name="T9" fmla="*/ 2 h 2"/>
                  <a:gd name="T10" fmla="*/ 1 w 2"/>
                  <a:gd name="T11" fmla="*/ 1 h 2"/>
                  <a:gd name="T12" fmla="*/ 1 w 2"/>
                  <a:gd name="T13" fmla="*/ 1 h 2"/>
                  <a:gd name="T14" fmla="*/ 2 w 2"/>
                  <a:gd name="T15" fmla="*/ 1 h 2"/>
                  <a:gd name="T16" fmla="*/ 1 w 2"/>
                  <a:gd name="T17" fmla="*/ 0 h 2"/>
                  <a:gd name="T18" fmla="*/ 1 w 2"/>
                  <a:gd name="T19" fmla="*/ 0 h 2"/>
                  <a:gd name="T20" fmla="*/ 1 w 2"/>
                  <a:gd name="T21" fmla="*/ 1 h 2"/>
                  <a:gd name="T22" fmla="*/ 1 w 2"/>
                  <a:gd name="T23" fmla="*/ 1 h 2"/>
                  <a:gd name="T24" fmla="*/ 1 w 2"/>
                  <a:gd name="T25" fmla="*/ 1 h 2"/>
                  <a:gd name="T26" fmla="*/ 1 w 2"/>
                  <a:gd name="T27" fmla="*/ 1 h 2"/>
                  <a:gd name="T28" fmla="*/ 0 w 2"/>
                  <a:gd name="T29" fmla="*/ 1 h 2"/>
                  <a:gd name="T30" fmla="*/ 0 w 2"/>
                  <a:gd name="T31" fmla="*/ 2 h 2"/>
                  <a:gd name="T32" fmla="*/ 0 w 2"/>
                  <a:gd name="T33" fmla="*/ 1 h 2"/>
                  <a:gd name="T34" fmla="*/ 0 w 2"/>
                  <a:gd name="T35" fmla="*/ 2 h 2"/>
                  <a:gd name="T36" fmla="*/ 0 w 2"/>
                  <a:gd name="T37" fmla="*/ 2 h 2"/>
                  <a:gd name="T38" fmla="*/ 0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2"/>
                    </a:moveTo>
                    <a:lnTo>
                      <a:pt x="1" y="2"/>
                    </a:lnTo>
                    <a:lnTo>
                      <a:pt x="1" y="2"/>
                    </a:lnTo>
                    <a:lnTo>
                      <a:pt x="1" y="2"/>
                    </a:lnTo>
                    <a:lnTo>
                      <a:pt x="1" y="2"/>
                    </a:lnTo>
                    <a:lnTo>
                      <a:pt x="1" y="1"/>
                    </a:lnTo>
                    <a:lnTo>
                      <a:pt x="1" y="1"/>
                    </a:lnTo>
                    <a:lnTo>
                      <a:pt x="2" y="1"/>
                    </a:lnTo>
                    <a:lnTo>
                      <a:pt x="1" y="0"/>
                    </a:lnTo>
                    <a:lnTo>
                      <a:pt x="1" y="0"/>
                    </a:lnTo>
                    <a:lnTo>
                      <a:pt x="1" y="1"/>
                    </a:lnTo>
                    <a:lnTo>
                      <a:pt x="1" y="1"/>
                    </a:lnTo>
                    <a:lnTo>
                      <a:pt x="1" y="1"/>
                    </a:lnTo>
                    <a:lnTo>
                      <a:pt x="1" y="1"/>
                    </a:lnTo>
                    <a:lnTo>
                      <a:pt x="0" y="1"/>
                    </a:lnTo>
                    <a:lnTo>
                      <a:pt x="0" y="2"/>
                    </a:lnTo>
                    <a:lnTo>
                      <a:pt x="0" y="1"/>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22" name="Freeform 134"/>
              <p:cNvSpPr>
                <a:spLocks/>
              </p:cNvSpPr>
              <p:nvPr/>
            </p:nvSpPr>
            <p:spPr bwMode="auto">
              <a:xfrm>
                <a:off x="785" y="1426"/>
                <a:ext cx="0" cy="1"/>
              </a:xfrm>
              <a:custGeom>
                <a:avLst/>
                <a:gdLst>
                  <a:gd name="T0" fmla="*/ 1 h 1"/>
                  <a:gd name="T1" fmla="*/ 1 h 1"/>
                  <a:gd name="T2" fmla="*/ 1 h 1"/>
                  <a:gd name="T3" fmla="*/ 1 h 1"/>
                  <a:gd name="T4" fmla="*/ 1 h 1"/>
                  <a:gd name="T5" fmla="*/ 1 h 1"/>
                  <a:gd name="T6" fmla="*/ 0 h 1"/>
                  <a:gd name="T7" fmla="*/ 0 h 1"/>
                  <a:gd name="T8" fmla="*/ 1 h 1"/>
                  <a:gd name="T9" fmla="*/ 1 h 1"/>
                  <a:gd name="T10"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1">
                    <a:moveTo>
                      <a:pt x="0" y="1"/>
                    </a:moveTo>
                    <a:lnTo>
                      <a:pt x="0" y="1"/>
                    </a:lnTo>
                    <a:lnTo>
                      <a:pt x="0" y="1"/>
                    </a:lnTo>
                    <a:lnTo>
                      <a:pt x="0" y="1"/>
                    </a:lnTo>
                    <a:lnTo>
                      <a:pt x="0" y="1"/>
                    </a:lnTo>
                    <a:lnTo>
                      <a:pt x="0" y="1"/>
                    </a:lnTo>
                    <a:lnTo>
                      <a:pt x="0" y="0"/>
                    </a:lnTo>
                    <a:lnTo>
                      <a:pt x="0"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23" name="Freeform 135"/>
              <p:cNvSpPr>
                <a:spLocks/>
              </p:cNvSpPr>
              <p:nvPr/>
            </p:nvSpPr>
            <p:spPr bwMode="auto">
              <a:xfrm>
                <a:off x="785" y="1431"/>
                <a:ext cx="1" cy="2"/>
              </a:xfrm>
              <a:custGeom>
                <a:avLst/>
                <a:gdLst>
                  <a:gd name="T0" fmla="*/ 1 w 1"/>
                  <a:gd name="T1" fmla="*/ 0 h 2"/>
                  <a:gd name="T2" fmla="*/ 1 w 1"/>
                  <a:gd name="T3" fmla="*/ 0 h 2"/>
                  <a:gd name="T4" fmla="*/ 1 w 1"/>
                  <a:gd name="T5" fmla="*/ 0 h 2"/>
                  <a:gd name="T6" fmla="*/ 1 w 1"/>
                  <a:gd name="T7" fmla="*/ 1 h 2"/>
                  <a:gd name="T8" fmla="*/ 1 w 1"/>
                  <a:gd name="T9" fmla="*/ 1 h 2"/>
                  <a:gd name="T10" fmla="*/ 1 w 1"/>
                  <a:gd name="T11" fmla="*/ 1 h 2"/>
                  <a:gd name="T12" fmla="*/ 0 w 1"/>
                  <a:gd name="T13" fmla="*/ 2 h 2"/>
                  <a:gd name="T14" fmla="*/ 0 w 1"/>
                  <a:gd name="T15" fmla="*/ 2 h 2"/>
                  <a:gd name="T16" fmla="*/ 1 w 1"/>
                  <a:gd name="T17" fmla="*/ 2 h 2"/>
                  <a:gd name="T18" fmla="*/ 1 w 1"/>
                  <a:gd name="T19" fmla="*/ 2 h 2"/>
                  <a:gd name="T20" fmla="*/ 1 w 1"/>
                  <a:gd name="T21" fmla="*/ 2 h 2"/>
                  <a:gd name="T22" fmla="*/ 1 w 1"/>
                  <a:gd name="T23" fmla="*/ 1 h 2"/>
                  <a:gd name="T24" fmla="*/ 1 w 1"/>
                  <a:gd name="T25" fmla="*/ 1 h 2"/>
                  <a:gd name="T26" fmla="*/ 1 w 1"/>
                  <a:gd name="T27" fmla="*/ 0 h 2"/>
                  <a:gd name="T28" fmla="*/ 1 w 1"/>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2">
                    <a:moveTo>
                      <a:pt x="1" y="0"/>
                    </a:moveTo>
                    <a:lnTo>
                      <a:pt x="1" y="0"/>
                    </a:lnTo>
                    <a:lnTo>
                      <a:pt x="1" y="0"/>
                    </a:lnTo>
                    <a:lnTo>
                      <a:pt x="1" y="1"/>
                    </a:lnTo>
                    <a:lnTo>
                      <a:pt x="1" y="1"/>
                    </a:lnTo>
                    <a:lnTo>
                      <a:pt x="1" y="1"/>
                    </a:lnTo>
                    <a:lnTo>
                      <a:pt x="0" y="2"/>
                    </a:lnTo>
                    <a:lnTo>
                      <a:pt x="0" y="2"/>
                    </a:lnTo>
                    <a:lnTo>
                      <a:pt x="1" y="2"/>
                    </a:lnTo>
                    <a:lnTo>
                      <a:pt x="1" y="2"/>
                    </a:lnTo>
                    <a:lnTo>
                      <a:pt x="1" y="2"/>
                    </a:lnTo>
                    <a:lnTo>
                      <a:pt x="1" y="1"/>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24" name="Freeform 136"/>
              <p:cNvSpPr>
                <a:spLocks/>
              </p:cNvSpPr>
              <p:nvPr/>
            </p:nvSpPr>
            <p:spPr bwMode="auto">
              <a:xfrm>
                <a:off x="786" y="1435"/>
                <a:ext cx="0" cy="1"/>
              </a:xfrm>
              <a:custGeom>
                <a:avLst/>
                <a:gdLst>
                  <a:gd name="T0" fmla="*/ 0 h 1"/>
                  <a:gd name="T1" fmla="*/ 0 h 1"/>
                  <a:gd name="T2" fmla="*/ 0 h 1"/>
                  <a:gd name="T3" fmla="*/ 1 h 1"/>
                  <a:gd name="T4" fmla="*/ 1 h 1"/>
                  <a:gd name="T5" fmla="*/ 1 h 1"/>
                  <a:gd name="T6" fmla="*/ 1 h 1"/>
                  <a:gd name="T7" fmla="*/ 1 h 1"/>
                  <a:gd name="T8" fmla="*/ 0 h 1"/>
                  <a:gd name="T9" fmla="*/ 0 h 1"/>
                  <a:gd name="T10" fmla="*/ 0 h 1"/>
                  <a:gd name="T11" fmla="*/ 0 h 1"/>
                  <a:gd name="T12"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1">
                    <a:moveTo>
                      <a:pt x="0" y="0"/>
                    </a:moveTo>
                    <a:lnTo>
                      <a:pt x="0" y="0"/>
                    </a:lnTo>
                    <a:lnTo>
                      <a:pt x="0" y="0"/>
                    </a:lnTo>
                    <a:lnTo>
                      <a:pt x="0" y="1"/>
                    </a:lnTo>
                    <a:lnTo>
                      <a:pt x="0" y="1"/>
                    </a:lnTo>
                    <a:lnTo>
                      <a:pt x="0" y="1"/>
                    </a:lnTo>
                    <a:lnTo>
                      <a:pt x="0" y="1"/>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25" name="Freeform 137"/>
              <p:cNvSpPr>
                <a:spLocks/>
              </p:cNvSpPr>
              <p:nvPr/>
            </p:nvSpPr>
            <p:spPr bwMode="auto">
              <a:xfrm>
                <a:off x="777" y="14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26" name="Freeform 138"/>
              <p:cNvSpPr>
                <a:spLocks/>
              </p:cNvSpPr>
              <p:nvPr/>
            </p:nvSpPr>
            <p:spPr bwMode="auto">
              <a:xfrm>
                <a:off x="776" y="14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27" name="Freeform 139"/>
              <p:cNvSpPr>
                <a:spLocks/>
              </p:cNvSpPr>
              <p:nvPr/>
            </p:nvSpPr>
            <p:spPr bwMode="auto">
              <a:xfrm>
                <a:off x="772" y="1427"/>
                <a:ext cx="12" cy="15"/>
              </a:xfrm>
              <a:custGeom>
                <a:avLst/>
                <a:gdLst>
                  <a:gd name="T0" fmla="*/ 2 w 21"/>
                  <a:gd name="T1" fmla="*/ 20 h 25"/>
                  <a:gd name="T2" fmla="*/ 0 w 21"/>
                  <a:gd name="T3" fmla="*/ 21 h 25"/>
                  <a:gd name="T4" fmla="*/ 1 w 21"/>
                  <a:gd name="T5" fmla="*/ 22 h 25"/>
                  <a:gd name="T6" fmla="*/ 2 w 21"/>
                  <a:gd name="T7" fmla="*/ 22 h 25"/>
                  <a:gd name="T8" fmla="*/ 1 w 21"/>
                  <a:gd name="T9" fmla="*/ 23 h 25"/>
                  <a:gd name="T10" fmla="*/ 3 w 21"/>
                  <a:gd name="T11" fmla="*/ 23 h 25"/>
                  <a:gd name="T12" fmla="*/ 2 w 21"/>
                  <a:gd name="T13" fmla="*/ 24 h 25"/>
                  <a:gd name="T14" fmla="*/ 3 w 21"/>
                  <a:gd name="T15" fmla="*/ 24 h 25"/>
                  <a:gd name="T16" fmla="*/ 4 w 21"/>
                  <a:gd name="T17" fmla="*/ 25 h 25"/>
                  <a:gd name="T18" fmla="*/ 7 w 21"/>
                  <a:gd name="T19" fmla="*/ 24 h 25"/>
                  <a:gd name="T20" fmla="*/ 8 w 21"/>
                  <a:gd name="T21" fmla="*/ 23 h 25"/>
                  <a:gd name="T22" fmla="*/ 9 w 21"/>
                  <a:gd name="T23" fmla="*/ 23 h 25"/>
                  <a:gd name="T24" fmla="*/ 10 w 21"/>
                  <a:gd name="T25" fmla="*/ 22 h 25"/>
                  <a:gd name="T26" fmla="*/ 12 w 21"/>
                  <a:gd name="T27" fmla="*/ 21 h 25"/>
                  <a:gd name="T28" fmla="*/ 14 w 21"/>
                  <a:gd name="T29" fmla="*/ 21 h 25"/>
                  <a:gd name="T30" fmla="*/ 15 w 21"/>
                  <a:gd name="T31" fmla="*/ 21 h 25"/>
                  <a:gd name="T32" fmla="*/ 16 w 21"/>
                  <a:gd name="T33" fmla="*/ 20 h 25"/>
                  <a:gd name="T34" fmla="*/ 17 w 21"/>
                  <a:gd name="T35" fmla="*/ 18 h 25"/>
                  <a:gd name="T36" fmla="*/ 18 w 21"/>
                  <a:gd name="T37" fmla="*/ 14 h 25"/>
                  <a:gd name="T38" fmla="*/ 18 w 21"/>
                  <a:gd name="T39" fmla="*/ 12 h 25"/>
                  <a:gd name="T40" fmla="*/ 17 w 21"/>
                  <a:gd name="T41" fmla="*/ 9 h 25"/>
                  <a:gd name="T42" fmla="*/ 18 w 21"/>
                  <a:gd name="T43" fmla="*/ 9 h 25"/>
                  <a:gd name="T44" fmla="*/ 20 w 21"/>
                  <a:gd name="T45" fmla="*/ 8 h 25"/>
                  <a:gd name="T46" fmla="*/ 21 w 21"/>
                  <a:gd name="T47" fmla="*/ 7 h 25"/>
                  <a:gd name="T48" fmla="*/ 20 w 21"/>
                  <a:gd name="T49" fmla="*/ 5 h 25"/>
                  <a:gd name="T50" fmla="*/ 20 w 21"/>
                  <a:gd name="T51" fmla="*/ 4 h 25"/>
                  <a:gd name="T52" fmla="*/ 20 w 21"/>
                  <a:gd name="T53" fmla="*/ 3 h 25"/>
                  <a:gd name="T54" fmla="*/ 19 w 21"/>
                  <a:gd name="T55" fmla="*/ 1 h 25"/>
                  <a:gd name="T56" fmla="*/ 17 w 21"/>
                  <a:gd name="T57" fmla="*/ 1 h 25"/>
                  <a:gd name="T58" fmla="*/ 16 w 21"/>
                  <a:gd name="T59" fmla="*/ 1 h 25"/>
                  <a:gd name="T60" fmla="*/ 15 w 21"/>
                  <a:gd name="T61" fmla="*/ 0 h 25"/>
                  <a:gd name="T62" fmla="*/ 13 w 21"/>
                  <a:gd name="T63" fmla="*/ 1 h 25"/>
                  <a:gd name="T64" fmla="*/ 12 w 21"/>
                  <a:gd name="T65" fmla="*/ 1 h 25"/>
                  <a:gd name="T66" fmla="*/ 10 w 21"/>
                  <a:gd name="T67" fmla="*/ 1 h 25"/>
                  <a:gd name="T68" fmla="*/ 10 w 21"/>
                  <a:gd name="T69" fmla="*/ 3 h 25"/>
                  <a:gd name="T70" fmla="*/ 9 w 21"/>
                  <a:gd name="T71" fmla="*/ 4 h 25"/>
                  <a:gd name="T72" fmla="*/ 10 w 21"/>
                  <a:gd name="T73" fmla="*/ 5 h 25"/>
                  <a:gd name="T74" fmla="*/ 9 w 21"/>
                  <a:gd name="T75" fmla="*/ 6 h 25"/>
                  <a:gd name="T76" fmla="*/ 8 w 21"/>
                  <a:gd name="T77" fmla="*/ 7 h 25"/>
                  <a:gd name="T78" fmla="*/ 7 w 21"/>
                  <a:gd name="T79" fmla="*/ 7 h 25"/>
                  <a:gd name="T80" fmla="*/ 5 w 21"/>
                  <a:gd name="T81" fmla="*/ 6 h 25"/>
                  <a:gd name="T82" fmla="*/ 3 w 21"/>
                  <a:gd name="T83" fmla="*/ 6 h 25"/>
                  <a:gd name="T84" fmla="*/ 3 w 21"/>
                  <a:gd name="T85" fmla="*/ 7 h 25"/>
                  <a:gd name="T86" fmla="*/ 4 w 21"/>
                  <a:gd name="T87" fmla="*/ 9 h 25"/>
                  <a:gd name="T88" fmla="*/ 3 w 21"/>
                  <a:gd name="T89" fmla="*/ 9 h 25"/>
                  <a:gd name="T90" fmla="*/ 2 w 21"/>
                  <a:gd name="T91" fmla="*/ 11 h 25"/>
                  <a:gd name="T92" fmla="*/ 4 w 21"/>
                  <a:gd name="T93" fmla="*/ 12 h 25"/>
                  <a:gd name="T94" fmla="*/ 5 w 21"/>
                  <a:gd name="T95" fmla="*/ 13 h 25"/>
                  <a:gd name="T96" fmla="*/ 6 w 21"/>
                  <a:gd name="T97" fmla="*/ 14 h 25"/>
                  <a:gd name="T98" fmla="*/ 4 w 21"/>
                  <a:gd name="T99" fmla="*/ 15 h 25"/>
                  <a:gd name="T100" fmla="*/ 3 w 21"/>
                  <a:gd name="T101" fmla="*/ 17 h 25"/>
                  <a:gd name="T102" fmla="*/ 3 w 21"/>
                  <a:gd name="T103" fmla="*/ 17 h 25"/>
                  <a:gd name="T104" fmla="*/ 2 w 21"/>
                  <a:gd name="T105" fmla="*/ 19 h 25"/>
                  <a:gd name="T106" fmla="*/ 1 w 21"/>
                  <a:gd name="T10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5">
                    <a:moveTo>
                      <a:pt x="0" y="20"/>
                    </a:moveTo>
                    <a:cubicBezTo>
                      <a:pt x="0" y="20"/>
                      <a:pt x="0" y="20"/>
                      <a:pt x="1" y="20"/>
                    </a:cubicBezTo>
                    <a:cubicBezTo>
                      <a:pt x="1" y="20"/>
                      <a:pt x="1" y="20"/>
                      <a:pt x="1" y="20"/>
                    </a:cubicBezTo>
                    <a:cubicBezTo>
                      <a:pt x="2" y="20"/>
                      <a:pt x="2" y="20"/>
                      <a:pt x="2" y="20"/>
                    </a:cubicBezTo>
                    <a:cubicBezTo>
                      <a:pt x="2" y="20"/>
                      <a:pt x="2" y="20"/>
                      <a:pt x="2" y="20"/>
                    </a:cubicBezTo>
                    <a:cubicBezTo>
                      <a:pt x="2" y="20"/>
                      <a:pt x="1" y="21"/>
                      <a:pt x="1" y="21"/>
                    </a:cubicBezTo>
                    <a:cubicBezTo>
                      <a:pt x="1" y="21"/>
                      <a:pt x="1" y="21"/>
                      <a:pt x="0" y="21"/>
                    </a:cubicBezTo>
                    <a:cubicBezTo>
                      <a:pt x="0" y="21"/>
                      <a:pt x="0" y="21"/>
                      <a:pt x="0" y="21"/>
                    </a:cubicBezTo>
                    <a:cubicBezTo>
                      <a:pt x="0" y="21"/>
                      <a:pt x="0" y="21"/>
                      <a:pt x="0" y="21"/>
                    </a:cubicBezTo>
                    <a:cubicBezTo>
                      <a:pt x="0" y="21"/>
                      <a:pt x="0" y="22"/>
                      <a:pt x="0" y="22"/>
                    </a:cubicBezTo>
                    <a:cubicBezTo>
                      <a:pt x="0" y="22"/>
                      <a:pt x="1" y="22"/>
                      <a:pt x="1" y="22"/>
                    </a:cubicBezTo>
                    <a:cubicBezTo>
                      <a:pt x="1" y="22"/>
                      <a:pt x="1" y="22"/>
                      <a:pt x="1" y="22"/>
                    </a:cubicBezTo>
                    <a:cubicBezTo>
                      <a:pt x="1" y="22"/>
                      <a:pt x="1" y="22"/>
                      <a:pt x="1" y="22"/>
                    </a:cubicBezTo>
                    <a:cubicBezTo>
                      <a:pt x="1" y="22"/>
                      <a:pt x="1" y="22"/>
                      <a:pt x="2" y="22"/>
                    </a:cubicBezTo>
                    <a:cubicBezTo>
                      <a:pt x="3" y="22"/>
                      <a:pt x="2" y="22"/>
                      <a:pt x="2" y="22"/>
                    </a:cubicBezTo>
                    <a:cubicBezTo>
                      <a:pt x="2" y="22"/>
                      <a:pt x="2" y="22"/>
                      <a:pt x="2" y="22"/>
                    </a:cubicBezTo>
                    <a:cubicBezTo>
                      <a:pt x="2" y="22"/>
                      <a:pt x="1" y="23"/>
                      <a:pt x="1" y="23"/>
                    </a:cubicBezTo>
                    <a:cubicBezTo>
                      <a:pt x="1" y="23"/>
                      <a:pt x="1" y="23"/>
                      <a:pt x="1" y="23"/>
                    </a:cubicBezTo>
                    <a:cubicBezTo>
                      <a:pt x="1" y="23"/>
                      <a:pt x="1" y="23"/>
                      <a:pt x="1" y="23"/>
                    </a:cubicBezTo>
                    <a:cubicBezTo>
                      <a:pt x="1" y="23"/>
                      <a:pt x="1" y="23"/>
                      <a:pt x="1" y="23"/>
                    </a:cubicBezTo>
                    <a:cubicBezTo>
                      <a:pt x="2" y="23"/>
                      <a:pt x="2" y="23"/>
                      <a:pt x="2" y="23"/>
                    </a:cubicBezTo>
                    <a:cubicBezTo>
                      <a:pt x="2" y="23"/>
                      <a:pt x="2" y="23"/>
                      <a:pt x="2" y="23"/>
                    </a:cubicBezTo>
                    <a:cubicBezTo>
                      <a:pt x="2" y="23"/>
                      <a:pt x="2" y="23"/>
                      <a:pt x="2" y="23"/>
                    </a:cubicBezTo>
                    <a:cubicBezTo>
                      <a:pt x="3" y="23"/>
                      <a:pt x="3" y="23"/>
                      <a:pt x="3" y="23"/>
                    </a:cubicBezTo>
                    <a:cubicBezTo>
                      <a:pt x="3" y="23"/>
                      <a:pt x="3" y="23"/>
                      <a:pt x="3" y="23"/>
                    </a:cubicBezTo>
                    <a:cubicBezTo>
                      <a:pt x="3" y="23"/>
                      <a:pt x="3" y="23"/>
                      <a:pt x="3" y="23"/>
                    </a:cubicBezTo>
                    <a:cubicBezTo>
                      <a:pt x="3" y="23"/>
                      <a:pt x="3" y="23"/>
                      <a:pt x="3" y="23"/>
                    </a:cubicBezTo>
                    <a:cubicBezTo>
                      <a:pt x="2" y="24"/>
                      <a:pt x="2" y="24"/>
                      <a:pt x="2" y="24"/>
                    </a:cubicBezTo>
                    <a:cubicBezTo>
                      <a:pt x="2" y="24"/>
                      <a:pt x="2" y="24"/>
                      <a:pt x="2" y="24"/>
                    </a:cubicBezTo>
                    <a:cubicBezTo>
                      <a:pt x="2" y="24"/>
                      <a:pt x="2" y="24"/>
                      <a:pt x="2" y="24"/>
                    </a:cubicBezTo>
                    <a:cubicBezTo>
                      <a:pt x="2" y="24"/>
                      <a:pt x="2" y="24"/>
                      <a:pt x="2" y="24"/>
                    </a:cubicBezTo>
                    <a:cubicBezTo>
                      <a:pt x="3" y="24"/>
                      <a:pt x="3" y="24"/>
                      <a:pt x="3" y="24"/>
                    </a:cubicBezTo>
                    <a:cubicBezTo>
                      <a:pt x="3" y="24"/>
                      <a:pt x="3" y="24"/>
                      <a:pt x="3" y="24"/>
                    </a:cubicBezTo>
                    <a:cubicBezTo>
                      <a:pt x="4" y="24"/>
                      <a:pt x="4" y="24"/>
                      <a:pt x="4" y="24"/>
                    </a:cubicBezTo>
                    <a:cubicBezTo>
                      <a:pt x="4" y="24"/>
                      <a:pt x="4" y="25"/>
                      <a:pt x="4" y="25"/>
                    </a:cubicBezTo>
                    <a:cubicBezTo>
                      <a:pt x="4" y="25"/>
                      <a:pt x="4" y="25"/>
                      <a:pt x="4" y="25"/>
                    </a:cubicBezTo>
                    <a:cubicBezTo>
                      <a:pt x="5" y="24"/>
                      <a:pt x="5" y="24"/>
                      <a:pt x="5" y="24"/>
                    </a:cubicBezTo>
                    <a:cubicBezTo>
                      <a:pt x="5" y="24"/>
                      <a:pt x="5" y="24"/>
                      <a:pt x="5" y="24"/>
                    </a:cubicBezTo>
                    <a:cubicBezTo>
                      <a:pt x="5" y="24"/>
                      <a:pt x="6" y="24"/>
                      <a:pt x="7" y="24"/>
                    </a:cubicBezTo>
                    <a:cubicBezTo>
                      <a:pt x="7" y="24"/>
                      <a:pt x="7" y="24"/>
                      <a:pt x="7" y="24"/>
                    </a:cubicBezTo>
                    <a:cubicBezTo>
                      <a:pt x="7" y="24"/>
                      <a:pt x="7" y="24"/>
                      <a:pt x="7" y="24"/>
                    </a:cubicBezTo>
                    <a:cubicBezTo>
                      <a:pt x="8" y="23"/>
                      <a:pt x="8" y="23"/>
                      <a:pt x="8" y="23"/>
                    </a:cubicBezTo>
                    <a:cubicBezTo>
                      <a:pt x="8" y="23"/>
                      <a:pt x="8" y="23"/>
                      <a:pt x="8" y="23"/>
                    </a:cubicBezTo>
                    <a:cubicBezTo>
                      <a:pt x="8" y="23"/>
                      <a:pt x="8" y="23"/>
                      <a:pt x="8" y="23"/>
                    </a:cubicBezTo>
                    <a:cubicBezTo>
                      <a:pt x="8" y="22"/>
                      <a:pt x="8" y="22"/>
                      <a:pt x="8" y="22"/>
                    </a:cubicBezTo>
                    <a:cubicBezTo>
                      <a:pt x="8" y="22"/>
                      <a:pt x="8" y="22"/>
                      <a:pt x="8" y="22"/>
                    </a:cubicBezTo>
                    <a:cubicBezTo>
                      <a:pt x="9" y="22"/>
                      <a:pt x="9" y="22"/>
                      <a:pt x="9" y="22"/>
                    </a:cubicBezTo>
                    <a:cubicBezTo>
                      <a:pt x="9" y="23"/>
                      <a:pt x="9" y="23"/>
                      <a:pt x="9" y="23"/>
                    </a:cubicBezTo>
                    <a:cubicBezTo>
                      <a:pt x="9" y="23"/>
                      <a:pt x="9" y="23"/>
                      <a:pt x="9" y="23"/>
                    </a:cubicBezTo>
                    <a:cubicBezTo>
                      <a:pt x="9" y="23"/>
                      <a:pt x="9" y="23"/>
                      <a:pt x="9" y="23"/>
                    </a:cubicBezTo>
                    <a:cubicBezTo>
                      <a:pt x="10" y="22"/>
                      <a:pt x="10" y="22"/>
                      <a:pt x="10" y="22"/>
                    </a:cubicBezTo>
                    <a:cubicBezTo>
                      <a:pt x="10" y="22"/>
                      <a:pt x="10" y="22"/>
                      <a:pt x="10" y="22"/>
                    </a:cubicBezTo>
                    <a:cubicBezTo>
                      <a:pt x="11" y="22"/>
                      <a:pt x="11" y="22"/>
                      <a:pt x="11" y="22"/>
                    </a:cubicBezTo>
                    <a:cubicBezTo>
                      <a:pt x="11" y="21"/>
                      <a:pt x="11" y="21"/>
                      <a:pt x="11" y="21"/>
                    </a:cubicBezTo>
                    <a:cubicBezTo>
                      <a:pt x="11" y="21"/>
                      <a:pt x="11" y="21"/>
                      <a:pt x="11" y="21"/>
                    </a:cubicBezTo>
                    <a:cubicBezTo>
                      <a:pt x="12" y="21"/>
                      <a:pt x="12" y="21"/>
                      <a:pt x="12" y="21"/>
                    </a:cubicBezTo>
                    <a:cubicBezTo>
                      <a:pt x="13" y="21"/>
                      <a:pt x="13" y="21"/>
                      <a:pt x="13" y="21"/>
                    </a:cubicBezTo>
                    <a:cubicBezTo>
                      <a:pt x="14" y="21"/>
                      <a:pt x="14" y="21"/>
                      <a:pt x="14" y="21"/>
                    </a:cubicBezTo>
                    <a:cubicBezTo>
                      <a:pt x="14" y="21"/>
                      <a:pt x="14" y="21"/>
                      <a:pt x="14" y="21"/>
                    </a:cubicBezTo>
                    <a:cubicBezTo>
                      <a:pt x="14" y="21"/>
                      <a:pt x="14" y="21"/>
                      <a:pt x="14" y="21"/>
                    </a:cubicBezTo>
                    <a:cubicBezTo>
                      <a:pt x="14" y="21"/>
                      <a:pt x="14" y="20"/>
                      <a:pt x="14" y="20"/>
                    </a:cubicBezTo>
                    <a:cubicBezTo>
                      <a:pt x="15" y="21"/>
                      <a:pt x="15" y="21"/>
                      <a:pt x="15" y="21"/>
                    </a:cubicBezTo>
                    <a:cubicBezTo>
                      <a:pt x="15" y="21"/>
                      <a:pt x="15" y="21"/>
                      <a:pt x="15" y="21"/>
                    </a:cubicBezTo>
                    <a:cubicBezTo>
                      <a:pt x="15" y="21"/>
                      <a:pt x="15" y="21"/>
                      <a:pt x="15" y="21"/>
                    </a:cubicBezTo>
                    <a:cubicBezTo>
                      <a:pt x="15" y="21"/>
                      <a:pt x="16" y="21"/>
                      <a:pt x="16" y="21"/>
                    </a:cubicBezTo>
                    <a:cubicBezTo>
                      <a:pt x="16" y="21"/>
                      <a:pt x="16" y="21"/>
                      <a:pt x="16" y="21"/>
                    </a:cubicBezTo>
                    <a:cubicBezTo>
                      <a:pt x="16" y="20"/>
                      <a:pt x="16" y="20"/>
                      <a:pt x="16" y="20"/>
                    </a:cubicBezTo>
                    <a:cubicBezTo>
                      <a:pt x="16" y="20"/>
                      <a:pt x="16" y="20"/>
                      <a:pt x="16" y="20"/>
                    </a:cubicBezTo>
                    <a:cubicBezTo>
                      <a:pt x="17" y="19"/>
                      <a:pt x="17" y="19"/>
                      <a:pt x="17" y="19"/>
                    </a:cubicBezTo>
                    <a:cubicBezTo>
                      <a:pt x="17" y="19"/>
                      <a:pt x="17" y="19"/>
                      <a:pt x="17" y="19"/>
                    </a:cubicBezTo>
                    <a:cubicBezTo>
                      <a:pt x="17" y="18"/>
                      <a:pt x="17" y="18"/>
                      <a:pt x="17" y="18"/>
                    </a:cubicBezTo>
                    <a:cubicBezTo>
                      <a:pt x="17" y="18"/>
                      <a:pt x="17" y="18"/>
                      <a:pt x="17" y="18"/>
                    </a:cubicBezTo>
                    <a:cubicBezTo>
                      <a:pt x="17" y="17"/>
                      <a:pt x="17" y="17"/>
                      <a:pt x="17" y="17"/>
                    </a:cubicBezTo>
                    <a:cubicBezTo>
                      <a:pt x="18" y="16"/>
                      <a:pt x="18" y="16"/>
                      <a:pt x="18" y="16"/>
                    </a:cubicBezTo>
                    <a:cubicBezTo>
                      <a:pt x="18" y="15"/>
                      <a:pt x="18" y="15"/>
                      <a:pt x="18" y="15"/>
                    </a:cubicBezTo>
                    <a:cubicBezTo>
                      <a:pt x="18" y="14"/>
                      <a:pt x="18" y="14"/>
                      <a:pt x="18" y="14"/>
                    </a:cubicBezTo>
                    <a:cubicBezTo>
                      <a:pt x="18" y="14"/>
                      <a:pt x="18" y="14"/>
                      <a:pt x="18" y="14"/>
                    </a:cubicBezTo>
                    <a:cubicBezTo>
                      <a:pt x="18" y="13"/>
                      <a:pt x="18" y="13"/>
                      <a:pt x="18" y="13"/>
                    </a:cubicBezTo>
                    <a:cubicBezTo>
                      <a:pt x="18" y="13"/>
                      <a:pt x="18" y="13"/>
                      <a:pt x="18" y="12"/>
                    </a:cubicBezTo>
                    <a:cubicBezTo>
                      <a:pt x="18" y="12"/>
                      <a:pt x="18" y="12"/>
                      <a:pt x="18" y="12"/>
                    </a:cubicBezTo>
                    <a:cubicBezTo>
                      <a:pt x="18" y="12"/>
                      <a:pt x="18" y="12"/>
                      <a:pt x="18" y="11"/>
                    </a:cubicBezTo>
                    <a:cubicBezTo>
                      <a:pt x="18" y="11"/>
                      <a:pt x="18" y="11"/>
                      <a:pt x="18" y="11"/>
                    </a:cubicBezTo>
                    <a:cubicBezTo>
                      <a:pt x="17" y="10"/>
                      <a:pt x="17" y="10"/>
                      <a:pt x="17" y="10"/>
                    </a:cubicBezTo>
                    <a:cubicBezTo>
                      <a:pt x="17" y="9"/>
                      <a:pt x="17" y="9"/>
                      <a:pt x="17" y="9"/>
                    </a:cubicBezTo>
                    <a:cubicBezTo>
                      <a:pt x="17" y="9"/>
                      <a:pt x="17" y="9"/>
                      <a:pt x="17" y="9"/>
                    </a:cubicBezTo>
                    <a:cubicBezTo>
                      <a:pt x="18" y="9"/>
                      <a:pt x="18" y="9"/>
                      <a:pt x="18" y="9"/>
                    </a:cubicBezTo>
                    <a:cubicBezTo>
                      <a:pt x="18" y="9"/>
                      <a:pt x="18" y="9"/>
                      <a:pt x="18" y="9"/>
                    </a:cubicBezTo>
                    <a:cubicBezTo>
                      <a:pt x="18" y="9"/>
                      <a:pt x="18" y="9"/>
                      <a:pt x="18" y="9"/>
                    </a:cubicBezTo>
                    <a:cubicBezTo>
                      <a:pt x="19" y="9"/>
                      <a:pt x="19" y="9"/>
                      <a:pt x="19" y="9"/>
                    </a:cubicBezTo>
                    <a:cubicBezTo>
                      <a:pt x="19" y="9"/>
                      <a:pt x="19" y="9"/>
                      <a:pt x="19" y="9"/>
                    </a:cubicBezTo>
                    <a:cubicBezTo>
                      <a:pt x="19" y="9"/>
                      <a:pt x="19" y="8"/>
                      <a:pt x="19" y="8"/>
                    </a:cubicBezTo>
                    <a:cubicBezTo>
                      <a:pt x="19" y="8"/>
                      <a:pt x="20" y="8"/>
                      <a:pt x="20" y="8"/>
                    </a:cubicBezTo>
                    <a:cubicBezTo>
                      <a:pt x="20" y="8"/>
                      <a:pt x="20" y="8"/>
                      <a:pt x="20" y="8"/>
                    </a:cubicBezTo>
                    <a:cubicBezTo>
                      <a:pt x="20" y="7"/>
                      <a:pt x="20" y="7"/>
                      <a:pt x="20" y="7"/>
                    </a:cubicBezTo>
                    <a:cubicBezTo>
                      <a:pt x="21" y="7"/>
                      <a:pt x="21" y="7"/>
                      <a:pt x="21" y="7"/>
                    </a:cubicBezTo>
                    <a:cubicBezTo>
                      <a:pt x="21" y="7"/>
                      <a:pt x="21" y="7"/>
                      <a:pt x="21" y="7"/>
                    </a:cubicBezTo>
                    <a:cubicBezTo>
                      <a:pt x="21" y="6"/>
                      <a:pt x="21" y="6"/>
                      <a:pt x="21" y="6"/>
                    </a:cubicBezTo>
                    <a:cubicBezTo>
                      <a:pt x="21" y="5"/>
                      <a:pt x="21" y="5"/>
                      <a:pt x="21" y="5"/>
                    </a:cubicBezTo>
                    <a:cubicBezTo>
                      <a:pt x="21" y="5"/>
                      <a:pt x="21" y="5"/>
                      <a:pt x="21" y="5"/>
                    </a:cubicBezTo>
                    <a:cubicBezTo>
                      <a:pt x="20" y="5"/>
                      <a:pt x="20" y="5"/>
                      <a:pt x="20" y="5"/>
                    </a:cubicBezTo>
                    <a:cubicBezTo>
                      <a:pt x="20" y="5"/>
                      <a:pt x="20" y="5"/>
                      <a:pt x="20" y="5"/>
                    </a:cubicBezTo>
                    <a:cubicBezTo>
                      <a:pt x="19" y="5"/>
                      <a:pt x="19" y="5"/>
                      <a:pt x="19" y="5"/>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3"/>
                      <a:pt x="20" y="3"/>
                    </a:cubicBezTo>
                    <a:cubicBezTo>
                      <a:pt x="19" y="3"/>
                      <a:pt x="19" y="3"/>
                      <a:pt x="19" y="3"/>
                    </a:cubicBezTo>
                    <a:cubicBezTo>
                      <a:pt x="19" y="3"/>
                      <a:pt x="19" y="3"/>
                      <a:pt x="19" y="3"/>
                    </a:cubicBezTo>
                    <a:cubicBezTo>
                      <a:pt x="19" y="2"/>
                      <a:pt x="19" y="2"/>
                      <a:pt x="19" y="2"/>
                    </a:cubicBezTo>
                    <a:cubicBezTo>
                      <a:pt x="19" y="1"/>
                      <a:pt x="19" y="1"/>
                      <a:pt x="19" y="1"/>
                    </a:cubicBezTo>
                    <a:cubicBezTo>
                      <a:pt x="19" y="1"/>
                      <a:pt x="19" y="1"/>
                      <a:pt x="19" y="1"/>
                    </a:cubicBezTo>
                    <a:cubicBezTo>
                      <a:pt x="18" y="1"/>
                      <a:pt x="18" y="1"/>
                      <a:pt x="18" y="1"/>
                    </a:cubicBezTo>
                    <a:cubicBezTo>
                      <a:pt x="18" y="1"/>
                      <a:pt x="18" y="1"/>
                      <a:pt x="18" y="1"/>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1"/>
                      <a:pt x="16" y="1"/>
                      <a:pt x="16" y="1"/>
                    </a:cubicBezTo>
                    <a:cubicBezTo>
                      <a:pt x="16" y="1"/>
                      <a:pt x="16" y="1"/>
                      <a:pt x="16" y="1"/>
                    </a:cubicBezTo>
                    <a:cubicBezTo>
                      <a:pt x="15" y="1"/>
                      <a:pt x="15" y="1"/>
                      <a:pt x="15" y="1"/>
                    </a:cubicBezTo>
                    <a:cubicBezTo>
                      <a:pt x="15" y="0"/>
                      <a:pt x="15" y="0"/>
                      <a:pt x="15" y="0"/>
                    </a:cubicBezTo>
                    <a:cubicBezTo>
                      <a:pt x="15" y="0"/>
                      <a:pt x="15" y="0"/>
                      <a:pt x="15" y="0"/>
                    </a:cubicBezTo>
                    <a:cubicBezTo>
                      <a:pt x="14" y="0"/>
                      <a:pt x="14" y="0"/>
                      <a:pt x="14" y="0"/>
                    </a:cubicBezTo>
                    <a:cubicBezTo>
                      <a:pt x="14" y="0"/>
                      <a:pt x="14" y="0"/>
                      <a:pt x="14" y="0"/>
                    </a:cubicBezTo>
                    <a:cubicBezTo>
                      <a:pt x="13" y="1"/>
                      <a:pt x="13" y="1"/>
                      <a:pt x="13" y="1"/>
                    </a:cubicBezTo>
                    <a:cubicBezTo>
                      <a:pt x="13" y="1"/>
                      <a:pt x="13" y="1"/>
                      <a:pt x="13" y="1"/>
                    </a:cubicBezTo>
                    <a:cubicBezTo>
                      <a:pt x="13" y="1"/>
                      <a:pt x="13" y="1"/>
                      <a:pt x="13" y="1"/>
                    </a:cubicBezTo>
                    <a:cubicBezTo>
                      <a:pt x="12" y="1"/>
                      <a:pt x="12" y="1"/>
                      <a:pt x="12" y="1"/>
                    </a:cubicBezTo>
                    <a:cubicBezTo>
                      <a:pt x="12" y="1"/>
                      <a:pt x="12" y="1"/>
                      <a:pt x="12" y="1"/>
                    </a:cubicBezTo>
                    <a:cubicBezTo>
                      <a:pt x="11" y="1"/>
                      <a:pt x="11" y="1"/>
                      <a:pt x="11" y="1"/>
                    </a:cubicBezTo>
                    <a:cubicBezTo>
                      <a:pt x="11" y="1"/>
                      <a:pt x="11" y="1"/>
                      <a:pt x="11" y="1"/>
                    </a:cubicBezTo>
                    <a:cubicBezTo>
                      <a:pt x="11" y="1"/>
                      <a:pt x="11" y="1"/>
                      <a:pt x="11" y="1"/>
                    </a:cubicBezTo>
                    <a:cubicBezTo>
                      <a:pt x="10" y="1"/>
                      <a:pt x="10" y="1"/>
                      <a:pt x="10" y="1"/>
                    </a:cubicBezTo>
                    <a:cubicBezTo>
                      <a:pt x="10" y="2"/>
                      <a:pt x="10" y="2"/>
                      <a:pt x="10" y="2"/>
                    </a:cubicBezTo>
                    <a:cubicBezTo>
                      <a:pt x="10" y="3"/>
                      <a:pt x="10" y="3"/>
                      <a:pt x="10" y="3"/>
                    </a:cubicBezTo>
                    <a:cubicBezTo>
                      <a:pt x="10" y="3"/>
                      <a:pt x="10" y="3"/>
                      <a:pt x="10" y="3"/>
                    </a:cubicBezTo>
                    <a:cubicBezTo>
                      <a:pt x="10" y="3"/>
                      <a:pt x="10" y="3"/>
                      <a:pt x="10" y="3"/>
                    </a:cubicBezTo>
                    <a:cubicBezTo>
                      <a:pt x="10" y="3"/>
                      <a:pt x="9" y="3"/>
                      <a:pt x="9" y="3"/>
                    </a:cubicBezTo>
                    <a:cubicBezTo>
                      <a:pt x="9" y="3"/>
                      <a:pt x="9" y="4"/>
                      <a:pt x="9" y="4"/>
                    </a:cubicBezTo>
                    <a:cubicBezTo>
                      <a:pt x="9" y="4"/>
                      <a:pt x="9" y="4"/>
                      <a:pt x="9" y="4"/>
                    </a:cubicBezTo>
                    <a:cubicBezTo>
                      <a:pt x="9" y="4"/>
                      <a:pt x="9" y="4"/>
                      <a:pt x="9" y="4"/>
                    </a:cubicBezTo>
                    <a:cubicBezTo>
                      <a:pt x="10" y="4"/>
                      <a:pt x="10" y="4"/>
                      <a:pt x="10" y="4"/>
                    </a:cubicBezTo>
                    <a:cubicBezTo>
                      <a:pt x="10" y="4"/>
                      <a:pt x="10" y="4"/>
                      <a:pt x="10" y="4"/>
                    </a:cubicBezTo>
                    <a:cubicBezTo>
                      <a:pt x="10" y="4"/>
                      <a:pt x="11" y="5"/>
                      <a:pt x="11" y="5"/>
                    </a:cubicBezTo>
                    <a:cubicBezTo>
                      <a:pt x="10" y="5"/>
                      <a:pt x="10" y="5"/>
                      <a:pt x="10" y="5"/>
                    </a:cubicBezTo>
                    <a:cubicBezTo>
                      <a:pt x="10" y="5"/>
                      <a:pt x="10" y="5"/>
                      <a:pt x="10" y="5"/>
                    </a:cubicBezTo>
                    <a:cubicBezTo>
                      <a:pt x="9" y="5"/>
                      <a:pt x="9" y="5"/>
                      <a:pt x="9" y="5"/>
                    </a:cubicBezTo>
                    <a:cubicBezTo>
                      <a:pt x="9" y="5"/>
                      <a:pt x="9" y="5"/>
                      <a:pt x="9" y="5"/>
                    </a:cubicBezTo>
                    <a:cubicBezTo>
                      <a:pt x="9" y="6"/>
                      <a:pt x="9" y="6"/>
                      <a:pt x="9" y="6"/>
                    </a:cubicBezTo>
                    <a:cubicBezTo>
                      <a:pt x="9" y="6"/>
                      <a:pt x="9" y="6"/>
                      <a:pt x="9" y="6"/>
                    </a:cubicBezTo>
                    <a:cubicBezTo>
                      <a:pt x="9" y="7"/>
                      <a:pt x="9" y="7"/>
                      <a:pt x="9" y="7"/>
                    </a:cubicBezTo>
                    <a:cubicBezTo>
                      <a:pt x="9" y="7"/>
                      <a:pt x="9" y="7"/>
                      <a:pt x="9" y="7"/>
                    </a:cubicBezTo>
                    <a:cubicBezTo>
                      <a:pt x="8" y="7"/>
                      <a:pt x="8" y="7"/>
                      <a:pt x="8" y="7"/>
                    </a:cubicBezTo>
                    <a:cubicBezTo>
                      <a:pt x="8" y="6"/>
                      <a:pt x="8" y="6"/>
                      <a:pt x="8" y="6"/>
                    </a:cubicBezTo>
                    <a:cubicBezTo>
                      <a:pt x="7" y="6"/>
                      <a:pt x="7" y="6"/>
                      <a:pt x="7" y="6"/>
                    </a:cubicBezTo>
                    <a:cubicBezTo>
                      <a:pt x="7" y="6"/>
                      <a:pt x="7" y="6"/>
                      <a:pt x="7" y="6"/>
                    </a:cubicBezTo>
                    <a:cubicBezTo>
                      <a:pt x="7" y="7"/>
                      <a:pt x="7" y="7"/>
                      <a:pt x="7" y="7"/>
                    </a:cubicBezTo>
                    <a:cubicBezTo>
                      <a:pt x="6" y="7"/>
                      <a:pt x="6" y="7"/>
                      <a:pt x="6" y="7"/>
                    </a:cubicBezTo>
                    <a:cubicBezTo>
                      <a:pt x="6" y="6"/>
                      <a:pt x="6" y="6"/>
                      <a:pt x="6" y="6"/>
                    </a:cubicBezTo>
                    <a:cubicBezTo>
                      <a:pt x="6" y="6"/>
                      <a:pt x="6" y="6"/>
                      <a:pt x="6" y="6"/>
                    </a:cubicBezTo>
                    <a:cubicBezTo>
                      <a:pt x="5" y="6"/>
                      <a:pt x="5" y="6"/>
                      <a:pt x="5" y="6"/>
                    </a:cubicBezTo>
                    <a:cubicBezTo>
                      <a:pt x="5" y="6"/>
                      <a:pt x="5" y="6"/>
                      <a:pt x="4" y="6"/>
                    </a:cubicBezTo>
                    <a:cubicBezTo>
                      <a:pt x="4" y="6"/>
                      <a:pt x="4" y="6"/>
                      <a:pt x="4" y="6"/>
                    </a:cubicBezTo>
                    <a:cubicBezTo>
                      <a:pt x="4" y="6"/>
                      <a:pt x="4" y="6"/>
                      <a:pt x="4" y="6"/>
                    </a:cubicBezTo>
                    <a:cubicBezTo>
                      <a:pt x="4" y="6"/>
                      <a:pt x="3" y="6"/>
                      <a:pt x="3" y="6"/>
                    </a:cubicBezTo>
                    <a:cubicBezTo>
                      <a:pt x="3" y="6"/>
                      <a:pt x="3" y="6"/>
                      <a:pt x="3" y="6"/>
                    </a:cubicBezTo>
                    <a:cubicBezTo>
                      <a:pt x="3" y="7"/>
                      <a:pt x="3" y="7"/>
                      <a:pt x="3" y="7"/>
                    </a:cubicBezTo>
                    <a:cubicBezTo>
                      <a:pt x="3" y="7"/>
                      <a:pt x="3" y="7"/>
                      <a:pt x="3" y="7"/>
                    </a:cubicBezTo>
                    <a:cubicBezTo>
                      <a:pt x="3" y="7"/>
                      <a:pt x="3" y="7"/>
                      <a:pt x="3" y="7"/>
                    </a:cubicBezTo>
                    <a:cubicBezTo>
                      <a:pt x="3" y="8"/>
                      <a:pt x="3" y="8"/>
                      <a:pt x="3" y="8"/>
                    </a:cubicBezTo>
                    <a:cubicBezTo>
                      <a:pt x="3" y="8"/>
                      <a:pt x="3" y="8"/>
                      <a:pt x="3" y="8"/>
                    </a:cubicBezTo>
                    <a:cubicBezTo>
                      <a:pt x="4" y="8"/>
                      <a:pt x="4" y="8"/>
                      <a:pt x="4" y="8"/>
                    </a:cubicBezTo>
                    <a:cubicBezTo>
                      <a:pt x="4" y="9"/>
                      <a:pt x="4" y="9"/>
                      <a:pt x="4" y="9"/>
                    </a:cubicBezTo>
                    <a:cubicBezTo>
                      <a:pt x="5" y="9"/>
                      <a:pt x="5" y="9"/>
                      <a:pt x="5" y="9"/>
                    </a:cubicBezTo>
                    <a:cubicBezTo>
                      <a:pt x="4" y="9"/>
                      <a:pt x="4" y="9"/>
                      <a:pt x="4" y="9"/>
                    </a:cubicBezTo>
                    <a:cubicBezTo>
                      <a:pt x="4" y="9"/>
                      <a:pt x="4" y="9"/>
                      <a:pt x="4" y="9"/>
                    </a:cubicBezTo>
                    <a:cubicBezTo>
                      <a:pt x="3" y="9"/>
                      <a:pt x="3" y="9"/>
                      <a:pt x="3" y="9"/>
                    </a:cubicBezTo>
                    <a:cubicBezTo>
                      <a:pt x="3" y="9"/>
                      <a:pt x="3" y="10"/>
                      <a:pt x="3" y="10"/>
                    </a:cubicBezTo>
                    <a:cubicBezTo>
                      <a:pt x="3" y="10"/>
                      <a:pt x="3" y="10"/>
                      <a:pt x="3" y="10"/>
                    </a:cubicBezTo>
                    <a:cubicBezTo>
                      <a:pt x="3" y="10"/>
                      <a:pt x="3" y="10"/>
                      <a:pt x="3" y="10"/>
                    </a:cubicBezTo>
                    <a:cubicBezTo>
                      <a:pt x="2" y="11"/>
                      <a:pt x="2" y="11"/>
                      <a:pt x="2" y="11"/>
                    </a:cubicBezTo>
                    <a:cubicBezTo>
                      <a:pt x="2" y="11"/>
                      <a:pt x="2" y="11"/>
                      <a:pt x="2" y="11"/>
                    </a:cubicBezTo>
                    <a:cubicBezTo>
                      <a:pt x="3" y="12"/>
                      <a:pt x="3" y="12"/>
                      <a:pt x="3" y="12"/>
                    </a:cubicBezTo>
                    <a:cubicBezTo>
                      <a:pt x="3" y="12"/>
                      <a:pt x="3" y="12"/>
                      <a:pt x="3" y="12"/>
                    </a:cubicBezTo>
                    <a:cubicBezTo>
                      <a:pt x="4" y="12"/>
                      <a:pt x="4" y="12"/>
                      <a:pt x="4" y="12"/>
                    </a:cubicBezTo>
                    <a:cubicBezTo>
                      <a:pt x="4" y="13"/>
                      <a:pt x="4" y="13"/>
                      <a:pt x="4" y="13"/>
                    </a:cubicBezTo>
                    <a:cubicBezTo>
                      <a:pt x="4" y="13"/>
                      <a:pt x="4" y="13"/>
                      <a:pt x="4" y="13"/>
                    </a:cubicBezTo>
                    <a:cubicBezTo>
                      <a:pt x="5" y="13"/>
                      <a:pt x="5" y="13"/>
                      <a:pt x="5" y="13"/>
                    </a:cubicBezTo>
                    <a:cubicBezTo>
                      <a:pt x="5" y="13"/>
                      <a:pt x="5" y="13"/>
                      <a:pt x="5" y="13"/>
                    </a:cubicBezTo>
                    <a:cubicBezTo>
                      <a:pt x="5" y="13"/>
                      <a:pt x="6" y="13"/>
                      <a:pt x="6" y="13"/>
                    </a:cubicBezTo>
                    <a:cubicBezTo>
                      <a:pt x="6" y="13"/>
                      <a:pt x="6" y="13"/>
                      <a:pt x="6" y="13"/>
                    </a:cubicBezTo>
                    <a:cubicBezTo>
                      <a:pt x="6" y="13"/>
                      <a:pt x="6" y="13"/>
                      <a:pt x="6" y="13"/>
                    </a:cubicBezTo>
                    <a:cubicBezTo>
                      <a:pt x="6" y="14"/>
                      <a:pt x="6" y="14"/>
                      <a:pt x="6" y="14"/>
                    </a:cubicBezTo>
                    <a:cubicBezTo>
                      <a:pt x="6" y="14"/>
                      <a:pt x="6" y="13"/>
                      <a:pt x="6" y="14"/>
                    </a:cubicBezTo>
                    <a:cubicBezTo>
                      <a:pt x="5" y="14"/>
                      <a:pt x="5" y="14"/>
                      <a:pt x="5" y="14"/>
                    </a:cubicBezTo>
                    <a:cubicBezTo>
                      <a:pt x="5" y="14"/>
                      <a:pt x="5" y="14"/>
                      <a:pt x="5" y="14"/>
                    </a:cubicBezTo>
                    <a:cubicBezTo>
                      <a:pt x="4" y="15"/>
                      <a:pt x="4" y="15"/>
                      <a:pt x="4" y="15"/>
                    </a:cubicBezTo>
                    <a:cubicBezTo>
                      <a:pt x="4" y="15"/>
                      <a:pt x="4" y="15"/>
                      <a:pt x="4" y="15"/>
                    </a:cubicBezTo>
                    <a:cubicBezTo>
                      <a:pt x="4" y="15"/>
                      <a:pt x="4" y="15"/>
                      <a:pt x="4" y="15"/>
                    </a:cubicBezTo>
                    <a:cubicBezTo>
                      <a:pt x="4" y="15"/>
                      <a:pt x="4" y="16"/>
                      <a:pt x="3" y="16"/>
                    </a:cubicBezTo>
                    <a:cubicBezTo>
                      <a:pt x="3" y="17"/>
                      <a:pt x="3" y="17"/>
                      <a:pt x="3" y="17"/>
                    </a:cubicBezTo>
                    <a:cubicBezTo>
                      <a:pt x="3" y="17"/>
                      <a:pt x="3" y="17"/>
                      <a:pt x="4" y="17"/>
                    </a:cubicBezTo>
                    <a:cubicBezTo>
                      <a:pt x="4" y="17"/>
                      <a:pt x="4" y="17"/>
                      <a:pt x="4" y="17"/>
                    </a:cubicBezTo>
                    <a:cubicBezTo>
                      <a:pt x="3" y="17"/>
                      <a:pt x="3" y="17"/>
                      <a:pt x="3" y="17"/>
                    </a:cubicBezTo>
                    <a:cubicBezTo>
                      <a:pt x="3" y="17"/>
                      <a:pt x="3" y="17"/>
                      <a:pt x="3" y="17"/>
                    </a:cubicBezTo>
                    <a:cubicBezTo>
                      <a:pt x="3" y="18"/>
                      <a:pt x="3" y="18"/>
                      <a:pt x="3" y="18"/>
                    </a:cubicBezTo>
                    <a:cubicBezTo>
                      <a:pt x="3" y="18"/>
                      <a:pt x="3" y="18"/>
                      <a:pt x="3" y="18"/>
                    </a:cubicBezTo>
                    <a:cubicBezTo>
                      <a:pt x="2" y="18"/>
                      <a:pt x="2" y="18"/>
                      <a:pt x="2" y="18"/>
                    </a:cubicBezTo>
                    <a:cubicBezTo>
                      <a:pt x="2" y="18"/>
                      <a:pt x="2" y="19"/>
                      <a:pt x="2" y="19"/>
                    </a:cubicBezTo>
                    <a:cubicBezTo>
                      <a:pt x="2" y="19"/>
                      <a:pt x="2" y="19"/>
                      <a:pt x="2" y="19"/>
                    </a:cubicBezTo>
                    <a:cubicBezTo>
                      <a:pt x="2" y="19"/>
                      <a:pt x="2" y="19"/>
                      <a:pt x="2" y="19"/>
                    </a:cubicBezTo>
                    <a:cubicBezTo>
                      <a:pt x="1" y="19"/>
                      <a:pt x="1" y="19"/>
                      <a:pt x="1" y="19"/>
                    </a:cubicBezTo>
                    <a:cubicBezTo>
                      <a:pt x="1" y="19"/>
                      <a:pt x="1" y="19"/>
                      <a:pt x="1" y="19"/>
                    </a:cubicBezTo>
                    <a:cubicBezTo>
                      <a:pt x="0" y="19"/>
                      <a:pt x="0" y="19"/>
                      <a:pt x="0" y="19"/>
                    </a:cubicBezTo>
                    <a:cubicBezTo>
                      <a:pt x="0" y="19"/>
                      <a:pt x="0" y="19"/>
                      <a:pt x="0" y="19"/>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28" name="Freeform 140"/>
              <p:cNvSpPr>
                <a:spLocks/>
              </p:cNvSpPr>
              <p:nvPr/>
            </p:nvSpPr>
            <p:spPr bwMode="auto">
              <a:xfrm>
                <a:off x="870" y="1464"/>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29" name="Freeform 141"/>
              <p:cNvSpPr>
                <a:spLocks/>
              </p:cNvSpPr>
              <p:nvPr/>
            </p:nvSpPr>
            <p:spPr bwMode="auto">
              <a:xfrm>
                <a:off x="854" y="1482"/>
                <a:ext cx="4" cy="3"/>
              </a:xfrm>
              <a:custGeom>
                <a:avLst/>
                <a:gdLst>
                  <a:gd name="T0" fmla="*/ 4 w 6"/>
                  <a:gd name="T1" fmla="*/ 3 h 6"/>
                  <a:gd name="T2" fmla="*/ 4 w 6"/>
                  <a:gd name="T3" fmla="*/ 3 h 6"/>
                  <a:gd name="T4" fmla="*/ 4 w 6"/>
                  <a:gd name="T5" fmla="*/ 2 h 6"/>
                  <a:gd name="T6" fmla="*/ 3 w 6"/>
                  <a:gd name="T7" fmla="*/ 2 h 6"/>
                  <a:gd name="T8" fmla="*/ 3 w 6"/>
                  <a:gd name="T9" fmla="*/ 2 h 6"/>
                  <a:gd name="T10" fmla="*/ 3 w 6"/>
                  <a:gd name="T11" fmla="*/ 2 h 6"/>
                  <a:gd name="T12" fmla="*/ 3 w 6"/>
                  <a:gd name="T13" fmla="*/ 2 h 6"/>
                  <a:gd name="T14" fmla="*/ 2 w 6"/>
                  <a:gd name="T15" fmla="*/ 2 h 6"/>
                  <a:gd name="T16" fmla="*/ 2 w 6"/>
                  <a:gd name="T17" fmla="*/ 2 h 6"/>
                  <a:gd name="T18" fmla="*/ 2 w 6"/>
                  <a:gd name="T19" fmla="*/ 1 h 6"/>
                  <a:gd name="T20" fmla="*/ 1 w 6"/>
                  <a:gd name="T21" fmla="*/ 1 h 6"/>
                  <a:gd name="T22" fmla="*/ 1 w 6"/>
                  <a:gd name="T23" fmla="*/ 1 h 6"/>
                  <a:gd name="T24" fmla="*/ 1 w 6"/>
                  <a:gd name="T25" fmla="*/ 0 h 6"/>
                  <a:gd name="T26" fmla="*/ 1 w 6"/>
                  <a:gd name="T27" fmla="*/ 0 h 6"/>
                  <a:gd name="T28" fmla="*/ 0 w 6"/>
                  <a:gd name="T29" fmla="*/ 0 h 6"/>
                  <a:gd name="T30" fmla="*/ 0 w 6"/>
                  <a:gd name="T31" fmla="*/ 0 h 6"/>
                  <a:gd name="T32" fmla="*/ 0 w 6"/>
                  <a:gd name="T33" fmla="*/ 0 h 6"/>
                  <a:gd name="T34" fmla="*/ 0 w 6"/>
                  <a:gd name="T35" fmla="*/ 1 h 6"/>
                  <a:gd name="T36" fmla="*/ 0 w 6"/>
                  <a:gd name="T37" fmla="*/ 1 h 6"/>
                  <a:gd name="T38" fmla="*/ 0 w 6"/>
                  <a:gd name="T39" fmla="*/ 1 h 6"/>
                  <a:gd name="T40" fmla="*/ 0 w 6"/>
                  <a:gd name="T41" fmla="*/ 1 h 6"/>
                  <a:gd name="T42" fmla="*/ 1 w 6"/>
                  <a:gd name="T43" fmla="*/ 2 h 6"/>
                  <a:gd name="T44" fmla="*/ 1 w 6"/>
                  <a:gd name="T45" fmla="*/ 2 h 6"/>
                  <a:gd name="T46" fmla="*/ 1 w 6"/>
                  <a:gd name="T47" fmla="*/ 2 h 6"/>
                  <a:gd name="T48" fmla="*/ 1 w 6"/>
                  <a:gd name="T49" fmla="*/ 2 h 6"/>
                  <a:gd name="T50" fmla="*/ 1 w 6"/>
                  <a:gd name="T51" fmla="*/ 2 h 6"/>
                  <a:gd name="T52" fmla="*/ 2 w 6"/>
                  <a:gd name="T53" fmla="*/ 3 h 6"/>
                  <a:gd name="T54" fmla="*/ 2 w 6"/>
                  <a:gd name="T55" fmla="*/ 3 h 6"/>
                  <a:gd name="T56" fmla="*/ 2 w 6"/>
                  <a:gd name="T57" fmla="*/ 3 h 6"/>
                  <a:gd name="T58" fmla="*/ 3 w 6"/>
                  <a:gd name="T59" fmla="*/ 4 h 6"/>
                  <a:gd name="T60" fmla="*/ 3 w 6"/>
                  <a:gd name="T61" fmla="*/ 4 h 6"/>
                  <a:gd name="T62" fmla="*/ 4 w 6"/>
                  <a:gd name="T63" fmla="*/ 4 h 6"/>
                  <a:gd name="T64" fmla="*/ 4 w 6"/>
                  <a:gd name="T65" fmla="*/ 4 h 6"/>
                  <a:gd name="T66" fmla="*/ 4 w 6"/>
                  <a:gd name="T67" fmla="*/ 4 h 6"/>
                  <a:gd name="T68" fmla="*/ 4 w 6"/>
                  <a:gd name="T69" fmla="*/ 4 h 6"/>
                  <a:gd name="T70" fmla="*/ 4 w 6"/>
                  <a:gd name="T71" fmla="*/ 5 h 6"/>
                  <a:gd name="T72" fmla="*/ 4 w 6"/>
                  <a:gd name="T73" fmla="*/ 5 h 6"/>
                  <a:gd name="T74" fmla="*/ 5 w 6"/>
                  <a:gd name="T75" fmla="*/ 5 h 6"/>
                  <a:gd name="T76" fmla="*/ 5 w 6"/>
                  <a:gd name="T77" fmla="*/ 5 h 6"/>
                  <a:gd name="T78" fmla="*/ 6 w 6"/>
                  <a:gd name="T79" fmla="*/ 6 h 6"/>
                  <a:gd name="T80" fmla="*/ 6 w 6"/>
                  <a:gd name="T81" fmla="*/ 6 h 6"/>
                  <a:gd name="T82" fmla="*/ 6 w 6"/>
                  <a:gd name="T83" fmla="*/ 6 h 6"/>
                  <a:gd name="T84" fmla="*/ 6 w 6"/>
                  <a:gd name="T85" fmla="*/ 6 h 6"/>
                  <a:gd name="T86" fmla="*/ 6 w 6"/>
                  <a:gd name="T87" fmla="*/ 5 h 6"/>
                  <a:gd name="T88" fmla="*/ 6 w 6"/>
                  <a:gd name="T89" fmla="*/ 5 h 6"/>
                  <a:gd name="T90" fmla="*/ 5 w 6"/>
                  <a:gd name="T91" fmla="*/ 5 h 6"/>
                  <a:gd name="T92" fmla="*/ 5 w 6"/>
                  <a:gd name="T93" fmla="*/ 5 h 6"/>
                  <a:gd name="T94" fmla="*/ 5 w 6"/>
                  <a:gd name="T95" fmla="*/ 4 h 6"/>
                  <a:gd name="T96" fmla="*/ 5 w 6"/>
                  <a:gd name="T97" fmla="*/ 4 h 6"/>
                  <a:gd name="T98" fmla="*/ 5 w 6"/>
                  <a:gd name="T99" fmla="*/ 4 h 6"/>
                  <a:gd name="T100" fmla="*/ 5 w 6"/>
                  <a:gd name="T101" fmla="*/ 3 h 6"/>
                  <a:gd name="T102" fmla="*/ 5 w 6"/>
                  <a:gd name="T103" fmla="*/ 3 h 6"/>
                  <a:gd name="T104" fmla="*/ 4 w 6"/>
                  <a:gd name="T10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 h="6">
                    <a:moveTo>
                      <a:pt x="4" y="3"/>
                    </a:moveTo>
                    <a:cubicBezTo>
                      <a:pt x="4" y="3"/>
                      <a:pt x="4" y="3"/>
                      <a:pt x="4" y="3"/>
                    </a:cubicBezTo>
                    <a:cubicBezTo>
                      <a:pt x="4" y="2"/>
                      <a:pt x="4" y="2"/>
                      <a:pt x="4" y="2"/>
                    </a:cubicBezTo>
                    <a:cubicBezTo>
                      <a:pt x="4" y="2"/>
                      <a:pt x="4"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2"/>
                      <a:pt x="1" y="2"/>
                    </a:cubicBezTo>
                    <a:cubicBezTo>
                      <a:pt x="1" y="2"/>
                      <a:pt x="1" y="2"/>
                      <a:pt x="1" y="2"/>
                    </a:cubicBezTo>
                    <a:cubicBezTo>
                      <a:pt x="1" y="2"/>
                      <a:pt x="1" y="2"/>
                      <a:pt x="1" y="2"/>
                    </a:cubicBezTo>
                    <a:cubicBezTo>
                      <a:pt x="1" y="2"/>
                      <a:pt x="1" y="2"/>
                      <a:pt x="1" y="2"/>
                    </a:cubicBezTo>
                    <a:cubicBezTo>
                      <a:pt x="1" y="2"/>
                      <a:pt x="1" y="2"/>
                      <a:pt x="1" y="2"/>
                    </a:cubicBezTo>
                    <a:cubicBezTo>
                      <a:pt x="2" y="3"/>
                      <a:pt x="2" y="3"/>
                      <a:pt x="2" y="3"/>
                    </a:cubicBezTo>
                    <a:cubicBezTo>
                      <a:pt x="2" y="3"/>
                      <a:pt x="2" y="3"/>
                      <a:pt x="2" y="3"/>
                    </a:cubicBezTo>
                    <a:cubicBezTo>
                      <a:pt x="2" y="3"/>
                      <a:pt x="2" y="3"/>
                      <a:pt x="2" y="3"/>
                    </a:cubicBezTo>
                    <a:cubicBezTo>
                      <a:pt x="3" y="4"/>
                      <a:pt x="3" y="4"/>
                      <a:pt x="3" y="4"/>
                    </a:cubicBezTo>
                    <a:cubicBezTo>
                      <a:pt x="3" y="4"/>
                      <a:pt x="3" y="4"/>
                      <a:pt x="3" y="4"/>
                    </a:cubicBezTo>
                    <a:cubicBezTo>
                      <a:pt x="4" y="4"/>
                      <a:pt x="4" y="4"/>
                      <a:pt x="4" y="4"/>
                    </a:cubicBezTo>
                    <a:cubicBezTo>
                      <a:pt x="4" y="4"/>
                      <a:pt x="4" y="4"/>
                      <a:pt x="4" y="4"/>
                    </a:cubicBezTo>
                    <a:cubicBezTo>
                      <a:pt x="4" y="4"/>
                      <a:pt x="4" y="4"/>
                      <a:pt x="4" y="4"/>
                    </a:cubicBezTo>
                    <a:cubicBezTo>
                      <a:pt x="4" y="4"/>
                      <a:pt x="4" y="4"/>
                      <a:pt x="4" y="4"/>
                    </a:cubicBezTo>
                    <a:cubicBezTo>
                      <a:pt x="4" y="5"/>
                      <a:pt x="4" y="5"/>
                      <a:pt x="4" y="5"/>
                    </a:cubicBezTo>
                    <a:cubicBezTo>
                      <a:pt x="4" y="5"/>
                      <a:pt x="4" y="5"/>
                      <a:pt x="4" y="5"/>
                    </a:cubicBezTo>
                    <a:cubicBezTo>
                      <a:pt x="5" y="5"/>
                      <a:pt x="5" y="5"/>
                      <a:pt x="5" y="5"/>
                    </a:cubicBezTo>
                    <a:cubicBezTo>
                      <a:pt x="5" y="5"/>
                      <a:pt x="5" y="5"/>
                      <a:pt x="5" y="5"/>
                    </a:cubicBezTo>
                    <a:cubicBezTo>
                      <a:pt x="6" y="6"/>
                      <a:pt x="6" y="6"/>
                      <a:pt x="6" y="6"/>
                    </a:cubicBezTo>
                    <a:cubicBezTo>
                      <a:pt x="6" y="6"/>
                      <a:pt x="6" y="6"/>
                      <a:pt x="6" y="6"/>
                    </a:cubicBezTo>
                    <a:cubicBezTo>
                      <a:pt x="6" y="6"/>
                      <a:pt x="6" y="6"/>
                      <a:pt x="6" y="6"/>
                    </a:cubicBezTo>
                    <a:cubicBezTo>
                      <a:pt x="6" y="6"/>
                      <a:pt x="6" y="6"/>
                      <a:pt x="6" y="6"/>
                    </a:cubicBezTo>
                    <a:cubicBezTo>
                      <a:pt x="6" y="6"/>
                      <a:pt x="6" y="5"/>
                      <a:pt x="6" y="5"/>
                    </a:cubicBezTo>
                    <a:cubicBezTo>
                      <a:pt x="6" y="6"/>
                      <a:pt x="6" y="5"/>
                      <a:pt x="6" y="5"/>
                    </a:cubicBezTo>
                    <a:cubicBezTo>
                      <a:pt x="5" y="5"/>
                      <a:pt x="5" y="5"/>
                      <a:pt x="5" y="5"/>
                    </a:cubicBezTo>
                    <a:cubicBezTo>
                      <a:pt x="5" y="5"/>
                      <a:pt x="5" y="5"/>
                      <a:pt x="5" y="5"/>
                    </a:cubicBezTo>
                    <a:cubicBezTo>
                      <a:pt x="5" y="4"/>
                      <a:pt x="5" y="4"/>
                      <a:pt x="5" y="4"/>
                    </a:cubicBezTo>
                    <a:cubicBezTo>
                      <a:pt x="5" y="4"/>
                      <a:pt x="4" y="4"/>
                      <a:pt x="5" y="4"/>
                    </a:cubicBezTo>
                    <a:cubicBezTo>
                      <a:pt x="5" y="4"/>
                      <a:pt x="5" y="4"/>
                      <a:pt x="5" y="4"/>
                    </a:cubicBezTo>
                    <a:cubicBezTo>
                      <a:pt x="5" y="3"/>
                      <a:pt x="5" y="3"/>
                      <a:pt x="5" y="3"/>
                    </a:cubicBezTo>
                    <a:cubicBezTo>
                      <a:pt x="5" y="3"/>
                      <a:pt x="5" y="3"/>
                      <a:pt x="5" y="3"/>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30" name="Freeform 142"/>
              <p:cNvSpPr>
                <a:spLocks/>
              </p:cNvSpPr>
              <p:nvPr/>
            </p:nvSpPr>
            <p:spPr bwMode="auto">
              <a:xfrm>
                <a:off x="848" y="1484"/>
                <a:ext cx="0" cy="1"/>
              </a:xfrm>
              <a:custGeom>
                <a:avLst/>
                <a:gdLst>
                  <a:gd name="T0" fmla="*/ 0 h 1"/>
                  <a:gd name="T1" fmla="*/ 0 h 1"/>
                  <a:gd name="T2" fmla="*/ 0 h 1"/>
                  <a:gd name="T3" fmla="*/ 1 h 1"/>
                  <a:gd name="T4" fmla="*/ 1 h 1"/>
                  <a:gd name="T5" fmla="*/ 1 h 1"/>
                  <a:gd name="T6" fmla="*/ 1 h 1"/>
                  <a:gd name="T7" fmla="*/ 1 h 1"/>
                  <a:gd name="T8" fmla="*/ 1 h 1"/>
                  <a:gd name="T9" fmla="*/ 1 h 1"/>
                  <a:gd name="T10" fmla="*/ 0 h 1"/>
                  <a:gd name="T11"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
                    <a:moveTo>
                      <a:pt x="0" y="0"/>
                    </a:moveTo>
                    <a:lnTo>
                      <a:pt x="0" y="0"/>
                    </a:lnTo>
                    <a:lnTo>
                      <a:pt x="0" y="0"/>
                    </a:lnTo>
                    <a:lnTo>
                      <a:pt x="0" y="1"/>
                    </a:lnTo>
                    <a:lnTo>
                      <a:pt x="0" y="1"/>
                    </a:lnTo>
                    <a:lnTo>
                      <a:pt x="0" y="1"/>
                    </a:lnTo>
                    <a:lnTo>
                      <a:pt x="0" y="1"/>
                    </a:lnTo>
                    <a:lnTo>
                      <a:pt x="0" y="1"/>
                    </a:lnTo>
                    <a:lnTo>
                      <a:pt x="0"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31" name="Freeform 143"/>
              <p:cNvSpPr>
                <a:spLocks/>
              </p:cNvSpPr>
              <p:nvPr/>
            </p:nvSpPr>
            <p:spPr bwMode="auto">
              <a:xfrm>
                <a:off x="847" y="1483"/>
                <a:ext cx="1"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1 h 1"/>
                  <a:gd name="T14" fmla="*/ 1 w 2"/>
                  <a:gd name="T15" fmla="*/ 1 h 1"/>
                  <a:gd name="T16" fmla="*/ 1 w 2"/>
                  <a:gd name="T17" fmla="*/ 1 h 1"/>
                  <a:gd name="T18" fmla="*/ 2 w 2"/>
                  <a:gd name="T19" fmla="*/ 1 h 1"/>
                  <a:gd name="T20" fmla="*/ 2 w 2"/>
                  <a:gd name="T21" fmla="*/ 1 h 1"/>
                  <a:gd name="T22" fmla="*/ 1 w 2"/>
                  <a:gd name="T23" fmla="*/ 0 h 1"/>
                  <a:gd name="T24" fmla="*/ 1 w 2"/>
                  <a:gd name="T25" fmla="*/ 0 h 1"/>
                  <a:gd name="T26" fmla="*/ 1 w 2"/>
                  <a:gd name="T27" fmla="*/ 0 h 1"/>
                  <a:gd name="T28" fmla="*/ 1 w 2"/>
                  <a:gd name="T29" fmla="*/ 0 h 1"/>
                  <a:gd name="T30" fmla="*/ 0 w 2"/>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2" y="1"/>
                      <a:pt x="2" y="1"/>
                      <a:pt x="2" y="1"/>
                    </a:cubicBezTo>
                    <a:cubicBezTo>
                      <a:pt x="2" y="1"/>
                      <a:pt x="1" y="0"/>
                      <a:pt x="1" y="0"/>
                    </a:cubicBezTo>
                    <a:cubicBezTo>
                      <a:pt x="1" y="0"/>
                      <a:pt x="1" y="0"/>
                      <a:pt x="1" y="0"/>
                    </a:cubicBez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32" name="Freeform 144"/>
              <p:cNvSpPr>
                <a:spLocks/>
              </p:cNvSpPr>
              <p:nvPr/>
            </p:nvSpPr>
            <p:spPr bwMode="auto">
              <a:xfrm>
                <a:off x="848" y="1482"/>
                <a:ext cx="0" cy="0"/>
              </a:xfrm>
              <a:custGeom>
                <a:avLst/>
                <a:gdLst>
                  <a:gd name="T0" fmla="*/ 1 w 1"/>
                  <a:gd name="T1" fmla="*/ 1 h 1"/>
                  <a:gd name="T2" fmla="*/ 1 w 1"/>
                  <a:gd name="T3" fmla="*/ 1 h 1"/>
                  <a:gd name="T4" fmla="*/ 1 w 1"/>
                  <a:gd name="T5" fmla="*/ 0 h 1"/>
                  <a:gd name="T6" fmla="*/ 1 w 1"/>
                  <a:gd name="T7" fmla="*/ 0 h 1"/>
                  <a:gd name="T8" fmla="*/ 0 w 1"/>
                  <a:gd name="T9" fmla="*/ 1 h 1"/>
                  <a:gd name="T10" fmla="*/ 0 w 1"/>
                  <a:gd name="T11" fmla="*/ 1 h 1"/>
                  <a:gd name="T12" fmla="*/ 0 w 1"/>
                  <a:gd name="T13" fmla="*/ 1 h 1"/>
                  <a:gd name="T14" fmla="*/ 0 w 1"/>
                  <a:gd name="T15" fmla="*/ 1 h 1"/>
                  <a:gd name="T16" fmla="*/ 0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cubicBezTo>
                      <a:pt x="1" y="1"/>
                      <a:pt x="1" y="1"/>
                      <a:pt x="1" y="1"/>
                    </a:cubicBezTo>
                    <a:cubicBezTo>
                      <a:pt x="1" y="0"/>
                      <a:pt x="1" y="0"/>
                      <a:pt x="1" y="0"/>
                    </a:cubicBezTo>
                    <a:cubicBezTo>
                      <a:pt x="1" y="0"/>
                      <a:pt x="1" y="0"/>
                      <a:pt x="1" y="0"/>
                    </a:cubicBezTo>
                    <a:cubicBezTo>
                      <a:pt x="0" y="0"/>
                      <a:pt x="0" y="1"/>
                      <a:pt x="0" y="1"/>
                    </a:cubicBezTo>
                    <a:cubicBezTo>
                      <a:pt x="0" y="1"/>
                      <a:pt x="0" y="1"/>
                      <a:pt x="0" y="1"/>
                    </a:cubicBezTo>
                    <a:cubicBezTo>
                      <a:pt x="0" y="1"/>
                      <a:pt x="0" y="1"/>
                      <a:pt x="0" y="1"/>
                    </a:cubicBezTo>
                    <a:cubicBezTo>
                      <a:pt x="0" y="1"/>
                      <a:pt x="0" y="1"/>
                      <a:pt x="0" y="1"/>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33" name="Freeform 145"/>
              <p:cNvSpPr>
                <a:spLocks/>
              </p:cNvSpPr>
              <p:nvPr/>
            </p:nvSpPr>
            <p:spPr bwMode="auto">
              <a:xfrm>
                <a:off x="859" y="1485"/>
                <a:ext cx="0" cy="1"/>
              </a:xfrm>
              <a:custGeom>
                <a:avLst/>
                <a:gdLst>
                  <a:gd name="T0" fmla="*/ 0 h 1"/>
                  <a:gd name="T1" fmla="*/ 0 h 1"/>
                  <a:gd name="T2" fmla="*/ 0 h 1"/>
                  <a:gd name="T3" fmla="*/ 1 h 1"/>
                  <a:gd name="T4" fmla="*/ 1 h 1"/>
                  <a:gd name="T5" fmla="*/ 1 h 1"/>
                  <a:gd name="T6" fmla="*/ 1 h 1"/>
                  <a:gd name="T7" fmla="*/ 1 h 1"/>
                  <a:gd name="T8" fmla="*/ 1 h 1"/>
                  <a:gd name="T9" fmla="*/ 1 h 1"/>
                  <a:gd name="T10"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1">
                    <a:moveTo>
                      <a:pt x="0" y="0"/>
                    </a:moveTo>
                    <a:lnTo>
                      <a:pt x="0" y="0"/>
                    </a:lnTo>
                    <a:lnTo>
                      <a:pt x="0" y="0"/>
                    </a:lnTo>
                    <a:lnTo>
                      <a:pt x="0" y="1"/>
                    </a:lnTo>
                    <a:lnTo>
                      <a:pt x="0" y="1"/>
                    </a:lnTo>
                    <a:lnTo>
                      <a:pt x="0" y="1"/>
                    </a:lnTo>
                    <a:lnTo>
                      <a:pt x="0" y="1"/>
                    </a:lnTo>
                    <a:lnTo>
                      <a:pt x="0" y="1"/>
                    </a:lnTo>
                    <a:lnTo>
                      <a:pt x="0" y="1"/>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34" name="Freeform 146"/>
              <p:cNvSpPr>
                <a:spLocks/>
              </p:cNvSpPr>
              <p:nvPr/>
            </p:nvSpPr>
            <p:spPr bwMode="auto">
              <a:xfrm>
                <a:off x="859" y="1486"/>
                <a:ext cx="1" cy="1"/>
              </a:xfrm>
              <a:custGeom>
                <a:avLst/>
                <a:gdLst>
                  <a:gd name="T0" fmla="*/ 0 w 1"/>
                  <a:gd name="T1" fmla="*/ 0 h 1"/>
                  <a:gd name="T2" fmla="*/ 0 w 1"/>
                  <a:gd name="T3" fmla="*/ 0 h 1"/>
                  <a:gd name="T4" fmla="*/ 1 w 1"/>
                  <a:gd name="T5" fmla="*/ 1 h 1"/>
                  <a:gd name="T6" fmla="*/ 1 w 1"/>
                  <a:gd name="T7" fmla="*/ 1 h 1"/>
                  <a:gd name="T8" fmla="*/ 1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lnTo>
                      <a:pt x="0" y="0"/>
                    </a:lnTo>
                    <a:lnTo>
                      <a:pt x="1" y="1"/>
                    </a:lnTo>
                    <a:lnTo>
                      <a:pt x="1" y="1"/>
                    </a:lnTo>
                    <a:lnTo>
                      <a:pt x="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35" name="Freeform 147"/>
              <p:cNvSpPr>
                <a:spLocks/>
              </p:cNvSpPr>
              <p:nvPr/>
            </p:nvSpPr>
            <p:spPr bwMode="auto">
              <a:xfrm>
                <a:off x="859" y="1488"/>
                <a:ext cx="1" cy="0"/>
              </a:xfrm>
              <a:custGeom>
                <a:avLst/>
                <a:gdLst>
                  <a:gd name="T0" fmla="*/ 0 w 1"/>
                  <a:gd name="T1" fmla="*/ 0 w 1"/>
                  <a:gd name="T2" fmla="*/ 1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lnTo>
                      <a:pt x="0" y="0"/>
                    </a:lnTo>
                    <a:lnTo>
                      <a:pt x="1" y="0"/>
                    </a:lnTo>
                    <a:lnTo>
                      <a:pt x="1"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36" name="Freeform 148"/>
              <p:cNvSpPr>
                <a:spLocks/>
              </p:cNvSpPr>
              <p:nvPr/>
            </p:nvSpPr>
            <p:spPr bwMode="auto">
              <a:xfrm>
                <a:off x="851" y="1418"/>
                <a:ext cx="4" cy="3"/>
              </a:xfrm>
              <a:custGeom>
                <a:avLst/>
                <a:gdLst>
                  <a:gd name="T0" fmla="*/ 0 w 6"/>
                  <a:gd name="T1" fmla="*/ 2 h 4"/>
                  <a:gd name="T2" fmla="*/ 1 w 6"/>
                  <a:gd name="T3" fmla="*/ 2 h 4"/>
                  <a:gd name="T4" fmla="*/ 1 w 6"/>
                  <a:gd name="T5" fmla="*/ 2 h 4"/>
                  <a:gd name="T6" fmla="*/ 1 w 6"/>
                  <a:gd name="T7" fmla="*/ 2 h 4"/>
                  <a:gd name="T8" fmla="*/ 1 w 6"/>
                  <a:gd name="T9" fmla="*/ 3 h 4"/>
                  <a:gd name="T10" fmla="*/ 1 w 6"/>
                  <a:gd name="T11" fmla="*/ 3 h 4"/>
                  <a:gd name="T12" fmla="*/ 1 w 6"/>
                  <a:gd name="T13" fmla="*/ 3 h 4"/>
                  <a:gd name="T14" fmla="*/ 1 w 6"/>
                  <a:gd name="T15" fmla="*/ 4 h 4"/>
                  <a:gd name="T16" fmla="*/ 1 w 6"/>
                  <a:gd name="T17" fmla="*/ 4 h 4"/>
                  <a:gd name="T18" fmla="*/ 1 w 6"/>
                  <a:gd name="T19" fmla="*/ 4 h 4"/>
                  <a:gd name="T20" fmla="*/ 2 w 6"/>
                  <a:gd name="T21" fmla="*/ 3 h 4"/>
                  <a:gd name="T22" fmla="*/ 2 w 6"/>
                  <a:gd name="T23" fmla="*/ 2 h 4"/>
                  <a:gd name="T24" fmla="*/ 3 w 6"/>
                  <a:gd name="T25" fmla="*/ 2 h 4"/>
                  <a:gd name="T26" fmla="*/ 3 w 6"/>
                  <a:gd name="T27" fmla="*/ 2 h 4"/>
                  <a:gd name="T28" fmla="*/ 4 w 6"/>
                  <a:gd name="T29" fmla="*/ 2 h 4"/>
                  <a:gd name="T30" fmla="*/ 4 w 6"/>
                  <a:gd name="T31" fmla="*/ 2 h 4"/>
                  <a:gd name="T32" fmla="*/ 5 w 6"/>
                  <a:gd name="T33" fmla="*/ 1 h 4"/>
                  <a:gd name="T34" fmla="*/ 5 w 6"/>
                  <a:gd name="T35" fmla="*/ 1 h 4"/>
                  <a:gd name="T36" fmla="*/ 6 w 6"/>
                  <a:gd name="T37" fmla="*/ 1 h 4"/>
                  <a:gd name="T38" fmla="*/ 6 w 6"/>
                  <a:gd name="T39" fmla="*/ 0 h 4"/>
                  <a:gd name="T40" fmla="*/ 6 w 6"/>
                  <a:gd name="T41" fmla="*/ 0 h 4"/>
                  <a:gd name="T42" fmla="*/ 5 w 6"/>
                  <a:gd name="T43" fmla="*/ 0 h 4"/>
                  <a:gd name="T44" fmla="*/ 5 w 6"/>
                  <a:gd name="T45" fmla="*/ 0 h 4"/>
                  <a:gd name="T46" fmla="*/ 4 w 6"/>
                  <a:gd name="T47" fmla="*/ 0 h 4"/>
                  <a:gd name="T48" fmla="*/ 3 w 6"/>
                  <a:gd name="T49" fmla="*/ 0 h 4"/>
                  <a:gd name="T50" fmla="*/ 3 w 6"/>
                  <a:gd name="T51" fmla="*/ 0 h 4"/>
                  <a:gd name="T52" fmla="*/ 3 w 6"/>
                  <a:gd name="T53" fmla="*/ 0 h 4"/>
                  <a:gd name="T54" fmla="*/ 2 w 6"/>
                  <a:gd name="T55" fmla="*/ 0 h 4"/>
                  <a:gd name="T56" fmla="*/ 2 w 6"/>
                  <a:gd name="T57" fmla="*/ 0 h 4"/>
                  <a:gd name="T58" fmla="*/ 2 w 6"/>
                  <a:gd name="T59" fmla="*/ 0 h 4"/>
                  <a:gd name="T60" fmla="*/ 1 w 6"/>
                  <a:gd name="T61" fmla="*/ 0 h 4"/>
                  <a:gd name="T62" fmla="*/ 1 w 6"/>
                  <a:gd name="T63" fmla="*/ 0 h 4"/>
                  <a:gd name="T64" fmla="*/ 1 w 6"/>
                  <a:gd name="T65" fmla="*/ 1 h 4"/>
                  <a:gd name="T66" fmla="*/ 1 w 6"/>
                  <a:gd name="T67" fmla="*/ 1 h 4"/>
                  <a:gd name="T68" fmla="*/ 0 w 6"/>
                  <a:gd name="T6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0" y="2"/>
                    </a:moveTo>
                    <a:cubicBezTo>
                      <a:pt x="1" y="2"/>
                      <a:pt x="1" y="2"/>
                      <a:pt x="1" y="2"/>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2" y="4"/>
                      <a:pt x="2" y="3"/>
                      <a:pt x="2" y="3"/>
                    </a:cubicBezTo>
                    <a:cubicBezTo>
                      <a:pt x="2" y="2"/>
                      <a:pt x="2" y="2"/>
                      <a:pt x="2" y="2"/>
                    </a:cubicBezTo>
                    <a:cubicBezTo>
                      <a:pt x="3" y="2"/>
                      <a:pt x="3" y="2"/>
                      <a:pt x="3" y="2"/>
                    </a:cubicBezTo>
                    <a:cubicBezTo>
                      <a:pt x="3" y="2"/>
                      <a:pt x="3" y="2"/>
                      <a:pt x="3" y="2"/>
                    </a:cubicBezTo>
                    <a:cubicBezTo>
                      <a:pt x="4" y="2"/>
                      <a:pt x="4" y="2"/>
                      <a:pt x="4" y="2"/>
                    </a:cubicBezTo>
                    <a:cubicBezTo>
                      <a:pt x="4" y="2"/>
                      <a:pt x="4" y="2"/>
                      <a:pt x="4" y="2"/>
                    </a:cubicBezTo>
                    <a:cubicBezTo>
                      <a:pt x="5" y="1"/>
                      <a:pt x="5" y="1"/>
                      <a:pt x="5" y="1"/>
                    </a:cubicBezTo>
                    <a:cubicBezTo>
                      <a:pt x="5" y="1"/>
                      <a:pt x="5" y="1"/>
                      <a:pt x="5" y="1"/>
                    </a:cubicBezTo>
                    <a:cubicBezTo>
                      <a:pt x="6" y="1"/>
                      <a:pt x="6" y="1"/>
                      <a:pt x="6" y="1"/>
                    </a:cubicBezTo>
                    <a:cubicBezTo>
                      <a:pt x="6" y="1"/>
                      <a:pt x="6" y="0"/>
                      <a:pt x="6" y="0"/>
                    </a:cubicBezTo>
                    <a:cubicBezTo>
                      <a:pt x="6" y="0"/>
                      <a:pt x="6" y="0"/>
                      <a:pt x="6" y="0"/>
                    </a:cubicBezTo>
                    <a:cubicBezTo>
                      <a:pt x="5" y="0"/>
                      <a:pt x="5" y="0"/>
                      <a:pt x="5" y="0"/>
                    </a:cubicBezTo>
                    <a:cubicBezTo>
                      <a:pt x="5" y="0"/>
                      <a:pt x="5" y="0"/>
                      <a:pt x="5" y="0"/>
                    </a:cubicBezTo>
                    <a:cubicBezTo>
                      <a:pt x="5" y="0"/>
                      <a:pt x="4" y="0"/>
                      <a:pt x="4"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2" y="0"/>
                      <a:pt x="2" y="0"/>
                    </a:cubicBezTo>
                    <a:cubicBezTo>
                      <a:pt x="2" y="0"/>
                      <a:pt x="2" y="0"/>
                      <a:pt x="1" y="0"/>
                    </a:cubicBezTo>
                    <a:cubicBezTo>
                      <a:pt x="1" y="0"/>
                      <a:pt x="1" y="0"/>
                      <a:pt x="1" y="0"/>
                    </a:cubicBezTo>
                    <a:cubicBezTo>
                      <a:pt x="1" y="1"/>
                      <a:pt x="1" y="1"/>
                      <a:pt x="1" y="1"/>
                    </a:cubicBezTo>
                    <a:cubicBezTo>
                      <a:pt x="1" y="1"/>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37" name="Freeform 149"/>
              <p:cNvSpPr>
                <a:spLocks/>
              </p:cNvSpPr>
              <p:nvPr/>
            </p:nvSpPr>
            <p:spPr bwMode="auto">
              <a:xfrm>
                <a:off x="852" y="1417"/>
                <a:ext cx="2" cy="1"/>
              </a:xfrm>
              <a:custGeom>
                <a:avLst/>
                <a:gdLst>
                  <a:gd name="T0" fmla="*/ 1 w 4"/>
                  <a:gd name="T1" fmla="*/ 1 h 2"/>
                  <a:gd name="T2" fmla="*/ 2 w 4"/>
                  <a:gd name="T3" fmla="*/ 1 h 2"/>
                  <a:gd name="T4" fmla="*/ 2 w 4"/>
                  <a:gd name="T5" fmla="*/ 1 h 2"/>
                  <a:gd name="T6" fmla="*/ 2 w 4"/>
                  <a:gd name="T7" fmla="*/ 2 h 2"/>
                  <a:gd name="T8" fmla="*/ 2 w 4"/>
                  <a:gd name="T9" fmla="*/ 2 h 2"/>
                  <a:gd name="T10" fmla="*/ 3 w 4"/>
                  <a:gd name="T11" fmla="*/ 2 h 2"/>
                  <a:gd name="T12" fmla="*/ 3 w 4"/>
                  <a:gd name="T13" fmla="*/ 1 h 2"/>
                  <a:gd name="T14" fmla="*/ 4 w 4"/>
                  <a:gd name="T15" fmla="*/ 1 h 2"/>
                  <a:gd name="T16" fmla="*/ 4 w 4"/>
                  <a:gd name="T17" fmla="*/ 1 h 2"/>
                  <a:gd name="T18" fmla="*/ 3 w 4"/>
                  <a:gd name="T19" fmla="*/ 0 h 2"/>
                  <a:gd name="T20" fmla="*/ 3 w 4"/>
                  <a:gd name="T21" fmla="*/ 0 h 2"/>
                  <a:gd name="T22" fmla="*/ 3 w 4"/>
                  <a:gd name="T23" fmla="*/ 0 h 2"/>
                  <a:gd name="T24" fmla="*/ 2 w 4"/>
                  <a:gd name="T25" fmla="*/ 0 h 2"/>
                  <a:gd name="T26" fmla="*/ 2 w 4"/>
                  <a:gd name="T27" fmla="*/ 0 h 2"/>
                  <a:gd name="T28" fmla="*/ 1 w 4"/>
                  <a:gd name="T29" fmla="*/ 0 h 2"/>
                  <a:gd name="T30" fmla="*/ 1 w 4"/>
                  <a:gd name="T31" fmla="*/ 0 h 2"/>
                  <a:gd name="T32" fmla="*/ 0 w 4"/>
                  <a:gd name="T33" fmla="*/ 1 h 2"/>
                  <a:gd name="T34" fmla="*/ 0 w 4"/>
                  <a:gd name="T35" fmla="*/ 1 h 2"/>
                  <a:gd name="T36" fmla="*/ 1 w 4"/>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1" y="1"/>
                    </a:moveTo>
                    <a:cubicBezTo>
                      <a:pt x="2" y="1"/>
                      <a:pt x="2" y="1"/>
                      <a:pt x="2" y="1"/>
                    </a:cubicBezTo>
                    <a:cubicBezTo>
                      <a:pt x="2" y="1"/>
                      <a:pt x="2" y="1"/>
                      <a:pt x="2" y="1"/>
                    </a:cubicBezTo>
                    <a:cubicBezTo>
                      <a:pt x="2" y="2"/>
                      <a:pt x="2" y="2"/>
                      <a:pt x="2" y="2"/>
                    </a:cubicBezTo>
                    <a:cubicBezTo>
                      <a:pt x="2" y="2"/>
                      <a:pt x="2" y="2"/>
                      <a:pt x="2" y="2"/>
                    </a:cubicBezTo>
                    <a:cubicBezTo>
                      <a:pt x="3" y="2"/>
                      <a:pt x="3" y="2"/>
                      <a:pt x="3" y="2"/>
                    </a:cubicBezTo>
                    <a:cubicBezTo>
                      <a:pt x="3" y="1"/>
                      <a:pt x="3" y="1"/>
                      <a:pt x="3" y="1"/>
                    </a:cubicBezTo>
                    <a:cubicBezTo>
                      <a:pt x="4" y="1"/>
                      <a:pt x="4" y="1"/>
                      <a:pt x="4" y="1"/>
                    </a:cubicBezTo>
                    <a:cubicBezTo>
                      <a:pt x="4" y="1"/>
                      <a:pt x="4" y="1"/>
                      <a:pt x="4" y="1"/>
                    </a:cubicBezTo>
                    <a:cubicBezTo>
                      <a:pt x="4" y="1"/>
                      <a:pt x="4" y="0"/>
                      <a:pt x="3" y="0"/>
                    </a:cubicBezTo>
                    <a:cubicBezTo>
                      <a:pt x="3" y="0"/>
                      <a:pt x="3" y="0"/>
                      <a:pt x="3" y="0"/>
                    </a:cubicBezTo>
                    <a:cubicBezTo>
                      <a:pt x="3" y="0"/>
                      <a:pt x="3" y="0"/>
                      <a:pt x="3" y="0"/>
                    </a:cubicBezTo>
                    <a:cubicBezTo>
                      <a:pt x="2" y="0"/>
                      <a:pt x="2" y="0"/>
                      <a:pt x="2" y="0"/>
                    </a:cubicBezTo>
                    <a:cubicBezTo>
                      <a:pt x="2" y="0"/>
                      <a:pt x="2" y="0"/>
                      <a:pt x="2"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38" name="Freeform 150"/>
              <p:cNvSpPr>
                <a:spLocks/>
              </p:cNvSpPr>
              <p:nvPr/>
            </p:nvSpPr>
            <p:spPr bwMode="auto">
              <a:xfrm>
                <a:off x="834" y="1382"/>
                <a:ext cx="0"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39" name="Freeform 151"/>
              <p:cNvSpPr>
                <a:spLocks/>
              </p:cNvSpPr>
              <p:nvPr/>
            </p:nvSpPr>
            <p:spPr bwMode="auto">
              <a:xfrm>
                <a:off x="877" y="1458"/>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40" name="Freeform 152"/>
              <p:cNvSpPr>
                <a:spLocks noEditPoints="1"/>
              </p:cNvSpPr>
              <p:nvPr/>
            </p:nvSpPr>
            <p:spPr bwMode="auto">
              <a:xfrm>
                <a:off x="753" y="1334"/>
                <a:ext cx="522" cy="342"/>
              </a:xfrm>
              <a:custGeom>
                <a:avLst/>
                <a:gdLst>
                  <a:gd name="T0" fmla="*/ 716 w 882"/>
                  <a:gd name="T1" fmla="*/ 54 h 580"/>
                  <a:gd name="T2" fmla="*/ 618 w 882"/>
                  <a:gd name="T3" fmla="*/ 38 h 580"/>
                  <a:gd name="T4" fmla="*/ 554 w 882"/>
                  <a:gd name="T5" fmla="*/ 19 h 580"/>
                  <a:gd name="T6" fmla="*/ 494 w 882"/>
                  <a:gd name="T7" fmla="*/ 12 h 580"/>
                  <a:gd name="T8" fmla="*/ 429 w 882"/>
                  <a:gd name="T9" fmla="*/ 35 h 580"/>
                  <a:gd name="T10" fmla="*/ 388 w 882"/>
                  <a:gd name="T11" fmla="*/ 62 h 580"/>
                  <a:gd name="T12" fmla="*/ 377 w 882"/>
                  <a:gd name="T13" fmla="*/ 88 h 580"/>
                  <a:gd name="T14" fmla="*/ 358 w 882"/>
                  <a:gd name="T15" fmla="*/ 66 h 580"/>
                  <a:gd name="T16" fmla="*/ 300 w 882"/>
                  <a:gd name="T17" fmla="*/ 77 h 580"/>
                  <a:gd name="T18" fmla="*/ 259 w 882"/>
                  <a:gd name="T19" fmla="*/ 93 h 580"/>
                  <a:gd name="T20" fmla="*/ 212 w 882"/>
                  <a:gd name="T21" fmla="*/ 86 h 580"/>
                  <a:gd name="T22" fmla="*/ 210 w 882"/>
                  <a:gd name="T23" fmla="*/ 67 h 580"/>
                  <a:gd name="T24" fmla="*/ 184 w 882"/>
                  <a:gd name="T25" fmla="*/ 56 h 580"/>
                  <a:gd name="T26" fmla="*/ 143 w 882"/>
                  <a:gd name="T27" fmla="*/ 80 h 580"/>
                  <a:gd name="T28" fmla="*/ 120 w 882"/>
                  <a:gd name="T29" fmla="*/ 111 h 580"/>
                  <a:gd name="T30" fmla="*/ 96 w 882"/>
                  <a:gd name="T31" fmla="*/ 138 h 580"/>
                  <a:gd name="T32" fmla="*/ 135 w 882"/>
                  <a:gd name="T33" fmla="*/ 159 h 580"/>
                  <a:gd name="T34" fmla="*/ 160 w 882"/>
                  <a:gd name="T35" fmla="*/ 109 h 580"/>
                  <a:gd name="T36" fmla="*/ 164 w 882"/>
                  <a:gd name="T37" fmla="*/ 129 h 580"/>
                  <a:gd name="T38" fmla="*/ 178 w 882"/>
                  <a:gd name="T39" fmla="*/ 145 h 580"/>
                  <a:gd name="T40" fmla="*/ 119 w 882"/>
                  <a:gd name="T41" fmla="*/ 172 h 580"/>
                  <a:gd name="T42" fmla="*/ 114 w 882"/>
                  <a:gd name="T43" fmla="*/ 164 h 580"/>
                  <a:gd name="T44" fmla="*/ 117 w 882"/>
                  <a:gd name="T45" fmla="*/ 163 h 580"/>
                  <a:gd name="T46" fmla="*/ 118 w 882"/>
                  <a:gd name="T47" fmla="*/ 158 h 580"/>
                  <a:gd name="T48" fmla="*/ 108 w 882"/>
                  <a:gd name="T49" fmla="*/ 155 h 580"/>
                  <a:gd name="T50" fmla="*/ 113 w 882"/>
                  <a:gd name="T51" fmla="*/ 156 h 580"/>
                  <a:gd name="T52" fmla="*/ 108 w 882"/>
                  <a:gd name="T53" fmla="*/ 160 h 580"/>
                  <a:gd name="T54" fmla="*/ 102 w 882"/>
                  <a:gd name="T55" fmla="*/ 175 h 580"/>
                  <a:gd name="T56" fmla="*/ 98 w 882"/>
                  <a:gd name="T57" fmla="*/ 181 h 580"/>
                  <a:gd name="T58" fmla="*/ 95 w 882"/>
                  <a:gd name="T59" fmla="*/ 184 h 580"/>
                  <a:gd name="T60" fmla="*/ 90 w 882"/>
                  <a:gd name="T61" fmla="*/ 185 h 580"/>
                  <a:gd name="T62" fmla="*/ 55 w 882"/>
                  <a:gd name="T63" fmla="*/ 203 h 580"/>
                  <a:gd name="T64" fmla="*/ 35 w 882"/>
                  <a:gd name="T65" fmla="*/ 252 h 580"/>
                  <a:gd name="T66" fmla="*/ 83 w 882"/>
                  <a:gd name="T67" fmla="*/ 238 h 580"/>
                  <a:gd name="T68" fmla="*/ 117 w 882"/>
                  <a:gd name="T69" fmla="*/ 226 h 580"/>
                  <a:gd name="T70" fmla="*/ 133 w 882"/>
                  <a:gd name="T71" fmla="*/ 221 h 580"/>
                  <a:gd name="T72" fmla="*/ 165 w 882"/>
                  <a:gd name="T73" fmla="*/ 253 h 580"/>
                  <a:gd name="T74" fmla="*/ 169 w 882"/>
                  <a:gd name="T75" fmla="*/ 259 h 580"/>
                  <a:gd name="T76" fmla="*/ 175 w 882"/>
                  <a:gd name="T77" fmla="*/ 246 h 580"/>
                  <a:gd name="T78" fmla="*/ 210 w 882"/>
                  <a:gd name="T79" fmla="*/ 211 h 580"/>
                  <a:gd name="T80" fmla="*/ 245 w 882"/>
                  <a:gd name="T81" fmla="*/ 230 h 580"/>
                  <a:gd name="T82" fmla="*/ 187 w 882"/>
                  <a:gd name="T83" fmla="*/ 249 h 580"/>
                  <a:gd name="T84" fmla="*/ 223 w 882"/>
                  <a:gd name="T85" fmla="*/ 279 h 580"/>
                  <a:gd name="T86" fmla="*/ 81 w 882"/>
                  <a:gd name="T87" fmla="*/ 263 h 580"/>
                  <a:gd name="T88" fmla="*/ 5 w 882"/>
                  <a:gd name="T89" fmla="*/ 347 h 580"/>
                  <a:gd name="T90" fmla="*/ 98 w 882"/>
                  <a:gd name="T91" fmla="*/ 406 h 580"/>
                  <a:gd name="T92" fmla="*/ 137 w 882"/>
                  <a:gd name="T93" fmla="*/ 538 h 580"/>
                  <a:gd name="T94" fmla="*/ 278 w 882"/>
                  <a:gd name="T95" fmla="*/ 406 h 580"/>
                  <a:gd name="T96" fmla="*/ 255 w 882"/>
                  <a:gd name="T97" fmla="*/ 354 h 580"/>
                  <a:gd name="T98" fmla="*/ 321 w 882"/>
                  <a:gd name="T99" fmla="*/ 338 h 580"/>
                  <a:gd name="T100" fmla="*/ 277 w 882"/>
                  <a:gd name="T101" fmla="*/ 298 h 580"/>
                  <a:gd name="T102" fmla="*/ 360 w 882"/>
                  <a:gd name="T103" fmla="*/ 321 h 580"/>
                  <a:gd name="T104" fmla="*/ 412 w 882"/>
                  <a:gd name="T105" fmla="*/ 377 h 580"/>
                  <a:gd name="T106" fmla="*/ 468 w 882"/>
                  <a:gd name="T107" fmla="*/ 338 h 580"/>
                  <a:gd name="T108" fmla="*/ 501 w 882"/>
                  <a:gd name="T109" fmla="*/ 406 h 580"/>
                  <a:gd name="T110" fmla="*/ 516 w 882"/>
                  <a:gd name="T111" fmla="*/ 381 h 580"/>
                  <a:gd name="T112" fmla="*/ 540 w 882"/>
                  <a:gd name="T113" fmla="*/ 334 h 580"/>
                  <a:gd name="T114" fmla="*/ 589 w 882"/>
                  <a:gd name="T115" fmla="*/ 300 h 580"/>
                  <a:gd name="T116" fmla="*/ 579 w 882"/>
                  <a:gd name="T117" fmla="*/ 255 h 580"/>
                  <a:gd name="T118" fmla="*/ 615 w 882"/>
                  <a:gd name="T119" fmla="*/ 272 h 580"/>
                  <a:gd name="T120" fmla="*/ 672 w 882"/>
                  <a:gd name="T121" fmla="*/ 144 h 580"/>
                  <a:gd name="T122" fmla="*/ 768 w 882"/>
                  <a:gd name="T123" fmla="*/ 148 h 580"/>
                  <a:gd name="T124" fmla="*/ 871 w 882"/>
                  <a:gd name="T125" fmla="*/ 10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 h="580">
                    <a:moveTo>
                      <a:pt x="882" y="93"/>
                    </a:moveTo>
                    <a:cubicBezTo>
                      <a:pt x="880" y="92"/>
                      <a:pt x="880" y="92"/>
                      <a:pt x="880" y="92"/>
                    </a:cubicBezTo>
                    <a:cubicBezTo>
                      <a:pt x="879" y="91"/>
                      <a:pt x="879" y="91"/>
                      <a:pt x="879" y="91"/>
                    </a:cubicBezTo>
                    <a:cubicBezTo>
                      <a:pt x="874" y="88"/>
                      <a:pt x="874" y="88"/>
                      <a:pt x="874" y="88"/>
                    </a:cubicBezTo>
                    <a:cubicBezTo>
                      <a:pt x="875" y="87"/>
                      <a:pt x="875" y="87"/>
                      <a:pt x="875" y="87"/>
                    </a:cubicBezTo>
                    <a:cubicBezTo>
                      <a:pt x="870" y="86"/>
                      <a:pt x="870" y="86"/>
                      <a:pt x="870" y="86"/>
                    </a:cubicBezTo>
                    <a:cubicBezTo>
                      <a:pt x="869" y="87"/>
                      <a:pt x="869" y="87"/>
                      <a:pt x="869" y="87"/>
                    </a:cubicBezTo>
                    <a:cubicBezTo>
                      <a:pt x="869" y="87"/>
                      <a:pt x="869" y="87"/>
                      <a:pt x="869" y="87"/>
                    </a:cubicBezTo>
                    <a:cubicBezTo>
                      <a:pt x="868" y="88"/>
                      <a:pt x="868" y="88"/>
                      <a:pt x="868" y="88"/>
                    </a:cubicBezTo>
                    <a:cubicBezTo>
                      <a:pt x="867" y="88"/>
                      <a:pt x="867" y="88"/>
                      <a:pt x="867" y="88"/>
                    </a:cubicBezTo>
                    <a:cubicBezTo>
                      <a:pt x="867" y="87"/>
                      <a:pt x="867" y="87"/>
                      <a:pt x="867" y="87"/>
                    </a:cubicBezTo>
                    <a:cubicBezTo>
                      <a:pt x="868" y="86"/>
                      <a:pt x="868" y="86"/>
                      <a:pt x="868" y="86"/>
                    </a:cubicBezTo>
                    <a:cubicBezTo>
                      <a:pt x="862" y="86"/>
                      <a:pt x="862" y="86"/>
                      <a:pt x="862" y="86"/>
                    </a:cubicBezTo>
                    <a:cubicBezTo>
                      <a:pt x="863" y="86"/>
                      <a:pt x="863" y="86"/>
                      <a:pt x="863" y="86"/>
                    </a:cubicBezTo>
                    <a:cubicBezTo>
                      <a:pt x="864" y="87"/>
                      <a:pt x="864" y="87"/>
                      <a:pt x="864" y="87"/>
                    </a:cubicBezTo>
                    <a:cubicBezTo>
                      <a:pt x="864" y="89"/>
                      <a:pt x="864" y="89"/>
                      <a:pt x="864" y="89"/>
                    </a:cubicBezTo>
                    <a:cubicBezTo>
                      <a:pt x="864" y="89"/>
                      <a:pt x="864" y="89"/>
                      <a:pt x="864" y="89"/>
                    </a:cubicBezTo>
                    <a:cubicBezTo>
                      <a:pt x="864" y="90"/>
                      <a:pt x="864" y="90"/>
                      <a:pt x="864" y="90"/>
                    </a:cubicBezTo>
                    <a:cubicBezTo>
                      <a:pt x="865" y="91"/>
                      <a:pt x="865" y="91"/>
                      <a:pt x="865" y="91"/>
                    </a:cubicBezTo>
                    <a:cubicBezTo>
                      <a:pt x="864" y="92"/>
                      <a:pt x="864" y="92"/>
                      <a:pt x="864" y="92"/>
                    </a:cubicBezTo>
                    <a:cubicBezTo>
                      <a:pt x="864" y="91"/>
                      <a:pt x="864" y="91"/>
                      <a:pt x="864" y="91"/>
                    </a:cubicBezTo>
                    <a:cubicBezTo>
                      <a:pt x="863" y="91"/>
                      <a:pt x="863" y="91"/>
                      <a:pt x="863" y="91"/>
                    </a:cubicBezTo>
                    <a:cubicBezTo>
                      <a:pt x="863" y="91"/>
                      <a:pt x="863" y="91"/>
                      <a:pt x="863" y="91"/>
                    </a:cubicBezTo>
                    <a:cubicBezTo>
                      <a:pt x="862" y="90"/>
                      <a:pt x="862" y="90"/>
                      <a:pt x="862" y="90"/>
                    </a:cubicBezTo>
                    <a:cubicBezTo>
                      <a:pt x="861" y="90"/>
                      <a:pt x="861" y="90"/>
                      <a:pt x="861" y="90"/>
                    </a:cubicBezTo>
                    <a:cubicBezTo>
                      <a:pt x="861" y="89"/>
                      <a:pt x="861" y="89"/>
                      <a:pt x="861" y="89"/>
                    </a:cubicBezTo>
                    <a:cubicBezTo>
                      <a:pt x="861" y="88"/>
                      <a:pt x="861" y="88"/>
                      <a:pt x="861" y="88"/>
                    </a:cubicBezTo>
                    <a:cubicBezTo>
                      <a:pt x="861" y="87"/>
                      <a:pt x="861" y="87"/>
                      <a:pt x="861" y="87"/>
                    </a:cubicBezTo>
                    <a:cubicBezTo>
                      <a:pt x="860" y="86"/>
                      <a:pt x="860" y="86"/>
                      <a:pt x="860" y="86"/>
                    </a:cubicBezTo>
                    <a:cubicBezTo>
                      <a:pt x="860" y="85"/>
                      <a:pt x="860" y="85"/>
                      <a:pt x="860" y="85"/>
                    </a:cubicBezTo>
                    <a:cubicBezTo>
                      <a:pt x="860" y="84"/>
                      <a:pt x="860" y="84"/>
                      <a:pt x="860" y="84"/>
                    </a:cubicBezTo>
                    <a:cubicBezTo>
                      <a:pt x="860" y="84"/>
                      <a:pt x="860" y="84"/>
                      <a:pt x="860" y="84"/>
                    </a:cubicBezTo>
                    <a:cubicBezTo>
                      <a:pt x="859" y="84"/>
                      <a:pt x="859" y="84"/>
                      <a:pt x="859" y="84"/>
                    </a:cubicBezTo>
                    <a:cubicBezTo>
                      <a:pt x="859" y="84"/>
                      <a:pt x="859" y="84"/>
                      <a:pt x="859" y="84"/>
                    </a:cubicBezTo>
                    <a:cubicBezTo>
                      <a:pt x="858" y="82"/>
                      <a:pt x="858" y="82"/>
                      <a:pt x="858" y="82"/>
                    </a:cubicBezTo>
                    <a:cubicBezTo>
                      <a:pt x="855" y="80"/>
                      <a:pt x="855" y="80"/>
                      <a:pt x="855" y="80"/>
                    </a:cubicBezTo>
                    <a:cubicBezTo>
                      <a:pt x="852" y="79"/>
                      <a:pt x="852" y="79"/>
                      <a:pt x="852" y="79"/>
                    </a:cubicBezTo>
                    <a:cubicBezTo>
                      <a:pt x="851" y="78"/>
                      <a:pt x="851" y="78"/>
                      <a:pt x="851" y="78"/>
                    </a:cubicBezTo>
                    <a:cubicBezTo>
                      <a:pt x="848" y="76"/>
                      <a:pt x="848" y="76"/>
                      <a:pt x="848" y="76"/>
                    </a:cubicBezTo>
                    <a:cubicBezTo>
                      <a:pt x="846" y="76"/>
                      <a:pt x="846" y="76"/>
                      <a:pt x="846" y="76"/>
                    </a:cubicBezTo>
                    <a:cubicBezTo>
                      <a:pt x="845" y="75"/>
                      <a:pt x="845" y="75"/>
                      <a:pt x="845" y="75"/>
                    </a:cubicBezTo>
                    <a:cubicBezTo>
                      <a:pt x="844" y="74"/>
                      <a:pt x="844" y="74"/>
                      <a:pt x="844" y="74"/>
                    </a:cubicBezTo>
                    <a:cubicBezTo>
                      <a:pt x="842" y="74"/>
                      <a:pt x="842" y="74"/>
                      <a:pt x="842" y="74"/>
                    </a:cubicBezTo>
                    <a:cubicBezTo>
                      <a:pt x="841" y="73"/>
                      <a:pt x="841" y="73"/>
                      <a:pt x="841" y="73"/>
                    </a:cubicBezTo>
                    <a:cubicBezTo>
                      <a:pt x="840" y="72"/>
                      <a:pt x="840" y="72"/>
                      <a:pt x="840" y="72"/>
                    </a:cubicBezTo>
                    <a:cubicBezTo>
                      <a:pt x="839" y="72"/>
                      <a:pt x="839" y="72"/>
                      <a:pt x="839" y="72"/>
                    </a:cubicBezTo>
                    <a:cubicBezTo>
                      <a:pt x="838" y="71"/>
                      <a:pt x="838" y="71"/>
                      <a:pt x="838" y="71"/>
                    </a:cubicBezTo>
                    <a:cubicBezTo>
                      <a:pt x="835" y="70"/>
                      <a:pt x="835" y="70"/>
                      <a:pt x="835" y="70"/>
                    </a:cubicBezTo>
                    <a:cubicBezTo>
                      <a:pt x="833" y="69"/>
                      <a:pt x="833" y="69"/>
                      <a:pt x="833" y="69"/>
                    </a:cubicBezTo>
                    <a:cubicBezTo>
                      <a:pt x="831" y="69"/>
                      <a:pt x="831" y="69"/>
                      <a:pt x="831" y="69"/>
                    </a:cubicBezTo>
                    <a:cubicBezTo>
                      <a:pt x="829" y="68"/>
                      <a:pt x="829" y="68"/>
                      <a:pt x="829" y="68"/>
                    </a:cubicBezTo>
                    <a:cubicBezTo>
                      <a:pt x="828" y="67"/>
                      <a:pt x="828" y="67"/>
                      <a:pt x="828" y="67"/>
                    </a:cubicBezTo>
                    <a:cubicBezTo>
                      <a:pt x="828" y="67"/>
                      <a:pt x="826" y="67"/>
                      <a:pt x="826" y="67"/>
                    </a:cubicBezTo>
                    <a:cubicBezTo>
                      <a:pt x="825" y="67"/>
                      <a:pt x="824" y="67"/>
                      <a:pt x="824" y="67"/>
                    </a:cubicBezTo>
                    <a:cubicBezTo>
                      <a:pt x="823" y="66"/>
                      <a:pt x="823" y="66"/>
                      <a:pt x="823" y="66"/>
                    </a:cubicBezTo>
                    <a:cubicBezTo>
                      <a:pt x="821" y="66"/>
                      <a:pt x="821" y="66"/>
                      <a:pt x="821" y="66"/>
                    </a:cubicBezTo>
                    <a:cubicBezTo>
                      <a:pt x="820" y="66"/>
                      <a:pt x="820" y="66"/>
                      <a:pt x="820" y="66"/>
                    </a:cubicBezTo>
                    <a:cubicBezTo>
                      <a:pt x="818" y="66"/>
                      <a:pt x="818" y="66"/>
                      <a:pt x="818" y="66"/>
                    </a:cubicBezTo>
                    <a:cubicBezTo>
                      <a:pt x="817" y="66"/>
                      <a:pt x="817" y="66"/>
                      <a:pt x="817" y="66"/>
                    </a:cubicBezTo>
                    <a:cubicBezTo>
                      <a:pt x="813" y="66"/>
                      <a:pt x="813" y="66"/>
                      <a:pt x="813" y="66"/>
                    </a:cubicBezTo>
                    <a:cubicBezTo>
                      <a:pt x="812" y="65"/>
                      <a:pt x="812" y="65"/>
                      <a:pt x="812" y="65"/>
                    </a:cubicBezTo>
                    <a:cubicBezTo>
                      <a:pt x="811" y="65"/>
                      <a:pt x="811" y="65"/>
                      <a:pt x="811" y="65"/>
                    </a:cubicBezTo>
                    <a:cubicBezTo>
                      <a:pt x="811" y="66"/>
                      <a:pt x="811" y="66"/>
                      <a:pt x="811" y="66"/>
                    </a:cubicBezTo>
                    <a:cubicBezTo>
                      <a:pt x="810" y="66"/>
                      <a:pt x="810" y="66"/>
                      <a:pt x="810" y="66"/>
                    </a:cubicBezTo>
                    <a:cubicBezTo>
                      <a:pt x="809" y="66"/>
                      <a:pt x="809" y="66"/>
                      <a:pt x="809" y="66"/>
                    </a:cubicBezTo>
                    <a:cubicBezTo>
                      <a:pt x="808" y="65"/>
                      <a:pt x="808" y="65"/>
                      <a:pt x="808" y="65"/>
                    </a:cubicBezTo>
                    <a:cubicBezTo>
                      <a:pt x="807" y="65"/>
                      <a:pt x="807" y="65"/>
                      <a:pt x="807" y="65"/>
                    </a:cubicBezTo>
                    <a:cubicBezTo>
                      <a:pt x="804" y="64"/>
                      <a:pt x="804" y="64"/>
                      <a:pt x="804" y="64"/>
                    </a:cubicBezTo>
                    <a:cubicBezTo>
                      <a:pt x="803" y="64"/>
                      <a:pt x="803" y="64"/>
                      <a:pt x="803" y="64"/>
                    </a:cubicBezTo>
                    <a:cubicBezTo>
                      <a:pt x="802" y="64"/>
                      <a:pt x="802" y="64"/>
                      <a:pt x="802" y="64"/>
                    </a:cubicBezTo>
                    <a:cubicBezTo>
                      <a:pt x="799" y="64"/>
                      <a:pt x="799" y="64"/>
                      <a:pt x="799" y="64"/>
                    </a:cubicBezTo>
                    <a:cubicBezTo>
                      <a:pt x="799" y="64"/>
                      <a:pt x="799" y="64"/>
                      <a:pt x="799" y="64"/>
                    </a:cubicBezTo>
                    <a:cubicBezTo>
                      <a:pt x="798" y="65"/>
                      <a:pt x="798" y="65"/>
                      <a:pt x="798" y="65"/>
                    </a:cubicBezTo>
                    <a:cubicBezTo>
                      <a:pt x="798" y="66"/>
                      <a:pt x="798" y="66"/>
                      <a:pt x="798" y="66"/>
                    </a:cubicBezTo>
                    <a:cubicBezTo>
                      <a:pt x="797" y="67"/>
                      <a:pt x="797" y="67"/>
                      <a:pt x="797" y="67"/>
                    </a:cubicBezTo>
                    <a:cubicBezTo>
                      <a:pt x="798" y="68"/>
                      <a:pt x="798" y="68"/>
                      <a:pt x="798" y="68"/>
                    </a:cubicBezTo>
                    <a:cubicBezTo>
                      <a:pt x="799" y="68"/>
                      <a:pt x="799" y="68"/>
                      <a:pt x="799" y="68"/>
                    </a:cubicBezTo>
                    <a:cubicBezTo>
                      <a:pt x="799" y="68"/>
                      <a:pt x="799" y="68"/>
                      <a:pt x="799" y="68"/>
                    </a:cubicBezTo>
                    <a:cubicBezTo>
                      <a:pt x="800" y="70"/>
                      <a:pt x="800" y="70"/>
                      <a:pt x="800" y="70"/>
                    </a:cubicBezTo>
                    <a:cubicBezTo>
                      <a:pt x="801" y="71"/>
                      <a:pt x="801" y="71"/>
                      <a:pt x="801" y="71"/>
                    </a:cubicBezTo>
                    <a:cubicBezTo>
                      <a:pt x="801" y="72"/>
                      <a:pt x="801" y="72"/>
                      <a:pt x="801" y="72"/>
                    </a:cubicBezTo>
                    <a:cubicBezTo>
                      <a:pt x="800" y="72"/>
                      <a:pt x="800" y="72"/>
                      <a:pt x="800" y="72"/>
                    </a:cubicBezTo>
                    <a:cubicBezTo>
                      <a:pt x="800" y="73"/>
                      <a:pt x="800" y="73"/>
                      <a:pt x="800" y="73"/>
                    </a:cubicBezTo>
                    <a:cubicBezTo>
                      <a:pt x="799" y="74"/>
                      <a:pt x="799" y="74"/>
                      <a:pt x="799" y="74"/>
                    </a:cubicBezTo>
                    <a:cubicBezTo>
                      <a:pt x="797" y="74"/>
                      <a:pt x="797" y="74"/>
                      <a:pt x="797" y="74"/>
                    </a:cubicBezTo>
                    <a:cubicBezTo>
                      <a:pt x="795" y="74"/>
                      <a:pt x="795" y="74"/>
                      <a:pt x="795" y="74"/>
                    </a:cubicBezTo>
                    <a:cubicBezTo>
                      <a:pt x="794" y="72"/>
                      <a:pt x="794" y="72"/>
                      <a:pt x="794" y="72"/>
                    </a:cubicBezTo>
                    <a:cubicBezTo>
                      <a:pt x="792" y="71"/>
                      <a:pt x="792" y="71"/>
                      <a:pt x="792" y="71"/>
                    </a:cubicBezTo>
                    <a:cubicBezTo>
                      <a:pt x="791" y="71"/>
                      <a:pt x="791" y="71"/>
                      <a:pt x="791" y="71"/>
                    </a:cubicBezTo>
                    <a:cubicBezTo>
                      <a:pt x="790" y="71"/>
                      <a:pt x="790" y="71"/>
                      <a:pt x="790" y="71"/>
                    </a:cubicBezTo>
                    <a:cubicBezTo>
                      <a:pt x="789" y="70"/>
                      <a:pt x="789" y="70"/>
                      <a:pt x="789" y="70"/>
                    </a:cubicBezTo>
                    <a:cubicBezTo>
                      <a:pt x="789" y="69"/>
                      <a:pt x="789" y="69"/>
                      <a:pt x="789" y="69"/>
                    </a:cubicBezTo>
                    <a:cubicBezTo>
                      <a:pt x="789" y="68"/>
                      <a:pt x="789" y="68"/>
                      <a:pt x="789" y="68"/>
                    </a:cubicBezTo>
                    <a:cubicBezTo>
                      <a:pt x="787" y="67"/>
                      <a:pt x="787" y="67"/>
                      <a:pt x="787" y="67"/>
                    </a:cubicBezTo>
                    <a:cubicBezTo>
                      <a:pt x="787" y="66"/>
                      <a:pt x="787" y="66"/>
                      <a:pt x="787" y="66"/>
                    </a:cubicBezTo>
                    <a:cubicBezTo>
                      <a:pt x="786" y="66"/>
                      <a:pt x="786" y="66"/>
                      <a:pt x="786" y="66"/>
                    </a:cubicBezTo>
                    <a:cubicBezTo>
                      <a:pt x="785" y="67"/>
                      <a:pt x="785" y="67"/>
                      <a:pt x="785" y="67"/>
                    </a:cubicBezTo>
                    <a:cubicBezTo>
                      <a:pt x="783" y="68"/>
                      <a:pt x="783" y="68"/>
                      <a:pt x="783" y="68"/>
                    </a:cubicBezTo>
                    <a:cubicBezTo>
                      <a:pt x="782" y="69"/>
                      <a:pt x="782" y="69"/>
                      <a:pt x="782" y="69"/>
                    </a:cubicBezTo>
                    <a:cubicBezTo>
                      <a:pt x="780" y="69"/>
                      <a:pt x="780" y="69"/>
                      <a:pt x="780" y="69"/>
                    </a:cubicBezTo>
                    <a:cubicBezTo>
                      <a:pt x="779" y="68"/>
                      <a:pt x="779" y="68"/>
                      <a:pt x="779" y="68"/>
                    </a:cubicBezTo>
                    <a:cubicBezTo>
                      <a:pt x="777" y="68"/>
                      <a:pt x="777" y="68"/>
                      <a:pt x="777" y="68"/>
                    </a:cubicBezTo>
                    <a:cubicBezTo>
                      <a:pt x="774" y="68"/>
                      <a:pt x="774" y="68"/>
                      <a:pt x="774" y="68"/>
                    </a:cubicBezTo>
                    <a:cubicBezTo>
                      <a:pt x="772" y="67"/>
                      <a:pt x="772" y="67"/>
                      <a:pt x="772" y="67"/>
                    </a:cubicBezTo>
                    <a:cubicBezTo>
                      <a:pt x="771" y="67"/>
                      <a:pt x="771" y="67"/>
                      <a:pt x="771" y="67"/>
                    </a:cubicBezTo>
                    <a:cubicBezTo>
                      <a:pt x="770" y="67"/>
                      <a:pt x="770" y="67"/>
                      <a:pt x="770" y="67"/>
                    </a:cubicBezTo>
                    <a:cubicBezTo>
                      <a:pt x="768" y="67"/>
                      <a:pt x="768" y="67"/>
                      <a:pt x="768" y="67"/>
                    </a:cubicBezTo>
                    <a:cubicBezTo>
                      <a:pt x="766" y="67"/>
                      <a:pt x="766" y="67"/>
                      <a:pt x="766" y="67"/>
                    </a:cubicBezTo>
                    <a:cubicBezTo>
                      <a:pt x="765" y="67"/>
                      <a:pt x="765" y="67"/>
                      <a:pt x="765" y="67"/>
                    </a:cubicBezTo>
                    <a:cubicBezTo>
                      <a:pt x="763" y="67"/>
                      <a:pt x="763" y="67"/>
                      <a:pt x="763" y="67"/>
                    </a:cubicBezTo>
                    <a:cubicBezTo>
                      <a:pt x="761" y="67"/>
                      <a:pt x="761" y="67"/>
                      <a:pt x="761" y="67"/>
                    </a:cubicBezTo>
                    <a:cubicBezTo>
                      <a:pt x="761" y="67"/>
                      <a:pt x="761" y="67"/>
                      <a:pt x="761" y="67"/>
                    </a:cubicBezTo>
                    <a:cubicBezTo>
                      <a:pt x="760" y="68"/>
                      <a:pt x="760" y="68"/>
                      <a:pt x="760" y="68"/>
                    </a:cubicBezTo>
                    <a:cubicBezTo>
                      <a:pt x="760" y="69"/>
                      <a:pt x="760" y="69"/>
                      <a:pt x="760" y="69"/>
                    </a:cubicBezTo>
                    <a:cubicBezTo>
                      <a:pt x="760" y="70"/>
                      <a:pt x="760" y="70"/>
                      <a:pt x="760" y="70"/>
                    </a:cubicBezTo>
                    <a:cubicBezTo>
                      <a:pt x="760" y="71"/>
                      <a:pt x="760" y="71"/>
                      <a:pt x="760" y="71"/>
                    </a:cubicBezTo>
                    <a:cubicBezTo>
                      <a:pt x="760" y="72"/>
                      <a:pt x="760" y="72"/>
                      <a:pt x="760" y="72"/>
                    </a:cubicBezTo>
                    <a:cubicBezTo>
                      <a:pt x="759" y="71"/>
                      <a:pt x="759" y="71"/>
                      <a:pt x="759" y="71"/>
                    </a:cubicBezTo>
                    <a:cubicBezTo>
                      <a:pt x="759" y="70"/>
                      <a:pt x="759" y="70"/>
                      <a:pt x="759" y="70"/>
                    </a:cubicBezTo>
                    <a:cubicBezTo>
                      <a:pt x="759" y="69"/>
                      <a:pt x="759" y="69"/>
                      <a:pt x="759" y="69"/>
                    </a:cubicBezTo>
                    <a:cubicBezTo>
                      <a:pt x="758" y="68"/>
                      <a:pt x="758" y="68"/>
                      <a:pt x="758" y="68"/>
                    </a:cubicBezTo>
                    <a:cubicBezTo>
                      <a:pt x="757" y="67"/>
                      <a:pt x="757" y="67"/>
                      <a:pt x="757" y="67"/>
                    </a:cubicBezTo>
                    <a:cubicBezTo>
                      <a:pt x="755" y="67"/>
                      <a:pt x="755" y="67"/>
                      <a:pt x="755" y="67"/>
                    </a:cubicBezTo>
                    <a:cubicBezTo>
                      <a:pt x="754" y="67"/>
                      <a:pt x="754" y="67"/>
                      <a:pt x="754" y="67"/>
                    </a:cubicBezTo>
                    <a:cubicBezTo>
                      <a:pt x="754" y="66"/>
                      <a:pt x="754" y="66"/>
                      <a:pt x="754" y="66"/>
                    </a:cubicBezTo>
                    <a:cubicBezTo>
                      <a:pt x="753" y="66"/>
                      <a:pt x="753" y="66"/>
                      <a:pt x="753" y="66"/>
                    </a:cubicBezTo>
                    <a:cubicBezTo>
                      <a:pt x="753" y="65"/>
                      <a:pt x="753" y="65"/>
                      <a:pt x="753" y="65"/>
                    </a:cubicBezTo>
                    <a:cubicBezTo>
                      <a:pt x="753" y="64"/>
                      <a:pt x="753" y="64"/>
                      <a:pt x="753" y="64"/>
                    </a:cubicBezTo>
                    <a:cubicBezTo>
                      <a:pt x="753" y="64"/>
                      <a:pt x="753" y="64"/>
                      <a:pt x="753" y="64"/>
                    </a:cubicBezTo>
                    <a:cubicBezTo>
                      <a:pt x="754" y="63"/>
                      <a:pt x="754" y="63"/>
                      <a:pt x="754" y="63"/>
                    </a:cubicBezTo>
                    <a:cubicBezTo>
                      <a:pt x="754" y="62"/>
                      <a:pt x="754" y="62"/>
                      <a:pt x="754" y="62"/>
                    </a:cubicBezTo>
                    <a:cubicBezTo>
                      <a:pt x="754" y="61"/>
                      <a:pt x="754" y="61"/>
                      <a:pt x="754" y="61"/>
                    </a:cubicBezTo>
                    <a:cubicBezTo>
                      <a:pt x="752" y="59"/>
                      <a:pt x="752" y="59"/>
                      <a:pt x="752" y="59"/>
                    </a:cubicBezTo>
                    <a:cubicBezTo>
                      <a:pt x="751" y="58"/>
                      <a:pt x="751" y="58"/>
                      <a:pt x="751" y="58"/>
                    </a:cubicBezTo>
                    <a:cubicBezTo>
                      <a:pt x="748" y="57"/>
                      <a:pt x="748" y="57"/>
                      <a:pt x="748" y="57"/>
                    </a:cubicBezTo>
                    <a:cubicBezTo>
                      <a:pt x="746" y="57"/>
                      <a:pt x="746" y="57"/>
                      <a:pt x="746" y="57"/>
                    </a:cubicBezTo>
                    <a:cubicBezTo>
                      <a:pt x="743" y="56"/>
                      <a:pt x="743" y="56"/>
                      <a:pt x="743" y="56"/>
                    </a:cubicBezTo>
                    <a:cubicBezTo>
                      <a:pt x="740" y="56"/>
                      <a:pt x="740" y="56"/>
                      <a:pt x="740" y="56"/>
                    </a:cubicBezTo>
                    <a:cubicBezTo>
                      <a:pt x="738" y="56"/>
                      <a:pt x="738" y="56"/>
                      <a:pt x="738" y="56"/>
                    </a:cubicBezTo>
                    <a:cubicBezTo>
                      <a:pt x="735" y="56"/>
                      <a:pt x="735" y="56"/>
                      <a:pt x="735" y="56"/>
                    </a:cubicBezTo>
                    <a:cubicBezTo>
                      <a:pt x="733" y="56"/>
                      <a:pt x="733" y="56"/>
                      <a:pt x="733" y="56"/>
                    </a:cubicBezTo>
                    <a:cubicBezTo>
                      <a:pt x="733" y="56"/>
                      <a:pt x="732" y="56"/>
                      <a:pt x="732" y="56"/>
                    </a:cubicBezTo>
                    <a:cubicBezTo>
                      <a:pt x="731" y="56"/>
                      <a:pt x="730" y="57"/>
                      <a:pt x="730" y="57"/>
                    </a:cubicBezTo>
                    <a:cubicBezTo>
                      <a:pt x="728" y="57"/>
                      <a:pt x="728" y="57"/>
                      <a:pt x="728" y="57"/>
                    </a:cubicBezTo>
                    <a:cubicBezTo>
                      <a:pt x="726" y="58"/>
                      <a:pt x="726" y="58"/>
                      <a:pt x="726" y="58"/>
                    </a:cubicBezTo>
                    <a:cubicBezTo>
                      <a:pt x="725" y="58"/>
                      <a:pt x="725" y="58"/>
                      <a:pt x="725" y="58"/>
                    </a:cubicBezTo>
                    <a:cubicBezTo>
                      <a:pt x="723" y="58"/>
                      <a:pt x="723" y="58"/>
                      <a:pt x="723" y="58"/>
                    </a:cubicBezTo>
                    <a:cubicBezTo>
                      <a:pt x="720" y="58"/>
                      <a:pt x="720" y="58"/>
                      <a:pt x="720" y="58"/>
                    </a:cubicBezTo>
                    <a:cubicBezTo>
                      <a:pt x="719" y="57"/>
                      <a:pt x="719" y="57"/>
                      <a:pt x="719" y="57"/>
                    </a:cubicBezTo>
                    <a:cubicBezTo>
                      <a:pt x="720" y="57"/>
                      <a:pt x="720" y="57"/>
                      <a:pt x="720" y="57"/>
                    </a:cubicBezTo>
                    <a:cubicBezTo>
                      <a:pt x="719" y="56"/>
                      <a:pt x="719" y="56"/>
                      <a:pt x="719" y="56"/>
                    </a:cubicBezTo>
                    <a:cubicBezTo>
                      <a:pt x="718" y="55"/>
                      <a:pt x="718" y="55"/>
                      <a:pt x="718" y="55"/>
                    </a:cubicBezTo>
                    <a:cubicBezTo>
                      <a:pt x="716" y="54"/>
                      <a:pt x="716" y="54"/>
                      <a:pt x="716" y="54"/>
                    </a:cubicBezTo>
                    <a:cubicBezTo>
                      <a:pt x="715" y="54"/>
                      <a:pt x="715" y="54"/>
                      <a:pt x="715" y="54"/>
                    </a:cubicBezTo>
                    <a:cubicBezTo>
                      <a:pt x="713" y="55"/>
                      <a:pt x="713" y="55"/>
                      <a:pt x="713" y="55"/>
                    </a:cubicBezTo>
                    <a:cubicBezTo>
                      <a:pt x="714" y="54"/>
                      <a:pt x="714" y="54"/>
                      <a:pt x="714" y="54"/>
                    </a:cubicBezTo>
                    <a:cubicBezTo>
                      <a:pt x="713" y="53"/>
                      <a:pt x="713" y="53"/>
                      <a:pt x="713" y="53"/>
                    </a:cubicBezTo>
                    <a:cubicBezTo>
                      <a:pt x="713" y="53"/>
                      <a:pt x="713" y="53"/>
                      <a:pt x="713" y="53"/>
                    </a:cubicBezTo>
                    <a:cubicBezTo>
                      <a:pt x="712" y="53"/>
                      <a:pt x="712" y="53"/>
                      <a:pt x="712" y="53"/>
                    </a:cubicBezTo>
                    <a:cubicBezTo>
                      <a:pt x="712" y="53"/>
                      <a:pt x="711" y="53"/>
                      <a:pt x="710" y="52"/>
                    </a:cubicBezTo>
                    <a:cubicBezTo>
                      <a:pt x="709" y="51"/>
                      <a:pt x="709" y="52"/>
                      <a:pt x="709" y="52"/>
                    </a:cubicBezTo>
                    <a:cubicBezTo>
                      <a:pt x="708" y="51"/>
                      <a:pt x="708" y="51"/>
                      <a:pt x="708" y="51"/>
                    </a:cubicBezTo>
                    <a:cubicBezTo>
                      <a:pt x="707" y="51"/>
                      <a:pt x="707" y="51"/>
                      <a:pt x="707" y="51"/>
                    </a:cubicBezTo>
                    <a:cubicBezTo>
                      <a:pt x="706" y="51"/>
                      <a:pt x="706" y="51"/>
                      <a:pt x="706" y="51"/>
                    </a:cubicBezTo>
                    <a:cubicBezTo>
                      <a:pt x="706" y="51"/>
                      <a:pt x="706" y="51"/>
                      <a:pt x="706" y="51"/>
                    </a:cubicBezTo>
                    <a:cubicBezTo>
                      <a:pt x="707" y="51"/>
                      <a:pt x="707" y="51"/>
                      <a:pt x="707" y="51"/>
                    </a:cubicBezTo>
                    <a:cubicBezTo>
                      <a:pt x="708" y="50"/>
                      <a:pt x="708" y="50"/>
                      <a:pt x="708" y="50"/>
                    </a:cubicBezTo>
                    <a:cubicBezTo>
                      <a:pt x="709" y="50"/>
                      <a:pt x="709" y="50"/>
                      <a:pt x="709" y="50"/>
                    </a:cubicBezTo>
                    <a:cubicBezTo>
                      <a:pt x="709" y="50"/>
                      <a:pt x="709" y="50"/>
                      <a:pt x="709" y="50"/>
                    </a:cubicBezTo>
                    <a:cubicBezTo>
                      <a:pt x="710" y="50"/>
                      <a:pt x="710" y="50"/>
                      <a:pt x="710" y="50"/>
                    </a:cubicBezTo>
                    <a:cubicBezTo>
                      <a:pt x="712" y="50"/>
                      <a:pt x="712" y="50"/>
                      <a:pt x="712" y="50"/>
                    </a:cubicBezTo>
                    <a:cubicBezTo>
                      <a:pt x="710" y="49"/>
                      <a:pt x="710" y="49"/>
                      <a:pt x="710" y="49"/>
                    </a:cubicBezTo>
                    <a:cubicBezTo>
                      <a:pt x="709" y="48"/>
                      <a:pt x="709" y="48"/>
                      <a:pt x="709" y="48"/>
                    </a:cubicBezTo>
                    <a:cubicBezTo>
                      <a:pt x="708" y="47"/>
                      <a:pt x="708" y="47"/>
                      <a:pt x="708" y="47"/>
                    </a:cubicBezTo>
                    <a:cubicBezTo>
                      <a:pt x="707" y="47"/>
                      <a:pt x="707" y="47"/>
                      <a:pt x="707" y="47"/>
                    </a:cubicBezTo>
                    <a:cubicBezTo>
                      <a:pt x="705" y="46"/>
                      <a:pt x="705" y="46"/>
                      <a:pt x="705" y="46"/>
                    </a:cubicBezTo>
                    <a:cubicBezTo>
                      <a:pt x="703" y="46"/>
                      <a:pt x="703" y="46"/>
                      <a:pt x="703" y="46"/>
                    </a:cubicBezTo>
                    <a:cubicBezTo>
                      <a:pt x="701" y="46"/>
                      <a:pt x="701" y="46"/>
                      <a:pt x="701" y="46"/>
                    </a:cubicBezTo>
                    <a:cubicBezTo>
                      <a:pt x="699" y="46"/>
                      <a:pt x="699" y="46"/>
                      <a:pt x="699" y="46"/>
                    </a:cubicBezTo>
                    <a:cubicBezTo>
                      <a:pt x="698" y="48"/>
                      <a:pt x="698" y="48"/>
                      <a:pt x="698" y="48"/>
                    </a:cubicBezTo>
                    <a:cubicBezTo>
                      <a:pt x="696" y="50"/>
                      <a:pt x="696" y="50"/>
                      <a:pt x="696" y="50"/>
                    </a:cubicBezTo>
                    <a:cubicBezTo>
                      <a:pt x="694" y="50"/>
                      <a:pt x="694" y="50"/>
                      <a:pt x="694" y="50"/>
                    </a:cubicBezTo>
                    <a:cubicBezTo>
                      <a:pt x="693" y="51"/>
                      <a:pt x="693" y="51"/>
                      <a:pt x="693" y="51"/>
                    </a:cubicBezTo>
                    <a:cubicBezTo>
                      <a:pt x="691" y="51"/>
                      <a:pt x="691" y="51"/>
                      <a:pt x="691" y="51"/>
                    </a:cubicBezTo>
                    <a:cubicBezTo>
                      <a:pt x="690" y="51"/>
                      <a:pt x="690" y="51"/>
                      <a:pt x="690" y="51"/>
                    </a:cubicBezTo>
                    <a:cubicBezTo>
                      <a:pt x="690" y="50"/>
                      <a:pt x="690" y="50"/>
                      <a:pt x="690" y="50"/>
                    </a:cubicBezTo>
                    <a:cubicBezTo>
                      <a:pt x="691" y="50"/>
                      <a:pt x="691" y="50"/>
                      <a:pt x="691" y="50"/>
                    </a:cubicBezTo>
                    <a:cubicBezTo>
                      <a:pt x="693" y="49"/>
                      <a:pt x="693" y="49"/>
                      <a:pt x="693" y="49"/>
                    </a:cubicBezTo>
                    <a:cubicBezTo>
                      <a:pt x="693" y="48"/>
                      <a:pt x="693" y="48"/>
                      <a:pt x="693" y="48"/>
                    </a:cubicBezTo>
                    <a:cubicBezTo>
                      <a:pt x="692" y="47"/>
                      <a:pt x="692" y="47"/>
                      <a:pt x="692" y="47"/>
                    </a:cubicBezTo>
                    <a:cubicBezTo>
                      <a:pt x="691" y="47"/>
                      <a:pt x="691" y="47"/>
                      <a:pt x="691" y="47"/>
                    </a:cubicBezTo>
                    <a:cubicBezTo>
                      <a:pt x="690" y="47"/>
                      <a:pt x="690" y="47"/>
                      <a:pt x="690" y="47"/>
                    </a:cubicBezTo>
                    <a:cubicBezTo>
                      <a:pt x="688" y="48"/>
                      <a:pt x="688" y="48"/>
                      <a:pt x="688" y="48"/>
                    </a:cubicBezTo>
                    <a:cubicBezTo>
                      <a:pt x="687" y="47"/>
                      <a:pt x="687" y="47"/>
                      <a:pt x="687" y="47"/>
                    </a:cubicBezTo>
                    <a:cubicBezTo>
                      <a:pt x="688" y="47"/>
                      <a:pt x="688" y="47"/>
                      <a:pt x="688" y="47"/>
                    </a:cubicBezTo>
                    <a:cubicBezTo>
                      <a:pt x="689" y="46"/>
                      <a:pt x="689" y="46"/>
                      <a:pt x="689" y="46"/>
                    </a:cubicBezTo>
                    <a:cubicBezTo>
                      <a:pt x="689" y="46"/>
                      <a:pt x="689" y="46"/>
                      <a:pt x="689" y="46"/>
                    </a:cubicBezTo>
                    <a:cubicBezTo>
                      <a:pt x="691" y="46"/>
                      <a:pt x="691" y="46"/>
                      <a:pt x="691" y="46"/>
                    </a:cubicBezTo>
                    <a:cubicBezTo>
                      <a:pt x="692" y="46"/>
                      <a:pt x="692" y="46"/>
                      <a:pt x="692" y="46"/>
                    </a:cubicBezTo>
                    <a:cubicBezTo>
                      <a:pt x="695" y="46"/>
                      <a:pt x="695" y="46"/>
                      <a:pt x="695" y="46"/>
                    </a:cubicBezTo>
                    <a:cubicBezTo>
                      <a:pt x="697" y="46"/>
                      <a:pt x="697" y="46"/>
                      <a:pt x="697" y="46"/>
                    </a:cubicBezTo>
                    <a:cubicBezTo>
                      <a:pt x="696" y="46"/>
                      <a:pt x="696" y="46"/>
                      <a:pt x="696" y="46"/>
                    </a:cubicBezTo>
                    <a:cubicBezTo>
                      <a:pt x="694" y="45"/>
                      <a:pt x="694" y="45"/>
                      <a:pt x="694" y="45"/>
                    </a:cubicBezTo>
                    <a:cubicBezTo>
                      <a:pt x="691" y="45"/>
                      <a:pt x="691" y="45"/>
                      <a:pt x="691" y="45"/>
                    </a:cubicBezTo>
                    <a:cubicBezTo>
                      <a:pt x="689" y="45"/>
                      <a:pt x="689" y="45"/>
                      <a:pt x="689" y="45"/>
                    </a:cubicBezTo>
                    <a:cubicBezTo>
                      <a:pt x="686" y="44"/>
                      <a:pt x="686" y="44"/>
                      <a:pt x="686" y="44"/>
                    </a:cubicBezTo>
                    <a:cubicBezTo>
                      <a:pt x="682" y="44"/>
                      <a:pt x="682" y="44"/>
                      <a:pt x="682" y="44"/>
                    </a:cubicBezTo>
                    <a:cubicBezTo>
                      <a:pt x="678" y="44"/>
                      <a:pt x="678" y="44"/>
                      <a:pt x="678" y="44"/>
                    </a:cubicBezTo>
                    <a:cubicBezTo>
                      <a:pt x="677" y="44"/>
                      <a:pt x="677" y="44"/>
                      <a:pt x="677" y="44"/>
                    </a:cubicBezTo>
                    <a:cubicBezTo>
                      <a:pt x="675" y="43"/>
                      <a:pt x="675" y="43"/>
                      <a:pt x="675" y="43"/>
                    </a:cubicBezTo>
                    <a:cubicBezTo>
                      <a:pt x="673" y="42"/>
                      <a:pt x="673" y="42"/>
                      <a:pt x="673" y="42"/>
                    </a:cubicBezTo>
                    <a:cubicBezTo>
                      <a:pt x="672" y="42"/>
                      <a:pt x="672" y="42"/>
                      <a:pt x="672" y="42"/>
                    </a:cubicBezTo>
                    <a:cubicBezTo>
                      <a:pt x="672" y="43"/>
                      <a:pt x="672" y="43"/>
                      <a:pt x="672" y="43"/>
                    </a:cubicBezTo>
                    <a:cubicBezTo>
                      <a:pt x="673" y="44"/>
                      <a:pt x="673" y="44"/>
                      <a:pt x="673" y="44"/>
                    </a:cubicBezTo>
                    <a:cubicBezTo>
                      <a:pt x="672" y="44"/>
                      <a:pt x="672" y="44"/>
                      <a:pt x="672" y="44"/>
                    </a:cubicBezTo>
                    <a:cubicBezTo>
                      <a:pt x="671" y="45"/>
                      <a:pt x="671" y="45"/>
                      <a:pt x="671" y="45"/>
                    </a:cubicBezTo>
                    <a:cubicBezTo>
                      <a:pt x="669" y="45"/>
                      <a:pt x="669" y="45"/>
                      <a:pt x="669" y="45"/>
                    </a:cubicBezTo>
                    <a:cubicBezTo>
                      <a:pt x="667" y="45"/>
                      <a:pt x="667" y="45"/>
                      <a:pt x="667" y="45"/>
                    </a:cubicBezTo>
                    <a:cubicBezTo>
                      <a:pt x="666" y="45"/>
                      <a:pt x="666" y="45"/>
                      <a:pt x="666" y="45"/>
                    </a:cubicBezTo>
                    <a:cubicBezTo>
                      <a:pt x="665" y="46"/>
                      <a:pt x="665" y="46"/>
                      <a:pt x="665" y="46"/>
                    </a:cubicBezTo>
                    <a:cubicBezTo>
                      <a:pt x="665" y="48"/>
                      <a:pt x="665" y="48"/>
                      <a:pt x="665" y="48"/>
                    </a:cubicBezTo>
                    <a:cubicBezTo>
                      <a:pt x="666" y="48"/>
                      <a:pt x="666" y="48"/>
                      <a:pt x="666" y="48"/>
                    </a:cubicBezTo>
                    <a:cubicBezTo>
                      <a:pt x="667" y="47"/>
                      <a:pt x="667" y="47"/>
                      <a:pt x="667" y="47"/>
                    </a:cubicBezTo>
                    <a:cubicBezTo>
                      <a:pt x="668" y="47"/>
                      <a:pt x="668" y="47"/>
                      <a:pt x="668" y="47"/>
                    </a:cubicBezTo>
                    <a:cubicBezTo>
                      <a:pt x="669" y="48"/>
                      <a:pt x="669" y="48"/>
                      <a:pt x="669" y="48"/>
                    </a:cubicBezTo>
                    <a:cubicBezTo>
                      <a:pt x="668" y="48"/>
                      <a:pt x="668" y="48"/>
                      <a:pt x="668" y="48"/>
                    </a:cubicBezTo>
                    <a:cubicBezTo>
                      <a:pt x="667" y="49"/>
                      <a:pt x="667" y="49"/>
                      <a:pt x="667" y="49"/>
                    </a:cubicBezTo>
                    <a:cubicBezTo>
                      <a:pt x="667" y="50"/>
                      <a:pt x="667" y="50"/>
                      <a:pt x="667" y="50"/>
                    </a:cubicBezTo>
                    <a:cubicBezTo>
                      <a:pt x="668" y="51"/>
                      <a:pt x="668" y="51"/>
                      <a:pt x="668" y="51"/>
                    </a:cubicBezTo>
                    <a:cubicBezTo>
                      <a:pt x="668" y="52"/>
                      <a:pt x="668" y="52"/>
                      <a:pt x="668" y="52"/>
                    </a:cubicBezTo>
                    <a:cubicBezTo>
                      <a:pt x="668" y="53"/>
                      <a:pt x="668" y="53"/>
                      <a:pt x="668" y="53"/>
                    </a:cubicBezTo>
                    <a:cubicBezTo>
                      <a:pt x="667" y="53"/>
                      <a:pt x="667" y="53"/>
                      <a:pt x="667" y="53"/>
                    </a:cubicBezTo>
                    <a:cubicBezTo>
                      <a:pt x="666" y="54"/>
                      <a:pt x="666" y="54"/>
                      <a:pt x="666" y="54"/>
                    </a:cubicBezTo>
                    <a:cubicBezTo>
                      <a:pt x="665" y="54"/>
                      <a:pt x="665" y="54"/>
                      <a:pt x="665" y="54"/>
                    </a:cubicBezTo>
                    <a:cubicBezTo>
                      <a:pt x="664" y="53"/>
                      <a:pt x="664" y="53"/>
                      <a:pt x="664" y="53"/>
                    </a:cubicBezTo>
                    <a:cubicBezTo>
                      <a:pt x="663" y="52"/>
                      <a:pt x="663" y="52"/>
                      <a:pt x="663" y="52"/>
                    </a:cubicBezTo>
                    <a:cubicBezTo>
                      <a:pt x="662" y="52"/>
                      <a:pt x="662" y="52"/>
                      <a:pt x="662" y="52"/>
                    </a:cubicBezTo>
                    <a:cubicBezTo>
                      <a:pt x="660" y="53"/>
                      <a:pt x="660" y="53"/>
                      <a:pt x="660" y="53"/>
                    </a:cubicBezTo>
                    <a:cubicBezTo>
                      <a:pt x="660" y="54"/>
                      <a:pt x="660" y="54"/>
                      <a:pt x="660" y="54"/>
                    </a:cubicBezTo>
                    <a:cubicBezTo>
                      <a:pt x="662" y="54"/>
                      <a:pt x="662" y="54"/>
                      <a:pt x="662" y="54"/>
                    </a:cubicBezTo>
                    <a:cubicBezTo>
                      <a:pt x="660" y="55"/>
                      <a:pt x="660" y="55"/>
                      <a:pt x="660" y="55"/>
                    </a:cubicBezTo>
                    <a:cubicBezTo>
                      <a:pt x="659" y="55"/>
                      <a:pt x="659" y="55"/>
                      <a:pt x="659" y="55"/>
                    </a:cubicBezTo>
                    <a:cubicBezTo>
                      <a:pt x="658" y="55"/>
                      <a:pt x="658" y="55"/>
                      <a:pt x="658" y="55"/>
                    </a:cubicBezTo>
                    <a:cubicBezTo>
                      <a:pt x="656" y="54"/>
                      <a:pt x="656" y="54"/>
                      <a:pt x="656" y="54"/>
                    </a:cubicBezTo>
                    <a:cubicBezTo>
                      <a:pt x="655" y="53"/>
                      <a:pt x="655" y="53"/>
                      <a:pt x="655" y="53"/>
                    </a:cubicBezTo>
                    <a:cubicBezTo>
                      <a:pt x="653" y="52"/>
                      <a:pt x="653" y="52"/>
                      <a:pt x="653" y="52"/>
                    </a:cubicBezTo>
                    <a:cubicBezTo>
                      <a:pt x="652" y="52"/>
                      <a:pt x="652" y="52"/>
                      <a:pt x="652" y="52"/>
                    </a:cubicBezTo>
                    <a:cubicBezTo>
                      <a:pt x="650" y="52"/>
                      <a:pt x="650" y="52"/>
                      <a:pt x="650" y="52"/>
                    </a:cubicBezTo>
                    <a:cubicBezTo>
                      <a:pt x="649" y="53"/>
                      <a:pt x="649" y="53"/>
                      <a:pt x="649" y="53"/>
                    </a:cubicBezTo>
                    <a:cubicBezTo>
                      <a:pt x="648" y="53"/>
                      <a:pt x="648" y="53"/>
                      <a:pt x="648" y="53"/>
                    </a:cubicBezTo>
                    <a:cubicBezTo>
                      <a:pt x="646" y="54"/>
                      <a:pt x="646" y="54"/>
                      <a:pt x="646" y="54"/>
                    </a:cubicBezTo>
                    <a:cubicBezTo>
                      <a:pt x="644" y="54"/>
                      <a:pt x="644" y="54"/>
                      <a:pt x="644" y="54"/>
                    </a:cubicBezTo>
                    <a:cubicBezTo>
                      <a:pt x="642" y="53"/>
                      <a:pt x="642" y="53"/>
                      <a:pt x="642" y="53"/>
                    </a:cubicBezTo>
                    <a:cubicBezTo>
                      <a:pt x="640" y="52"/>
                      <a:pt x="640" y="52"/>
                      <a:pt x="640" y="52"/>
                    </a:cubicBezTo>
                    <a:cubicBezTo>
                      <a:pt x="639" y="51"/>
                      <a:pt x="639" y="51"/>
                      <a:pt x="639" y="51"/>
                    </a:cubicBezTo>
                    <a:cubicBezTo>
                      <a:pt x="638" y="49"/>
                      <a:pt x="638" y="49"/>
                      <a:pt x="638" y="49"/>
                    </a:cubicBezTo>
                    <a:cubicBezTo>
                      <a:pt x="637" y="50"/>
                      <a:pt x="637" y="50"/>
                      <a:pt x="637" y="50"/>
                    </a:cubicBezTo>
                    <a:cubicBezTo>
                      <a:pt x="636" y="52"/>
                      <a:pt x="636" y="52"/>
                      <a:pt x="636" y="52"/>
                    </a:cubicBezTo>
                    <a:cubicBezTo>
                      <a:pt x="635" y="54"/>
                      <a:pt x="635" y="54"/>
                      <a:pt x="635" y="54"/>
                    </a:cubicBezTo>
                    <a:cubicBezTo>
                      <a:pt x="634" y="55"/>
                      <a:pt x="634" y="55"/>
                      <a:pt x="634" y="55"/>
                    </a:cubicBezTo>
                    <a:cubicBezTo>
                      <a:pt x="634" y="56"/>
                      <a:pt x="634" y="56"/>
                      <a:pt x="634" y="56"/>
                    </a:cubicBezTo>
                    <a:cubicBezTo>
                      <a:pt x="634" y="56"/>
                      <a:pt x="633" y="56"/>
                      <a:pt x="633" y="57"/>
                    </a:cubicBezTo>
                    <a:cubicBezTo>
                      <a:pt x="632" y="57"/>
                      <a:pt x="632" y="58"/>
                      <a:pt x="632" y="58"/>
                    </a:cubicBezTo>
                    <a:cubicBezTo>
                      <a:pt x="632" y="59"/>
                      <a:pt x="632" y="59"/>
                      <a:pt x="632" y="59"/>
                    </a:cubicBezTo>
                    <a:cubicBezTo>
                      <a:pt x="630" y="58"/>
                      <a:pt x="630" y="58"/>
                      <a:pt x="630" y="58"/>
                    </a:cubicBezTo>
                    <a:cubicBezTo>
                      <a:pt x="630" y="58"/>
                      <a:pt x="630" y="58"/>
                      <a:pt x="630" y="58"/>
                    </a:cubicBezTo>
                    <a:cubicBezTo>
                      <a:pt x="628" y="57"/>
                      <a:pt x="628" y="57"/>
                      <a:pt x="628" y="57"/>
                    </a:cubicBezTo>
                    <a:cubicBezTo>
                      <a:pt x="627" y="56"/>
                      <a:pt x="627" y="56"/>
                      <a:pt x="627" y="56"/>
                    </a:cubicBezTo>
                    <a:cubicBezTo>
                      <a:pt x="626" y="57"/>
                      <a:pt x="626" y="57"/>
                      <a:pt x="626" y="57"/>
                    </a:cubicBezTo>
                    <a:cubicBezTo>
                      <a:pt x="625" y="56"/>
                      <a:pt x="625" y="56"/>
                      <a:pt x="625" y="56"/>
                    </a:cubicBezTo>
                    <a:cubicBezTo>
                      <a:pt x="623" y="53"/>
                      <a:pt x="623" y="53"/>
                      <a:pt x="623" y="53"/>
                    </a:cubicBezTo>
                    <a:cubicBezTo>
                      <a:pt x="622" y="53"/>
                      <a:pt x="622" y="53"/>
                      <a:pt x="622" y="53"/>
                    </a:cubicBezTo>
                    <a:cubicBezTo>
                      <a:pt x="622" y="51"/>
                      <a:pt x="622" y="51"/>
                      <a:pt x="622" y="51"/>
                    </a:cubicBezTo>
                    <a:cubicBezTo>
                      <a:pt x="623" y="51"/>
                      <a:pt x="623" y="51"/>
                      <a:pt x="623" y="51"/>
                    </a:cubicBezTo>
                    <a:cubicBezTo>
                      <a:pt x="623" y="51"/>
                      <a:pt x="623" y="51"/>
                      <a:pt x="623" y="51"/>
                    </a:cubicBezTo>
                    <a:cubicBezTo>
                      <a:pt x="622" y="50"/>
                      <a:pt x="622" y="50"/>
                      <a:pt x="622" y="50"/>
                    </a:cubicBezTo>
                    <a:cubicBezTo>
                      <a:pt x="622" y="51"/>
                      <a:pt x="622" y="51"/>
                      <a:pt x="622" y="51"/>
                    </a:cubicBezTo>
                    <a:cubicBezTo>
                      <a:pt x="621" y="51"/>
                      <a:pt x="621" y="51"/>
                      <a:pt x="621" y="51"/>
                    </a:cubicBezTo>
                    <a:cubicBezTo>
                      <a:pt x="621" y="50"/>
                      <a:pt x="621" y="50"/>
                      <a:pt x="621" y="50"/>
                    </a:cubicBezTo>
                    <a:cubicBezTo>
                      <a:pt x="620" y="49"/>
                      <a:pt x="620" y="49"/>
                      <a:pt x="620" y="49"/>
                    </a:cubicBezTo>
                    <a:cubicBezTo>
                      <a:pt x="619" y="48"/>
                      <a:pt x="619" y="48"/>
                      <a:pt x="619" y="48"/>
                    </a:cubicBezTo>
                    <a:cubicBezTo>
                      <a:pt x="619" y="47"/>
                      <a:pt x="619" y="47"/>
                      <a:pt x="619" y="47"/>
                    </a:cubicBezTo>
                    <a:cubicBezTo>
                      <a:pt x="620" y="48"/>
                      <a:pt x="620" y="48"/>
                      <a:pt x="620" y="48"/>
                    </a:cubicBezTo>
                    <a:cubicBezTo>
                      <a:pt x="621" y="49"/>
                      <a:pt x="621" y="49"/>
                      <a:pt x="621" y="49"/>
                    </a:cubicBezTo>
                    <a:cubicBezTo>
                      <a:pt x="622" y="49"/>
                      <a:pt x="622" y="49"/>
                      <a:pt x="622" y="49"/>
                    </a:cubicBezTo>
                    <a:cubicBezTo>
                      <a:pt x="623" y="49"/>
                      <a:pt x="623" y="49"/>
                      <a:pt x="623" y="49"/>
                    </a:cubicBezTo>
                    <a:cubicBezTo>
                      <a:pt x="624" y="48"/>
                      <a:pt x="624" y="48"/>
                      <a:pt x="624" y="48"/>
                    </a:cubicBezTo>
                    <a:cubicBezTo>
                      <a:pt x="624" y="47"/>
                      <a:pt x="624" y="47"/>
                      <a:pt x="624" y="47"/>
                    </a:cubicBezTo>
                    <a:cubicBezTo>
                      <a:pt x="624" y="47"/>
                      <a:pt x="624" y="47"/>
                      <a:pt x="624" y="47"/>
                    </a:cubicBezTo>
                    <a:cubicBezTo>
                      <a:pt x="623" y="45"/>
                      <a:pt x="623" y="45"/>
                      <a:pt x="623" y="45"/>
                    </a:cubicBezTo>
                    <a:cubicBezTo>
                      <a:pt x="621" y="45"/>
                      <a:pt x="621" y="45"/>
                      <a:pt x="621" y="45"/>
                    </a:cubicBezTo>
                    <a:cubicBezTo>
                      <a:pt x="620" y="45"/>
                      <a:pt x="620" y="45"/>
                      <a:pt x="620" y="45"/>
                    </a:cubicBezTo>
                    <a:cubicBezTo>
                      <a:pt x="620" y="45"/>
                      <a:pt x="620" y="45"/>
                      <a:pt x="620" y="45"/>
                    </a:cubicBezTo>
                    <a:cubicBezTo>
                      <a:pt x="621" y="45"/>
                      <a:pt x="621" y="45"/>
                      <a:pt x="621" y="45"/>
                    </a:cubicBezTo>
                    <a:cubicBezTo>
                      <a:pt x="621" y="44"/>
                      <a:pt x="621" y="44"/>
                      <a:pt x="621" y="44"/>
                    </a:cubicBezTo>
                    <a:cubicBezTo>
                      <a:pt x="622" y="44"/>
                      <a:pt x="622" y="44"/>
                      <a:pt x="622" y="44"/>
                    </a:cubicBezTo>
                    <a:cubicBezTo>
                      <a:pt x="622" y="44"/>
                      <a:pt x="622" y="44"/>
                      <a:pt x="622" y="44"/>
                    </a:cubicBezTo>
                    <a:cubicBezTo>
                      <a:pt x="623" y="43"/>
                      <a:pt x="623" y="43"/>
                      <a:pt x="623" y="43"/>
                    </a:cubicBezTo>
                    <a:cubicBezTo>
                      <a:pt x="622" y="42"/>
                      <a:pt x="622" y="42"/>
                      <a:pt x="622" y="42"/>
                    </a:cubicBezTo>
                    <a:cubicBezTo>
                      <a:pt x="620" y="42"/>
                      <a:pt x="620" y="42"/>
                      <a:pt x="620" y="42"/>
                    </a:cubicBezTo>
                    <a:cubicBezTo>
                      <a:pt x="620" y="41"/>
                      <a:pt x="620" y="41"/>
                      <a:pt x="620" y="41"/>
                    </a:cubicBezTo>
                    <a:cubicBezTo>
                      <a:pt x="621" y="41"/>
                      <a:pt x="621" y="41"/>
                      <a:pt x="621" y="41"/>
                    </a:cubicBezTo>
                    <a:cubicBezTo>
                      <a:pt x="621" y="40"/>
                      <a:pt x="621" y="40"/>
                      <a:pt x="621" y="40"/>
                    </a:cubicBezTo>
                    <a:cubicBezTo>
                      <a:pt x="621" y="40"/>
                      <a:pt x="621" y="40"/>
                      <a:pt x="621" y="40"/>
                    </a:cubicBezTo>
                    <a:cubicBezTo>
                      <a:pt x="619" y="39"/>
                      <a:pt x="619" y="39"/>
                      <a:pt x="619" y="39"/>
                    </a:cubicBezTo>
                    <a:cubicBezTo>
                      <a:pt x="618" y="38"/>
                      <a:pt x="618" y="38"/>
                      <a:pt x="618" y="38"/>
                    </a:cubicBezTo>
                    <a:cubicBezTo>
                      <a:pt x="617" y="37"/>
                      <a:pt x="617" y="37"/>
                      <a:pt x="617" y="37"/>
                    </a:cubicBezTo>
                    <a:cubicBezTo>
                      <a:pt x="616" y="37"/>
                      <a:pt x="616" y="37"/>
                      <a:pt x="616" y="37"/>
                    </a:cubicBezTo>
                    <a:cubicBezTo>
                      <a:pt x="616" y="37"/>
                      <a:pt x="616" y="37"/>
                      <a:pt x="616" y="37"/>
                    </a:cubicBezTo>
                    <a:cubicBezTo>
                      <a:pt x="613" y="37"/>
                      <a:pt x="613" y="37"/>
                      <a:pt x="613" y="37"/>
                    </a:cubicBezTo>
                    <a:cubicBezTo>
                      <a:pt x="612" y="37"/>
                      <a:pt x="612" y="37"/>
                      <a:pt x="612" y="37"/>
                    </a:cubicBezTo>
                    <a:cubicBezTo>
                      <a:pt x="611" y="38"/>
                      <a:pt x="611" y="38"/>
                      <a:pt x="611" y="38"/>
                    </a:cubicBezTo>
                    <a:cubicBezTo>
                      <a:pt x="611" y="37"/>
                      <a:pt x="611" y="37"/>
                      <a:pt x="611" y="37"/>
                    </a:cubicBezTo>
                    <a:cubicBezTo>
                      <a:pt x="609" y="37"/>
                      <a:pt x="609" y="37"/>
                      <a:pt x="609" y="37"/>
                    </a:cubicBezTo>
                    <a:cubicBezTo>
                      <a:pt x="608" y="37"/>
                      <a:pt x="608" y="37"/>
                      <a:pt x="608" y="37"/>
                    </a:cubicBezTo>
                    <a:cubicBezTo>
                      <a:pt x="608" y="37"/>
                      <a:pt x="608" y="37"/>
                      <a:pt x="608" y="37"/>
                    </a:cubicBezTo>
                    <a:cubicBezTo>
                      <a:pt x="608" y="37"/>
                      <a:pt x="608" y="37"/>
                      <a:pt x="607" y="37"/>
                    </a:cubicBezTo>
                    <a:cubicBezTo>
                      <a:pt x="606" y="36"/>
                      <a:pt x="606" y="37"/>
                      <a:pt x="606" y="37"/>
                    </a:cubicBezTo>
                    <a:cubicBezTo>
                      <a:pt x="606" y="36"/>
                      <a:pt x="606" y="36"/>
                      <a:pt x="606" y="36"/>
                    </a:cubicBezTo>
                    <a:cubicBezTo>
                      <a:pt x="604" y="35"/>
                      <a:pt x="604" y="35"/>
                      <a:pt x="604" y="35"/>
                    </a:cubicBezTo>
                    <a:cubicBezTo>
                      <a:pt x="603" y="34"/>
                      <a:pt x="603" y="34"/>
                      <a:pt x="603" y="34"/>
                    </a:cubicBezTo>
                    <a:cubicBezTo>
                      <a:pt x="601" y="34"/>
                      <a:pt x="601" y="34"/>
                      <a:pt x="601" y="34"/>
                    </a:cubicBezTo>
                    <a:cubicBezTo>
                      <a:pt x="600" y="35"/>
                      <a:pt x="600" y="35"/>
                      <a:pt x="600" y="35"/>
                    </a:cubicBezTo>
                    <a:cubicBezTo>
                      <a:pt x="599" y="36"/>
                      <a:pt x="599" y="36"/>
                      <a:pt x="599" y="36"/>
                    </a:cubicBezTo>
                    <a:cubicBezTo>
                      <a:pt x="599" y="35"/>
                      <a:pt x="599" y="35"/>
                      <a:pt x="599" y="35"/>
                    </a:cubicBezTo>
                    <a:cubicBezTo>
                      <a:pt x="598" y="36"/>
                      <a:pt x="598" y="36"/>
                      <a:pt x="598" y="36"/>
                    </a:cubicBezTo>
                    <a:cubicBezTo>
                      <a:pt x="598" y="37"/>
                      <a:pt x="598" y="37"/>
                      <a:pt x="598" y="37"/>
                    </a:cubicBezTo>
                    <a:cubicBezTo>
                      <a:pt x="598" y="38"/>
                      <a:pt x="598" y="38"/>
                      <a:pt x="598" y="38"/>
                    </a:cubicBezTo>
                    <a:cubicBezTo>
                      <a:pt x="600" y="40"/>
                      <a:pt x="600" y="40"/>
                      <a:pt x="600" y="40"/>
                    </a:cubicBezTo>
                    <a:cubicBezTo>
                      <a:pt x="598" y="40"/>
                      <a:pt x="598" y="40"/>
                      <a:pt x="598" y="40"/>
                    </a:cubicBezTo>
                    <a:cubicBezTo>
                      <a:pt x="597" y="41"/>
                      <a:pt x="597" y="41"/>
                      <a:pt x="597" y="41"/>
                    </a:cubicBezTo>
                    <a:cubicBezTo>
                      <a:pt x="597" y="41"/>
                      <a:pt x="597" y="41"/>
                      <a:pt x="597" y="41"/>
                    </a:cubicBezTo>
                    <a:cubicBezTo>
                      <a:pt x="595" y="41"/>
                      <a:pt x="595" y="41"/>
                      <a:pt x="595" y="41"/>
                    </a:cubicBezTo>
                    <a:cubicBezTo>
                      <a:pt x="594" y="41"/>
                      <a:pt x="594" y="41"/>
                      <a:pt x="594" y="41"/>
                    </a:cubicBezTo>
                    <a:cubicBezTo>
                      <a:pt x="594" y="41"/>
                      <a:pt x="593" y="41"/>
                      <a:pt x="592" y="41"/>
                    </a:cubicBezTo>
                    <a:cubicBezTo>
                      <a:pt x="592" y="41"/>
                      <a:pt x="591" y="41"/>
                      <a:pt x="591" y="41"/>
                    </a:cubicBezTo>
                    <a:cubicBezTo>
                      <a:pt x="588" y="41"/>
                      <a:pt x="588" y="41"/>
                      <a:pt x="588" y="41"/>
                    </a:cubicBezTo>
                    <a:cubicBezTo>
                      <a:pt x="587" y="41"/>
                      <a:pt x="587" y="41"/>
                      <a:pt x="587" y="41"/>
                    </a:cubicBezTo>
                    <a:cubicBezTo>
                      <a:pt x="585" y="41"/>
                      <a:pt x="585" y="41"/>
                      <a:pt x="585" y="41"/>
                    </a:cubicBezTo>
                    <a:cubicBezTo>
                      <a:pt x="584" y="40"/>
                      <a:pt x="584" y="40"/>
                      <a:pt x="584" y="40"/>
                    </a:cubicBezTo>
                    <a:cubicBezTo>
                      <a:pt x="583" y="40"/>
                      <a:pt x="583" y="40"/>
                      <a:pt x="583" y="40"/>
                    </a:cubicBezTo>
                    <a:cubicBezTo>
                      <a:pt x="582" y="40"/>
                      <a:pt x="582" y="40"/>
                      <a:pt x="582" y="40"/>
                    </a:cubicBezTo>
                    <a:cubicBezTo>
                      <a:pt x="582" y="41"/>
                      <a:pt x="582" y="41"/>
                      <a:pt x="582" y="41"/>
                    </a:cubicBezTo>
                    <a:cubicBezTo>
                      <a:pt x="581" y="40"/>
                      <a:pt x="581" y="40"/>
                      <a:pt x="581" y="40"/>
                    </a:cubicBezTo>
                    <a:cubicBezTo>
                      <a:pt x="579" y="40"/>
                      <a:pt x="579" y="40"/>
                      <a:pt x="579" y="40"/>
                    </a:cubicBezTo>
                    <a:cubicBezTo>
                      <a:pt x="578" y="39"/>
                      <a:pt x="578" y="39"/>
                      <a:pt x="578" y="39"/>
                    </a:cubicBezTo>
                    <a:cubicBezTo>
                      <a:pt x="577" y="38"/>
                      <a:pt x="577" y="38"/>
                      <a:pt x="577" y="38"/>
                    </a:cubicBezTo>
                    <a:cubicBezTo>
                      <a:pt x="577" y="38"/>
                      <a:pt x="577" y="38"/>
                      <a:pt x="578" y="38"/>
                    </a:cubicBezTo>
                    <a:cubicBezTo>
                      <a:pt x="578" y="38"/>
                      <a:pt x="579" y="37"/>
                      <a:pt x="579" y="37"/>
                    </a:cubicBezTo>
                    <a:cubicBezTo>
                      <a:pt x="579" y="37"/>
                      <a:pt x="579" y="37"/>
                      <a:pt x="579" y="37"/>
                    </a:cubicBezTo>
                    <a:cubicBezTo>
                      <a:pt x="578" y="36"/>
                      <a:pt x="578" y="36"/>
                      <a:pt x="578" y="36"/>
                    </a:cubicBezTo>
                    <a:cubicBezTo>
                      <a:pt x="576" y="36"/>
                      <a:pt x="576" y="36"/>
                      <a:pt x="576" y="36"/>
                    </a:cubicBezTo>
                    <a:cubicBezTo>
                      <a:pt x="574" y="36"/>
                      <a:pt x="574" y="36"/>
                      <a:pt x="574" y="36"/>
                    </a:cubicBezTo>
                    <a:cubicBezTo>
                      <a:pt x="572" y="36"/>
                      <a:pt x="572" y="36"/>
                      <a:pt x="572" y="36"/>
                    </a:cubicBezTo>
                    <a:cubicBezTo>
                      <a:pt x="570" y="36"/>
                      <a:pt x="570" y="36"/>
                      <a:pt x="570" y="36"/>
                    </a:cubicBezTo>
                    <a:cubicBezTo>
                      <a:pt x="567" y="35"/>
                      <a:pt x="567" y="35"/>
                      <a:pt x="567" y="35"/>
                    </a:cubicBezTo>
                    <a:cubicBezTo>
                      <a:pt x="565" y="35"/>
                      <a:pt x="565" y="35"/>
                      <a:pt x="565" y="35"/>
                    </a:cubicBezTo>
                    <a:cubicBezTo>
                      <a:pt x="563" y="35"/>
                      <a:pt x="563" y="35"/>
                      <a:pt x="563" y="35"/>
                    </a:cubicBezTo>
                    <a:cubicBezTo>
                      <a:pt x="561" y="36"/>
                      <a:pt x="561" y="36"/>
                      <a:pt x="561" y="36"/>
                    </a:cubicBezTo>
                    <a:cubicBezTo>
                      <a:pt x="560" y="36"/>
                      <a:pt x="560" y="36"/>
                      <a:pt x="560" y="36"/>
                    </a:cubicBezTo>
                    <a:cubicBezTo>
                      <a:pt x="557" y="36"/>
                      <a:pt x="557" y="36"/>
                      <a:pt x="557" y="36"/>
                    </a:cubicBezTo>
                    <a:cubicBezTo>
                      <a:pt x="557" y="37"/>
                      <a:pt x="557" y="37"/>
                      <a:pt x="557" y="37"/>
                    </a:cubicBezTo>
                    <a:cubicBezTo>
                      <a:pt x="557" y="38"/>
                      <a:pt x="557" y="38"/>
                      <a:pt x="557" y="38"/>
                    </a:cubicBezTo>
                    <a:cubicBezTo>
                      <a:pt x="558" y="38"/>
                      <a:pt x="558" y="38"/>
                      <a:pt x="558" y="38"/>
                    </a:cubicBezTo>
                    <a:cubicBezTo>
                      <a:pt x="556" y="39"/>
                      <a:pt x="556" y="39"/>
                      <a:pt x="556" y="39"/>
                    </a:cubicBezTo>
                    <a:cubicBezTo>
                      <a:pt x="556" y="38"/>
                      <a:pt x="556" y="38"/>
                      <a:pt x="556" y="38"/>
                    </a:cubicBezTo>
                    <a:cubicBezTo>
                      <a:pt x="555" y="37"/>
                      <a:pt x="555" y="37"/>
                      <a:pt x="555" y="37"/>
                    </a:cubicBezTo>
                    <a:cubicBezTo>
                      <a:pt x="556" y="35"/>
                      <a:pt x="556" y="35"/>
                      <a:pt x="556" y="35"/>
                    </a:cubicBezTo>
                    <a:cubicBezTo>
                      <a:pt x="554" y="33"/>
                      <a:pt x="554" y="33"/>
                      <a:pt x="554" y="33"/>
                    </a:cubicBezTo>
                    <a:cubicBezTo>
                      <a:pt x="553" y="35"/>
                      <a:pt x="553" y="35"/>
                      <a:pt x="553" y="35"/>
                    </a:cubicBezTo>
                    <a:cubicBezTo>
                      <a:pt x="552" y="36"/>
                      <a:pt x="552" y="36"/>
                      <a:pt x="552" y="36"/>
                    </a:cubicBezTo>
                    <a:cubicBezTo>
                      <a:pt x="551" y="36"/>
                      <a:pt x="551" y="36"/>
                      <a:pt x="551" y="36"/>
                    </a:cubicBezTo>
                    <a:cubicBezTo>
                      <a:pt x="550" y="36"/>
                      <a:pt x="550" y="36"/>
                      <a:pt x="550" y="36"/>
                    </a:cubicBezTo>
                    <a:cubicBezTo>
                      <a:pt x="550" y="36"/>
                      <a:pt x="548" y="35"/>
                      <a:pt x="548" y="35"/>
                    </a:cubicBezTo>
                    <a:cubicBezTo>
                      <a:pt x="548" y="34"/>
                      <a:pt x="547" y="34"/>
                      <a:pt x="547" y="34"/>
                    </a:cubicBezTo>
                    <a:cubicBezTo>
                      <a:pt x="547" y="34"/>
                      <a:pt x="547" y="34"/>
                      <a:pt x="547" y="34"/>
                    </a:cubicBezTo>
                    <a:cubicBezTo>
                      <a:pt x="547" y="33"/>
                      <a:pt x="547" y="33"/>
                      <a:pt x="547" y="33"/>
                    </a:cubicBezTo>
                    <a:cubicBezTo>
                      <a:pt x="546" y="33"/>
                      <a:pt x="546" y="33"/>
                      <a:pt x="546" y="33"/>
                    </a:cubicBezTo>
                    <a:cubicBezTo>
                      <a:pt x="545" y="33"/>
                      <a:pt x="545" y="33"/>
                      <a:pt x="545" y="33"/>
                    </a:cubicBezTo>
                    <a:cubicBezTo>
                      <a:pt x="545" y="33"/>
                      <a:pt x="545" y="33"/>
                      <a:pt x="545" y="33"/>
                    </a:cubicBezTo>
                    <a:cubicBezTo>
                      <a:pt x="543" y="33"/>
                      <a:pt x="543" y="33"/>
                      <a:pt x="543" y="33"/>
                    </a:cubicBezTo>
                    <a:cubicBezTo>
                      <a:pt x="541" y="33"/>
                      <a:pt x="541" y="33"/>
                      <a:pt x="541" y="33"/>
                    </a:cubicBezTo>
                    <a:cubicBezTo>
                      <a:pt x="541" y="33"/>
                      <a:pt x="541" y="33"/>
                      <a:pt x="541" y="33"/>
                    </a:cubicBezTo>
                    <a:cubicBezTo>
                      <a:pt x="540" y="34"/>
                      <a:pt x="540" y="34"/>
                      <a:pt x="540" y="34"/>
                    </a:cubicBezTo>
                    <a:cubicBezTo>
                      <a:pt x="539" y="35"/>
                      <a:pt x="539" y="35"/>
                      <a:pt x="539" y="35"/>
                    </a:cubicBezTo>
                    <a:cubicBezTo>
                      <a:pt x="541" y="35"/>
                      <a:pt x="541" y="35"/>
                      <a:pt x="541" y="35"/>
                    </a:cubicBezTo>
                    <a:cubicBezTo>
                      <a:pt x="542" y="35"/>
                      <a:pt x="542" y="35"/>
                      <a:pt x="542" y="35"/>
                    </a:cubicBezTo>
                    <a:cubicBezTo>
                      <a:pt x="543" y="35"/>
                      <a:pt x="543" y="35"/>
                      <a:pt x="543" y="35"/>
                    </a:cubicBezTo>
                    <a:cubicBezTo>
                      <a:pt x="545" y="35"/>
                      <a:pt x="545" y="35"/>
                      <a:pt x="545" y="35"/>
                    </a:cubicBezTo>
                    <a:cubicBezTo>
                      <a:pt x="544" y="36"/>
                      <a:pt x="544" y="36"/>
                      <a:pt x="544" y="36"/>
                    </a:cubicBezTo>
                    <a:cubicBezTo>
                      <a:pt x="542" y="36"/>
                      <a:pt x="542" y="36"/>
                      <a:pt x="542" y="36"/>
                    </a:cubicBezTo>
                    <a:cubicBezTo>
                      <a:pt x="541" y="37"/>
                      <a:pt x="541" y="37"/>
                      <a:pt x="541" y="37"/>
                    </a:cubicBezTo>
                    <a:cubicBezTo>
                      <a:pt x="539" y="37"/>
                      <a:pt x="539" y="37"/>
                      <a:pt x="539" y="37"/>
                    </a:cubicBezTo>
                    <a:cubicBezTo>
                      <a:pt x="538" y="36"/>
                      <a:pt x="538" y="36"/>
                      <a:pt x="538" y="36"/>
                    </a:cubicBezTo>
                    <a:cubicBezTo>
                      <a:pt x="537" y="37"/>
                      <a:pt x="537" y="37"/>
                      <a:pt x="537" y="37"/>
                    </a:cubicBezTo>
                    <a:cubicBezTo>
                      <a:pt x="536" y="38"/>
                      <a:pt x="536" y="38"/>
                      <a:pt x="536" y="38"/>
                    </a:cubicBezTo>
                    <a:cubicBezTo>
                      <a:pt x="534" y="39"/>
                      <a:pt x="534" y="39"/>
                      <a:pt x="534" y="39"/>
                    </a:cubicBezTo>
                    <a:cubicBezTo>
                      <a:pt x="532" y="39"/>
                      <a:pt x="532" y="39"/>
                      <a:pt x="532" y="39"/>
                    </a:cubicBezTo>
                    <a:cubicBezTo>
                      <a:pt x="530" y="39"/>
                      <a:pt x="530" y="39"/>
                      <a:pt x="530" y="39"/>
                    </a:cubicBezTo>
                    <a:cubicBezTo>
                      <a:pt x="529" y="40"/>
                      <a:pt x="529" y="40"/>
                      <a:pt x="529" y="40"/>
                    </a:cubicBezTo>
                    <a:cubicBezTo>
                      <a:pt x="527" y="40"/>
                      <a:pt x="527" y="40"/>
                      <a:pt x="527" y="40"/>
                    </a:cubicBezTo>
                    <a:cubicBezTo>
                      <a:pt x="526" y="40"/>
                      <a:pt x="526" y="40"/>
                      <a:pt x="526" y="40"/>
                    </a:cubicBezTo>
                    <a:cubicBezTo>
                      <a:pt x="525" y="41"/>
                      <a:pt x="525" y="41"/>
                      <a:pt x="525" y="41"/>
                    </a:cubicBezTo>
                    <a:cubicBezTo>
                      <a:pt x="524" y="42"/>
                      <a:pt x="524" y="42"/>
                      <a:pt x="524" y="42"/>
                    </a:cubicBezTo>
                    <a:cubicBezTo>
                      <a:pt x="523" y="42"/>
                      <a:pt x="523" y="42"/>
                      <a:pt x="523" y="42"/>
                    </a:cubicBezTo>
                    <a:cubicBezTo>
                      <a:pt x="523" y="42"/>
                      <a:pt x="522" y="43"/>
                      <a:pt x="522" y="43"/>
                    </a:cubicBezTo>
                    <a:cubicBezTo>
                      <a:pt x="521" y="44"/>
                      <a:pt x="520" y="43"/>
                      <a:pt x="520" y="43"/>
                    </a:cubicBezTo>
                    <a:cubicBezTo>
                      <a:pt x="521" y="42"/>
                      <a:pt x="521" y="42"/>
                      <a:pt x="521" y="42"/>
                    </a:cubicBezTo>
                    <a:cubicBezTo>
                      <a:pt x="522" y="42"/>
                      <a:pt x="522" y="42"/>
                      <a:pt x="522" y="42"/>
                    </a:cubicBezTo>
                    <a:cubicBezTo>
                      <a:pt x="523" y="41"/>
                      <a:pt x="523" y="41"/>
                      <a:pt x="523" y="41"/>
                    </a:cubicBezTo>
                    <a:cubicBezTo>
                      <a:pt x="523" y="40"/>
                      <a:pt x="523" y="40"/>
                      <a:pt x="523" y="40"/>
                    </a:cubicBezTo>
                    <a:cubicBezTo>
                      <a:pt x="524" y="39"/>
                      <a:pt x="524" y="39"/>
                      <a:pt x="524" y="39"/>
                    </a:cubicBezTo>
                    <a:cubicBezTo>
                      <a:pt x="525" y="39"/>
                      <a:pt x="525" y="39"/>
                      <a:pt x="525" y="39"/>
                    </a:cubicBezTo>
                    <a:cubicBezTo>
                      <a:pt x="525" y="39"/>
                      <a:pt x="525" y="39"/>
                      <a:pt x="525" y="39"/>
                    </a:cubicBezTo>
                    <a:cubicBezTo>
                      <a:pt x="526" y="39"/>
                      <a:pt x="526" y="39"/>
                      <a:pt x="526" y="39"/>
                    </a:cubicBezTo>
                    <a:cubicBezTo>
                      <a:pt x="527" y="38"/>
                      <a:pt x="527" y="38"/>
                      <a:pt x="527" y="38"/>
                    </a:cubicBezTo>
                    <a:cubicBezTo>
                      <a:pt x="528" y="37"/>
                      <a:pt x="528" y="37"/>
                      <a:pt x="528" y="37"/>
                    </a:cubicBezTo>
                    <a:cubicBezTo>
                      <a:pt x="529" y="37"/>
                      <a:pt x="529" y="37"/>
                      <a:pt x="529" y="37"/>
                    </a:cubicBezTo>
                    <a:cubicBezTo>
                      <a:pt x="530" y="36"/>
                      <a:pt x="530" y="36"/>
                      <a:pt x="530" y="36"/>
                    </a:cubicBezTo>
                    <a:cubicBezTo>
                      <a:pt x="530" y="36"/>
                      <a:pt x="530" y="36"/>
                      <a:pt x="531" y="36"/>
                    </a:cubicBezTo>
                    <a:cubicBezTo>
                      <a:pt x="532" y="36"/>
                      <a:pt x="532" y="36"/>
                      <a:pt x="532" y="36"/>
                    </a:cubicBezTo>
                    <a:cubicBezTo>
                      <a:pt x="533" y="36"/>
                      <a:pt x="533" y="36"/>
                      <a:pt x="533" y="36"/>
                    </a:cubicBezTo>
                    <a:cubicBezTo>
                      <a:pt x="534" y="35"/>
                      <a:pt x="534" y="35"/>
                      <a:pt x="534" y="35"/>
                    </a:cubicBezTo>
                    <a:cubicBezTo>
                      <a:pt x="536" y="33"/>
                      <a:pt x="536" y="33"/>
                      <a:pt x="536" y="33"/>
                    </a:cubicBezTo>
                    <a:cubicBezTo>
                      <a:pt x="537" y="33"/>
                      <a:pt x="537" y="33"/>
                      <a:pt x="537" y="33"/>
                    </a:cubicBezTo>
                    <a:cubicBezTo>
                      <a:pt x="538" y="32"/>
                      <a:pt x="538" y="32"/>
                      <a:pt x="538" y="32"/>
                    </a:cubicBezTo>
                    <a:cubicBezTo>
                      <a:pt x="538" y="32"/>
                      <a:pt x="538" y="32"/>
                      <a:pt x="539" y="32"/>
                    </a:cubicBezTo>
                    <a:cubicBezTo>
                      <a:pt x="539" y="32"/>
                      <a:pt x="539" y="31"/>
                      <a:pt x="539" y="31"/>
                    </a:cubicBezTo>
                    <a:cubicBezTo>
                      <a:pt x="540" y="31"/>
                      <a:pt x="540" y="31"/>
                      <a:pt x="540" y="31"/>
                    </a:cubicBezTo>
                    <a:cubicBezTo>
                      <a:pt x="540" y="31"/>
                      <a:pt x="540" y="31"/>
                      <a:pt x="540" y="31"/>
                    </a:cubicBezTo>
                    <a:cubicBezTo>
                      <a:pt x="541" y="30"/>
                      <a:pt x="541" y="30"/>
                      <a:pt x="541" y="30"/>
                    </a:cubicBezTo>
                    <a:cubicBezTo>
                      <a:pt x="542" y="30"/>
                      <a:pt x="542" y="30"/>
                      <a:pt x="542" y="30"/>
                    </a:cubicBezTo>
                    <a:cubicBezTo>
                      <a:pt x="542" y="29"/>
                      <a:pt x="542" y="29"/>
                      <a:pt x="542" y="29"/>
                    </a:cubicBezTo>
                    <a:cubicBezTo>
                      <a:pt x="542" y="29"/>
                      <a:pt x="542" y="29"/>
                      <a:pt x="542" y="29"/>
                    </a:cubicBezTo>
                    <a:cubicBezTo>
                      <a:pt x="543" y="29"/>
                      <a:pt x="543" y="29"/>
                      <a:pt x="543" y="29"/>
                    </a:cubicBezTo>
                    <a:cubicBezTo>
                      <a:pt x="544" y="28"/>
                      <a:pt x="544" y="28"/>
                      <a:pt x="544" y="28"/>
                    </a:cubicBezTo>
                    <a:cubicBezTo>
                      <a:pt x="545" y="28"/>
                      <a:pt x="545" y="28"/>
                      <a:pt x="545" y="28"/>
                    </a:cubicBezTo>
                    <a:cubicBezTo>
                      <a:pt x="546" y="28"/>
                      <a:pt x="546" y="28"/>
                      <a:pt x="546" y="28"/>
                    </a:cubicBezTo>
                    <a:cubicBezTo>
                      <a:pt x="547" y="27"/>
                      <a:pt x="547" y="27"/>
                      <a:pt x="547" y="27"/>
                    </a:cubicBezTo>
                    <a:cubicBezTo>
                      <a:pt x="548" y="27"/>
                      <a:pt x="548" y="27"/>
                      <a:pt x="548" y="27"/>
                    </a:cubicBezTo>
                    <a:cubicBezTo>
                      <a:pt x="549" y="27"/>
                      <a:pt x="549" y="27"/>
                      <a:pt x="549" y="27"/>
                    </a:cubicBezTo>
                    <a:cubicBezTo>
                      <a:pt x="549" y="26"/>
                      <a:pt x="549" y="26"/>
                      <a:pt x="549" y="26"/>
                    </a:cubicBezTo>
                    <a:cubicBezTo>
                      <a:pt x="550" y="26"/>
                      <a:pt x="550" y="26"/>
                      <a:pt x="550" y="26"/>
                    </a:cubicBezTo>
                    <a:cubicBezTo>
                      <a:pt x="550" y="25"/>
                      <a:pt x="550" y="25"/>
                      <a:pt x="550" y="25"/>
                    </a:cubicBezTo>
                    <a:cubicBezTo>
                      <a:pt x="551" y="25"/>
                      <a:pt x="551" y="25"/>
                      <a:pt x="551" y="25"/>
                    </a:cubicBezTo>
                    <a:cubicBezTo>
                      <a:pt x="552" y="25"/>
                      <a:pt x="552" y="25"/>
                      <a:pt x="552" y="25"/>
                    </a:cubicBezTo>
                    <a:cubicBezTo>
                      <a:pt x="553" y="25"/>
                      <a:pt x="553" y="25"/>
                      <a:pt x="553" y="25"/>
                    </a:cubicBezTo>
                    <a:cubicBezTo>
                      <a:pt x="553" y="25"/>
                      <a:pt x="553" y="25"/>
                      <a:pt x="553" y="25"/>
                    </a:cubicBezTo>
                    <a:cubicBezTo>
                      <a:pt x="554" y="24"/>
                      <a:pt x="554" y="24"/>
                      <a:pt x="554" y="24"/>
                    </a:cubicBezTo>
                    <a:cubicBezTo>
                      <a:pt x="555" y="23"/>
                      <a:pt x="555" y="23"/>
                      <a:pt x="555" y="23"/>
                    </a:cubicBezTo>
                    <a:cubicBezTo>
                      <a:pt x="556" y="22"/>
                      <a:pt x="556" y="22"/>
                      <a:pt x="556" y="22"/>
                    </a:cubicBezTo>
                    <a:cubicBezTo>
                      <a:pt x="556" y="22"/>
                      <a:pt x="556" y="22"/>
                      <a:pt x="556" y="22"/>
                    </a:cubicBezTo>
                    <a:cubicBezTo>
                      <a:pt x="557" y="21"/>
                      <a:pt x="557" y="21"/>
                      <a:pt x="557" y="21"/>
                    </a:cubicBezTo>
                    <a:cubicBezTo>
                      <a:pt x="556" y="21"/>
                      <a:pt x="556" y="21"/>
                      <a:pt x="556" y="21"/>
                    </a:cubicBezTo>
                    <a:cubicBezTo>
                      <a:pt x="555" y="20"/>
                      <a:pt x="555" y="20"/>
                      <a:pt x="555" y="20"/>
                    </a:cubicBezTo>
                    <a:cubicBezTo>
                      <a:pt x="555" y="19"/>
                      <a:pt x="555" y="19"/>
                      <a:pt x="555" y="19"/>
                    </a:cubicBezTo>
                    <a:cubicBezTo>
                      <a:pt x="555" y="19"/>
                      <a:pt x="555" y="19"/>
                      <a:pt x="555" y="19"/>
                    </a:cubicBezTo>
                    <a:cubicBezTo>
                      <a:pt x="554" y="19"/>
                      <a:pt x="554" y="19"/>
                      <a:pt x="554" y="19"/>
                    </a:cubicBezTo>
                    <a:cubicBezTo>
                      <a:pt x="554" y="19"/>
                      <a:pt x="554" y="19"/>
                      <a:pt x="554" y="19"/>
                    </a:cubicBezTo>
                    <a:cubicBezTo>
                      <a:pt x="553" y="19"/>
                      <a:pt x="553" y="19"/>
                      <a:pt x="553" y="19"/>
                    </a:cubicBezTo>
                    <a:cubicBezTo>
                      <a:pt x="553" y="19"/>
                      <a:pt x="553" y="19"/>
                      <a:pt x="553" y="19"/>
                    </a:cubicBezTo>
                    <a:cubicBezTo>
                      <a:pt x="553" y="18"/>
                      <a:pt x="553" y="18"/>
                      <a:pt x="553" y="18"/>
                    </a:cubicBezTo>
                    <a:cubicBezTo>
                      <a:pt x="553" y="18"/>
                      <a:pt x="553" y="18"/>
                      <a:pt x="553" y="18"/>
                    </a:cubicBezTo>
                    <a:cubicBezTo>
                      <a:pt x="552" y="18"/>
                      <a:pt x="552" y="18"/>
                      <a:pt x="552" y="18"/>
                    </a:cubicBezTo>
                    <a:cubicBezTo>
                      <a:pt x="552" y="17"/>
                      <a:pt x="552" y="17"/>
                      <a:pt x="552" y="17"/>
                    </a:cubicBezTo>
                    <a:cubicBezTo>
                      <a:pt x="552" y="17"/>
                      <a:pt x="552" y="17"/>
                      <a:pt x="552" y="17"/>
                    </a:cubicBezTo>
                    <a:cubicBezTo>
                      <a:pt x="553" y="17"/>
                      <a:pt x="553" y="17"/>
                      <a:pt x="553" y="17"/>
                    </a:cubicBezTo>
                    <a:cubicBezTo>
                      <a:pt x="553" y="18"/>
                      <a:pt x="553" y="18"/>
                      <a:pt x="553" y="18"/>
                    </a:cubicBezTo>
                    <a:cubicBezTo>
                      <a:pt x="554" y="18"/>
                      <a:pt x="554" y="18"/>
                      <a:pt x="554" y="18"/>
                    </a:cubicBezTo>
                    <a:cubicBezTo>
                      <a:pt x="555" y="18"/>
                      <a:pt x="555" y="18"/>
                      <a:pt x="555" y="18"/>
                    </a:cubicBezTo>
                    <a:cubicBezTo>
                      <a:pt x="556" y="19"/>
                      <a:pt x="556" y="19"/>
                      <a:pt x="556" y="19"/>
                    </a:cubicBezTo>
                    <a:cubicBezTo>
                      <a:pt x="556" y="19"/>
                      <a:pt x="556" y="19"/>
                      <a:pt x="556" y="19"/>
                    </a:cubicBezTo>
                    <a:cubicBezTo>
                      <a:pt x="557" y="18"/>
                      <a:pt x="557" y="18"/>
                      <a:pt x="557" y="18"/>
                    </a:cubicBezTo>
                    <a:cubicBezTo>
                      <a:pt x="558" y="18"/>
                      <a:pt x="558" y="18"/>
                      <a:pt x="558" y="18"/>
                    </a:cubicBezTo>
                    <a:cubicBezTo>
                      <a:pt x="558" y="16"/>
                      <a:pt x="558" y="16"/>
                      <a:pt x="558" y="16"/>
                    </a:cubicBezTo>
                    <a:cubicBezTo>
                      <a:pt x="557" y="16"/>
                      <a:pt x="557" y="16"/>
                      <a:pt x="557" y="16"/>
                    </a:cubicBezTo>
                    <a:cubicBezTo>
                      <a:pt x="556" y="16"/>
                      <a:pt x="556" y="16"/>
                      <a:pt x="556" y="16"/>
                    </a:cubicBezTo>
                    <a:cubicBezTo>
                      <a:pt x="556" y="16"/>
                      <a:pt x="556" y="16"/>
                      <a:pt x="556" y="16"/>
                    </a:cubicBezTo>
                    <a:cubicBezTo>
                      <a:pt x="556" y="16"/>
                      <a:pt x="556" y="16"/>
                      <a:pt x="556" y="16"/>
                    </a:cubicBezTo>
                    <a:cubicBezTo>
                      <a:pt x="556" y="16"/>
                      <a:pt x="556" y="16"/>
                      <a:pt x="556" y="16"/>
                    </a:cubicBezTo>
                    <a:cubicBezTo>
                      <a:pt x="556" y="15"/>
                      <a:pt x="556" y="15"/>
                      <a:pt x="556" y="15"/>
                    </a:cubicBezTo>
                    <a:cubicBezTo>
                      <a:pt x="555" y="14"/>
                      <a:pt x="555" y="14"/>
                      <a:pt x="555" y="14"/>
                    </a:cubicBezTo>
                    <a:cubicBezTo>
                      <a:pt x="554" y="14"/>
                      <a:pt x="554" y="14"/>
                      <a:pt x="554" y="14"/>
                    </a:cubicBezTo>
                    <a:cubicBezTo>
                      <a:pt x="554" y="15"/>
                      <a:pt x="554" y="15"/>
                      <a:pt x="554" y="15"/>
                    </a:cubicBezTo>
                    <a:cubicBezTo>
                      <a:pt x="554" y="15"/>
                      <a:pt x="554" y="15"/>
                      <a:pt x="554" y="15"/>
                    </a:cubicBezTo>
                    <a:cubicBezTo>
                      <a:pt x="553" y="15"/>
                      <a:pt x="553" y="15"/>
                      <a:pt x="553" y="15"/>
                    </a:cubicBezTo>
                    <a:cubicBezTo>
                      <a:pt x="553" y="15"/>
                      <a:pt x="553" y="15"/>
                      <a:pt x="553" y="15"/>
                    </a:cubicBezTo>
                    <a:cubicBezTo>
                      <a:pt x="553" y="14"/>
                      <a:pt x="553" y="14"/>
                      <a:pt x="553" y="14"/>
                    </a:cubicBezTo>
                    <a:cubicBezTo>
                      <a:pt x="552" y="14"/>
                      <a:pt x="552" y="14"/>
                      <a:pt x="552" y="14"/>
                    </a:cubicBezTo>
                    <a:cubicBezTo>
                      <a:pt x="552" y="13"/>
                      <a:pt x="552" y="13"/>
                      <a:pt x="552" y="13"/>
                    </a:cubicBezTo>
                    <a:cubicBezTo>
                      <a:pt x="552" y="12"/>
                      <a:pt x="552" y="12"/>
                      <a:pt x="552" y="12"/>
                    </a:cubicBezTo>
                    <a:cubicBezTo>
                      <a:pt x="551" y="12"/>
                      <a:pt x="551" y="12"/>
                      <a:pt x="551" y="12"/>
                    </a:cubicBezTo>
                    <a:cubicBezTo>
                      <a:pt x="550" y="12"/>
                      <a:pt x="550" y="12"/>
                      <a:pt x="550" y="12"/>
                    </a:cubicBezTo>
                    <a:cubicBezTo>
                      <a:pt x="549" y="12"/>
                      <a:pt x="549" y="12"/>
                      <a:pt x="549" y="12"/>
                    </a:cubicBezTo>
                    <a:cubicBezTo>
                      <a:pt x="550" y="12"/>
                      <a:pt x="550" y="12"/>
                      <a:pt x="550" y="12"/>
                    </a:cubicBezTo>
                    <a:cubicBezTo>
                      <a:pt x="550" y="12"/>
                      <a:pt x="550" y="12"/>
                      <a:pt x="550" y="12"/>
                    </a:cubicBezTo>
                    <a:cubicBezTo>
                      <a:pt x="549" y="11"/>
                      <a:pt x="549" y="11"/>
                      <a:pt x="549" y="11"/>
                    </a:cubicBezTo>
                    <a:cubicBezTo>
                      <a:pt x="549" y="10"/>
                      <a:pt x="549" y="10"/>
                      <a:pt x="549" y="10"/>
                    </a:cubicBezTo>
                    <a:cubicBezTo>
                      <a:pt x="548" y="10"/>
                      <a:pt x="548" y="10"/>
                      <a:pt x="548" y="10"/>
                    </a:cubicBezTo>
                    <a:cubicBezTo>
                      <a:pt x="547" y="10"/>
                      <a:pt x="547" y="10"/>
                      <a:pt x="547" y="10"/>
                    </a:cubicBezTo>
                    <a:cubicBezTo>
                      <a:pt x="547" y="10"/>
                      <a:pt x="547" y="10"/>
                      <a:pt x="547" y="10"/>
                    </a:cubicBezTo>
                    <a:cubicBezTo>
                      <a:pt x="546" y="10"/>
                      <a:pt x="546" y="10"/>
                      <a:pt x="546" y="10"/>
                    </a:cubicBezTo>
                    <a:cubicBezTo>
                      <a:pt x="545" y="9"/>
                      <a:pt x="545" y="9"/>
                      <a:pt x="545" y="9"/>
                    </a:cubicBezTo>
                    <a:cubicBezTo>
                      <a:pt x="545" y="9"/>
                      <a:pt x="545" y="9"/>
                      <a:pt x="545" y="9"/>
                    </a:cubicBezTo>
                    <a:cubicBezTo>
                      <a:pt x="544" y="9"/>
                      <a:pt x="544" y="9"/>
                      <a:pt x="544" y="9"/>
                    </a:cubicBezTo>
                    <a:cubicBezTo>
                      <a:pt x="543" y="9"/>
                      <a:pt x="543" y="9"/>
                      <a:pt x="543" y="9"/>
                    </a:cubicBezTo>
                    <a:cubicBezTo>
                      <a:pt x="542" y="9"/>
                      <a:pt x="542" y="9"/>
                      <a:pt x="542" y="9"/>
                    </a:cubicBezTo>
                    <a:cubicBezTo>
                      <a:pt x="541" y="10"/>
                      <a:pt x="541" y="10"/>
                      <a:pt x="541" y="10"/>
                    </a:cubicBezTo>
                    <a:cubicBezTo>
                      <a:pt x="540" y="9"/>
                      <a:pt x="540" y="9"/>
                      <a:pt x="540" y="9"/>
                    </a:cubicBezTo>
                    <a:cubicBezTo>
                      <a:pt x="540" y="9"/>
                      <a:pt x="540" y="9"/>
                      <a:pt x="540" y="9"/>
                    </a:cubicBezTo>
                    <a:cubicBezTo>
                      <a:pt x="539" y="9"/>
                      <a:pt x="539" y="9"/>
                      <a:pt x="539" y="9"/>
                    </a:cubicBezTo>
                    <a:cubicBezTo>
                      <a:pt x="537" y="9"/>
                      <a:pt x="537" y="9"/>
                      <a:pt x="537" y="9"/>
                    </a:cubicBezTo>
                    <a:cubicBezTo>
                      <a:pt x="536" y="9"/>
                      <a:pt x="536" y="9"/>
                      <a:pt x="536" y="9"/>
                    </a:cubicBezTo>
                    <a:cubicBezTo>
                      <a:pt x="535" y="9"/>
                      <a:pt x="535" y="9"/>
                      <a:pt x="535" y="9"/>
                    </a:cubicBezTo>
                    <a:cubicBezTo>
                      <a:pt x="534" y="9"/>
                      <a:pt x="534" y="9"/>
                      <a:pt x="534" y="9"/>
                    </a:cubicBezTo>
                    <a:cubicBezTo>
                      <a:pt x="533" y="9"/>
                      <a:pt x="533" y="9"/>
                      <a:pt x="533" y="9"/>
                    </a:cubicBezTo>
                    <a:cubicBezTo>
                      <a:pt x="532" y="9"/>
                      <a:pt x="532" y="9"/>
                      <a:pt x="532" y="9"/>
                    </a:cubicBezTo>
                    <a:cubicBezTo>
                      <a:pt x="532" y="10"/>
                      <a:pt x="532" y="10"/>
                      <a:pt x="532" y="10"/>
                    </a:cubicBezTo>
                    <a:cubicBezTo>
                      <a:pt x="532" y="11"/>
                      <a:pt x="532" y="11"/>
                      <a:pt x="532" y="11"/>
                    </a:cubicBezTo>
                    <a:cubicBezTo>
                      <a:pt x="531" y="11"/>
                      <a:pt x="531" y="11"/>
                      <a:pt x="531" y="11"/>
                    </a:cubicBezTo>
                    <a:cubicBezTo>
                      <a:pt x="531" y="11"/>
                      <a:pt x="531" y="11"/>
                      <a:pt x="531" y="11"/>
                    </a:cubicBezTo>
                    <a:cubicBezTo>
                      <a:pt x="530" y="11"/>
                      <a:pt x="530" y="11"/>
                      <a:pt x="530" y="11"/>
                    </a:cubicBezTo>
                    <a:cubicBezTo>
                      <a:pt x="529" y="11"/>
                      <a:pt x="529" y="11"/>
                      <a:pt x="529" y="11"/>
                    </a:cubicBezTo>
                    <a:cubicBezTo>
                      <a:pt x="528" y="11"/>
                      <a:pt x="528" y="11"/>
                      <a:pt x="528" y="11"/>
                    </a:cubicBezTo>
                    <a:cubicBezTo>
                      <a:pt x="527" y="11"/>
                      <a:pt x="527" y="11"/>
                      <a:pt x="527" y="11"/>
                    </a:cubicBezTo>
                    <a:cubicBezTo>
                      <a:pt x="526" y="11"/>
                      <a:pt x="526" y="11"/>
                      <a:pt x="526" y="11"/>
                    </a:cubicBezTo>
                    <a:cubicBezTo>
                      <a:pt x="526" y="11"/>
                      <a:pt x="526" y="11"/>
                      <a:pt x="526" y="11"/>
                    </a:cubicBezTo>
                    <a:cubicBezTo>
                      <a:pt x="526" y="11"/>
                      <a:pt x="527" y="11"/>
                      <a:pt x="527" y="10"/>
                    </a:cubicBezTo>
                    <a:cubicBezTo>
                      <a:pt x="527" y="10"/>
                      <a:pt x="527" y="10"/>
                      <a:pt x="527" y="10"/>
                    </a:cubicBezTo>
                    <a:cubicBezTo>
                      <a:pt x="528" y="10"/>
                      <a:pt x="528" y="10"/>
                      <a:pt x="528" y="10"/>
                    </a:cubicBezTo>
                    <a:cubicBezTo>
                      <a:pt x="529" y="9"/>
                      <a:pt x="529" y="9"/>
                      <a:pt x="529" y="9"/>
                    </a:cubicBezTo>
                    <a:cubicBezTo>
                      <a:pt x="529" y="8"/>
                      <a:pt x="529" y="8"/>
                      <a:pt x="529" y="8"/>
                    </a:cubicBezTo>
                    <a:cubicBezTo>
                      <a:pt x="529" y="8"/>
                      <a:pt x="529" y="8"/>
                      <a:pt x="529" y="8"/>
                    </a:cubicBezTo>
                    <a:cubicBezTo>
                      <a:pt x="529" y="7"/>
                      <a:pt x="529" y="7"/>
                      <a:pt x="529" y="7"/>
                    </a:cubicBezTo>
                    <a:cubicBezTo>
                      <a:pt x="528" y="7"/>
                      <a:pt x="528" y="7"/>
                      <a:pt x="528" y="7"/>
                    </a:cubicBezTo>
                    <a:cubicBezTo>
                      <a:pt x="528" y="7"/>
                      <a:pt x="528" y="7"/>
                      <a:pt x="528" y="7"/>
                    </a:cubicBezTo>
                    <a:cubicBezTo>
                      <a:pt x="527" y="7"/>
                      <a:pt x="527" y="7"/>
                      <a:pt x="527" y="7"/>
                    </a:cubicBezTo>
                    <a:cubicBezTo>
                      <a:pt x="525" y="7"/>
                      <a:pt x="525" y="7"/>
                      <a:pt x="525" y="7"/>
                    </a:cubicBezTo>
                    <a:cubicBezTo>
                      <a:pt x="524" y="7"/>
                      <a:pt x="524" y="7"/>
                      <a:pt x="524" y="7"/>
                    </a:cubicBezTo>
                    <a:cubicBezTo>
                      <a:pt x="523" y="7"/>
                      <a:pt x="523" y="7"/>
                      <a:pt x="523" y="7"/>
                    </a:cubicBezTo>
                    <a:cubicBezTo>
                      <a:pt x="522" y="7"/>
                      <a:pt x="522" y="7"/>
                      <a:pt x="522" y="7"/>
                    </a:cubicBezTo>
                    <a:cubicBezTo>
                      <a:pt x="523" y="7"/>
                      <a:pt x="523" y="7"/>
                      <a:pt x="523" y="7"/>
                    </a:cubicBezTo>
                    <a:cubicBezTo>
                      <a:pt x="524" y="6"/>
                      <a:pt x="524" y="6"/>
                      <a:pt x="524" y="6"/>
                    </a:cubicBezTo>
                    <a:cubicBezTo>
                      <a:pt x="523" y="6"/>
                      <a:pt x="523" y="6"/>
                      <a:pt x="523" y="6"/>
                    </a:cubicBezTo>
                    <a:cubicBezTo>
                      <a:pt x="523" y="6"/>
                      <a:pt x="521" y="6"/>
                      <a:pt x="522" y="6"/>
                    </a:cubicBezTo>
                    <a:cubicBezTo>
                      <a:pt x="522" y="6"/>
                      <a:pt x="520" y="6"/>
                      <a:pt x="520" y="6"/>
                    </a:cubicBezTo>
                    <a:cubicBezTo>
                      <a:pt x="520" y="6"/>
                      <a:pt x="519" y="6"/>
                      <a:pt x="518" y="6"/>
                    </a:cubicBezTo>
                    <a:cubicBezTo>
                      <a:pt x="518" y="6"/>
                      <a:pt x="518" y="6"/>
                      <a:pt x="518" y="6"/>
                    </a:cubicBezTo>
                    <a:cubicBezTo>
                      <a:pt x="519" y="5"/>
                      <a:pt x="519" y="5"/>
                      <a:pt x="519" y="5"/>
                    </a:cubicBezTo>
                    <a:cubicBezTo>
                      <a:pt x="519" y="5"/>
                      <a:pt x="519" y="5"/>
                      <a:pt x="519" y="5"/>
                    </a:cubicBezTo>
                    <a:cubicBezTo>
                      <a:pt x="520" y="5"/>
                      <a:pt x="520" y="5"/>
                      <a:pt x="520" y="5"/>
                    </a:cubicBezTo>
                    <a:cubicBezTo>
                      <a:pt x="521" y="5"/>
                      <a:pt x="521" y="5"/>
                      <a:pt x="521" y="5"/>
                    </a:cubicBezTo>
                    <a:cubicBezTo>
                      <a:pt x="522" y="5"/>
                      <a:pt x="522" y="5"/>
                      <a:pt x="522" y="5"/>
                    </a:cubicBezTo>
                    <a:cubicBezTo>
                      <a:pt x="523" y="4"/>
                      <a:pt x="523" y="4"/>
                      <a:pt x="523" y="4"/>
                    </a:cubicBezTo>
                    <a:cubicBezTo>
                      <a:pt x="524" y="4"/>
                      <a:pt x="524" y="4"/>
                      <a:pt x="524" y="4"/>
                    </a:cubicBezTo>
                    <a:cubicBezTo>
                      <a:pt x="524" y="3"/>
                      <a:pt x="524" y="3"/>
                      <a:pt x="524" y="3"/>
                    </a:cubicBezTo>
                    <a:cubicBezTo>
                      <a:pt x="523" y="3"/>
                      <a:pt x="523" y="3"/>
                      <a:pt x="523" y="3"/>
                    </a:cubicBezTo>
                    <a:cubicBezTo>
                      <a:pt x="523" y="2"/>
                      <a:pt x="523" y="2"/>
                      <a:pt x="523" y="2"/>
                    </a:cubicBezTo>
                    <a:cubicBezTo>
                      <a:pt x="522" y="2"/>
                      <a:pt x="522" y="2"/>
                      <a:pt x="522" y="2"/>
                    </a:cubicBezTo>
                    <a:cubicBezTo>
                      <a:pt x="521" y="2"/>
                      <a:pt x="521" y="2"/>
                      <a:pt x="521" y="2"/>
                    </a:cubicBezTo>
                    <a:cubicBezTo>
                      <a:pt x="520" y="2"/>
                      <a:pt x="520" y="2"/>
                      <a:pt x="520" y="2"/>
                    </a:cubicBezTo>
                    <a:cubicBezTo>
                      <a:pt x="520" y="2"/>
                      <a:pt x="520" y="2"/>
                      <a:pt x="520" y="2"/>
                    </a:cubicBezTo>
                    <a:cubicBezTo>
                      <a:pt x="519" y="1"/>
                      <a:pt x="519" y="1"/>
                      <a:pt x="519" y="1"/>
                    </a:cubicBezTo>
                    <a:cubicBezTo>
                      <a:pt x="519" y="1"/>
                      <a:pt x="519" y="1"/>
                      <a:pt x="519" y="1"/>
                    </a:cubicBezTo>
                    <a:cubicBezTo>
                      <a:pt x="518" y="1"/>
                      <a:pt x="518" y="1"/>
                      <a:pt x="518" y="1"/>
                    </a:cubicBezTo>
                    <a:cubicBezTo>
                      <a:pt x="517" y="1"/>
                      <a:pt x="517" y="1"/>
                      <a:pt x="517" y="1"/>
                    </a:cubicBezTo>
                    <a:cubicBezTo>
                      <a:pt x="516" y="0"/>
                      <a:pt x="516" y="0"/>
                      <a:pt x="516" y="0"/>
                    </a:cubicBezTo>
                    <a:cubicBezTo>
                      <a:pt x="515" y="0"/>
                      <a:pt x="515" y="0"/>
                      <a:pt x="515" y="0"/>
                    </a:cubicBezTo>
                    <a:cubicBezTo>
                      <a:pt x="514" y="1"/>
                      <a:pt x="514" y="1"/>
                      <a:pt x="514" y="1"/>
                    </a:cubicBezTo>
                    <a:cubicBezTo>
                      <a:pt x="513" y="1"/>
                      <a:pt x="513" y="1"/>
                      <a:pt x="513" y="1"/>
                    </a:cubicBezTo>
                    <a:cubicBezTo>
                      <a:pt x="513" y="1"/>
                      <a:pt x="513" y="1"/>
                      <a:pt x="513" y="1"/>
                    </a:cubicBezTo>
                    <a:cubicBezTo>
                      <a:pt x="512" y="1"/>
                      <a:pt x="512" y="1"/>
                      <a:pt x="512" y="1"/>
                    </a:cubicBezTo>
                    <a:cubicBezTo>
                      <a:pt x="511" y="1"/>
                      <a:pt x="511" y="1"/>
                      <a:pt x="511" y="1"/>
                    </a:cubicBezTo>
                    <a:cubicBezTo>
                      <a:pt x="510" y="2"/>
                      <a:pt x="510" y="2"/>
                      <a:pt x="510" y="2"/>
                    </a:cubicBezTo>
                    <a:cubicBezTo>
                      <a:pt x="510" y="2"/>
                      <a:pt x="509" y="2"/>
                      <a:pt x="509" y="2"/>
                    </a:cubicBezTo>
                    <a:cubicBezTo>
                      <a:pt x="508" y="2"/>
                      <a:pt x="508" y="3"/>
                      <a:pt x="508" y="3"/>
                    </a:cubicBezTo>
                    <a:cubicBezTo>
                      <a:pt x="507" y="3"/>
                      <a:pt x="507" y="3"/>
                      <a:pt x="507" y="3"/>
                    </a:cubicBezTo>
                    <a:cubicBezTo>
                      <a:pt x="506" y="3"/>
                      <a:pt x="506" y="3"/>
                      <a:pt x="506" y="3"/>
                    </a:cubicBezTo>
                    <a:cubicBezTo>
                      <a:pt x="506" y="4"/>
                      <a:pt x="506" y="4"/>
                      <a:pt x="506" y="4"/>
                    </a:cubicBezTo>
                    <a:cubicBezTo>
                      <a:pt x="505" y="5"/>
                      <a:pt x="505" y="5"/>
                      <a:pt x="505" y="5"/>
                    </a:cubicBezTo>
                    <a:cubicBezTo>
                      <a:pt x="505" y="6"/>
                      <a:pt x="505" y="6"/>
                      <a:pt x="505" y="6"/>
                    </a:cubicBezTo>
                    <a:cubicBezTo>
                      <a:pt x="504" y="6"/>
                      <a:pt x="504" y="6"/>
                      <a:pt x="504" y="6"/>
                    </a:cubicBezTo>
                    <a:cubicBezTo>
                      <a:pt x="503" y="7"/>
                      <a:pt x="503" y="7"/>
                      <a:pt x="503" y="7"/>
                    </a:cubicBezTo>
                    <a:cubicBezTo>
                      <a:pt x="502" y="8"/>
                      <a:pt x="502" y="8"/>
                      <a:pt x="502" y="8"/>
                    </a:cubicBezTo>
                    <a:cubicBezTo>
                      <a:pt x="503" y="9"/>
                      <a:pt x="503" y="9"/>
                      <a:pt x="503" y="9"/>
                    </a:cubicBezTo>
                    <a:cubicBezTo>
                      <a:pt x="504" y="9"/>
                      <a:pt x="504" y="9"/>
                      <a:pt x="504" y="9"/>
                    </a:cubicBezTo>
                    <a:cubicBezTo>
                      <a:pt x="503" y="9"/>
                      <a:pt x="503" y="9"/>
                      <a:pt x="503" y="9"/>
                    </a:cubicBezTo>
                    <a:cubicBezTo>
                      <a:pt x="503" y="10"/>
                      <a:pt x="503" y="10"/>
                      <a:pt x="503" y="10"/>
                    </a:cubicBezTo>
                    <a:cubicBezTo>
                      <a:pt x="503" y="11"/>
                      <a:pt x="503" y="11"/>
                      <a:pt x="503" y="11"/>
                    </a:cubicBezTo>
                    <a:cubicBezTo>
                      <a:pt x="504" y="11"/>
                      <a:pt x="504" y="11"/>
                      <a:pt x="504" y="11"/>
                    </a:cubicBezTo>
                    <a:cubicBezTo>
                      <a:pt x="504" y="11"/>
                      <a:pt x="504" y="11"/>
                      <a:pt x="504" y="11"/>
                    </a:cubicBezTo>
                    <a:cubicBezTo>
                      <a:pt x="506" y="11"/>
                      <a:pt x="506" y="11"/>
                      <a:pt x="506" y="11"/>
                    </a:cubicBezTo>
                    <a:cubicBezTo>
                      <a:pt x="507" y="11"/>
                      <a:pt x="507" y="11"/>
                      <a:pt x="507" y="11"/>
                    </a:cubicBezTo>
                    <a:cubicBezTo>
                      <a:pt x="507" y="12"/>
                      <a:pt x="507" y="12"/>
                      <a:pt x="507" y="12"/>
                    </a:cubicBezTo>
                    <a:cubicBezTo>
                      <a:pt x="506" y="12"/>
                      <a:pt x="506" y="12"/>
                      <a:pt x="506" y="12"/>
                    </a:cubicBezTo>
                    <a:cubicBezTo>
                      <a:pt x="505" y="12"/>
                      <a:pt x="505" y="12"/>
                      <a:pt x="505" y="12"/>
                    </a:cubicBezTo>
                    <a:cubicBezTo>
                      <a:pt x="505" y="12"/>
                      <a:pt x="505" y="12"/>
                      <a:pt x="505" y="12"/>
                    </a:cubicBezTo>
                    <a:cubicBezTo>
                      <a:pt x="504" y="12"/>
                      <a:pt x="504" y="12"/>
                      <a:pt x="504" y="12"/>
                    </a:cubicBezTo>
                    <a:cubicBezTo>
                      <a:pt x="503" y="12"/>
                      <a:pt x="503" y="12"/>
                      <a:pt x="503" y="12"/>
                    </a:cubicBezTo>
                    <a:cubicBezTo>
                      <a:pt x="503" y="11"/>
                      <a:pt x="503" y="11"/>
                      <a:pt x="503" y="11"/>
                    </a:cubicBezTo>
                    <a:cubicBezTo>
                      <a:pt x="502" y="11"/>
                      <a:pt x="502" y="11"/>
                      <a:pt x="502" y="11"/>
                    </a:cubicBezTo>
                    <a:cubicBezTo>
                      <a:pt x="501" y="12"/>
                      <a:pt x="501" y="12"/>
                      <a:pt x="501" y="12"/>
                    </a:cubicBezTo>
                    <a:cubicBezTo>
                      <a:pt x="500" y="12"/>
                      <a:pt x="500" y="12"/>
                      <a:pt x="500" y="12"/>
                    </a:cubicBezTo>
                    <a:cubicBezTo>
                      <a:pt x="500" y="12"/>
                      <a:pt x="500" y="12"/>
                      <a:pt x="500" y="12"/>
                    </a:cubicBezTo>
                    <a:cubicBezTo>
                      <a:pt x="499" y="12"/>
                      <a:pt x="499" y="12"/>
                      <a:pt x="499" y="12"/>
                    </a:cubicBezTo>
                    <a:cubicBezTo>
                      <a:pt x="498" y="12"/>
                      <a:pt x="498" y="12"/>
                      <a:pt x="498" y="12"/>
                    </a:cubicBezTo>
                    <a:cubicBezTo>
                      <a:pt x="497" y="12"/>
                      <a:pt x="497" y="12"/>
                      <a:pt x="497" y="12"/>
                    </a:cubicBezTo>
                    <a:cubicBezTo>
                      <a:pt x="497" y="12"/>
                      <a:pt x="497" y="12"/>
                      <a:pt x="497" y="12"/>
                    </a:cubicBezTo>
                    <a:cubicBezTo>
                      <a:pt x="496" y="12"/>
                      <a:pt x="496" y="12"/>
                      <a:pt x="496" y="12"/>
                    </a:cubicBezTo>
                    <a:cubicBezTo>
                      <a:pt x="495" y="11"/>
                      <a:pt x="495" y="11"/>
                      <a:pt x="495" y="11"/>
                    </a:cubicBezTo>
                    <a:cubicBezTo>
                      <a:pt x="494" y="11"/>
                      <a:pt x="494" y="11"/>
                      <a:pt x="494" y="11"/>
                    </a:cubicBezTo>
                    <a:cubicBezTo>
                      <a:pt x="494" y="12"/>
                      <a:pt x="494" y="12"/>
                      <a:pt x="494" y="12"/>
                    </a:cubicBezTo>
                    <a:cubicBezTo>
                      <a:pt x="495" y="12"/>
                      <a:pt x="495" y="12"/>
                      <a:pt x="495" y="12"/>
                    </a:cubicBezTo>
                    <a:cubicBezTo>
                      <a:pt x="495" y="12"/>
                      <a:pt x="495" y="12"/>
                      <a:pt x="495" y="12"/>
                    </a:cubicBezTo>
                    <a:cubicBezTo>
                      <a:pt x="496" y="13"/>
                      <a:pt x="496" y="13"/>
                      <a:pt x="496" y="13"/>
                    </a:cubicBezTo>
                    <a:cubicBezTo>
                      <a:pt x="496" y="13"/>
                      <a:pt x="496" y="13"/>
                      <a:pt x="496" y="13"/>
                    </a:cubicBezTo>
                    <a:cubicBezTo>
                      <a:pt x="497" y="14"/>
                      <a:pt x="497" y="14"/>
                      <a:pt x="497" y="14"/>
                    </a:cubicBezTo>
                    <a:cubicBezTo>
                      <a:pt x="497" y="14"/>
                      <a:pt x="497" y="14"/>
                      <a:pt x="497" y="14"/>
                    </a:cubicBezTo>
                    <a:cubicBezTo>
                      <a:pt x="498" y="14"/>
                      <a:pt x="498" y="14"/>
                      <a:pt x="498" y="14"/>
                    </a:cubicBezTo>
                    <a:cubicBezTo>
                      <a:pt x="498" y="15"/>
                      <a:pt x="498" y="15"/>
                      <a:pt x="498" y="15"/>
                    </a:cubicBezTo>
                    <a:cubicBezTo>
                      <a:pt x="497" y="15"/>
                      <a:pt x="497" y="15"/>
                      <a:pt x="497" y="15"/>
                    </a:cubicBezTo>
                    <a:cubicBezTo>
                      <a:pt x="497" y="15"/>
                      <a:pt x="497" y="15"/>
                      <a:pt x="497" y="15"/>
                    </a:cubicBezTo>
                    <a:cubicBezTo>
                      <a:pt x="497" y="15"/>
                      <a:pt x="497" y="15"/>
                      <a:pt x="497" y="15"/>
                    </a:cubicBezTo>
                    <a:cubicBezTo>
                      <a:pt x="496" y="14"/>
                      <a:pt x="496" y="14"/>
                      <a:pt x="496" y="14"/>
                    </a:cubicBezTo>
                    <a:cubicBezTo>
                      <a:pt x="496" y="15"/>
                      <a:pt x="496" y="15"/>
                      <a:pt x="496" y="15"/>
                    </a:cubicBezTo>
                    <a:cubicBezTo>
                      <a:pt x="495" y="15"/>
                      <a:pt x="495" y="15"/>
                      <a:pt x="495" y="15"/>
                    </a:cubicBezTo>
                    <a:cubicBezTo>
                      <a:pt x="494" y="14"/>
                      <a:pt x="494" y="14"/>
                      <a:pt x="494" y="14"/>
                    </a:cubicBezTo>
                    <a:cubicBezTo>
                      <a:pt x="493" y="14"/>
                      <a:pt x="493" y="14"/>
                      <a:pt x="493" y="14"/>
                    </a:cubicBezTo>
                    <a:cubicBezTo>
                      <a:pt x="491" y="14"/>
                      <a:pt x="491" y="14"/>
                      <a:pt x="491" y="14"/>
                    </a:cubicBezTo>
                    <a:cubicBezTo>
                      <a:pt x="490" y="15"/>
                      <a:pt x="490" y="15"/>
                      <a:pt x="490" y="15"/>
                    </a:cubicBezTo>
                    <a:cubicBezTo>
                      <a:pt x="489" y="15"/>
                      <a:pt x="489" y="15"/>
                      <a:pt x="489" y="15"/>
                    </a:cubicBezTo>
                    <a:cubicBezTo>
                      <a:pt x="488" y="15"/>
                      <a:pt x="488" y="15"/>
                      <a:pt x="488" y="15"/>
                    </a:cubicBezTo>
                    <a:cubicBezTo>
                      <a:pt x="488" y="16"/>
                      <a:pt x="488" y="16"/>
                      <a:pt x="488" y="16"/>
                    </a:cubicBezTo>
                    <a:cubicBezTo>
                      <a:pt x="487" y="16"/>
                      <a:pt x="487" y="16"/>
                      <a:pt x="487" y="16"/>
                    </a:cubicBezTo>
                    <a:cubicBezTo>
                      <a:pt x="487" y="16"/>
                      <a:pt x="487" y="16"/>
                      <a:pt x="487" y="16"/>
                    </a:cubicBezTo>
                    <a:cubicBezTo>
                      <a:pt x="486" y="15"/>
                      <a:pt x="486" y="15"/>
                      <a:pt x="486" y="15"/>
                    </a:cubicBezTo>
                    <a:cubicBezTo>
                      <a:pt x="486" y="15"/>
                      <a:pt x="486" y="15"/>
                      <a:pt x="486" y="15"/>
                    </a:cubicBezTo>
                    <a:cubicBezTo>
                      <a:pt x="486" y="16"/>
                      <a:pt x="486" y="16"/>
                      <a:pt x="486" y="16"/>
                    </a:cubicBezTo>
                    <a:cubicBezTo>
                      <a:pt x="485" y="17"/>
                      <a:pt x="485" y="17"/>
                      <a:pt x="485" y="17"/>
                    </a:cubicBezTo>
                    <a:cubicBezTo>
                      <a:pt x="484" y="16"/>
                      <a:pt x="484" y="16"/>
                      <a:pt x="484" y="16"/>
                    </a:cubicBezTo>
                    <a:cubicBezTo>
                      <a:pt x="483" y="16"/>
                      <a:pt x="483" y="16"/>
                      <a:pt x="483" y="16"/>
                    </a:cubicBezTo>
                    <a:cubicBezTo>
                      <a:pt x="482" y="16"/>
                      <a:pt x="482" y="16"/>
                      <a:pt x="482" y="16"/>
                    </a:cubicBezTo>
                    <a:cubicBezTo>
                      <a:pt x="481" y="16"/>
                      <a:pt x="481" y="16"/>
                      <a:pt x="481" y="16"/>
                    </a:cubicBezTo>
                    <a:cubicBezTo>
                      <a:pt x="480" y="16"/>
                      <a:pt x="480" y="16"/>
                      <a:pt x="480" y="16"/>
                    </a:cubicBezTo>
                    <a:cubicBezTo>
                      <a:pt x="481" y="16"/>
                      <a:pt x="481" y="16"/>
                      <a:pt x="481" y="16"/>
                    </a:cubicBezTo>
                    <a:cubicBezTo>
                      <a:pt x="481" y="15"/>
                      <a:pt x="481" y="15"/>
                      <a:pt x="481" y="15"/>
                    </a:cubicBezTo>
                    <a:cubicBezTo>
                      <a:pt x="481" y="15"/>
                      <a:pt x="481" y="15"/>
                      <a:pt x="481" y="15"/>
                    </a:cubicBezTo>
                    <a:cubicBezTo>
                      <a:pt x="482" y="15"/>
                      <a:pt x="482" y="15"/>
                      <a:pt x="482" y="15"/>
                    </a:cubicBezTo>
                    <a:cubicBezTo>
                      <a:pt x="483" y="15"/>
                      <a:pt x="483" y="15"/>
                      <a:pt x="483" y="15"/>
                    </a:cubicBezTo>
                    <a:cubicBezTo>
                      <a:pt x="483" y="14"/>
                      <a:pt x="483" y="14"/>
                      <a:pt x="483" y="14"/>
                    </a:cubicBezTo>
                    <a:cubicBezTo>
                      <a:pt x="483" y="14"/>
                      <a:pt x="483" y="14"/>
                      <a:pt x="483" y="14"/>
                    </a:cubicBezTo>
                    <a:cubicBezTo>
                      <a:pt x="484" y="14"/>
                      <a:pt x="484" y="14"/>
                      <a:pt x="484" y="14"/>
                    </a:cubicBezTo>
                    <a:cubicBezTo>
                      <a:pt x="484" y="13"/>
                      <a:pt x="484" y="13"/>
                      <a:pt x="484" y="13"/>
                    </a:cubicBezTo>
                    <a:cubicBezTo>
                      <a:pt x="482" y="13"/>
                      <a:pt x="482" y="13"/>
                      <a:pt x="482" y="13"/>
                    </a:cubicBezTo>
                    <a:cubicBezTo>
                      <a:pt x="482" y="13"/>
                      <a:pt x="482" y="13"/>
                      <a:pt x="482" y="13"/>
                    </a:cubicBezTo>
                    <a:cubicBezTo>
                      <a:pt x="481" y="13"/>
                      <a:pt x="481" y="13"/>
                      <a:pt x="481" y="13"/>
                    </a:cubicBezTo>
                    <a:cubicBezTo>
                      <a:pt x="480" y="14"/>
                      <a:pt x="480" y="14"/>
                      <a:pt x="480" y="14"/>
                    </a:cubicBezTo>
                    <a:cubicBezTo>
                      <a:pt x="479" y="14"/>
                      <a:pt x="479" y="14"/>
                      <a:pt x="479" y="14"/>
                    </a:cubicBezTo>
                    <a:cubicBezTo>
                      <a:pt x="479" y="14"/>
                      <a:pt x="479" y="14"/>
                      <a:pt x="479" y="14"/>
                    </a:cubicBezTo>
                    <a:cubicBezTo>
                      <a:pt x="479" y="15"/>
                      <a:pt x="479" y="15"/>
                      <a:pt x="479" y="15"/>
                    </a:cubicBezTo>
                    <a:cubicBezTo>
                      <a:pt x="477" y="14"/>
                      <a:pt x="477" y="14"/>
                      <a:pt x="477" y="14"/>
                    </a:cubicBezTo>
                    <a:cubicBezTo>
                      <a:pt x="476" y="14"/>
                      <a:pt x="476" y="14"/>
                      <a:pt x="476" y="14"/>
                    </a:cubicBezTo>
                    <a:cubicBezTo>
                      <a:pt x="476" y="14"/>
                      <a:pt x="476" y="14"/>
                      <a:pt x="476" y="14"/>
                    </a:cubicBezTo>
                    <a:cubicBezTo>
                      <a:pt x="476" y="14"/>
                      <a:pt x="476" y="14"/>
                      <a:pt x="476" y="14"/>
                    </a:cubicBezTo>
                    <a:cubicBezTo>
                      <a:pt x="476" y="14"/>
                      <a:pt x="476" y="14"/>
                      <a:pt x="476" y="14"/>
                    </a:cubicBezTo>
                    <a:cubicBezTo>
                      <a:pt x="476" y="15"/>
                      <a:pt x="476" y="15"/>
                      <a:pt x="476" y="15"/>
                    </a:cubicBezTo>
                    <a:cubicBezTo>
                      <a:pt x="475" y="15"/>
                      <a:pt x="475" y="15"/>
                      <a:pt x="475" y="15"/>
                    </a:cubicBezTo>
                    <a:cubicBezTo>
                      <a:pt x="475" y="15"/>
                      <a:pt x="475" y="15"/>
                      <a:pt x="475" y="15"/>
                    </a:cubicBezTo>
                    <a:cubicBezTo>
                      <a:pt x="474" y="15"/>
                      <a:pt x="474" y="15"/>
                      <a:pt x="474" y="15"/>
                    </a:cubicBezTo>
                    <a:cubicBezTo>
                      <a:pt x="474" y="15"/>
                      <a:pt x="474" y="15"/>
                      <a:pt x="474" y="15"/>
                    </a:cubicBezTo>
                    <a:cubicBezTo>
                      <a:pt x="473" y="15"/>
                      <a:pt x="473" y="15"/>
                      <a:pt x="473" y="15"/>
                    </a:cubicBezTo>
                    <a:cubicBezTo>
                      <a:pt x="473" y="15"/>
                      <a:pt x="473" y="15"/>
                      <a:pt x="473" y="15"/>
                    </a:cubicBezTo>
                    <a:cubicBezTo>
                      <a:pt x="472" y="15"/>
                      <a:pt x="472" y="15"/>
                      <a:pt x="472" y="15"/>
                    </a:cubicBezTo>
                    <a:cubicBezTo>
                      <a:pt x="471" y="15"/>
                      <a:pt x="471" y="15"/>
                      <a:pt x="471" y="15"/>
                    </a:cubicBezTo>
                    <a:cubicBezTo>
                      <a:pt x="470" y="15"/>
                      <a:pt x="470" y="15"/>
                      <a:pt x="470" y="15"/>
                    </a:cubicBezTo>
                    <a:cubicBezTo>
                      <a:pt x="470" y="15"/>
                      <a:pt x="470" y="15"/>
                      <a:pt x="470" y="15"/>
                    </a:cubicBezTo>
                    <a:cubicBezTo>
                      <a:pt x="469" y="15"/>
                      <a:pt x="469" y="15"/>
                      <a:pt x="469" y="15"/>
                    </a:cubicBezTo>
                    <a:cubicBezTo>
                      <a:pt x="468" y="15"/>
                      <a:pt x="468" y="15"/>
                      <a:pt x="468" y="15"/>
                    </a:cubicBezTo>
                    <a:cubicBezTo>
                      <a:pt x="468" y="16"/>
                      <a:pt x="468" y="16"/>
                      <a:pt x="468" y="16"/>
                    </a:cubicBezTo>
                    <a:cubicBezTo>
                      <a:pt x="469" y="16"/>
                      <a:pt x="469" y="16"/>
                      <a:pt x="469" y="16"/>
                    </a:cubicBezTo>
                    <a:cubicBezTo>
                      <a:pt x="470" y="16"/>
                      <a:pt x="470" y="16"/>
                      <a:pt x="470" y="16"/>
                    </a:cubicBezTo>
                    <a:cubicBezTo>
                      <a:pt x="471" y="16"/>
                      <a:pt x="471" y="16"/>
                      <a:pt x="471" y="16"/>
                    </a:cubicBezTo>
                    <a:cubicBezTo>
                      <a:pt x="472" y="16"/>
                      <a:pt x="472" y="16"/>
                      <a:pt x="472" y="16"/>
                    </a:cubicBezTo>
                    <a:cubicBezTo>
                      <a:pt x="473" y="17"/>
                      <a:pt x="473" y="17"/>
                      <a:pt x="473" y="17"/>
                    </a:cubicBezTo>
                    <a:cubicBezTo>
                      <a:pt x="472" y="17"/>
                      <a:pt x="472" y="17"/>
                      <a:pt x="472" y="17"/>
                    </a:cubicBezTo>
                    <a:cubicBezTo>
                      <a:pt x="472" y="17"/>
                      <a:pt x="472" y="17"/>
                      <a:pt x="472" y="17"/>
                    </a:cubicBezTo>
                    <a:cubicBezTo>
                      <a:pt x="470" y="17"/>
                      <a:pt x="470" y="17"/>
                      <a:pt x="470" y="17"/>
                    </a:cubicBezTo>
                    <a:cubicBezTo>
                      <a:pt x="469" y="17"/>
                      <a:pt x="469" y="17"/>
                      <a:pt x="469" y="17"/>
                    </a:cubicBezTo>
                    <a:cubicBezTo>
                      <a:pt x="468" y="17"/>
                      <a:pt x="468" y="17"/>
                      <a:pt x="468" y="17"/>
                    </a:cubicBezTo>
                    <a:cubicBezTo>
                      <a:pt x="467" y="18"/>
                      <a:pt x="467" y="18"/>
                      <a:pt x="467" y="18"/>
                    </a:cubicBezTo>
                    <a:cubicBezTo>
                      <a:pt x="466" y="18"/>
                      <a:pt x="466" y="18"/>
                      <a:pt x="466" y="18"/>
                    </a:cubicBezTo>
                    <a:cubicBezTo>
                      <a:pt x="464" y="18"/>
                      <a:pt x="464" y="18"/>
                      <a:pt x="464" y="18"/>
                    </a:cubicBezTo>
                    <a:cubicBezTo>
                      <a:pt x="464" y="18"/>
                      <a:pt x="464" y="18"/>
                      <a:pt x="464" y="18"/>
                    </a:cubicBezTo>
                    <a:cubicBezTo>
                      <a:pt x="463" y="19"/>
                      <a:pt x="463" y="19"/>
                      <a:pt x="463" y="19"/>
                    </a:cubicBezTo>
                    <a:cubicBezTo>
                      <a:pt x="462" y="19"/>
                      <a:pt x="462" y="19"/>
                      <a:pt x="462" y="19"/>
                    </a:cubicBezTo>
                    <a:cubicBezTo>
                      <a:pt x="461" y="19"/>
                      <a:pt x="461" y="19"/>
                      <a:pt x="461" y="19"/>
                    </a:cubicBezTo>
                    <a:cubicBezTo>
                      <a:pt x="460" y="19"/>
                      <a:pt x="460" y="19"/>
                      <a:pt x="460" y="19"/>
                    </a:cubicBezTo>
                    <a:cubicBezTo>
                      <a:pt x="459" y="19"/>
                      <a:pt x="459" y="19"/>
                      <a:pt x="459" y="19"/>
                    </a:cubicBezTo>
                    <a:cubicBezTo>
                      <a:pt x="458" y="19"/>
                      <a:pt x="458" y="19"/>
                      <a:pt x="458" y="19"/>
                    </a:cubicBezTo>
                    <a:cubicBezTo>
                      <a:pt x="457" y="19"/>
                      <a:pt x="457" y="19"/>
                      <a:pt x="457" y="19"/>
                    </a:cubicBezTo>
                    <a:cubicBezTo>
                      <a:pt x="455" y="20"/>
                      <a:pt x="455" y="20"/>
                      <a:pt x="455" y="20"/>
                    </a:cubicBezTo>
                    <a:cubicBezTo>
                      <a:pt x="454" y="20"/>
                      <a:pt x="454" y="20"/>
                      <a:pt x="454" y="20"/>
                    </a:cubicBezTo>
                    <a:cubicBezTo>
                      <a:pt x="454" y="21"/>
                      <a:pt x="454" y="21"/>
                      <a:pt x="454" y="21"/>
                    </a:cubicBezTo>
                    <a:cubicBezTo>
                      <a:pt x="453" y="20"/>
                      <a:pt x="453" y="20"/>
                      <a:pt x="453" y="20"/>
                    </a:cubicBezTo>
                    <a:cubicBezTo>
                      <a:pt x="452" y="20"/>
                      <a:pt x="452" y="20"/>
                      <a:pt x="452" y="20"/>
                    </a:cubicBezTo>
                    <a:cubicBezTo>
                      <a:pt x="452" y="21"/>
                      <a:pt x="452" y="21"/>
                      <a:pt x="452" y="21"/>
                    </a:cubicBezTo>
                    <a:cubicBezTo>
                      <a:pt x="451" y="22"/>
                      <a:pt x="451" y="22"/>
                      <a:pt x="451" y="22"/>
                    </a:cubicBezTo>
                    <a:cubicBezTo>
                      <a:pt x="450" y="22"/>
                      <a:pt x="450" y="22"/>
                      <a:pt x="450" y="22"/>
                    </a:cubicBezTo>
                    <a:cubicBezTo>
                      <a:pt x="450" y="22"/>
                      <a:pt x="450" y="22"/>
                      <a:pt x="450" y="22"/>
                    </a:cubicBezTo>
                    <a:cubicBezTo>
                      <a:pt x="448" y="23"/>
                      <a:pt x="448" y="23"/>
                      <a:pt x="448" y="23"/>
                    </a:cubicBezTo>
                    <a:cubicBezTo>
                      <a:pt x="447" y="23"/>
                      <a:pt x="447" y="23"/>
                      <a:pt x="447" y="23"/>
                    </a:cubicBezTo>
                    <a:cubicBezTo>
                      <a:pt x="447" y="23"/>
                      <a:pt x="447" y="23"/>
                      <a:pt x="447" y="23"/>
                    </a:cubicBezTo>
                    <a:cubicBezTo>
                      <a:pt x="446" y="23"/>
                      <a:pt x="446" y="23"/>
                      <a:pt x="446" y="23"/>
                    </a:cubicBezTo>
                    <a:cubicBezTo>
                      <a:pt x="445" y="23"/>
                      <a:pt x="445" y="23"/>
                      <a:pt x="445" y="23"/>
                    </a:cubicBezTo>
                    <a:cubicBezTo>
                      <a:pt x="445" y="23"/>
                      <a:pt x="444" y="23"/>
                      <a:pt x="444" y="23"/>
                    </a:cubicBezTo>
                    <a:cubicBezTo>
                      <a:pt x="443" y="23"/>
                      <a:pt x="444" y="23"/>
                      <a:pt x="444" y="23"/>
                    </a:cubicBezTo>
                    <a:cubicBezTo>
                      <a:pt x="444" y="24"/>
                      <a:pt x="444" y="24"/>
                      <a:pt x="444" y="24"/>
                    </a:cubicBezTo>
                    <a:cubicBezTo>
                      <a:pt x="444" y="24"/>
                      <a:pt x="445" y="24"/>
                      <a:pt x="445" y="24"/>
                    </a:cubicBezTo>
                    <a:cubicBezTo>
                      <a:pt x="445" y="24"/>
                      <a:pt x="446" y="24"/>
                      <a:pt x="446" y="24"/>
                    </a:cubicBezTo>
                    <a:cubicBezTo>
                      <a:pt x="445" y="25"/>
                      <a:pt x="445" y="25"/>
                      <a:pt x="445" y="25"/>
                    </a:cubicBezTo>
                    <a:cubicBezTo>
                      <a:pt x="445" y="25"/>
                      <a:pt x="445" y="25"/>
                      <a:pt x="445" y="25"/>
                    </a:cubicBezTo>
                    <a:cubicBezTo>
                      <a:pt x="444" y="25"/>
                      <a:pt x="444" y="25"/>
                      <a:pt x="444" y="25"/>
                    </a:cubicBezTo>
                    <a:cubicBezTo>
                      <a:pt x="443" y="26"/>
                      <a:pt x="443" y="26"/>
                      <a:pt x="443" y="26"/>
                    </a:cubicBezTo>
                    <a:cubicBezTo>
                      <a:pt x="443" y="27"/>
                      <a:pt x="443" y="27"/>
                      <a:pt x="443" y="27"/>
                    </a:cubicBezTo>
                    <a:cubicBezTo>
                      <a:pt x="443" y="27"/>
                      <a:pt x="443" y="27"/>
                      <a:pt x="443" y="27"/>
                    </a:cubicBezTo>
                    <a:cubicBezTo>
                      <a:pt x="442" y="27"/>
                      <a:pt x="442" y="27"/>
                      <a:pt x="442" y="27"/>
                    </a:cubicBezTo>
                    <a:cubicBezTo>
                      <a:pt x="442" y="27"/>
                      <a:pt x="442" y="27"/>
                      <a:pt x="442" y="27"/>
                    </a:cubicBezTo>
                    <a:cubicBezTo>
                      <a:pt x="441" y="27"/>
                      <a:pt x="441" y="27"/>
                      <a:pt x="441" y="27"/>
                    </a:cubicBezTo>
                    <a:cubicBezTo>
                      <a:pt x="440" y="27"/>
                      <a:pt x="440" y="27"/>
                      <a:pt x="440" y="27"/>
                    </a:cubicBezTo>
                    <a:cubicBezTo>
                      <a:pt x="440" y="26"/>
                      <a:pt x="440" y="26"/>
                      <a:pt x="440" y="26"/>
                    </a:cubicBezTo>
                    <a:cubicBezTo>
                      <a:pt x="439" y="27"/>
                      <a:pt x="439" y="27"/>
                      <a:pt x="439" y="27"/>
                    </a:cubicBezTo>
                    <a:cubicBezTo>
                      <a:pt x="440" y="27"/>
                      <a:pt x="440" y="27"/>
                      <a:pt x="440" y="27"/>
                    </a:cubicBezTo>
                    <a:cubicBezTo>
                      <a:pt x="440" y="28"/>
                      <a:pt x="440" y="28"/>
                      <a:pt x="440" y="28"/>
                    </a:cubicBezTo>
                    <a:cubicBezTo>
                      <a:pt x="441" y="28"/>
                      <a:pt x="441" y="28"/>
                      <a:pt x="441" y="28"/>
                    </a:cubicBezTo>
                    <a:cubicBezTo>
                      <a:pt x="442" y="29"/>
                      <a:pt x="442" y="29"/>
                      <a:pt x="442" y="29"/>
                    </a:cubicBezTo>
                    <a:cubicBezTo>
                      <a:pt x="442" y="29"/>
                      <a:pt x="442" y="29"/>
                      <a:pt x="442" y="29"/>
                    </a:cubicBezTo>
                    <a:cubicBezTo>
                      <a:pt x="442" y="30"/>
                      <a:pt x="443" y="29"/>
                      <a:pt x="443" y="29"/>
                    </a:cubicBezTo>
                    <a:cubicBezTo>
                      <a:pt x="444" y="30"/>
                      <a:pt x="444" y="30"/>
                      <a:pt x="444" y="30"/>
                    </a:cubicBezTo>
                    <a:cubicBezTo>
                      <a:pt x="444" y="30"/>
                      <a:pt x="444" y="30"/>
                      <a:pt x="444" y="30"/>
                    </a:cubicBezTo>
                    <a:cubicBezTo>
                      <a:pt x="442" y="30"/>
                      <a:pt x="442" y="30"/>
                      <a:pt x="442" y="30"/>
                    </a:cubicBezTo>
                    <a:cubicBezTo>
                      <a:pt x="442" y="30"/>
                      <a:pt x="442" y="30"/>
                      <a:pt x="442" y="30"/>
                    </a:cubicBezTo>
                    <a:cubicBezTo>
                      <a:pt x="441" y="29"/>
                      <a:pt x="441" y="29"/>
                      <a:pt x="441" y="29"/>
                    </a:cubicBezTo>
                    <a:cubicBezTo>
                      <a:pt x="440" y="29"/>
                      <a:pt x="440" y="29"/>
                      <a:pt x="440" y="29"/>
                    </a:cubicBezTo>
                    <a:cubicBezTo>
                      <a:pt x="439" y="30"/>
                      <a:pt x="439" y="30"/>
                      <a:pt x="439" y="30"/>
                    </a:cubicBezTo>
                    <a:cubicBezTo>
                      <a:pt x="440" y="30"/>
                      <a:pt x="440" y="30"/>
                      <a:pt x="440" y="30"/>
                    </a:cubicBezTo>
                    <a:cubicBezTo>
                      <a:pt x="441" y="30"/>
                      <a:pt x="441" y="30"/>
                      <a:pt x="441" y="30"/>
                    </a:cubicBezTo>
                    <a:cubicBezTo>
                      <a:pt x="442" y="31"/>
                      <a:pt x="442" y="31"/>
                      <a:pt x="442" y="31"/>
                    </a:cubicBezTo>
                    <a:cubicBezTo>
                      <a:pt x="443" y="31"/>
                      <a:pt x="443" y="31"/>
                      <a:pt x="443" y="31"/>
                    </a:cubicBezTo>
                    <a:cubicBezTo>
                      <a:pt x="443" y="32"/>
                      <a:pt x="443" y="32"/>
                      <a:pt x="443" y="32"/>
                    </a:cubicBezTo>
                    <a:cubicBezTo>
                      <a:pt x="444" y="32"/>
                      <a:pt x="444" y="32"/>
                      <a:pt x="444" y="32"/>
                    </a:cubicBezTo>
                    <a:cubicBezTo>
                      <a:pt x="444" y="33"/>
                      <a:pt x="444" y="33"/>
                      <a:pt x="444" y="33"/>
                    </a:cubicBezTo>
                    <a:cubicBezTo>
                      <a:pt x="444" y="34"/>
                      <a:pt x="444" y="34"/>
                      <a:pt x="444" y="34"/>
                    </a:cubicBezTo>
                    <a:cubicBezTo>
                      <a:pt x="443" y="34"/>
                      <a:pt x="443" y="34"/>
                      <a:pt x="443" y="34"/>
                    </a:cubicBezTo>
                    <a:cubicBezTo>
                      <a:pt x="442" y="34"/>
                      <a:pt x="442" y="34"/>
                      <a:pt x="442" y="34"/>
                    </a:cubicBezTo>
                    <a:cubicBezTo>
                      <a:pt x="440" y="34"/>
                      <a:pt x="440" y="34"/>
                      <a:pt x="440" y="34"/>
                    </a:cubicBezTo>
                    <a:cubicBezTo>
                      <a:pt x="440" y="34"/>
                      <a:pt x="440" y="34"/>
                      <a:pt x="440" y="34"/>
                    </a:cubicBezTo>
                    <a:cubicBezTo>
                      <a:pt x="438" y="34"/>
                      <a:pt x="438" y="34"/>
                      <a:pt x="438" y="34"/>
                    </a:cubicBezTo>
                    <a:cubicBezTo>
                      <a:pt x="437" y="34"/>
                      <a:pt x="437" y="34"/>
                      <a:pt x="437" y="34"/>
                    </a:cubicBezTo>
                    <a:cubicBezTo>
                      <a:pt x="437" y="35"/>
                      <a:pt x="437" y="35"/>
                      <a:pt x="437" y="35"/>
                    </a:cubicBezTo>
                    <a:cubicBezTo>
                      <a:pt x="436" y="35"/>
                      <a:pt x="436" y="35"/>
                      <a:pt x="436" y="35"/>
                    </a:cubicBezTo>
                    <a:cubicBezTo>
                      <a:pt x="435" y="35"/>
                      <a:pt x="435" y="35"/>
                      <a:pt x="435" y="35"/>
                    </a:cubicBezTo>
                    <a:cubicBezTo>
                      <a:pt x="433" y="35"/>
                      <a:pt x="433" y="35"/>
                      <a:pt x="433" y="35"/>
                    </a:cubicBezTo>
                    <a:cubicBezTo>
                      <a:pt x="432" y="35"/>
                      <a:pt x="432" y="35"/>
                      <a:pt x="432" y="35"/>
                    </a:cubicBezTo>
                    <a:cubicBezTo>
                      <a:pt x="431" y="35"/>
                      <a:pt x="431" y="35"/>
                      <a:pt x="431" y="35"/>
                    </a:cubicBezTo>
                    <a:cubicBezTo>
                      <a:pt x="429" y="35"/>
                      <a:pt x="429" y="35"/>
                      <a:pt x="429" y="35"/>
                    </a:cubicBezTo>
                    <a:cubicBezTo>
                      <a:pt x="427" y="35"/>
                      <a:pt x="427" y="35"/>
                      <a:pt x="427" y="35"/>
                    </a:cubicBezTo>
                    <a:cubicBezTo>
                      <a:pt x="425" y="35"/>
                      <a:pt x="425" y="35"/>
                      <a:pt x="425" y="35"/>
                    </a:cubicBezTo>
                    <a:cubicBezTo>
                      <a:pt x="423" y="35"/>
                      <a:pt x="423" y="35"/>
                      <a:pt x="423" y="35"/>
                    </a:cubicBezTo>
                    <a:cubicBezTo>
                      <a:pt x="421" y="36"/>
                      <a:pt x="421" y="36"/>
                      <a:pt x="421" y="36"/>
                    </a:cubicBezTo>
                    <a:cubicBezTo>
                      <a:pt x="420" y="36"/>
                      <a:pt x="420" y="36"/>
                      <a:pt x="420" y="36"/>
                    </a:cubicBezTo>
                    <a:cubicBezTo>
                      <a:pt x="418" y="36"/>
                      <a:pt x="418" y="36"/>
                      <a:pt x="418" y="36"/>
                    </a:cubicBezTo>
                    <a:cubicBezTo>
                      <a:pt x="417" y="37"/>
                      <a:pt x="417" y="37"/>
                      <a:pt x="417" y="37"/>
                    </a:cubicBezTo>
                    <a:cubicBezTo>
                      <a:pt x="416" y="38"/>
                      <a:pt x="416" y="38"/>
                      <a:pt x="416" y="38"/>
                    </a:cubicBezTo>
                    <a:cubicBezTo>
                      <a:pt x="415" y="38"/>
                      <a:pt x="415" y="38"/>
                      <a:pt x="415" y="38"/>
                    </a:cubicBezTo>
                    <a:cubicBezTo>
                      <a:pt x="416" y="39"/>
                      <a:pt x="416" y="39"/>
                      <a:pt x="416" y="39"/>
                    </a:cubicBezTo>
                    <a:cubicBezTo>
                      <a:pt x="416" y="40"/>
                      <a:pt x="416" y="40"/>
                      <a:pt x="416" y="40"/>
                    </a:cubicBezTo>
                    <a:cubicBezTo>
                      <a:pt x="417" y="40"/>
                      <a:pt x="417" y="40"/>
                      <a:pt x="417" y="40"/>
                    </a:cubicBezTo>
                    <a:cubicBezTo>
                      <a:pt x="417" y="41"/>
                      <a:pt x="417" y="41"/>
                      <a:pt x="417" y="41"/>
                    </a:cubicBezTo>
                    <a:cubicBezTo>
                      <a:pt x="417" y="41"/>
                      <a:pt x="417" y="42"/>
                      <a:pt x="417" y="42"/>
                    </a:cubicBezTo>
                    <a:cubicBezTo>
                      <a:pt x="416" y="43"/>
                      <a:pt x="417" y="43"/>
                      <a:pt x="417" y="43"/>
                    </a:cubicBezTo>
                    <a:cubicBezTo>
                      <a:pt x="416" y="43"/>
                      <a:pt x="416" y="43"/>
                      <a:pt x="416" y="43"/>
                    </a:cubicBezTo>
                    <a:cubicBezTo>
                      <a:pt x="417" y="44"/>
                      <a:pt x="417" y="44"/>
                      <a:pt x="417" y="44"/>
                    </a:cubicBezTo>
                    <a:cubicBezTo>
                      <a:pt x="417" y="44"/>
                      <a:pt x="417" y="45"/>
                      <a:pt x="417" y="45"/>
                    </a:cubicBezTo>
                    <a:cubicBezTo>
                      <a:pt x="417" y="45"/>
                      <a:pt x="418" y="46"/>
                      <a:pt x="418" y="46"/>
                    </a:cubicBezTo>
                    <a:cubicBezTo>
                      <a:pt x="419" y="46"/>
                      <a:pt x="419" y="46"/>
                      <a:pt x="419" y="46"/>
                    </a:cubicBezTo>
                    <a:cubicBezTo>
                      <a:pt x="420" y="46"/>
                      <a:pt x="420" y="46"/>
                      <a:pt x="420" y="46"/>
                    </a:cubicBezTo>
                    <a:cubicBezTo>
                      <a:pt x="421" y="46"/>
                      <a:pt x="421" y="46"/>
                      <a:pt x="421" y="46"/>
                    </a:cubicBezTo>
                    <a:cubicBezTo>
                      <a:pt x="422" y="47"/>
                      <a:pt x="422" y="47"/>
                      <a:pt x="422" y="47"/>
                    </a:cubicBezTo>
                    <a:cubicBezTo>
                      <a:pt x="423" y="47"/>
                      <a:pt x="423" y="47"/>
                      <a:pt x="423" y="47"/>
                    </a:cubicBezTo>
                    <a:cubicBezTo>
                      <a:pt x="423" y="48"/>
                      <a:pt x="423" y="48"/>
                      <a:pt x="423" y="48"/>
                    </a:cubicBezTo>
                    <a:cubicBezTo>
                      <a:pt x="424" y="49"/>
                      <a:pt x="424" y="49"/>
                      <a:pt x="424" y="49"/>
                    </a:cubicBezTo>
                    <a:cubicBezTo>
                      <a:pt x="424" y="49"/>
                      <a:pt x="424" y="49"/>
                      <a:pt x="425" y="50"/>
                    </a:cubicBezTo>
                    <a:cubicBezTo>
                      <a:pt x="425" y="50"/>
                      <a:pt x="425" y="51"/>
                      <a:pt x="425" y="51"/>
                    </a:cubicBezTo>
                    <a:cubicBezTo>
                      <a:pt x="424" y="51"/>
                      <a:pt x="424" y="51"/>
                      <a:pt x="424" y="51"/>
                    </a:cubicBezTo>
                    <a:cubicBezTo>
                      <a:pt x="423" y="51"/>
                      <a:pt x="423" y="51"/>
                      <a:pt x="423" y="51"/>
                    </a:cubicBezTo>
                    <a:cubicBezTo>
                      <a:pt x="423" y="51"/>
                      <a:pt x="423" y="51"/>
                      <a:pt x="423" y="51"/>
                    </a:cubicBezTo>
                    <a:cubicBezTo>
                      <a:pt x="422" y="51"/>
                      <a:pt x="422" y="51"/>
                      <a:pt x="422" y="51"/>
                    </a:cubicBezTo>
                    <a:cubicBezTo>
                      <a:pt x="421" y="51"/>
                      <a:pt x="421" y="51"/>
                      <a:pt x="421" y="51"/>
                    </a:cubicBezTo>
                    <a:cubicBezTo>
                      <a:pt x="419" y="51"/>
                      <a:pt x="419" y="51"/>
                      <a:pt x="419" y="51"/>
                    </a:cubicBezTo>
                    <a:cubicBezTo>
                      <a:pt x="418" y="50"/>
                      <a:pt x="418" y="50"/>
                      <a:pt x="418" y="50"/>
                    </a:cubicBezTo>
                    <a:cubicBezTo>
                      <a:pt x="417" y="49"/>
                      <a:pt x="417" y="49"/>
                      <a:pt x="417" y="49"/>
                    </a:cubicBezTo>
                    <a:cubicBezTo>
                      <a:pt x="416" y="48"/>
                      <a:pt x="416" y="48"/>
                      <a:pt x="416" y="48"/>
                    </a:cubicBezTo>
                    <a:cubicBezTo>
                      <a:pt x="415" y="48"/>
                      <a:pt x="415" y="48"/>
                      <a:pt x="415" y="48"/>
                    </a:cubicBezTo>
                    <a:cubicBezTo>
                      <a:pt x="413" y="47"/>
                      <a:pt x="413" y="47"/>
                      <a:pt x="413" y="47"/>
                    </a:cubicBezTo>
                    <a:cubicBezTo>
                      <a:pt x="412" y="47"/>
                      <a:pt x="412" y="47"/>
                      <a:pt x="412" y="47"/>
                    </a:cubicBezTo>
                    <a:cubicBezTo>
                      <a:pt x="411" y="46"/>
                      <a:pt x="411" y="46"/>
                      <a:pt x="411" y="46"/>
                    </a:cubicBezTo>
                    <a:cubicBezTo>
                      <a:pt x="409" y="46"/>
                      <a:pt x="409" y="46"/>
                      <a:pt x="409" y="46"/>
                    </a:cubicBezTo>
                    <a:cubicBezTo>
                      <a:pt x="407" y="46"/>
                      <a:pt x="407" y="46"/>
                      <a:pt x="407" y="46"/>
                    </a:cubicBezTo>
                    <a:cubicBezTo>
                      <a:pt x="407" y="46"/>
                      <a:pt x="407" y="46"/>
                      <a:pt x="407" y="46"/>
                    </a:cubicBezTo>
                    <a:cubicBezTo>
                      <a:pt x="406" y="46"/>
                      <a:pt x="406" y="46"/>
                      <a:pt x="406" y="46"/>
                    </a:cubicBezTo>
                    <a:cubicBezTo>
                      <a:pt x="405" y="47"/>
                      <a:pt x="405" y="47"/>
                      <a:pt x="405" y="47"/>
                    </a:cubicBezTo>
                    <a:cubicBezTo>
                      <a:pt x="404" y="47"/>
                      <a:pt x="404" y="47"/>
                      <a:pt x="404" y="47"/>
                    </a:cubicBezTo>
                    <a:cubicBezTo>
                      <a:pt x="403" y="47"/>
                      <a:pt x="403" y="47"/>
                      <a:pt x="403" y="47"/>
                    </a:cubicBezTo>
                    <a:cubicBezTo>
                      <a:pt x="403" y="47"/>
                      <a:pt x="403" y="47"/>
                      <a:pt x="403" y="47"/>
                    </a:cubicBezTo>
                    <a:cubicBezTo>
                      <a:pt x="403" y="48"/>
                      <a:pt x="403" y="48"/>
                      <a:pt x="403" y="48"/>
                    </a:cubicBezTo>
                    <a:cubicBezTo>
                      <a:pt x="403" y="48"/>
                      <a:pt x="403" y="48"/>
                      <a:pt x="403" y="48"/>
                    </a:cubicBezTo>
                    <a:cubicBezTo>
                      <a:pt x="404" y="48"/>
                      <a:pt x="404" y="48"/>
                      <a:pt x="404" y="48"/>
                    </a:cubicBezTo>
                    <a:cubicBezTo>
                      <a:pt x="405" y="48"/>
                      <a:pt x="405" y="48"/>
                      <a:pt x="405" y="48"/>
                    </a:cubicBezTo>
                    <a:cubicBezTo>
                      <a:pt x="406" y="49"/>
                      <a:pt x="406" y="49"/>
                      <a:pt x="406" y="49"/>
                    </a:cubicBezTo>
                    <a:cubicBezTo>
                      <a:pt x="406" y="49"/>
                      <a:pt x="406" y="49"/>
                      <a:pt x="406" y="49"/>
                    </a:cubicBezTo>
                    <a:cubicBezTo>
                      <a:pt x="406" y="49"/>
                      <a:pt x="406" y="49"/>
                      <a:pt x="406" y="49"/>
                    </a:cubicBezTo>
                    <a:cubicBezTo>
                      <a:pt x="405" y="50"/>
                      <a:pt x="405" y="50"/>
                      <a:pt x="405" y="50"/>
                    </a:cubicBezTo>
                    <a:cubicBezTo>
                      <a:pt x="405" y="51"/>
                      <a:pt x="405" y="51"/>
                      <a:pt x="405" y="51"/>
                    </a:cubicBezTo>
                    <a:cubicBezTo>
                      <a:pt x="403" y="51"/>
                      <a:pt x="403" y="51"/>
                      <a:pt x="403" y="51"/>
                    </a:cubicBezTo>
                    <a:cubicBezTo>
                      <a:pt x="403" y="50"/>
                      <a:pt x="403" y="50"/>
                      <a:pt x="403" y="50"/>
                    </a:cubicBezTo>
                    <a:cubicBezTo>
                      <a:pt x="402" y="49"/>
                      <a:pt x="402" y="49"/>
                      <a:pt x="402" y="49"/>
                    </a:cubicBezTo>
                    <a:cubicBezTo>
                      <a:pt x="401" y="49"/>
                      <a:pt x="401" y="49"/>
                      <a:pt x="401" y="49"/>
                    </a:cubicBezTo>
                    <a:cubicBezTo>
                      <a:pt x="400" y="49"/>
                      <a:pt x="400" y="49"/>
                      <a:pt x="400" y="49"/>
                    </a:cubicBezTo>
                    <a:cubicBezTo>
                      <a:pt x="399" y="49"/>
                      <a:pt x="399" y="49"/>
                      <a:pt x="399" y="49"/>
                    </a:cubicBezTo>
                    <a:cubicBezTo>
                      <a:pt x="398" y="49"/>
                      <a:pt x="398" y="49"/>
                      <a:pt x="398" y="49"/>
                    </a:cubicBezTo>
                    <a:cubicBezTo>
                      <a:pt x="398" y="49"/>
                      <a:pt x="398" y="49"/>
                      <a:pt x="398" y="49"/>
                    </a:cubicBezTo>
                    <a:cubicBezTo>
                      <a:pt x="397" y="49"/>
                      <a:pt x="397" y="49"/>
                      <a:pt x="397" y="49"/>
                    </a:cubicBezTo>
                    <a:cubicBezTo>
                      <a:pt x="397" y="49"/>
                      <a:pt x="397" y="49"/>
                      <a:pt x="397" y="50"/>
                    </a:cubicBezTo>
                    <a:cubicBezTo>
                      <a:pt x="397" y="50"/>
                      <a:pt x="397" y="50"/>
                      <a:pt x="397" y="50"/>
                    </a:cubicBezTo>
                    <a:cubicBezTo>
                      <a:pt x="397" y="51"/>
                      <a:pt x="397" y="51"/>
                      <a:pt x="397" y="51"/>
                    </a:cubicBezTo>
                    <a:cubicBezTo>
                      <a:pt x="398" y="52"/>
                      <a:pt x="398" y="52"/>
                      <a:pt x="398" y="52"/>
                    </a:cubicBezTo>
                    <a:cubicBezTo>
                      <a:pt x="399" y="52"/>
                      <a:pt x="399" y="52"/>
                      <a:pt x="399" y="52"/>
                    </a:cubicBezTo>
                    <a:cubicBezTo>
                      <a:pt x="399" y="53"/>
                      <a:pt x="399" y="53"/>
                      <a:pt x="399" y="53"/>
                    </a:cubicBezTo>
                    <a:cubicBezTo>
                      <a:pt x="400" y="53"/>
                      <a:pt x="400" y="53"/>
                      <a:pt x="400" y="53"/>
                    </a:cubicBezTo>
                    <a:cubicBezTo>
                      <a:pt x="401" y="53"/>
                      <a:pt x="401" y="53"/>
                      <a:pt x="401" y="53"/>
                    </a:cubicBezTo>
                    <a:cubicBezTo>
                      <a:pt x="402" y="54"/>
                      <a:pt x="402" y="54"/>
                      <a:pt x="402" y="54"/>
                    </a:cubicBezTo>
                    <a:cubicBezTo>
                      <a:pt x="402" y="54"/>
                      <a:pt x="403" y="54"/>
                      <a:pt x="403" y="54"/>
                    </a:cubicBezTo>
                    <a:cubicBezTo>
                      <a:pt x="404" y="54"/>
                      <a:pt x="404" y="55"/>
                      <a:pt x="404" y="55"/>
                    </a:cubicBezTo>
                    <a:cubicBezTo>
                      <a:pt x="404" y="54"/>
                      <a:pt x="404" y="54"/>
                      <a:pt x="404" y="54"/>
                    </a:cubicBezTo>
                    <a:cubicBezTo>
                      <a:pt x="405" y="55"/>
                      <a:pt x="405" y="55"/>
                      <a:pt x="405" y="55"/>
                    </a:cubicBezTo>
                    <a:cubicBezTo>
                      <a:pt x="406" y="55"/>
                      <a:pt x="406" y="55"/>
                      <a:pt x="406" y="55"/>
                    </a:cubicBezTo>
                    <a:cubicBezTo>
                      <a:pt x="406" y="55"/>
                      <a:pt x="406" y="55"/>
                      <a:pt x="406" y="55"/>
                    </a:cubicBezTo>
                    <a:cubicBezTo>
                      <a:pt x="407" y="56"/>
                      <a:pt x="407" y="56"/>
                      <a:pt x="407" y="56"/>
                    </a:cubicBezTo>
                    <a:cubicBezTo>
                      <a:pt x="407" y="57"/>
                      <a:pt x="407" y="57"/>
                      <a:pt x="407" y="57"/>
                    </a:cubicBezTo>
                    <a:cubicBezTo>
                      <a:pt x="409" y="57"/>
                      <a:pt x="409" y="57"/>
                      <a:pt x="409" y="57"/>
                    </a:cubicBezTo>
                    <a:cubicBezTo>
                      <a:pt x="408" y="57"/>
                      <a:pt x="408" y="57"/>
                      <a:pt x="408" y="57"/>
                    </a:cubicBezTo>
                    <a:cubicBezTo>
                      <a:pt x="408" y="57"/>
                      <a:pt x="408" y="57"/>
                      <a:pt x="408" y="57"/>
                    </a:cubicBezTo>
                    <a:cubicBezTo>
                      <a:pt x="407" y="57"/>
                      <a:pt x="407" y="57"/>
                      <a:pt x="407" y="57"/>
                    </a:cubicBezTo>
                    <a:cubicBezTo>
                      <a:pt x="406" y="57"/>
                      <a:pt x="406" y="57"/>
                      <a:pt x="406" y="57"/>
                    </a:cubicBezTo>
                    <a:cubicBezTo>
                      <a:pt x="405" y="57"/>
                      <a:pt x="405" y="57"/>
                      <a:pt x="405" y="57"/>
                    </a:cubicBezTo>
                    <a:cubicBezTo>
                      <a:pt x="405" y="56"/>
                      <a:pt x="405" y="56"/>
                      <a:pt x="405" y="56"/>
                    </a:cubicBezTo>
                    <a:cubicBezTo>
                      <a:pt x="404" y="56"/>
                      <a:pt x="404" y="56"/>
                      <a:pt x="404" y="56"/>
                    </a:cubicBezTo>
                    <a:cubicBezTo>
                      <a:pt x="404" y="56"/>
                      <a:pt x="404" y="56"/>
                      <a:pt x="404" y="56"/>
                    </a:cubicBezTo>
                    <a:cubicBezTo>
                      <a:pt x="403" y="56"/>
                      <a:pt x="403" y="56"/>
                      <a:pt x="403" y="56"/>
                    </a:cubicBezTo>
                    <a:cubicBezTo>
                      <a:pt x="402" y="56"/>
                      <a:pt x="402" y="56"/>
                      <a:pt x="402" y="56"/>
                    </a:cubicBezTo>
                    <a:cubicBezTo>
                      <a:pt x="401" y="56"/>
                      <a:pt x="401" y="56"/>
                      <a:pt x="401" y="56"/>
                    </a:cubicBezTo>
                    <a:cubicBezTo>
                      <a:pt x="401" y="56"/>
                      <a:pt x="401" y="56"/>
                      <a:pt x="400" y="56"/>
                    </a:cubicBezTo>
                    <a:cubicBezTo>
                      <a:pt x="400" y="56"/>
                      <a:pt x="400" y="56"/>
                      <a:pt x="400" y="56"/>
                    </a:cubicBezTo>
                    <a:cubicBezTo>
                      <a:pt x="399" y="55"/>
                      <a:pt x="399" y="55"/>
                      <a:pt x="399" y="55"/>
                    </a:cubicBezTo>
                    <a:cubicBezTo>
                      <a:pt x="398" y="55"/>
                      <a:pt x="398" y="55"/>
                      <a:pt x="398" y="55"/>
                    </a:cubicBezTo>
                    <a:cubicBezTo>
                      <a:pt x="397" y="55"/>
                      <a:pt x="397" y="55"/>
                      <a:pt x="397" y="55"/>
                    </a:cubicBezTo>
                    <a:cubicBezTo>
                      <a:pt x="396" y="55"/>
                      <a:pt x="396" y="55"/>
                      <a:pt x="396" y="55"/>
                    </a:cubicBezTo>
                    <a:cubicBezTo>
                      <a:pt x="395" y="54"/>
                      <a:pt x="395" y="54"/>
                      <a:pt x="395" y="54"/>
                    </a:cubicBezTo>
                    <a:cubicBezTo>
                      <a:pt x="394" y="54"/>
                      <a:pt x="394" y="54"/>
                      <a:pt x="394" y="54"/>
                    </a:cubicBezTo>
                    <a:cubicBezTo>
                      <a:pt x="394" y="54"/>
                      <a:pt x="394" y="54"/>
                      <a:pt x="394" y="54"/>
                    </a:cubicBezTo>
                    <a:cubicBezTo>
                      <a:pt x="394" y="53"/>
                      <a:pt x="394" y="53"/>
                      <a:pt x="394" y="53"/>
                    </a:cubicBezTo>
                    <a:cubicBezTo>
                      <a:pt x="395" y="53"/>
                      <a:pt x="395" y="53"/>
                      <a:pt x="395" y="53"/>
                    </a:cubicBezTo>
                    <a:cubicBezTo>
                      <a:pt x="394" y="52"/>
                      <a:pt x="394" y="52"/>
                      <a:pt x="394" y="52"/>
                    </a:cubicBezTo>
                    <a:cubicBezTo>
                      <a:pt x="394" y="51"/>
                      <a:pt x="394" y="51"/>
                      <a:pt x="394" y="51"/>
                    </a:cubicBezTo>
                    <a:cubicBezTo>
                      <a:pt x="394" y="51"/>
                      <a:pt x="394" y="51"/>
                      <a:pt x="394" y="51"/>
                    </a:cubicBezTo>
                    <a:cubicBezTo>
                      <a:pt x="394" y="50"/>
                      <a:pt x="394" y="50"/>
                      <a:pt x="394" y="50"/>
                    </a:cubicBezTo>
                    <a:cubicBezTo>
                      <a:pt x="394" y="50"/>
                      <a:pt x="394" y="50"/>
                      <a:pt x="394" y="50"/>
                    </a:cubicBezTo>
                    <a:cubicBezTo>
                      <a:pt x="394" y="49"/>
                      <a:pt x="394" y="49"/>
                      <a:pt x="394" y="49"/>
                    </a:cubicBezTo>
                    <a:cubicBezTo>
                      <a:pt x="395" y="49"/>
                      <a:pt x="395" y="49"/>
                      <a:pt x="395" y="49"/>
                    </a:cubicBezTo>
                    <a:cubicBezTo>
                      <a:pt x="395" y="49"/>
                      <a:pt x="395" y="49"/>
                      <a:pt x="395" y="49"/>
                    </a:cubicBezTo>
                    <a:cubicBezTo>
                      <a:pt x="395" y="48"/>
                      <a:pt x="395" y="48"/>
                      <a:pt x="395" y="48"/>
                    </a:cubicBezTo>
                    <a:cubicBezTo>
                      <a:pt x="395" y="47"/>
                      <a:pt x="395" y="47"/>
                      <a:pt x="395" y="47"/>
                    </a:cubicBezTo>
                    <a:cubicBezTo>
                      <a:pt x="395" y="47"/>
                      <a:pt x="395" y="47"/>
                      <a:pt x="395" y="47"/>
                    </a:cubicBezTo>
                    <a:cubicBezTo>
                      <a:pt x="395" y="46"/>
                      <a:pt x="395" y="46"/>
                      <a:pt x="395" y="46"/>
                    </a:cubicBezTo>
                    <a:cubicBezTo>
                      <a:pt x="395" y="45"/>
                      <a:pt x="395" y="45"/>
                      <a:pt x="395" y="45"/>
                    </a:cubicBezTo>
                    <a:cubicBezTo>
                      <a:pt x="395" y="44"/>
                      <a:pt x="395" y="44"/>
                      <a:pt x="395" y="44"/>
                    </a:cubicBezTo>
                    <a:cubicBezTo>
                      <a:pt x="395" y="44"/>
                      <a:pt x="395" y="44"/>
                      <a:pt x="395" y="43"/>
                    </a:cubicBezTo>
                    <a:cubicBezTo>
                      <a:pt x="395" y="42"/>
                      <a:pt x="394" y="43"/>
                      <a:pt x="394" y="43"/>
                    </a:cubicBezTo>
                    <a:cubicBezTo>
                      <a:pt x="394" y="43"/>
                      <a:pt x="394" y="43"/>
                      <a:pt x="394" y="42"/>
                    </a:cubicBezTo>
                    <a:cubicBezTo>
                      <a:pt x="393" y="42"/>
                      <a:pt x="393" y="42"/>
                      <a:pt x="393" y="42"/>
                    </a:cubicBezTo>
                    <a:cubicBezTo>
                      <a:pt x="392" y="42"/>
                      <a:pt x="392" y="42"/>
                      <a:pt x="392" y="42"/>
                    </a:cubicBezTo>
                    <a:cubicBezTo>
                      <a:pt x="392" y="43"/>
                      <a:pt x="392" y="43"/>
                      <a:pt x="392" y="43"/>
                    </a:cubicBezTo>
                    <a:cubicBezTo>
                      <a:pt x="392" y="43"/>
                      <a:pt x="392" y="43"/>
                      <a:pt x="392" y="43"/>
                    </a:cubicBezTo>
                    <a:cubicBezTo>
                      <a:pt x="392" y="45"/>
                      <a:pt x="392" y="45"/>
                      <a:pt x="392" y="45"/>
                    </a:cubicBezTo>
                    <a:cubicBezTo>
                      <a:pt x="393" y="45"/>
                      <a:pt x="393" y="45"/>
                      <a:pt x="393" y="45"/>
                    </a:cubicBezTo>
                    <a:cubicBezTo>
                      <a:pt x="393" y="45"/>
                      <a:pt x="393" y="46"/>
                      <a:pt x="393" y="46"/>
                    </a:cubicBezTo>
                    <a:cubicBezTo>
                      <a:pt x="393" y="47"/>
                      <a:pt x="393" y="47"/>
                      <a:pt x="393" y="47"/>
                    </a:cubicBezTo>
                    <a:cubicBezTo>
                      <a:pt x="393" y="48"/>
                      <a:pt x="392" y="48"/>
                      <a:pt x="392" y="48"/>
                    </a:cubicBezTo>
                    <a:cubicBezTo>
                      <a:pt x="391" y="49"/>
                      <a:pt x="391" y="49"/>
                      <a:pt x="391" y="49"/>
                    </a:cubicBezTo>
                    <a:cubicBezTo>
                      <a:pt x="390" y="49"/>
                      <a:pt x="390" y="49"/>
                      <a:pt x="390" y="49"/>
                    </a:cubicBezTo>
                    <a:cubicBezTo>
                      <a:pt x="389" y="49"/>
                      <a:pt x="389" y="49"/>
                      <a:pt x="389" y="49"/>
                    </a:cubicBezTo>
                    <a:cubicBezTo>
                      <a:pt x="388" y="50"/>
                      <a:pt x="388" y="50"/>
                      <a:pt x="388" y="50"/>
                    </a:cubicBezTo>
                    <a:cubicBezTo>
                      <a:pt x="387" y="50"/>
                      <a:pt x="387" y="50"/>
                      <a:pt x="387" y="50"/>
                    </a:cubicBezTo>
                    <a:cubicBezTo>
                      <a:pt x="386" y="51"/>
                      <a:pt x="386" y="51"/>
                      <a:pt x="386" y="51"/>
                    </a:cubicBezTo>
                    <a:cubicBezTo>
                      <a:pt x="386" y="51"/>
                      <a:pt x="386" y="52"/>
                      <a:pt x="385" y="52"/>
                    </a:cubicBezTo>
                    <a:cubicBezTo>
                      <a:pt x="385" y="53"/>
                      <a:pt x="385" y="53"/>
                      <a:pt x="385" y="53"/>
                    </a:cubicBezTo>
                    <a:cubicBezTo>
                      <a:pt x="384" y="53"/>
                      <a:pt x="384" y="53"/>
                      <a:pt x="384" y="53"/>
                    </a:cubicBezTo>
                    <a:cubicBezTo>
                      <a:pt x="385" y="54"/>
                      <a:pt x="385" y="54"/>
                      <a:pt x="385" y="54"/>
                    </a:cubicBezTo>
                    <a:cubicBezTo>
                      <a:pt x="386" y="54"/>
                      <a:pt x="386" y="54"/>
                      <a:pt x="386" y="54"/>
                    </a:cubicBezTo>
                    <a:cubicBezTo>
                      <a:pt x="386" y="55"/>
                      <a:pt x="386" y="55"/>
                      <a:pt x="386" y="55"/>
                    </a:cubicBezTo>
                    <a:cubicBezTo>
                      <a:pt x="387" y="56"/>
                      <a:pt x="387" y="56"/>
                      <a:pt x="387" y="56"/>
                    </a:cubicBezTo>
                    <a:cubicBezTo>
                      <a:pt x="387" y="56"/>
                      <a:pt x="387" y="56"/>
                      <a:pt x="387" y="56"/>
                    </a:cubicBezTo>
                    <a:cubicBezTo>
                      <a:pt x="387" y="56"/>
                      <a:pt x="388" y="57"/>
                      <a:pt x="388" y="58"/>
                    </a:cubicBezTo>
                    <a:cubicBezTo>
                      <a:pt x="388" y="59"/>
                      <a:pt x="388" y="58"/>
                      <a:pt x="389" y="58"/>
                    </a:cubicBezTo>
                    <a:cubicBezTo>
                      <a:pt x="389" y="59"/>
                      <a:pt x="389" y="59"/>
                      <a:pt x="389" y="59"/>
                    </a:cubicBezTo>
                    <a:cubicBezTo>
                      <a:pt x="390" y="60"/>
                      <a:pt x="390" y="60"/>
                      <a:pt x="390" y="60"/>
                    </a:cubicBezTo>
                    <a:cubicBezTo>
                      <a:pt x="389" y="61"/>
                      <a:pt x="389" y="61"/>
                      <a:pt x="389" y="61"/>
                    </a:cubicBezTo>
                    <a:cubicBezTo>
                      <a:pt x="388" y="62"/>
                      <a:pt x="388" y="62"/>
                      <a:pt x="388" y="62"/>
                    </a:cubicBezTo>
                    <a:cubicBezTo>
                      <a:pt x="387" y="63"/>
                      <a:pt x="387" y="63"/>
                      <a:pt x="387" y="63"/>
                    </a:cubicBezTo>
                    <a:cubicBezTo>
                      <a:pt x="387" y="63"/>
                      <a:pt x="387" y="63"/>
                      <a:pt x="387" y="63"/>
                    </a:cubicBezTo>
                    <a:cubicBezTo>
                      <a:pt x="387" y="64"/>
                      <a:pt x="387" y="64"/>
                      <a:pt x="387" y="64"/>
                    </a:cubicBezTo>
                    <a:cubicBezTo>
                      <a:pt x="387" y="65"/>
                      <a:pt x="387" y="65"/>
                      <a:pt x="387" y="65"/>
                    </a:cubicBezTo>
                    <a:cubicBezTo>
                      <a:pt x="386" y="66"/>
                      <a:pt x="386" y="66"/>
                      <a:pt x="386" y="66"/>
                    </a:cubicBezTo>
                    <a:cubicBezTo>
                      <a:pt x="386" y="66"/>
                      <a:pt x="386" y="66"/>
                      <a:pt x="386" y="66"/>
                    </a:cubicBezTo>
                    <a:cubicBezTo>
                      <a:pt x="386" y="67"/>
                      <a:pt x="386" y="67"/>
                      <a:pt x="386" y="67"/>
                    </a:cubicBezTo>
                    <a:cubicBezTo>
                      <a:pt x="387" y="68"/>
                      <a:pt x="387" y="68"/>
                      <a:pt x="387" y="68"/>
                    </a:cubicBezTo>
                    <a:cubicBezTo>
                      <a:pt x="387" y="68"/>
                      <a:pt x="387" y="68"/>
                      <a:pt x="387" y="68"/>
                    </a:cubicBezTo>
                    <a:cubicBezTo>
                      <a:pt x="387" y="69"/>
                      <a:pt x="387" y="69"/>
                      <a:pt x="387" y="69"/>
                    </a:cubicBezTo>
                    <a:cubicBezTo>
                      <a:pt x="387" y="70"/>
                      <a:pt x="387" y="70"/>
                      <a:pt x="387" y="70"/>
                    </a:cubicBezTo>
                    <a:cubicBezTo>
                      <a:pt x="387" y="70"/>
                      <a:pt x="387" y="70"/>
                      <a:pt x="387" y="70"/>
                    </a:cubicBezTo>
                    <a:cubicBezTo>
                      <a:pt x="387" y="71"/>
                      <a:pt x="387" y="71"/>
                      <a:pt x="387" y="71"/>
                    </a:cubicBezTo>
                    <a:cubicBezTo>
                      <a:pt x="388" y="71"/>
                      <a:pt x="388" y="71"/>
                      <a:pt x="388" y="71"/>
                    </a:cubicBezTo>
                    <a:cubicBezTo>
                      <a:pt x="389" y="71"/>
                      <a:pt x="389" y="71"/>
                      <a:pt x="389" y="71"/>
                    </a:cubicBezTo>
                    <a:cubicBezTo>
                      <a:pt x="389" y="71"/>
                      <a:pt x="389" y="71"/>
                      <a:pt x="389" y="71"/>
                    </a:cubicBezTo>
                    <a:cubicBezTo>
                      <a:pt x="390" y="71"/>
                      <a:pt x="390" y="71"/>
                      <a:pt x="390" y="71"/>
                    </a:cubicBezTo>
                    <a:cubicBezTo>
                      <a:pt x="391" y="71"/>
                      <a:pt x="391" y="71"/>
                      <a:pt x="391" y="71"/>
                    </a:cubicBezTo>
                    <a:cubicBezTo>
                      <a:pt x="391" y="71"/>
                      <a:pt x="391" y="71"/>
                      <a:pt x="391" y="71"/>
                    </a:cubicBezTo>
                    <a:cubicBezTo>
                      <a:pt x="392" y="71"/>
                      <a:pt x="392" y="71"/>
                      <a:pt x="392" y="71"/>
                    </a:cubicBezTo>
                    <a:cubicBezTo>
                      <a:pt x="392" y="71"/>
                      <a:pt x="392" y="71"/>
                      <a:pt x="392" y="71"/>
                    </a:cubicBezTo>
                    <a:cubicBezTo>
                      <a:pt x="394" y="70"/>
                      <a:pt x="394" y="70"/>
                      <a:pt x="394" y="70"/>
                    </a:cubicBezTo>
                    <a:cubicBezTo>
                      <a:pt x="395" y="70"/>
                      <a:pt x="395" y="70"/>
                      <a:pt x="395" y="70"/>
                    </a:cubicBezTo>
                    <a:cubicBezTo>
                      <a:pt x="395" y="70"/>
                      <a:pt x="395" y="70"/>
                      <a:pt x="395" y="70"/>
                    </a:cubicBezTo>
                    <a:cubicBezTo>
                      <a:pt x="396" y="70"/>
                      <a:pt x="396" y="70"/>
                      <a:pt x="396" y="70"/>
                    </a:cubicBezTo>
                    <a:cubicBezTo>
                      <a:pt x="398" y="71"/>
                      <a:pt x="398" y="71"/>
                      <a:pt x="398" y="71"/>
                    </a:cubicBezTo>
                    <a:cubicBezTo>
                      <a:pt x="399" y="71"/>
                      <a:pt x="399" y="71"/>
                      <a:pt x="399" y="71"/>
                    </a:cubicBezTo>
                    <a:cubicBezTo>
                      <a:pt x="399" y="71"/>
                      <a:pt x="399" y="71"/>
                      <a:pt x="399" y="71"/>
                    </a:cubicBezTo>
                    <a:cubicBezTo>
                      <a:pt x="400" y="72"/>
                      <a:pt x="400" y="72"/>
                      <a:pt x="400" y="72"/>
                    </a:cubicBezTo>
                    <a:cubicBezTo>
                      <a:pt x="400" y="72"/>
                      <a:pt x="400" y="72"/>
                      <a:pt x="401" y="72"/>
                    </a:cubicBezTo>
                    <a:cubicBezTo>
                      <a:pt x="401" y="72"/>
                      <a:pt x="401" y="72"/>
                      <a:pt x="401" y="72"/>
                    </a:cubicBezTo>
                    <a:cubicBezTo>
                      <a:pt x="401" y="72"/>
                      <a:pt x="402" y="72"/>
                      <a:pt x="402" y="72"/>
                    </a:cubicBezTo>
                    <a:cubicBezTo>
                      <a:pt x="403" y="73"/>
                      <a:pt x="403" y="73"/>
                      <a:pt x="403" y="73"/>
                    </a:cubicBezTo>
                    <a:cubicBezTo>
                      <a:pt x="404" y="73"/>
                      <a:pt x="404" y="73"/>
                      <a:pt x="404" y="73"/>
                    </a:cubicBezTo>
                    <a:cubicBezTo>
                      <a:pt x="404" y="73"/>
                      <a:pt x="404" y="73"/>
                      <a:pt x="404" y="73"/>
                    </a:cubicBezTo>
                    <a:cubicBezTo>
                      <a:pt x="404" y="74"/>
                      <a:pt x="404" y="74"/>
                      <a:pt x="404" y="74"/>
                    </a:cubicBezTo>
                    <a:cubicBezTo>
                      <a:pt x="404" y="74"/>
                      <a:pt x="404" y="74"/>
                      <a:pt x="404" y="74"/>
                    </a:cubicBezTo>
                    <a:cubicBezTo>
                      <a:pt x="404" y="75"/>
                      <a:pt x="404" y="75"/>
                      <a:pt x="404" y="75"/>
                    </a:cubicBezTo>
                    <a:cubicBezTo>
                      <a:pt x="405" y="76"/>
                      <a:pt x="405" y="76"/>
                      <a:pt x="405" y="76"/>
                    </a:cubicBezTo>
                    <a:cubicBezTo>
                      <a:pt x="406" y="77"/>
                      <a:pt x="406" y="77"/>
                      <a:pt x="406" y="77"/>
                    </a:cubicBezTo>
                    <a:cubicBezTo>
                      <a:pt x="406" y="77"/>
                      <a:pt x="406" y="77"/>
                      <a:pt x="406" y="77"/>
                    </a:cubicBezTo>
                    <a:cubicBezTo>
                      <a:pt x="405" y="78"/>
                      <a:pt x="405" y="78"/>
                      <a:pt x="405" y="78"/>
                    </a:cubicBezTo>
                    <a:cubicBezTo>
                      <a:pt x="404" y="78"/>
                      <a:pt x="404" y="78"/>
                      <a:pt x="404" y="78"/>
                    </a:cubicBezTo>
                    <a:cubicBezTo>
                      <a:pt x="403" y="78"/>
                      <a:pt x="403" y="78"/>
                      <a:pt x="403" y="78"/>
                    </a:cubicBezTo>
                    <a:cubicBezTo>
                      <a:pt x="403" y="79"/>
                      <a:pt x="403" y="79"/>
                      <a:pt x="403" y="79"/>
                    </a:cubicBezTo>
                    <a:cubicBezTo>
                      <a:pt x="403" y="80"/>
                      <a:pt x="403" y="80"/>
                      <a:pt x="403" y="80"/>
                    </a:cubicBezTo>
                    <a:cubicBezTo>
                      <a:pt x="403" y="80"/>
                      <a:pt x="403" y="80"/>
                      <a:pt x="403" y="80"/>
                    </a:cubicBezTo>
                    <a:cubicBezTo>
                      <a:pt x="403" y="81"/>
                      <a:pt x="403" y="81"/>
                      <a:pt x="403" y="81"/>
                    </a:cubicBezTo>
                    <a:cubicBezTo>
                      <a:pt x="404" y="81"/>
                      <a:pt x="404" y="81"/>
                      <a:pt x="404" y="81"/>
                    </a:cubicBezTo>
                    <a:cubicBezTo>
                      <a:pt x="404" y="81"/>
                      <a:pt x="404" y="82"/>
                      <a:pt x="405" y="82"/>
                    </a:cubicBezTo>
                    <a:cubicBezTo>
                      <a:pt x="406" y="82"/>
                      <a:pt x="406" y="82"/>
                      <a:pt x="406" y="82"/>
                    </a:cubicBezTo>
                    <a:cubicBezTo>
                      <a:pt x="407" y="82"/>
                      <a:pt x="407" y="82"/>
                      <a:pt x="407" y="82"/>
                    </a:cubicBezTo>
                    <a:cubicBezTo>
                      <a:pt x="407" y="82"/>
                      <a:pt x="408" y="82"/>
                      <a:pt x="408" y="82"/>
                    </a:cubicBezTo>
                    <a:cubicBezTo>
                      <a:pt x="409" y="82"/>
                      <a:pt x="409" y="83"/>
                      <a:pt x="409" y="83"/>
                    </a:cubicBezTo>
                    <a:cubicBezTo>
                      <a:pt x="407" y="83"/>
                      <a:pt x="407" y="83"/>
                      <a:pt x="407" y="83"/>
                    </a:cubicBezTo>
                    <a:cubicBezTo>
                      <a:pt x="405" y="83"/>
                      <a:pt x="405" y="83"/>
                      <a:pt x="405" y="83"/>
                    </a:cubicBezTo>
                    <a:cubicBezTo>
                      <a:pt x="405" y="83"/>
                      <a:pt x="404" y="83"/>
                      <a:pt x="404" y="83"/>
                    </a:cubicBezTo>
                    <a:cubicBezTo>
                      <a:pt x="404" y="82"/>
                      <a:pt x="404" y="83"/>
                      <a:pt x="404" y="82"/>
                    </a:cubicBezTo>
                    <a:cubicBezTo>
                      <a:pt x="403" y="82"/>
                      <a:pt x="403" y="82"/>
                      <a:pt x="403" y="82"/>
                    </a:cubicBezTo>
                    <a:cubicBezTo>
                      <a:pt x="402" y="82"/>
                      <a:pt x="402" y="82"/>
                      <a:pt x="402" y="82"/>
                    </a:cubicBezTo>
                    <a:cubicBezTo>
                      <a:pt x="402" y="82"/>
                      <a:pt x="402" y="82"/>
                      <a:pt x="402" y="82"/>
                    </a:cubicBezTo>
                    <a:cubicBezTo>
                      <a:pt x="402" y="81"/>
                      <a:pt x="402" y="81"/>
                      <a:pt x="402" y="81"/>
                    </a:cubicBezTo>
                    <a:cubicBezTo>
                      <a:pt x="402" y="80"/>
                      <a:pt x="402" y="80"/>
                      <a:pt x="402" y="80"/>
                    </a:cubicBezTo>
                    <a:cubicBezTo>
                      <a:pt x="402" y="79"/>
                      <a:pt x="402" y="79"/>
                      <a:pt x="402" y="79"/>
                    </a:cubicBezTo>
                    <a:cubicBezTo>
                      <a:pt x="402" y="79"/>
                      <a:pt x="402" y="79"/>
                      <a:pt x="402" y="79"/>
                    </a:cubicBezTo>
                    <a:cubicBezTo>
                      <a:pt x="402" y="78"/>
                      <a:pt x="402" y="78"/>
                      <a:pt x="402" y="78"/>
                    </a:cubicBezTo>
                    <a:cubicBezTo>
                      <a:pt x="402" y="77"/>
                      <a:pt x="402" y="77"/>
                      <a:pt x="402" y="77"/>
                    </a:cubicBezTo>
                    <a:cubicBezTo>
                      <a:pt x="402" y="76"/>
                      <a:pt x="402" y="76"/>
                      <a:pt x="402" y="76"/>
                    </a:cubicBezTo>
                    <a:cubicBezTo>
                      <a:pt x="402" y="76"/>
                      <a:pt x="402" y="76"/>
                      <a:pt x="402" y="76"/>
                    </a:cubicBezTo>
                    <a:cubicBezTo>
                      <a:pt x="402" y="75"/>
                      <a:pt x="402" y="75"/>
                      <a:pt x="402" y="75"/>
                    </a:cubicBezTo>
                    <a:cubicBezTo>
                      <a:pt x="401" y="75"/>
                      <a:pt x="401" y="75"/>
                      <a:pt x="401" y="75"/>
                    </a:cubicBezTo>
                    <a:cubicBezTo>
                      <a:pt x="401" y="74"/>
                      <a:pt x="401" y="74"/>
                      <a:pt x="401" y="74"/>
                    </a:cubicBezTo>
                    <a:cubicBezTo>
                      <a:pt x="400" y="74"/>
                      <a:pt x="400" y="74"/>
                      <a:pt x="400" y="74"/>
                    </a:cubicBezTo>
                    <a:cubicBezTo>
                      <a:pt x="399" y="74"/>
                      <a:pt x="399" y="74"/>
                      <a:pt x="399" y="74"/>
                    </a:cubicBezTo>
                    <a:cubicBezTo>
                      <a:pt x="399" y="73"/>
                      <a:pt x="399" y="73"/>
                      <a:pt x="399" y="73"/>
                    </a:cubicBezTo>
                    <a:cubicBezTo>
                      <a:pt x="399" y="73"/>
                      <a:pt x="399" y="73"/>
                      <a:pt x="399" y="73"/>
                    </a:cubicBezTo>
                    <a:cubicBezTo>
                      <a:pt x="399" y="72"/>
                      <a:pt x="399" y="72"/>
                      <a:pt x="399" y="72"/>
                    </a:cubicBezTo>
                    <a:cubicBezTo>
                      <a:pt x="399" y="72"/>
                      <a:pt x="399" y="72"/>
                      <a:pt x="399" y="72"/>
                    </a:cubicBezTo>
                    <a:cubicBezTo>
                      <a:pt x="398" y="72"/>
                      <a:pt x="398" y="72"/>
                      <a:pt x="398" y="72"/>
                    </a:cubicBezTo>
                    <a:cubicBezTo>
                      <a:pt x="396" y="72"/>
                      <a:pt x="396" y="72"/>
                      <a:pt x="396" y="72"/>
                    </a:cubicBezTo>
                    <a:cubicBezTo>
                      <a:pt x="395" y="73"/>
                      <a:pt x="395" y="73"/>
                      <a:pt x="395" y="73"/>
                    </a:cubicBezTo>
                    <a:cubicBezTo>
                      <a:pt x="394" y="73"/>
                      <a:pt x="394" y="73"/>
                      <a:pt x="394" y="73"/>
                    </a:cubicBezTo>
                    <a:cubicBezTo>
                      <a:pt x="393" y="73"/>
                      <a:pt x="393" y="73"/>
                      <a:pt x="393" y="73"/>
                    </a:cubicBezTo>
                    <a:cubicBezTo>
                      <a:pt x="392" y="73"/>
                      <a:pt x="392" y="73"/>
                      <a:pt x="392" y="73"/>
                    </a:cubicBezTo>
                    <a:cubicBezTo>
                      <a:pt x="391" y="74"/>
                      <a:pt x="391" y="74"/>
                      <a:pt x="391" y="74"/>
                    </a:cubicBezTo>
                    <a:cubicBezTo>
                      <a:pt x="391" y="74"/>
                      <a:pt x="390" y="74"/>
                      <a:pt x="390" y="74"/>
                    </a:cubicBezTo>
                    <a:cubicBezTo>
                      <a:pt x="390" y="74"/>
                      <a:pt x="390" y="74"/>
                      <a:pt x="390" y="74"/>
                    </a:cubicBezTo>
                    <a:cubicBezTo>
                      <a:pt x="390" y="75"/>
                      <a:pt x="390" y="75"/>
                      <a:pt x="390" y="75"/>
                    </a:cubicBezTo>
                    <a:cubicBezTo>
                      <a:pt x="390" y="76"/>
                      <a:pt x="390" y="76"/>
                      <a:pt x="390" y="76"/>
                    </a:cubicBezTo>
                    <a:cubicBezTo>
                      <a:pt x="390" y="76"/>
                      <a:pt x="390" y="76"/>
                      <a:pt x="390" y="76"/>
                    </a:cubicBezTo>
                    <a:cubicBezTo>
                      <a:pt x="390" y="77"/>
                      <a:pt x="390" y="77"/>
                      <a:pt x="390" y="77"/>
                    </a:cubicBezTo>
                    <a:cubicBezTo>
                      <a:pt x="390" y="77"/>
                      <a:pt x="390" y="77"/>
                      <a:pt x="390" y="77"/>
                    </a:cubicBezTo>
                    <a:cubicBezTo>
                      <a:pt x="391" y="78"/>
                      <a:pt x="391" y="78"/>
                      <a:pt x="391" y="78"/>
                    </a:cubicBezTo>
                    <a:cubicBezTo>
                      <a:pt x="391" y="78"/>
                      <a:pt x="391" y="78"/>
                      <a:pt x="391" y="78"/>
                    </a:cubicBezTo>
                    <a:cubicBezTo>
                      <a:pt x="391" y="79"/>
                      <a:pt x="391" y="79"/>
                      <a:pt x="391" y="79"/>
                    </a:cubicBezTo>
                    <a:cubicBezTo>
                      <a:pt x="391" y="80"/>
                      <a:pt x="391" y="80"/>
                      <a:pt x="391" y="80"/>
                    </a:cubicBezTo>
                    <a:cubicBezTo>
                      <a:pt x="391" y="80"/>
                      <a:pt x="391" y="80"/>
                      <a:pt x="391" y="80"/>
                    </a:cubicBezTo>
                    <a:cubicBezTo>
                      <a:pt x="391" y="81"/>
                      <a:pt x="391" y="81"/>
                      <a:pt x="391" y="81"/>
                    </a:cubicBezTo>
                    <a:cubicBezTo>
                      <a:pt x="390" y="82"/>
                      <a:pt x="390" y="82"/>
                      <a:pt x="390" y="82"/>
                    </a:cubicBezTo>
                    <a:cubicBezTo>
                      <a:pt x="390" y="82"/>
                      <a:pt x="390" y="82"/>
                      <a:pt x="390" y="82"/>
                    </a:cubicBezTo>
                    <a:cubicBezTo>
                      <a:pt x="389" y="83"/>
                      <a:pt x="389" y="83"/>
                      <a:pt x="389" y="83"/>
                    </a:cubicBezTo>
                    <a:cubicBezTo>
                      <a:pt x="389" y="83"/>
                      <a:pt x="388" y="84"/>
                      <a:pt x="388" y="84"/>
                    </a:cubicBezTo>
                    <a:cubicBezTo>
                      <a:pt x="388" y="84"/>
                      <a:pt x="388" y="85"/>
                      <a:pt x="388" y="85"/>
                    </a:cubicBezTo>
                    <a:cubicBezTo>
                      <a:pt x="387" y="85"/>
                      <a:pt x="387" y="85"/>
                      <a:pt x="387" y="85"/>
                    </a:cubicBezTo>
                    <a:cubicBezTo>
                      <a:pt x="387" y="86"/>
                      <a:pt x="387" y="86"/>
                      <a:pt x="387" y="86"/>
                    </a:cubicBezTo>
                    <a:cubicBezTo>
                      <a:pt x="387" y="86"/>
                      <a:pt x="387" y="86"/>
                      <a:pt x="387" y="86"/>
                    </a:cubicBezTo>
                    <a:cubicBezTo>
                      <a:pt x="387" y="87"/>
                      <a:pt x="387" y="87"/>
                      <a:pt x="387" y="87"/>
                    </a:cubicBezTo>
                    <a:cubicBezTo>
                      <a:pt x="386" y="87"/>
                      <a:pt x="386" y="87"/>
                      <a:pt x="386" y="87"/>
                    </a:cubicBezTo>
                    <a:cubicBezTo>
                      <a:pt x="386" y="87"/>
                      <a:pt x="386" y="87"/>
                      <a:pt x="386" y="87"/>
                    </a:cubicBezTo>
                    <a:cubicBezTo>
                      <a:pt x="385" y="88"/>
                      <a:pt x="385" y="88"/>
                      <a:pt x="385" y="88"/>
                    </a:cubicBezTo>
                    <a:cubicBezTo>
                      <a:pt x="384" y="89"/>
                      <a:pt x="384" y="89"/>
                      <a:pt x="384" y="89"/>
                    </a:cubicBezTo>
                    <a:cubicBezTo>
                      <a:pt x="384" y="89"/>
                      <a:pt x="384" y="89"/>
                      <a:pt x="384" y="89"/>
                    </a:cubicBezTo>
                    <a:cubicBezTo>
                      <a:pt x="383" y="89"/>
                      <a:pt x="383" y="89"/>
                      <a:pt x="383" y="89"/>
                    </a:cubicBezTo>
                    <a:cubicBezTo>
                      <a:pt x="382" y="89"/>
                      <a:pt x="382" y="89"/>
                      <a:pt x="382" y="89"/>
                    </a:cubicBezTo>
                    <a:cubicBezTo>
                      <a:pt x="382" y="89"/>
                      <a:pt x="382" y="90"/>
                      <a:pt x="381" y="90"/>
                    </a:cubicBezTo>
                    <a:cubicBezTo>
                      <a:pt x="381" y="90"/>
                      <a:pt x="381" y="91"/>
                      <a:pt x="381" y="91"/>
                    </a:cubicBezTo>
                    <a:cubicBezTo>
                      <a:pt x="381" y="92"/>
                      <a:pt x="381" y="92"/>
                      <a:pt x="381" y="92"/>
                    </a:cubicBezTo>
                    <a:cubicBezTo>
                      <a:pt x="380" y="92"/>
                      <a:pt x="380" y="92"/>
                      <a:pt x="380" y="92"/>
                    </a:cubicBezTo>
                    <a:cubicBezTo>
                      <a:pt x="379" y="92"/>
                      <a:pt x="379" y="92"/>
                      <a:pt x="379" y="92"/>
                    </a:cubicBezTo>
                    <a:cubicBezTo>
                      <a:pt x="378" y="92"/>
                      <a:pt x="378" y="92"/>
                      <a:pt x="378" y="92"/>
                    </a:cubicBezTo>
                    <a:cubicBezTo>
                      <a:pt x="378" y="92"/>
                      <a:pt x="378" y="92"/>
                      <a:pt x="378" y="92"/>
                    </a:cubicBezTo>
                    <a:cubicBezTo>
                      <a:pt x="377" y="91"/>
                      <a:pt x="377" y="91"/>
                      <a:pt x="377" y="91"/>
                    </a:cubicBezTo>
                    <a:cubicBezTo>
                      <a:pt x="376" y="91"/>
                      <a:pt x="376" y="91"/>
                      <a:pt x="376" y="91"/>
                    </a:cubicBezTo>
                    <a:cubicBezTo>
                      <a:pt x="375" y="91"/>
                      <a:pt x="375" y="91"/>
                      <a:pt x="375" y="91"/>
                    </a:cubicBezTo>
                    <a:cubicBezTo>
                      <a:pt x="375" y="91"/>
                      <a:pt x="375" y="91"/>
                      <a:pt x="375" y="91"/>
                    </a:cubicBezTo>
                    <a:cubicBezTo>
                      <a:pt x="374" y="91"/>
                      <a:pt x="374" y="91"/>
                      <a:pt x="374" y="91"/>
                    </a:cubicBezTo>
                    <a:cubicBezTo>
                      <a:pt x="373" y="91"/>
                      <a:pt x="373" y="91"/>
                      <a:pt x="373" y="91"/>
                    </a:cubicBezTo>
                    <a:cubicBezTo>
                      <a:pt x="371" y="91"/>
                      <a:pt x="371" y="91"/>
                      <a:pt x="371" y="91"/>
                    </a:cubicBezTo>
                    <a:cubicBezTo>
                      <a:pt x="371" y="91"/>
                      <a:pt x="371" y="91"/>
                      <a:pt x="371" y="91"/>
                    </a:cubicBezTo>
                    <a:cubicBezTo>
                      <a:pt x="371" y="90"/>
                      <a:pt x="371" y="90"/>
                      <a:pt x="371" y="90"/>
                    </a:cubicBezTo>
                    <a:cubicBezTo>
                      <a:pt x="369" y="90"/>
                      <a:pt x="369" y="90"/>
                      <a:pt x="369" y="90"/>
                    </a:cubicBezTo>
                    <a:cubicBezTo>
                      <a:pt x="368" y="90"/>
                      <a:pt x="368" y="90"/>
                      <a:pt x="368" y="90"/>
                    </a:cubicBezTo>
                    <a:cubicBezTo>
                      <a:pt x="368" y="89"/>
                      <a:pt x="368" y="89"/>
                      <a:pt x="368" y="89"/>
                    </a:cubicBezTo>
                    <a:cubicBezTo>
                      <a:pt x="367" y="89"/>
                      <a:pt x="367" y="89"/>
                      <a:pt x="367" y="89"/>
                    </a:cubicBezTo>
                    <a:cubicBezTo>
                      <a:pt x="367" y="88"/>
                      <a:pt x="367" y="88"/>
                      <a:pt x="367" y="88"/>
                    </a:cubicBezTo>
                    <a:cubicBezTo>
                      <a:pt x="367" y="88"/>
                      <a:pt x="367" y="88"/>
                      <a:pt x="367" y="88"/>
                    </a:cubicBezTo>
                    <a:cubicBezTo>
                      <a:pt x="368" y="88"/>
                      <a:pt x="368" y="88"/>
                      <a:pt x="368" y="88"/>
                    </a:cubicBezTo>
                    <a:cubicBezTo>
                      <a:pt x="369" y="88"/>
                      <a:pt x="369" y="88"/>
                      <a:pt x="369" y="88"/>
                    </a:cubicBezTo>
                    <a:cubicBezTo>
                      <a:pt x="371" y="88"/>
                      <a:pt x="371" y="88"/>
                      <a:pt x="371" y="88"/>
                    </a:cubicBezTo>
                    <a:cubicBezTo>
                      <a:pt x="372" y="88"/>
                      <a:pt x="372" y="88"/>
                      <a:pt x="372" y="88"/>
                    </a:cubicBezTo>
                    <a:cubicBezTo>
                      <a:pt x="372" y="89"/>
                      <a:pt x="372" y="89"/>
                      <a:pt x="372" y="89"/>
                    </a:cubicBezTo>
                    <a:cubicBezTo>
                      <a:pt x="373" y="89"/>
                      <a:pt x="373" y="89"/>
                      <a:pt x="373" y="89"/>
                    </a:cubicBezTo>
                    <a:cubicBezTo>
                      <a:pt x="373" y="89"/>
                      <a:pt x="373" y="89"/>
                      <a:pt x="373" y="89"/>
                    </a:cubicBezTo>
                    <a:cubicBezTo>
                      <a:pt x="374" y="88"/>
                      <a:pt x="374" y="88"/>
                      <a:pt x="374" y="88"/>
                    </a:cubicBezTo>
                    <a:cubicBezTo>
                      <a:pt x="374" y="88"/>
                      <a:pt x="374" y="88"/>
                      <a:pt x="375" y="88"/>
                    </a:cubicBezTo>
                    <a:cubicBezTo>
                      <a:pt x="375" y="88"/>
                      <a:pt x="375" y="88"/>
                      <a:pt x="375" y="88"/>
                    </a:cubicBezTo>
                    <a:cubicBezTo>
                      <a:pt x="375" y="89"/>
                      <a:pt x="375" y="89"/>
                      <a:pt x="375" y="89"/>
                    </a:cubicBezTo>
                    <a:cubicBezTo>
                      <a:pt x="375" y="89"/>
                      <a:pt x="375" y="89"/>
                      <a:pt x="375" y="89"/>
                    </a:cubicBezTo>
                    <a:cubicBezTo>
                      <a:pt x="375" y="89"/>
                      <a:pt x="375" y="89"/>
                      <a:pt x="375" y="89"/>
                    </a:cubicBezTo>
                    <a:cubicBezTo>
                      <a:pt x="376" y="89"/>
                      <a:pt x="376" y="89"/>
                      <a:pt x="376" y="89"/>
                    </a:cubicBezTo>
                    <a:cubicBezTo>
                      <a:pt x="376" y="89"/>
                      <a:pt x="376" y="89"/>
                      <a:pt x="376" y="89"/>
                    </a:cubicBezTo>
                    <a:cubicBezTo>
                      <a:pt x="377" y="89"/>
                      <a:pt x="377" y="89"/>
                      <a:pt x="377" y="89"/>
                    </a:cubicBezTo>
                    <a:cubicBezTo>
                      <a:pt x="377" y="88"/>
                      <a:pt x="377" y="88"/>
                      <a:pt x="377" y="88"/>
                    </a:cubicBezTo>
                    <a:cubicBezTo>
                      <a:pt x="377" y="88"/>
                      <a:pt x="377" y="88"/>
                      <a:pt x="377" y="88"/>
                    </a:cubicBezTo>
                    <a:cubicBezTo>
                      <a:pt x="376" y="88"/>
                      <a:pt x="376" y="88"/>
                      <a:pt x="376" y="88"/>
                    </a:cubicBezTo>
                    <a:cubicBezTo>
                      <a:pt x="375" y="88"/>
                      <a:pt x="375" y="88"/>
                      <a:pt x="375" y="88"/>
                    </a:cubicBezTo>
                    <a:cubicBezTo>
                      <a:pt x="376" y="88"/>
                      <a:pt x="376" y="88"/>
                      <a:pt x="376" y="88"/>
                    </a:cubicBezTo>
                    <a:cubicBezTo>
                      <a:pt x="376" y="87"/>
                      <a:pt x="376" y="87"/>
                      <a:pt x="376" y="87"/>
                    </a:cubicBezTo>
                    <a:cubicBezTo>
                      <a:pt x="377" y="87"/>
                      <a:pt x="377" y="87"/>
                      <a:pt x="377" y="87"/>
                    </a:cubicBezTo>
                    <a:cubicBezTo>
                      <a:pt x="378" y="87"/>
                      <a:pt x="378" y="87"/>
                      <a:pt x="378" y="87"/>
                    </a:cubicBezTo>
                    <a:cubicBezTo>
                      <a:pt x="378" y="87"/>
                      <a:pt x="378" y="87"/>
                      <a:pt x="378" y="87"/>
                    </a:cubicBezTo>
                    <a:cubicBezTo>
                      <a:pt x="379" y="86"/>
                      <a:pt x="379" y="86"/>
                      <a:pt x="379" y="86"/>
                    </a:cubicBezTo>
                    <a:cubicBezTo>
                      <a:pt x="380" y="86"/>
                      <a:pt x="380" y="86"/>
                      <a:pt x="380" y="86"/>
                    </a:cubicBezTo>
                    <a:cubicBezTo>
                      <a:pt x="380" y="86"/>
                      <a:pt x="380" y="86"/>
                      <a:pt x="380" y="85"/>
                    </a:cubicBezTo>
                    <a:cubicBezTo>
                      <a:pt x="380" y="85"/>
                      <a:pt x="380" y="85"/>
                      <a:pt x="380" y="85"/>
                    </a:cubicBezTo>
                    <a:cubicBezTo>
                      <a:pt x="380" y="84"/>
                      <a:pt x="380" y="84"/>
                      <a:pt x="380" y="84"/>
                    </a:cubicBezTo>
                    <a:cubicBezTo>
                      <a:pt x="381" y="84"/>
                      <a:pt x="381" y="84"/>
                      <a:pt x="381" y="84"/>
                    </a:cubicBezTo>
                    <a:cubicBezTo>
                      <a:pt x="381" y="84"/>
                      <a:pt x="381" y="84"/>
                      <a:pt x="381" y="84"/>
                    </a:cubicBezTo>
                    <a:cubicBezTo>
                      <a:pt x="381" y="83"/>
                      <a:pt x="381" y="83"/>
                      <a:pt x="381" y="83"/>
                    </a:cubicBezTo>
                    <a:cubicBezTo>
                      <a:pt x="382" y="83"/>
                      <a:pt x="382" y="83"/>
                      <a:pt x="382" y="83"/>
                    </a:cubicBezTo>
                    <a:cubicBezTo>
                      <a:pt x="383" y="83"/>
                      <a:pt x="383" y="83"/>
                      <a:pt x="383" y="83"/>
                    </a:cubicBezTo>
                    <a:cubicBezTo>
                      <a:pt x="383" y="82"/>
                      <a:pt x="383" y="82"/>
                      <a:pt x="383" y="82"/>
                    </a:cubicBezTo>
                    <a:cubicBezTo>
                      <a:pt x="383" y="82"/>
                      <a:pt x="383" y="82"/>
                      <a:pt x="383" y="82"/>
                    </a:cubicBezTo>
                    <a:cubicBezTo>
                      <a:pt x="385" y="82"/>
                      <a:pt x="385" y="82"/>
                      <a:pt x="385" y="82"/>
                    </a:cubicBezTo>
                    <a:cubicBezTo>
                      <a:pt x="385" y="81"/>
                      <a:pt x="385" y="81"/>
                      <a:pt x="385" y="81"/>
                    </a:cubicBezTo>
                    <a:cubicBezTo>
                      <a:pt x="385" y="80"/>
                      <a:pt x="385" y="80"/>
                      <a:pt x="385" y="80"/>
                    </a:cubicBezTo>
                    <a:cubicBezTo>
                      <a:pt x="385" y="80"/>
                      <a:pt x="385" y="80"/>
                      <a:pt x="385" y="80"/>
                    </a:cubicBezTo>
                    <a:cubicBezTo>
                      <a:pt x="385" y="79"/>
                      <a:pt x="385" y="79"/>
                      <a:pt x="385" y="79"/>
                    </a:cubicBezTo>
                    <a:cubicBezTo>
                      <a:pt x="384" y="79"/>
                      <a:pt x="384" y="79"/>
                      <a:pt x="384" y="79"/>
                    </a:cubicBezTo>
                    <a:cubicBezTo>
                      <a:pt x="384" y="78"/>
                      <a:pt x="384" y="78"/>
                      <a:pt x="384" y="78"/>
                    </a:cubicBezTo>
                    <a:cubicBezTo>
                      <a:pt x="385" y="77"/>
                      <a:pt x="385" y="77"/>
                      <a:pt x="385" y="77"/>
                    </a:cubicBezTo>
                    <a:cubicBezTo>
                      <a:pt x="385" y="77"/>
                      <a:pt x="385" y="77"/>
                      <a:pt x="385" y="77"/>
                    </a:cubicBezTo>
                    <a:cubicBezTo>
                      <a:pt x="386" y="77"/>
                      <a:pt x="386" y="77"/>
                      <a:pt x="386" y="77"/>
                    </a:cubicBezTo>
                    <a:cubicBezTo>
                      <a:pt x="387" y="77"/>
                      <a:pt x="387" y="77"/>
                      <a:pt x="387" y="77"/>
                    </a:cubicBezTo>
                    <a:cubicBezTo>
                      <a:pt x="387" y="76"/>
                      <a:pt x="387" y="76"/>
                      <a:pt x="387" y="76"/>
                    </a:cubicBezTo>
                    <a:cubicBezTo>
                      <a:pt x="386" y="75"/>
                      <a:pt x="386" y="75"/>
                      <a:pt x="386" y="75"/>
                    </a:cubicBezTo>
                    <a:cubicBezTo>
                      <a:pt x="385" y="74"/>
                      <a:pt x="385" y="74"/>
                      <a:pt x="385" y="74"/>
                    </a:cubicBezTo>
                    <a:cubicBezTo>
                      <a:pt x="384" y="74"/>
                      <a:pt x="384" y="74"/>
                      <a:pt x="384" y="74"/>
                    </a:cubicBezTo>
                    <a:cubicBezTo>
                      <a:pt x="383" y="73"/>
                      <a:pt x="383" y="73"/>
                      <a:pt x="383" y="73"/>
                    </a:cubicBezTo>
                    <a:cubicBezTo>
                      <a:pt x="383" y="73"/>
                      <a:pt x="383" y="73"/>
                      <a:pt x="383" y="73"/>
                    </a:cubicBezTo>
                    <a:cubicBezTo>
                      <a:pt x="382" y="72"/>
                      <a:pt x="382" y="72"/>
                      <a:pt x="382" y="72"/>
                    </a:cubicBezTo>
                    <a:cubicBezTo>
                      <a:pt x="382" y="72"/>
                      <a:pt x="382" y="72"/>
                      <a:pt x="382" y="72"/>
                    </a:cubicBezTo>
                    <a:cubicBezTo>
                      <a:pt x="382" y="71"/>
                      <a:pt x="382" y="71"/>
                      <a:pt x="382" y="71"/>
                    </a:cubicBezTo>
                    <a:cubicBezTo>
                      <a:pt x="382" y="70"/>
                      <a:pt x="382" y="70"/>
                      <a:pt x="382" y="70"/>
                    </a:cubicBezTo>
                    <a:cubicBezTo>
                      <a:pt x="382" y="69"/>
                      <a:pt x="382" y="69"/>
                      <a:pt x="382" y="69"/>
                    </a:cubicBezTo>
                    <a:cubicBezTo>
                      <a:pt x="382" y="69"/>
                      <a:pt x="382" y="69"/>
                      <a:pt x="382" y="68"/>
                    </a:cubicBezTo>
                    <a:cubicBezTo>
                      <a:pt x="382" y="68"/>
                      <a:pt x="382" y="68"/>
                      <a:pt x="382" y="68"/>
                    </a:cubicBezTo>
                    <a:cubicBezTo>
                      <a:pt x="382" y="68"/>
                      <a:pt x="382" y="68"/>
                      <a:pt x="382" y="68"/>
                    </a:cubicBezTo>
                    <a:cubicBezTo>
                      <a:pt x="382" y="67"/>
                      <a:pt x="382" y="67"/>
                      <a:pt x="382" y="67"/>
                    </a:cubicBezTo>
                    <a:cubicBezTo>
                      <a:pt x="382" y="66"/>
                      <a:pt x="382" y="66"/>
                      <a:pt x="382" y="66"/>
                    </a:cubicBezTo>
                    <a:cubicBezTo>
                      <a:pt x="382" y="65"/>
                      <a:pt x="382" y="65"/>
                      <a:pt x="382" y="65"/>
                    </a:cubicBezTo>
                    <a:cubicBezTo>
                      <a:pt x="382" y="65"/>
                      <a:pt x="382" y="65"/>
                      <a:pt x="382" y="65"/>
                    </a:cubicBezTo>
                    <a:cubicBezTo>
                      <a:pt x="382" y="64"/>
                      <a:pt x="382" y="64"/>
                      <a:pt x="382" y="64"/>
                    </a:cubicBezTo>
                    <a:cubicBezTo>
                      <a:pt x="382" y="64"/>
                      <a:pt x="382" y="64"/>
                      <a:pt x="382" y="64"/>
                    </a:cubicBezTo>
                    <a:cubicBezTo>
                      <a:pt x="382" y="62"/>
                      <a:pt x="382" y="62"/>
                      <a:pt x="382" y="62"/>
                    </a:cubicBezTo>
                    <a:cubicBezTo>
                      <a:pt x="382" y="62"/>
                      <a:pt x="382" y="62"/>
                      <a:pt x="382" y="62"/>
                    </a:cubicBezTo>
                    <a:cubicBezTo>
                      <a:pt x="382" y="62"/>
                      <a:pt x="382" y="62"/>
                      <a:pt x="382" y="62"/>
                    </a:cubicBezTo>
                    <a:cubicBezTo>
                      <a:pt x="383" y="61"/>
                      <a:pt x="383" y="61"/>
                      <a:pt x="383" y="61"/>
                    </a:cubicBezTo>
                    <a:cubicBezTo>
                      <a:pt x="383" y="60"/>
                      <a:pt x="383" y="60"/>
                      <a:pt x="383" y="60"/>
                    </a:cubicBezTo>
                    <a:cubicBezTo>
                      <a:pt x="382" y="60"/>
                      <a:pt x="382" y="60"/>
                      <a:pt x="382" y="60"/>
                    </a:cubicBezTo>
                    <a:cubicBezTo>
                      <a:pt x="383" y="59"/>
                      <a:pt x="383" y="59"/>
                      <a:pt x="383" y="59"/>
                    </a:cubicBezTo>
                    <a:cubicBezTo>
                      <a:pt x="383" y="58"/>
                      <a:pt x="383" y="58"/>
                      <a:pt x="383" y="58"/>
                    </a:cubicBezTo>
                    <a:cubicBezTo>
                      <a:pt x="383" y="58"/>
                      <a:pt x="383" y="58"/>
                      <a:pt x="383" y="57"/>
                    </a:cubicBezTo>
                    <a:cubicBezTo>
                      <a:pt x="383" y="57"/>
                      <a:pt x="383" y="57"/>
                      <a:pt x="383" y="57"/>
                    </a:cubicBezTo>
                    <a:cubicBezTo>
                      <a:pt x="382" y="57"/>
                      <a:pt x="382" y="57"/>
                      <a:pt x="382" y="57"/>
                    </a:cubicBezTo>
                    <a:cubicBezTo>
                      <a:pt x="382" y="56"/>
                      <a:pt x="382" y="56"/>
                      <a:pt x="382" y="56"/>
                    </a:cubicBezTo>
                    <a:cubicBezTo>
                      <a:pt x="382" y="56"/>
                      <a:pt x="382" y="56"/>
                      <a:pt x="382" y="56"/>
                    </a:cubicBezTo>
                    <a:cubicBezTo>
                      <a:pt x="381" y="55"/>
                      <a:pt x="381" y="55"/>
                      <a:pt x="381" y="55"/>
                    </a:cubicBezTo>
                    <a:cubicBezTo>
                      <a:pt x="381" y="55"/>
                      <a:pt x="381" y="55"/>
                      <a:pt x="381" y="55"/>
                    </a:cubicBezTo>
                    <a:cubicBezTo>
                      <a:pt x="380" y="54"/>
                      <a:pt x="380" y="54"/>
                      <a:pt x="380" y="54"/>
                    </a:cubicBezTo>
                    <a:cubicBezTo>
                      <a:pt x="379" y="54"/>
                      <a:pt x="379" y="54"/>
                      <a:pt x="379" y="54"/>
                    </a:cubicBezTo>
                    <a:cubicBezTo>
                      <a:pt x="379" y="54"/>
                      <a:pt x="379" y="54"/>
                      <a:pt x="379" y="54"/>
                    </a:cubicBezTo>
                    <a:cubicBezTo>
                      <a:pt x="379" y="53"/>
                      <a:pt x="379" y="53"/>
                      <a:pt x="379" y="53"/>
                    </a:cubicBezTo>
                    <a:cubicBezTo>
                      <a:pt x="379" y="53"/>
                      <a:pt x="379" y="53"/>
                      <a:pt x="379" y="53"/>
                    </a:cubicBezTo>
                    <a:cubicBezTo>
                      <a:pt x="380" y="52"/>
                      <a:pt x="380" y="52"/>
                      <a:pt x="380" y="52"/>
                    </a:cubicBezTo>
                    <a:cubicBezTo>
                      <a:pt x="380" y="52"/>
                      <a:pt x="380" y="52"/>
                      <a:pt x="380" y="52"/>
                    </a:cubicBezTo>
                    <a:cubicBezTo>
                      <a:pt x="381" y="51"/>
                      <a:pt x="381" y="51"/>
                      <a:pt x="381" y="51"/>
                    </a:cubicBezTo>
                    <a:cubicBezTo>
                      <a:pt x="381" y="51"/>
                      <a:pt x="381" y="51"/>
                      <a:pt x="381" y="51"/>
                    </a:cubicBezTo>
                    <a:cubicBezTo>
                      <a:pt x="381" y="50"/>
                      <a:pt x="381" y="50"/>
                      <a:pt x="381" y="50"/>
                    </a:cubicBezTo>
                    <a:cubicBezTo>
                      <a:pt x="382" y="50"/>
                      <a:pt x="382" y="50"/>
                      <a:pt x="382" y="50"/>
                    </a:cubicBezTo>
                    <a:cubicBezTo>
                      <a:pt x="382" y="49"/>
                      <a:pt x="382" y="49"/>
                      <a:pt x="382" y="49"/>
                    </a:cubicBezTo>
                    <a:cubicBezTo>
                      <a:pt x="382" y="49"/>
                      <a:pt x="382" y="49"/>
                      <a:pt x="382" y="49"/>
                    </a:cubicBezTo>
                    <a:cubicBezTo>
                      <a:pt x="383" y="48"/>
                      <a:pt x="383" y="48"/>
                      <a:pt x="383" y="48"/>
                    </a:cubicBezTo>
                    <a:cubicBezTo>
                      <a:pt x="383" y="48"/>
                      <a:pt x="383" y="48"/>
                      <a:pt x="383" y="48"/>
                    </a:cubicBezTo>
                    <a:cubicBezTo>
                      <a:pt x="383" y="47"/>
                      <a:pt x="383" y="47"/>
                      <a:pt x="383" y="47"/>
                    </a:cubicBezTo>
                    <a:cubicBezTo>
                      <a:pt x="383" y="46"/>
                      <a:pt x="383" y="46"/>
                      <a:pt x="383" y="46"/>
                    </a:cubicBezTo>
                    <a:cubicBezTo>
                      <a:pt x="383" y="46"/>
                      <a:pt x="383" y="46"/>
                      <a:pt x="383" y="45"/>
                    </a:cubicBezTo>
                    <a:cubicBezTo>
                      <a:pt x="383" y="45"/>
                      <a:pt x="383" y="45"/>
                      <a:pt x="383" y="45"/>
                    </a:cubicBezTo>
                    <a:cubicBezTo>
                      <a:pt x="383" y="44"/>
                      <a:pt x="383" y="44"/>
                      <a:pt x="383" y="44"/>
                    </a:cubicBezTo>
                    <a:cubicBezTo>
                      <a:pt x="383" y="43"/>
                      <a:pt x="383" y="43"/>
                      <a:pt x="383" y="43"/>
                    </a:cubicBezTo>
                    <a:cubicBezTo>
                      <a:pt x="382" y="43"/>
                      <a:pt x="382" y="43"/>
                      <a:pt x="382" y="43"/>
                    </a:cubicBezTo>
                    <a:cubicBezTo>
                      <a:pt x="382" y="43"/>
                      <a:pt x="382" y="43"/>
                      <a:pt x="382" y="43"/>
                    </a:cubicBezTo>
                    <a:cubicBezTo>
                      <a:pt x="381" y="42"/>
                      <a:pt x="381" y="42"/>
                      <a:pt x="381" y="42"/>
                    </a:cubicBezTo>
                    <a:cubicBezTo>
                      <a:pt x="380" y="43"/>
                      <a:pt x="380" y="43"/>
                      <a:pt x="380" y="43"/>
                    </a:cubicBezTo>
                    <a:cubicBezTo>
                      <a:pt x="380" y="43"/>
                      <a:pt x="380" y="43"/>
                      <a:pt x="380" y="43"/>
                    </a:cubicBezTo>
                    <a:cubicBezTo>
                      <a:pt x="379" y="42"/>
                      <a:pt x="379" y="42"/>
                      <a:pt x="379" y="42"/>
                    </a:cubicBezTo>
                    <a:cubicBezTo>
                      <a:pt x="379" y="42"/>
                      <a:pt x="379" y="42"/>
                      <a:pt x="379" y="42"/>
                    </a:cubicBezTo>
                    <a:cubicBezTo>
                      <a:pt x="378" y="42"/>
                      <a:pt x="378" y="42"/>
                      <a:pt x="378" y="42"/>
                    </a:cubicBezTo>
                    <a:cubicBezTo>
                      <a:pt x="377" y="42"/>
                      <a:pt x="377" y="42"/>
                      <a:pt x="377" y="42"/>
                    </a:cubicBezTo>
                    <a:cubicBezTo>
                      <a:pt x="377" y="42"/>
                      <a:pt x="377" y="42"/>
                      <a:pt x="377" y="42"/>
                    </a:cubicBezTo>
                    <a:cubicBezTo>
                      <a:pt x="376" y="42"/>
                      <a:pt x="376" y="42"/>
                      <a:pt x="376" y="42"/>
                    </a:cubicBezTo>
                    <a:cubicBezTo>
                      <a:pt x="375" y="42"/>
                      <a:pt x="375" y="42"/>
                      <a:pt x="375" y="42"/>
                    </a:cubicBezTo>
                    <a:cubicBezTo>
                      <a:pt x="374" y="42"/>
                      <a:pt x="374" y="42"/>
                      <a:pt x="374" y="42"/>
                    </a:cubicBezTo>
                    <a:cubicBezTo>
                      <a:pt x="373" y="42"/>
                      <a:pt x="373" y="42"/>
                      <a:pt x="373" y="42"/>
                    </a:cubicBezTo>
                    <a:cubicBezTo>
                      <a:pt x="372" y="42"/>
                      <a:pt x="372" y="42"/>
                      <a:pt x="372" y="42"/>
                    </a:cubicBezTo>
                    <a:cubicBezTo>
                      <a:pt x="371" y="42"/>
                      <a:pt x="371" y="42"/>
                      <a:pt x="371" y="42"/>
                    </a:cubicBezTo>
                    <a:cubicBezTo>
                      <a:pt x="370" y="42"/>
                      <a:pt x="370" y="42"/>
                      <a:pt x="370" y="42"/>
                    </a:cubicBezTo>
                    <a:cubicBezTo>
                      <a:pt x="369" y="42"/>
                      <a:pt x="369" y="42"/>
                      <a:pt x="369" y="42"/>
                    </a:cubicBezTo>
                    <a:cubicBezTo>
                      <a:pt x="368" y="41"/>
                      <a:pt x="368" y="41"/>
                      <a:pt x="368" y="41"/>
                    </a:cubicBezTo>
                    <a:cubicBezTo>
                      <a:pt x="368" y="42"/>
                      <a:pt x="368" y="42"/>
                      <a:pt x="368" y="42"/>
                    </a:cubicBezTo>
                    <a:cubicBezTo>
                      <a:pt x="368" y="42"/>
                      <a:pt x="368" y="42"/>
                      <a:pt x="368" y="42"/>
                    </a:cubicBezTo>
                    <a:cubicBezTo>
                      <a:pt x="368" y="42"/>
                      <a:pt x="367" y="43"/>
                      <a:pt x="367" y="43"/>
                    </a:cubicBezTo>
                    <a:cubicBezTo>
                      <a:pt x="367" y="44"/>
                      <a:pt x="367" y="44"/>
                      <a:pt x="367" y="44"/>
                    </a:cubicBezTo>
                    <a:cubicBezTo>
                      <a:pt x="367" y="44"/>
                      <a:pt x="367" y="44"/>
                      <a:pt x="367" y="44"/>
                    </a:cubicBezTo>
                    <a:cubicBezTo>
                      <a:pt x="366" y="45"/>
                      <a:pt x="366" y="45"/>
                      <a:pt x="366" y="45"/>
                    </a:cubicBezTo>
                    <a:cubicBezTo>
                      <a:pt x="366" y="46"/>
                      <a:pt x="366" y="46"/>
                      <a:pt x="366" y="46"/>
                    </a:cubicBezTo>
                    <a:cubicBezTo>
                      <a:pt x="366" y="46"/>
                      <a:pt x="366" y="46"/>
                      <a:pt x="366" y="46"/>
                    </a:cubicBezTo>
                    <a:cubicBezTo>
                      <a:pt x="366" y="47"/>
                      <a:pt x="366" y="47"/>
                      <a:pt x="366" y="47"/>
                    </a:cubicBezTo>
                    <a:cubicBezTo>
                      <a:pt x="365" y="47"/>
                      <a:pt x="365" y="47"/>
                      <a:pt x="365" y="47"/>
                    </a:cubicBezTo>
                    <a:cubicBezTo>
                      <a:pt x="365" y="48"/>
                      <a:pt x="365" y="48"/>
                      <a:pt x="365" y="48"/>
                    </a:cubicBezTo>
                    <a:cubicBezTo>
                      <a:pt x="365" y="49"/>
                      <a:pt x="365" y="49"/>
                      <a:pt x="365" y="49"/>
                    </a:cubicBezTo>
                    <a:cubicBezTo>
                      <a:pt x="365" y="50"/>
                      <a:pt x="365" y="50"/>
                      <a:pt x="365" y="50"/>
                    </a:cubicBezTo>
                    <a:cubicBezTo>
                      <a:pt x="364" y="51"/>
                      <a:pt x="364" y="51"/>
                      <a:pt x="364" y="51"/>
                    </a:cubicBezTo>
                    <a:cubicBezTo>
                      <a:pt x="364" y="51"/>
                      <a:pt x="364" y="51"/>
                      <a:pt x="364" y="51"/>
                    </a:cubicBezTo>
                    <a:cubicBezTo>
                      <a:pt x="364" y="51"/>
                      <a:pt x="364" y="51"/>
                      <a:pt x="364" y="51"/>
                    </a:cubicBezTo>
                    <a:cubicBezTo>
                      <a:pt x="363" y="52"/>
                      <a:pt x="363" y="52"/>
                      <a:pt x="363" y="52"/>
                    </a:cubicBezTo>
                    <a:cubicBezTo>
                      <a:pt x="362" y="52"/>
                      <a:pt x="362" y="52"/>
                      <a:pt x="362" y="52"/>
                    </a:cubicBezTo>
                    <a:cubicBezTo>
                      <a:pt x="362" y="53"/>
                      <a:pt x="362" y="53"/>
                      <a:pt x="362" y="53"/>
                    </a:cubicBezTo>
                    <a:cubicBezTo>
                      <a:pt x="361" y="53"/>
                      <a:pt x="361" y="53"/>
                      <a:pt x="361" y="53"/>
                    </a:cubicBezTo>
                    <a:cubicBezTo>
                      <a:pt x="361" y="53"/>
                      <a:pt x="360" y="54"/>
                      <a:pt x="360" y="54"/>
                    </a:cubicBezTo>
                    <a:cubicBezTo>
                      <a:pt x="360" y="54"/>
                      <a:pt x="359" y="54"/>
                      <a:pt x="359" y="54"/>
                    </a:cubicBezTo>
                    <a:cubicBezTo>
                      <a:pt x="359" y="55"/>
                      <a:pt x="359" y="55"/>
                      <a:pt x="359" y="55"/>
                    </a:cubicBezTo>
                    <a:cubicBezTo>
                      <a:pt x="358" y="55"/>
                      <a:pt x="358" y="55"/>
                      <a:pt x="358" y="55"/>
                    </a:cubicBezTo>
                    <a:cubicBezTo>
                      <a:pt x="357" y="56"/>
                      <a:pt x="357" y="56"/>
                      <a:pt x="357" y="56"/>
                    </a:cubicBezTo>
                    <a:cubicBezTo>
                      <a:pt x="357" y="56"/>
                      <a:pt x="357" y="56"/>
                      <a:pt x="357" y="56"/>
                    </a:cubicBezTo>
                    <a:cubicBezTo>
                      <a:pt x="357" y="56"/>
                      <a:pt x="357" y="56"/>
                      <a:pt x="357" y="56"/>
                    </a:cubicBezTo>
                    <a:cubicBezTo>
                      <a:pt x="358" y="56"/>
                      <a:pt x="358" y="57"/>
                      <a:pt x="358" y="57"/>
                    </a:cubicBezTo>
                    <a:cubicBezTo>
                      <a:pt x="358" y="57"/>
                      <a:pt x="357" y="57"/>
                      <a:pt x="357" y="57"/>
                    </a:cubicBezTo>
                    <a:cubicBezTo>
                      <a:pt x="357" y="58"/>
                      <a:pt x="357" y="58"/>
                      <a:pt x="357" y="58"/>
                    </a:cubicBezTo>
                    <a:cubicBezTo>
                      <a:pt x="357" y="58"/>
                      <a:pt x="357" y="58"/>
                      <a:pt x="357" y="58"/>
                    </a:cubicBezTo>
                    <a:cubicBezTo>
                      <a:pt x="357" y="58"/>
                      <a:pt x="358" y="58"/>
                      <a:pt x="358" y="58"/>
                    </a:cubicBezTo>
                    <a:cubicBezTo>
                      <a:pt x="358" y="58"/>
                      <a:pt x="358" y="58"/>
                      <a:pt x="358" y="58"/>
                    </a:cubicBezTo>
                    <a:cubicBezTo>
                      <a:pt x="359" y="58"/>
                      <a:pt x="359" y="58"/>
                      <a:pt x="359" y="58"/>
                    </a:cubicBezTo>
                    <a:cubicBezTo>
                      <a:pt x="360" y="59"/>
                      <a:pt x="360" y="59"/>
                      <a:pt x="360" y="59"/>
                    </a:cubicBezTo>
                    <a:cubicBezTo>
                      <a:pt x="360" y="59"/>
                      <a:pt x="360" y="59"/>
                      <a:pt x="360" y="60"/>
                    </a:cubicBezTo>
                    <a:cubicBezTo>
                      <a:pt x="360" y="60"/>
                      <a:pt x="359" y="60"/>
                      <a:pt x="359" y="60"/>
                    </a:cubicBezTo>
                    <a:cubicBezTo>
                      <a:pt x="359" y="61"/>
                      <a:pt x="359" y="61"/>
                      <a:pt x="359" y="61"/>
                    </a:cubicBezTo>
                    <a:cubicBezTo>
                      <a:pt x="359" y="62"/>
                      <a:pt x="359" y="62"/>
                      <a:pt x="359" y="62"/>
                    </a:cubicBezTo>
                    <a:cubicBezTo>
                      <a:pt x="359" y="62"/>
                      <a:pt x="359" y="63"/>
                      <a:pt x="359" y="63"/>
                    </a:cubicBezTo>
                    <a:cubicBezTo>
                      <a:pt x="359" y="64"/>
                      <a:pt x="359" y="63"/>
                      <a:pt x="359" y="63"/>
                    </a:cubicBezTo>
                    <a:cubicBezTo>
                      <a:pt x="359" y="63"/>
                      <a:pt x="360" y="64"/>
                      <a:pt x="360" y="64"/>
                    </a:cubicBezTo>
                    <a:cubicBezTo>
                      <a:pt x="360" y="65"/>
                      <a:pt x="359" y="65"/>
                      <a:pt x="359" y="65"/>
                    </a:cubicBezTo>
                    <a:cubicBezTo>
                      <a:pt x="358" y="65"/>
                      <a:pt x="358" y="65"/>
                      <a:pt x="358" y="65"/>
                    </a:cubicBezTo>
                    <a:cubicBezTo>
                      <a:pt x="358" y="65"/>
                      <a:pt x="358" y="65"/>
                      <a:pt x="358" y="65"/>
                    </a:cubicBezTo>
                    <a:cubicBezTo>
                      <a:pt x="358" y="65"/>
                      <a:pt x="358" y="65"/>
                      <a:pt x="358" y="65"/>
                    </a:cubicBezTo>
                    <a:cubicBezTo>
                      <a:pt x="358" y="66"/>
                      <a:pt x="358" y="66"/>
                      <a:pt x="358" y="66"/>
                    </a:cubicBezTo>
                    <a:cubicBezTo>
                      <a:pt x="357" y="67"/>
                      <a:pt x="357" y="67"/>
                      <a:pt x="357" y="67"/>
                    </a:cubicBezTo>
                    <a:cubicBezTo>
                      <a:pt x="358" y="68"/>
                      <a:pt x="358" y="68"/>
                      <a:pt x="358" y="68"/>
                    </a:cubicBezTo>
                    <a:cubicBezTo>
                      <a:pt x="358" y="68"/>
                      <a:pt x="358" y="68"/>
                      <a:pt x="358" y="68"/>
                    </a:cubicBezTo>
                    <a:cubicBezTo>
                      <a:pt x="358" y="68"/>
                      <a:pt x="358" y="68"/>
                      <a:pt x="358" y="68"/>
                    </a:cubicBezTo>
                    <a:cubicBezTo>
                      <a:pt x="358" y="67"/>
                      <a:pt x="358" y="67"/>
                      <a:pt x="358" y="67"/>
                    </a:cubicBezTo>
                    <a:cubicBezTo>
                      <a:pt x="358" y="67"/>
                      <a:pt x="358" y="67"/>
                      <a:pt x="358" y="67"/>
                    </a:cubicBezTo>
                    <a:cubicBezTo>
                      <a:pt x="359" y="67"/>
                      <a:pt x="359" y="67"/>
                      <a:pt x="359" y="67"/>
                    </a:cubicBezTo>
                    <a:cubicBezTo>
                      <a:pt x="359" y="67"/>
                      <a:pt x="359" y="67"/>
                      <a:pt x="359" y="67"/>
                    </a:cubicBezTo>
                    <a:cubicBezTo>
                      <a:pt x="360" y="67"/>
                      <a:pt x="360" y="67"/>
                      <a:pt x="360" y="67"/>
                    </a:cubicBezTo>
                    <a:cubicBezTo>
                      <a:pt x="360" y="67"/>
                      <a:pt x="360" y="67"/>
                      <a:pt x="360" y="67"/>
                    </a:cubicBezTo>
                    <a:cubicBezTo>
                      <a:pt x="360" y="67"/>
                      <a:pt x="361" y="68"/>
                      <a:pt x="361" y="68"/>
                    </a:cubicBezTo>
                    <a:cubicBezTo>
                      <a:pt x="362" y="68"/>
                      <a:pt x="362" y="68"/>
                      <a:pt x="362" y="68"/>
                    </a:cubicBezTo>
                    <a:cubicBezTo>
                      <a:pt x="363" y="68"/>
                      <a:pt x="363" y="68"/>
                      <a:pt x="363" y="68"/>
                    </a:cubicBezTo>
                    <a:cubicBezTo>
                      <a:pt x="363" y="68"/>
                      <a:pt x="363" y="69"/>
                      <a:pt x="363" y="69"/>
                    </a:cubicBezTo>
                    <a:cubicBezTo>
                      <a:pt x="363" y="69"/>
                      <a:pt x="363" y="69"/>
                      <a:pt x="363" y="69"/>
                    </a:cubicBezTo>
                    <a:cubicBezTo>
                      <a:pt x="363" y="70"/>
                      <a:pt x="363" y="70"/>
                      <a:pt x="363" y="70"/>
                    </a:cubicBezTo>
                    <a:cubicBezTo>
                      <a:pt x="363" y="70"/>
                      <a:pt x="363" y="70"/>
                      <a:pt x="363" y="71"/>
                    </a:cubicBezTo>
                    <a:cubicBezTo>
                      <a:pt x="363" y="71"/>
                      <a:pt x="364" y="71"/>
                      <a:pt x="364" y="71"/>
                    </a:cubicBezTo>
                    <a:cubicBezTo>
                      <a:pt x="364" y="71"/>
                      <a:pt x="364" y="71"/>
                      <a:pt x="364" y="71"/>
                    </a:cubicBezTo>
                    <a:cubicBezTo>
                      <a:pt x="365" y="72"/>
                      <a:pt x="365" y="72"/>
                      <a:pt x="365" y="72"/>
                    </a:cubicBezTo>
                    <a:cubicBezTo>
                      <a:pt x="365" y="73"/>
                      <a:pt x="365" y="73"/>
                      <a:pt x="365" y="73"/>
                    </a:cubicBezTo>
                    <a:cubicBezTo>
                      <a:pt x="366" y="73"/>
                      <a:pt x="366" y="73"/>
                      <a:pt x="366" y="73"/>
                    </a:cubicBezTo>
                    <a:cubicBezTo>
                      <a:pt x="366" y="73"/>
                      <a:pt x="366" y="73"/>
                      <a:pt x="366" y="73"/>
                    </a:cubicBezTo>
                    <a:cubicBezTo>
                      <a:pt x="367" y="73"/>
                      <a:pt x="367" y="73"/>
                      <a:pt x="367" y="73"/>
                    </a:cubicBezTo>
                    <a:cubicBezTo>
                      <a:pt x="367" y="73"/>
                      <a:pt x="367" y="73"/>
                      <a:pt x="367" y="73"/>
                    </a:cubicBezTo>
                    <a:cubicBezTo>
                      <a:pt x="367" y="73"/>
                      <a:pt x="367" y="73"/>
                      <a:pt x="367" y="73"/>
                    </a:cubicBezTo>
                    <a:cubicBezTo>
                      <a:pt x="367" y="73"/>
                      <a:pt x="367" y="74"/>
                      <a:pt x="367" y="74"/>
                    </a:cubicBezTo>
                    <a:cubicBezTo>
                      <a:pt x="367" y="74"/>
                      <a:pt x="367" y="74"/>
                      <a:pt x="367" y="74"/>
                    </a:cubicBezTo>
                    <a:cubicBezTo>
                      <a:pt x="366" y="75"/>
                      <a:pt x="366" y="75"/>
                      <a:pt x="366" y="75"/>
                    </a:cubicBezTo>
                    <a:cubicBezTo>
                      <a:pt x="366" y="76"/>
                      <a:pt x="366" y="76"/>
                      <a:pt x="366" y="76"/>
                    </a:cubicBezTo>
                    <a:cubicBezTo>
                      <a:pt x="366" y="76"/>
                      <a:pt x="366" y="76"/>
                      <a:pt x="366" y="76"/>
                    </a:cubicBezTo>
                    <a:cubicBezTo>
                      <a:pt x="365" y="77"/>
                      <a:pt x="365" y="77"/>
                      <a:pt x="365" y="77"/>
                    </a:cubicBezTo>
                    <a:cubicBezTo>
                      <a:pt x="365" y="77"/>
                      <a:pt x="365" y="77"/>
                      <a:pt x="365" y="77"/>
                    </a:cubicBezTo>
                    <a:cubicBezTo>
                      <a:pt x="364" y="78"/>
                      <a:pt x="364" y="78"/>
                      <a:pt x="364" y="78"/>
                    </a:cubicBezTo>
                    <a:cubicBezTo>
                      <a:pt x="364" y="77"/>
                      <a:pt x="364" y="77"/>
                      <a:pt x="364" y="77"/>
                    </a:cubicBezTo>
                    <a:cubicBezTo>
                      <a:pt x="363" y="77"/>
                      <a:pt x="363" y="77"/>
                      <a:pt x="363" y="77"/>
                    </a:cubicBezTo>
                    <a:cubicBezTo>
                      <a:pt x="363" y="76"/>
                      <a:pt x="363" y="76"/>
                      <a:pt x="363" y="76"/>
                    </a:cubicBezTo>
                    <a:cubicBezTo>
                      <a:pt x="362" y="76"/>
                      <a:pt x="362" y="76"/>
                      <a:pt x="362" y="76"/>
                    </a:cubicBezTo>
                    <a:cubicBezTo>
                      <a:pt x="361" y="75"/>
                      <a:pt x="361" y="75"/>
                      <a:pt x="361" y="75"/>
                    </a:cubicBezTo>
                    <a:cubicBezTo>
                      <a:pt x="360" y="75"/>
                      <a:pt x="360" y="75"/>
                      <a:pt x="360" y="75"/>
                    </a:cubicBezTo>
                    <a:cubicBezTo>
                      <a:pt x="360" y="74"/>
                      <a:pt x="360" y="74"/>
                      <a:pt x="360" y="74"/>
                    </a:cubicBezTo>
                    <a:cubicBezTo>
                      <a:pt x="359" y="74"/>
                      <a:pt x="359" y="74"/>
                      <a:pt x="359" y="74"/>
                    </a:cubicBezTo>
                    <a:cubicBezTo>
                      <a:pt x="359" y="73"/>
                      <a:pt x="359" y="73"/>
                      <a:pt x="359" y="73"/>
                    </a:cubicBezTo>
                    <a:cubicBezTo>
                      <a:pt x="358" y="73"/>
                      <a:pt x="358" y="73"/>
                      <a:pt x="358" y="73"/>
                    </a:cubicBezTo>
                    <a:cubicBezTo>
                      <a:pt x="357" y="73"/>
                      <a:pt x="357" y="73"/>
                      <a:pt x="357" y="73"/>
                    </a:cubicBezTo>
                    <a:cubicBezTo>
                      <a:pt x="356" y="72"/>
                      <a:pt x="356" y="72"/>
                      <a:pt x="356" y="72"/>
                    </a:cubicBezTo>
                    <a:cubicBezTo>
                      <a:pt x="356" y="72"/>
                      <a:pt x="356" y="72"/>
                      <a:pt x="355" y="72"/>
                    </a:cubicBezTo>
                    <a:cubicBezTo>
                      <a:pt x="354" y="72"/>
                      <a:pt x="354" y="72"/>
                      <a:pt x="354" y="72"/>
                    </a:cubicBezTo>
                    <a:cubicBezTo>
                      <a:pt x="353" y="71"/>
                      <a:pt x="353" y="71"/>
                      <a:pt x="353" y="71"/>
                    </a:cubicBezTo>
                    <a:cubicBezTo>
                      <a:pt x="353" y="71"/>
                      <a:pt x="353" y="71"/>
                      <a:pt x="353" y="71"/>
                    </a:cubicBezTo>
                    <a:cubicBezTo>
                      <a:pt x="352" y="71"/>
                      <a:pt x="352" y="71"/>
                      <a:pt x="352" y="71"/>
                    </a:cubicBezTo>
                    <a:cubicBezTo>
                      <a:pt x="351" y="71"/>
                      <a:pt x="351" y="71"/>
                      <a:pt x="351" y="71"/>
                    </a:cubicBezTo>
                    <a:cubicBezTo>
                      <a:pt x="350" y="70"/>
                      <a:pt x="350" y="70"/>
                      <a:pt x="350" y="70"/>
                    </a:cubicBezTo>
                    <a:cubicBezTo>
                      <a:pt x="350" y="70"/>
                      <a:pt x="350" y="70"/>
                      <a:pt x="350" y="70"/>
                    </a:cubicBezTo>
                    <a:cubicBezTo>
                      <a:pt x="349" y="70"/>
                      <a:pt x="349" y="70"/>
                      <a:pt x="349" y="70"/>
                    </a:cubicBezTo>
                    <a:cubicBezTo>
                      <a:pt x="349" y="69"/>
                      <a:pt x="349" y="69"/>
                      <a:pt x="349" y="69"/>
                    </a:cubicBezTo>
                    <a:cubicBezTo>
                      <a:pt x="348" y="69"/>
                      <a:pt x="348" y="69"/>
                      <a:pt x="348" y="69"/>
                    </a:cubicBezTo>
                    <a:cubicBezTo>
                      <a:pt x="348" y="69"/>
                      <a:pt x="348" y="69"/>
                      <a:pt x="348" y="69"/>
                    </a:cubicBezTo>
                    <a:cubicBezTo>
                      <a:pt x="347" y="68"/>
                      <a:pt x="347" y="68"/>
                      <a:pt x="347" y="68"/>
                    </a:cubicBezTo>
                    <a:cubicBezTo>
                      <a:pt x="347" y="68"/>
                      <a:pt x="347" y="68"/>
                      <a:pt x="347" y="68"/>
                    </a:cubicBezTo>
                    <a:cubicBezTo>
                      <a:pt x="346" y="68"/>
                      <a:pt x="346" y="68"/>
                      <a:pt x="346" y="68"/>
                    </a:cubicBezTo>
                    <a:cubicBezTo>
                      <a:pt x="345" y="68"/>
                      <a:pt x="345" y="68"/>
                      <a:pt x="345" y="68"/>
                    </a:cubicBezTo>
                    <a:cubicBezTo>
                      <a:pt x="344" y="67"/>
                      <a:pt x="344" y="67"/>
                      <a:pt x="344" y="67"/>
                    </a:cubicBezTo>
                    <a:cubicBezTo>
                      <a:pt x="344" y="67"/>
                      <a:pt x="344" y="67"/>
                      <a:pt x="344" y="67"/>
                    </a:cubicBezTo>
                    <a:cubicBezTo>
                      <a:pt x="344" y="67"/>
                      <a:pt x="343" y="67"/>
                      <a:pt x="342" y="67"/>
                    </a:cubicBezTo>
                    <a:cubicBezTo>
                      <a:pt x="342" y="67"/>
                      <a:pt x="342" y="67"/>
                      <a:pt x="342" y="67"/>
                    </a:cubicBezTo>
                    <a:cubicBezTo>
                      <a:pt x="341" y="67"/>
                      <a:pt x="341" y="67"/>
                      <a:pt x="341" y="67"/>
                    </a:cubicBezTo>
                    <a:cubicBezTo>
                      <a:pt x="341" y="67"/>
                      <a:pt x="341" y="67"/>
                      <a:pt x="341" y="67"/>
                    </a:cubicBezTo>
                    <a:cubicBezTo>
                      <a:pt x="341" y="67"/>
                      <a:pt x="340" y="67"/>
                      <a:pt x="340" y="66"/>
                    </a:cubicBezTo>
                    <a:cubicBezTo>
                      <a:pt x="340" y="66"/>
                      <a:pt x="339" y="66"/>
                      <a:pt x="339" y="66"/>
                    </a:cubicBezTo>
                    <a:cubicBezTo>
                      <a:pt x="339" y="66"/>
                      <a:pt x="339" y="66"/>
                      <a:pt x="339" y="66"/>
                    </a:cubicBezTo>
                    <a:cubicBezTo>
                      <a:pt x="338" y="66"/>
                      <a:pt x="338" y="66"/>
                      <a:pt x="338" y="66"/>
                    </a:cubicBezTo>
                    <a:cubicBezTo>
                      <a:pt x="338" y="66"/>
                      <a:pt x="338" y="66"/>
                      <a:pt x="338" y="66"/>
                    </a:cubicBezTo>
                    <a:cubicBezTo>
                      <a:pt x="337" y="66"/>
                      <a:pt x="337" y="66"/>
                      <a:pt x="337" y="66"/>
                    </a:cubicBezTo>
                    <a:cubicBezTo>
                      <a:pt x="336" y="66"/>
                      <a:pt x="336" y="66"/>
                      <a:pt x="336" y="66"/>
                    </a:cubicBezTo>
                    <a:cubicBezTo>
                      <a:pt x="335" y="66"/>
                      <a:pt x="335" y="66"/>
                      <a:pt x="335" y="66"/>
                    </a:cubicBezTo>
                    <a:cubicBezTo>
                      <a:pt x="335" y="66"/>
                      <a:pt x="335" y="66"/>
                      <a:pt x="335" y="66"/>
                    </a:cubicBezTo>
                    <a:cubicBezTo>
                      <a:pt x="334" y="66"/>
                      <a:pt x="334" y="66"/>
                      <a:pt x="334" y="66"/>
                    </a:cubicBezTo>
                    <a:cubicBezTo>
                      <a:pt x="333" y="66"/>
                      <a:pt x="333" y="66"/>
                      <a:pt x="333" y="66"/>
                    </a:cubicBezTo>
                    <a:cubicBezTo>
                      <a:pt x="332" y="66"/>
                      <a:pt x="332" y="66"/>
                      <a:pt x="332" y="66"/>
                    </a:cubicBezTo>
                    <a:cubicBezTo>
                      <a:pt x="331" y="66"/>
                      <a:pt x="331" y="66"/>
                      <a:pt x="331" y="66"/>
                    </a:cubicBezTo>
                    <a:cubicBezTo>
                      <a:pt x="331" y="67"/>
                      <a:pt x="331" y="67"/>
                      <a:pt x="331" y="67"/>
                    </a:cubicBezTo>
                    <a:cubicBezTo>
                      <a:pt x="330" y="67"/>
                      <a:pt x="330" y="67"/>
                      <a:pt x="330" y="67"/>
                    </a:cubicBezTo>
                    <a:cubicBezTo>
                      <a:pt x="330" y="67"/>
                      <a:pt x="330" y="67"/>
                      <a:pt x="330" y="67"/>
                    </a:cubicBezTo>
                    <a:cubicBezTo>
                      <a:pt x="329" y="67"/>
                      <a:pt x="329" y="67"/>
                      <a:pt x="329" y="67"/>
                    </a:cubicBezTo>
                    <a:cubicBezTo>
                      <a:pt x="330" y="68"/>
                      <a:pt x="330" y="68"/>
                      <a:pt x="330" y="68"/>
                    </a:cubicBezTo>
                    <a:cubicBezTo>
                      <a:pt x="330" y="68"/>
                      <a:pt x="330" y="68"/>
                      <a:pt x="330" y="68"/>
                    </a:cubicBezTo>
                    <a:cubicBezTo>
                      <a:pt x="330" y="69"/>
                      <a:pt x="330" y="69"/>
                      <a:pt x="330" y="69"/>
                    </a:cubicBezTo>
                    <a:cubicBezTo>
                      <a:pt x="330" y="69"/>
                      <a:pt x="330" y="69"/>
                      <a:pt x="330" y="69"/>
                    </a:cubicBezTo>
                    <a:cubicBezTo>
                      <a:pt x="330" y="69"/>
                      <a:pt x="330" y="70"/>
                      <a:pt x="331" y="70"/>
                    </a:cubicBezTo>
                    <a:cubicBezTo>
                      <a:pt x="331" y="71"/>
                      <a:pt x="331" y="71"/>
                      <a:pt x="331" y="71"/>
                    </a:cubicBezTo>
                    <a:cubicBezTo>
                      <a:pt x="331" y="71"/>
                      <a:pt x="332" y="71"/>
                      <a:pt x="332" y="71"/>
                    </a:cubicBezTo>
                    <a:cubicBezTo>
                      <a:pt x="332" y="71"/>
                      <a:pt x="332" y="72"/>
                      <a:pt x="332" y="72"/>
                    </a:cubicBezTo>
                    <a:cubicBezTo>
                      <a:pt x="332" y="72"/>
                      <a:pt x="332" y="72"/>
                      <a:pt x="332" y="72"/>
                    </a:cubicBezTo>
                    <a:cubicBezTo>
                      <a:pt x="332" y="72"/>
                      <a:pt x="332" y="73"/>
                      <a:pt x="332" y="73"/>
                    </a:cubicBezTo>
                    <a:cubicBezTo>
                      <a:pt x="332" y="73"/>
                      <a:pt x="332" y="73"/>
                      <a:pt x="332" y="73"/>
                    </a:cubicBezTo>
                    <a:cubicBezTo>
                      <a:pt x="331" y="74"/>
                      <a:pt x="331" y="74"/>
                      <a:pt x="331" y="74"/>
                    </a:cubicBezTo>
                    <a:cubicBezTo>
                      <a:pt x="331" y="74"/>
                      <a:pt x="331" y="74"/>
                      <a:pt x="331" y="74"/>
                    </a:cubicBezTo>
                    <a:cubicBezTo>
                      <a:pt x="328" y="75"/>
                      <a:pt x="328" y="75"/>
                      <a:pt x="328" y="75"/>
                    </a:cubicBezTo>
                    <a:cubicBezTo>
                      <a:pt x="328" y="75"/>
                      <a:pt x="328" y="75"/>
                      <a:pt x="328" y="75"/>
                    </a:cubicBezTo>
                    <a:cubicBezTo>
                      <a:pt x="328" y="75"/>
                      <a:pt x="328" y="75"/>
                      <a:pt x="328" y="75"/>
                    </a:cubicBezTo>
                    <a:cubicBezTo>
                      <a:pt x="328" y="76"/>
                      <a:pt x="328" y="76"/>
                      <a:pt x="328" y="76"/>
                    </a:cubicBezTo>
                    <a:cubicBezTo>
                      <a:pt x="328" y="76"/>
                      <a:pt x="328" y="76"/>
                      <a:pt x="328" y="77"/>
                    </a:cubicBezTo>
                    <a:cubicBezTo>
                      <a:pt x="327" y="77"/>
                      <a:pt x="327" y="77"/>
                      <a:pt x="327" y="77"/>
                    </a:cubicBezTo>
                    <a:cubicBezTo>
                      <a:pt x="326" y="77"/>
                      <a:pt x="326" y="77"/>
                      <a:pt x="326" y="77"/>
                    </a:cubicBezTo>
                    <a:cubicBezTo>
                      <a:pt x="326" y="76"/>
                      <a:pt x="326" y="76"/>
                      <a:pt x="326" y="76"/>
                    </a:cubicBezTo>
                    <a:cubicBezTo>
                      <a:pt x="325" y="76"/>
                      <a:pt x="325" y="76"/>
                      <a:pt x="325" y="76"/>
                    </a:cubicBezTo>
                    <a:cubicBezTo>
                      <a:pt x="325" y="76"/>
                      <a:pt x="325" y="76"/>
                      <a:pt x="325" y="76"/>
                    </a:cubicBezTo>
                    <a:cubicBezTo>
                      <a:pt x="325" y="75"/>
                      <a:pt x="325" y="75"/>
                      <a:pt x="325" y="75"/>
                    </a:cubicBezTo>
                    <a:cubicBezTo>
                      <a:pt x="325" y="74"/>
                      <a:pt x="325" y="74"/>
                      <a:pt x="325" y="74"/>
                    </a:cubicBezTo>
                    <a:cubicBezTo>
                      <a:pt x="325" y="74"/>
                      <a:pt x="325" y="74"/>
                      <a:pt x="325" y="74"/>
                    </a:cubicBezTo>
                    <a:cubicBezTo>
                      <a:pt x="326" y="74"/>
                      <a:pt x="326" y="74"/>
                      <a:pt x="326" y="74"/>
                    </a:cubicBezTo>
                    <a:cubicBezTo>
                      <a:pt x="326" y="74"/>
                      <a:pt x="326" y="74"/>
                      <a:pt x="326" y="74"/>
                    </a:cubicBezTo>
                    <a:cubicBezTo>
                      <a:pt x="325" y="73"/>
                      <a:pt x="325" y="73"/>
                      <a:pt x="325" y="73"/>
                    </a:cubicBezTo>
                    <a:cubicBezTo>
                      <a:pt x="325" y="73"/>
                      <a:pt x="325" y="73"/>
                      <a:pt x="325" y="73"/>
                    </a:cubicBezTo>
                    <a:cubicBezTo>
                      <a:pt x="325" y="72"/>
                      <a:pt x="325" y="72"/>
                      <a:pt x="325" y="72"/>
                    </a:cubicBezTo>
                    <a:cubicBezTo>
                      <a:pt x="324" y="72"/>
                      <a:pt x="324" y="72"/>
                      <a:pt x="324" y="72"/>
                    </a:cubicBezTo>
                    <a:cubicBezTo>
                      <a:pt x="324" y="72"/>
                      <a:pt x="324" y="72"/>
                      <a:pt x="324" y="72"/>
                    </a:cubicBezTo>
                    <a:cubicBezTo>
                      <a:pt x="323" y="72"/>
                      <a:pt x="323" y="72"/>
                      <a:pt x="323" y="72"/>
                    </a:cubicBezTo>
                    <a:cubicBezTo>
                      <a:pt x="323" y="72"/>
                      <a:pt x="322" y="72"/>
                      <a:pt x="322" y="73"/>
                    </a:cubicBezTo>
                    <a:cubicBezTo>
                      <a:pt x="322" y="73"/>
                      <a:pt x="322" y="73"/>
                      <a:pt x="322" y="73"/>
                    </a:cubicBezTo>
                    <a:cubicBezTo>
                      <a:pt x="321" y="73"/>
                      <a:pt x="321" y="73"/>
                      <a:pt x="321" y="73"/>
                    </a:cubicBezTo>
                    <a:cubicBezTo>
                      <a:pt x="320" y="73"/>
                      <a:pt x="320" y="73"/>
                      <a:pt x="320" y="73"/>
                    </a:cubicBezTo>
                    <a:cubicBezTo>
                      <a:pt x="320" y="74"/>
                      <a:pt x="320" y="74"/>
                      <a:pt x="320" y="74"/>
                    </a:cubicBezTo>
                    <a:cubicBezTo>
                      <a:pt x="319" y="74"/>
                      <a:pt x="319" y="74"/>
                      <a:pt x="319" y="74"/>
                    </a:cubicBezTo>
                    <a:cubicBezTo>
                      <a:pt x="318" y="75"/>
                      <a:pt x="318" y="75"/>
                      <a:pt x="318" y="75"/>
                    </a:cubicBezTo>
                    <a:cubicBezTo>
                      <a:pt x="318" y="75"/>
                      <a:pt x="318" y="75"/>
                      <a:pt x="318" y="75"/>
                    </a:cubicBezTo>
                    <a:cubicBezTo>
                      <a:pt x="317" y="76"/>
                      <a:pt x="317" y="76"/>
                      <a:pt x="317" y="76"/>
                    </a:cubicBezTo>
                    <a:cubicBezTo>
                      <a:pt x="315" y="75"/>
                      <a:pt x="315" y="75"/>
                      <a:pt x="315" y="75"/>
                    </a:cubicBezTo>
                    <a:cubicBezTo>
                      <a:pt x="315" y="75"/>
                      <a:pt x="315" y="75"/>
                      <a:pt x="315" y="75"/>
                    </a:cubicBezTo>
                    <a:cubicBezTo>
                      <a:pt x="314" y="75"/>
                      <a:pt x="314" y="75"/>
                      <a:pt x="314" y="75"/>
                    </a:cubicBezTo>
                    <a:cubicBezTo>
                      <a:pt x="313" y="75"/>
                      <a:pt x="313" y="75"/>
                      <a:pt x="313" y="75"/>
                    </a:cubicBezTo>
                    <a:cubicBezTo>
                      <a:pt x="312" y="75"/>
                      <a:pt x="312" y="75"/>
                      <a:pt x="312" y="75"/>
                    </a:cubicBezTo>
                    <a:cubicBezTo>
                      <a:pt x="311" y="75"/>
                      <a:pt x="311" y="75"/>
                      <a:pt x="311" y="75"/>
                    </a:cubicBezTo>
                    <a:cubicBezTo>
                      <a:pt x="311" y="75"/>
                      <a:pt x="311" y="75"/>
                      <a:pt x="311" y="75"/>
                    </a:cubicBezTo>
                    <a:cubicBezTo>
                      <a:pt x="310" y="75"/>
                      <a:pt x="310" y="75"/>
                      <a:pt x="310" y="75"/>
                    </a:cubicBezTo>
                    <a:cubicBezTo>
                      <a:pt x="310" y="75"/>
                      <a:pt x="310" y="75"/>
                      <a:pt x="310" y="75"/>
                    </a:cubicBezTo>
                    <a:cubicBezTo>
                      <a:pt x="309" y="75"/>
                      <a:pt x="309" y="75"/>
                      <a:pt x="309" y="75"/>
                    </a:cubicBezTo>
                    <a:cubicBezTo>
                      <a:pt x="309" y="76"/>
                      <a:pt x="309" y="76"/>
                      <a:pt x="309" y="76"/>
                    </a:cubicBezTo>
                    <a:cubicBezTo>
                      <a:pt x="308" y="76"/>
                      <a:pt x="308" y="76"/>
                      <a:pt x="308" y="76"/>
                    </a:cubicBezTo>
                    <a:cubicBezTo>
                      <a:pt x="308" y="76"/>
                      <a:pt x="307" y="76"/>
                      <a:pt x="307" y="77"/>
                    </a:cubicBezTo>
                    <a:cubicBezTo>
                      <a:pt x="307" y="77"/>
                      <a:pt x="307" y="77"/>
                      <a:pt x="307" y="77"/>
                    </a:cubicBezTo>
                    <a:cubicBezTo>
                      <a:pt x="307" y="77"/>
                      <a:pt x="307" y="78"/>
                      <a:pt x="307" y="78"/>
                    </a:cubicBezTo>
                    <a:cubicBezTo>
                      <a:pt x="307" y="78"/>
                      <a:pt x="306" y="78"/>
                      <a:pt x="306" y="78"/>
                    </a:cubicBezTo>
                    <a:cubicBezTo>
                      <a:pt x="305" y="78"/>
                      <a:pt x="305" y="78"/>
                      <a:pt x="305" y="78"/>
                    </a:cubicBezTo>
                    <a:cubicBezTo>
                      <a:pt x="305" y="78"/>
                      <a:pt x="305" y="78"/>
                      <a:pt x="305" y="78"/>
                    </a:cubicBezTo>
                    <a:cubicBezTo>
                      <a:pt x="304" y="78"/>
                      <a:pt x="304" y="78"/>
                      <a:pt x="304" y="78"/>
                    </a:cubicBezTo>
                    <a:cubicBezTo>
                      <a:pt x="303" y="78"/>
                      <a:pt x="303" y="78"/>
                      <a:pt x="303" y="78"/>
                    </a:cubicBezTo>
                    <a:cubicBezTo>
                      <a:pt x="302" y="78"/>
                      <a:pt x="302" y="78"/>
                      <a:pt x="302" y="78"/>
                    </a:cubicBezTo>
                    <a:cubicBezTo>
                      <a:pt x="302" y="78"/>
                      <a:pt x="301" y="78"/>
                      <a:pt x="301" y="78"/>
                    </a:cubicBezTo>
                    <a:cubicBezTo>
                      <a:pt x="301" y="78"/>
                      <a:pt x="301" y="78"/>
                      <a:pt x="300" y="78"/>
                    </a:cubicBezTo>
                    <a:cubicBezTo>
                      <a:pt x="300" y="78"/>
                      <a:pt x="300" y="77"/>
                      <a:pt x="300" y="77"/>
                    </a:cubicBezTo>
                    <a:cubicBezTo>
                      <a:pt x="300" y="77"/>
                      <a:pt x="300" y="77"/>
                      <a:pt x="300" y="77"/>
                    </a:cubicBezTo>
                    <a:cubicBezTo>
                      <a:pt x="301" y="77"/>
                      <a:pt x="301" y="77"/>
                      <a:pt x="301" y="77"/>
                    </a:cubicBezTo>
                    <a:cubicBezTo>
                      <a:pt x="301" y="77"/>
                      <a:pt x="302" y="76"/>
                      <a:pt x="302" y="76"/>
                    </a:cubicBezTo>
                    <a:cubicBezTo>
                      <a:pt x="302" y="76"/>
                      <a:pt x="302" y="76"/>
                      <a:pt x="302" y="76"/>
                    </a:cubicBezTo>
                    <a:cubicBezTo>
                      <a:pt x="302" y="76"/>
                      <a:pt x="303" y="76"/>
                      <a:pt x="303" y="76"/>
                    </a:cubicBezTo>
                    <a:cubicBezTo>
                      <a:pt x="303" y="76"/>
                      <a:pt x="303" y="76"/>
                      <a:pt x="303" y="76"/>
                    </a:cubicBezTo>
                    <a:cubicBezTo>
                      <a:pt x="302" y="75"/>
                      <a:pt x="302" y="75"/>
                      <a:pt x="302" y="75"/>
                    </a:cubicBezTo>
                    <a:cubicBezTo>
                      <a:pt x="302" y="75"/>
                      <a:pt x="302" y="75"/>
                      <a:pt x="302" y="75"/>
                    </a:cubicBezTo>
                    <a:cubicBezTo>
                      <a:pt x="302" y="74"/>
                      <a:pt x="302" y="74"/>
                      <a:pt x="302" y="74"/>
                    </a:cubicBezTo>
                    <a:cubicBezTo>
                      <a:pt x="302" y="74"/>
                      <a:pt x="302" y="74"/>
                      <a:pt x="302" y="74"/>
                    </a:cubicBezTo>
                    <a:cubicBezTo>
                      <a:pt x="302" y="73"/>
                      <a:pt x="303" y="73"/>
                      <a:pt x="303" y="73"/>
                    </a:cubicBezTo>
                    <a:cubicBezTo>
                      <a:pt x="303" y="73"/>
                      <a:pt x="303" y="73"/>
                      <a:pt x="303" y="73"/>
                    </a:cubicBezTo>
                    <a:cubicBezTo>
                      <a:pt x="303" y="73"/>
                      <a:pt x="303" y="73"/>
                      <a:pt x="303" y="73"/>
                    </a:cubicBezTo>
                    <a:cubicBezTo>
                      <a:pt x="303" y="72"/>
                      <a:pt x="303" y="72"/>
                      <a:pt x="303" y="72"/>
                    </a:cubicBezTo>
                    <a:cubicBezTo>
                      <a:pt x="302" y="72"/>
                      <a:pt x="302" y="72"/>
                      <a:pt x="302" y="72"/>
                    </a:cubicBezTo>
                    <a:cubicBezTo>
                      <a:pt x="301" y="73"/>
                      <a:pt x="301" y="73"/>
                      <a:pt x="301" y="73"/>
                    </a:cubicBezTo>
                    <a:cubicBezTo>
                      <a:pt x="300" y="73"/>
                      <a:pt x="300" y="73"/>
                      <a:pt x="300" y="73"/>
                    </a:cubicBezTo>
                    <a:cubicBezTo>
                      <a:pt x="300" y="73"/>
                      <a:pt x="300" y="73"/>
                      <a:pt x="300" y="73"/>
                    </a:cubicBezTo>
                    <a:cubicBezTo>
                      <a:pt x="299" y="73"/>
                      <a:pt x="299" y="73"/>
                      <a:pt x="299" y="73"/>
                    </a:cubicBezTo>
                    <a:cubicBezTo>
                      <a:pt x="298" y="74"/>
                      <a:pt x="298" y="74"/>
                      <a:pt x="298" y="74"/>
                    </a:cubicBezTo>
                    <a:cubicBezTo>
                      <a:pt x="298" y="74"/>
                      <a:pt x="298" y="74"/>
                      <a:pt x="298" y="74"/>
                    </a:cubicBezTo>
                    <a:cubicBezTo>
                      <a:pt x="297" y="75"/>
                      <a:pt x="297" y="75"/>
                      <a:pt x="297" y="75"/>
                    </a:cubicBezTo>
                    <a:cubicBezTo>
                      <a:pt x="297" y="76"/>
                      <a:pt x="297" y="76"/>
                      <a:pt x="297" y="76"/>
                    </a:cubicBezTo>
                    <a:cubicBezTo>
                      <a:pt x="297" y="76"/>
                      <a:pt x="297" y="76"/>
                      <a:pt x="297" y="77"/>
                    </a:cubicBezTo>
                    <a:cubicBezTo>
                      <a:pt x="297" y="77"/>
                      <a:pt x="296" y="77"/>
                      <a:pt x="296" y="77"/>
                    </a:cubicBezTo>
                    <a:cubicBezTo>
                      <a:pt x="296" y="77"/>
                      <a:pt x="296" y="77"/>
                      <a:pt x="296" y="77"/>
                    </a:cubicBezTo>
                    <a:cubicBezTo>
                      <a:pt x="296" y="76"/>
                      <a:pt x="296" y="76"/>
                      <a:pt x="296" y="76"/>
                    </a:cubicBezTo>
                    <a:cubicBezTo>
                      <a:pt x="296" y="76"/>
                      <a:pt x="296" y="76"/>
                      <a:pt x="296" y="76"/>
                    </a:cubicBezTo>
                    <a:cubicBezTo>
                      <a:pt x="296" y="75"/>
                      <a:pt x="296" y="75"/>
                      <a:pt x="296" y="75"/>
                    </a:cubicBezTo>
                    <a:cubicBezTo>
                      <a:pt x="295" y="75"/>
                      <a:pt x="295" y="75"/>
                      <a:pt x="295" y="75"/>
                    </a:cubicBezTo>
                    <a:cubicBezTo>
                      <a:pt x="294" y="76"/>
                      <a:pt x="294" y="76"/>
                      <a:pt x="294" y="76"/>
                    </a:cubicBezTo>
                    <a:cubicBezTo>
                      <a:pt x="293" y="76"/>
                      <a:pt x="293" y="76"/>
                      <a:pt x="293" y="76"/>
                    </a:cubicBezTo>
                    <a:cubicBezTo>
                      <a:pt x="292" y="76"/>
                      <a:pt x="292" y="76"/>
                      <a:pt x="292" y="76"/>
                    </a:cubicBezTo>
                    <a:cubicBezTo>
                      <a:pt x="292" y="76"/>
                      <a:pt x="292" y="76"/>
                      <a:pt x="292" y="76"/>
                    </a:cubicBezTo>
                    <a:cubicBezTo>
                      <a:pt x="291" y="76"/>
                      <a:pt x="291" y="76"/>
                      <a:pt x="291" y="76"/>
                    </a:cubicBezTo>
                    <a:cubicBezTo>
                      <a:pt x="290" y="76"/>
                      <a:pt x="290" y="76"/>
                      <a:pt x="290" y="76"/>
                    </a:cubicBezTo>
                    <a:cubicBezTo>
                      <a:pt x="290" y="77"/>
                      <a:pt x="290" y="77"/>
                      <a:pt x="290" y="77"/>
                    </a:cubicBezTo>
                    <a:cubicBezTo>
                      <a:pt x="289" y="77"/>
                      <a:pt x="289" y="77"/>
                      <a:pt x="289" y="77"/>
                    </a:cubicBezTo>
                    <a:cubicBezTo>
                      <a:pt x="288" y="78"/>
                      <a:pt x="288" y="78"/>
                      <a:pt x="288" y="78"/>
                    </a:cubicBezTo>
                    <a:cubicBezTo>
                      <a:pt x="288" y="78"/>
                      <a:pt x="288" y="78"/>
                      <a:pt x="288" y="78"/>
                    </a:cubicBezTo>
                    <a:cubicBezTo>
                      <a:pt x="287" y="78"/>
                      <a:pt x="287" y="78"/>
                      <a:pt x="287" y="78"/>
                    </a:cubicBezTo>
                    <a:cubicBezTo>
                      <a:pt x="286" y="79"/>
                      <a:pt x="286" y="79"/>
                      <a:pt x="286" y="79"/>
                    </a:cubicBezTo>
                    <a:cubicBezTo>
                      <a:pt x="285" y="79"/>
                      <a:pt x="285" y="79"/>
                      <a:pt x="285" y="79"/>
                    </a:cubicBezTo>
                    <a:cubicBezTo>
                      <a:pt x="284" y="80"/>
                      <a:pt x="284" y="80"/>
                      <a:pt x="284" y="80"/>
                    </a:cubicBezTo>
                    <a:cubicBezTo>
                      <a:pt x="283" y="80"/>
                      <a:pt x="283" y="80"/>
                      <a:pt x="283" y="80"/>
                    </a:cubicBezTo>
                    <a:cubicBezTo>
                      <a:pt x="283" y="80"/>
                      <a:pt x="283" y="80"/>
                      <a:pt x="283" y="80"/>
                    </a:cubicBezTo>
                    <a:cubicBezTo>
                      <a:pt x="283" y="80"/>
                      <a:pt x="281" y="81"/>
                      <a:pt x="281" y="81"/>
                    </a:cubicBezTo>
                    <a:cubicBezTo>
                      <a:pt x="281" y="81"/>
                      <a:pt x="281" y="81"/>
                      <a:pt x="281" y="81"/>
                    </a:cubicBezTo>
                    <a:cubicBezTo>
                      <a:pt x="281" y="81"/>
                      <a:pt x="281" y="82"/>
                      <a:pt x="282" y="82"/>
                    </a:cubicBezTo>
                    <a:cubicBezTo>
                      <a:pt x="282" y="82"/>
                      <a:pt x="281" y="82"/>
                      <a:pt x="281" y="82"/>
                    </a:cubicBezTo>
                    <a:cubicBezTo>
                      <a:pt x="280" y="82"/>
                      <a:pt x="280" y="82"/>
                      <a:pt x="280" y="82"/>
                    </a:cubicBezTo>
                    <a:cubicBezTo>
                      <a:pt x="279" y="82"/>
                      <a:pt x="279" y="82"/>
                      <a:pt x="279" y="82"/>
                    </a:cubicBezTo>
                    <a:cubicBezTo>
                      <a:pt x="278" y="82"/>
                      <a:pt x="278" y="82"/>
                      <a:pt x="278" y="82"/>
                    </a:cubicBezTo>
                    <a:cubicBezTo>
                      <a:pt x="277" y="82"/>
                      <a:pt x="277" y="82"/>
                      <a:pt x="277" y="82"/>
                    </a:cubicBezTo>
                    <a:cubicBezTo>
                      <a:pt x="277" y="83"/>
                      <a:pt x="277" y="83"/>
                      <a:pt x="277" y="83"/>
                    </a:cubicBezTo>
                    <a:cubicBezTo>
                      <a:pt x="277" y="84"/>
                      <a:pt x="277" y="84"/>
                      <a:pt x="277" y="84"/>
                    </a:cubicBezTo>
                    <a:cubicBezTo>
                      <a:pt x="277" y="84"/>
                      <a:pt x="277" y="84"/>
                      <a:pt x="277" y="84"/>
                    </a:cubicBezTo>
                    <a:cubicBezTo>
                      <a:pt x="277" y="85"/>
                      <a:pt x="277" y="85"/>
                      <a:pt x="277" y="85"/>
                    </a:cubicBezTo>
                    <a:cubicBezTo>
                      <a:pt x="276" y="86"/>
                      <a:pt x="276" y="86"/>
                      <a:pt x="276" y="86"/>
                    </a:cubicBezTo>
                    <a:cubicBezTo>
                      <a:pt x="276" y="86"/>
                      <a:pt x="276" y="87"/>
                      <a:pt x="276" y="87"/>
                    </a:cubicBezTo>
                    <a:cubicBezTo>
                      <a:pt x="276" y="87"/>
                      <a:pt x="276" y="87"/>
                      <a:pt x="276" y="87"/>
                    </a:cubicBezTo>
                    <a:cubicBezTo>
                      <a:pt x="275" y="87"/>
                      <a:pt x="275" y="87"/>
                      <a:pt x="275" y="87"/>
                    </a:cubicBezTo>
                    <a:cubicBezTo>
                      <a:pt x="275" y="87"/>
                      <a:pt x="274" y="87"/>
                      <a:pt x="274" y="88"/>
                    </a:cubicBezTo>
                    <a:cubicBezTo>
                      <a:pt x="274" y="88"/>
                      <a:pt x="274" y="88"/>
                      <a:pt x="274" y="88"/>
                    </a:cubicBezTo>
                    <a:cubicBezTo>
                      <a:pt x="273" y="88"/>
                      <a:pt x="273" y="88"/>
                      <a:pt x="273" y="88"/>
                    </a:cubicBezTo>
                    <a:cubicBezTo>
                      <a:pt x="272" y="88"/>
                      <a:pt x="272" y="88"/>
                      <a:pt x="272" y="88"/>
                    </a:cubicBezTo>
                    <a:cubicBezTo>
                      <a:pt x="272" y="88"/>
                      <a:pt x="272" y="88"/>
                      <a:pt x="272" y="88"/>
                    </a:cubicBezTo>
                    <a:cubicBezTo>
                      <a:pt x="271" y="88"/>
                      <a:pt x="271" y="88"/>
                      <a:pt x="271" y="88"/>
                    </a:cubicBezTo>
                    <a:cubicBezTo>
                      <a:pt x="270" y="88"/>
                      <a:pt x="270" y="88"/>
                      <a:pt x="270" y="88"/>
                    </a:cubicBezTo>
                    <a:cubicBezTo>
                      <a:pt x="269" y="88"/>
                      <a:pt x="269" y="88"/>
                      <a:pt x="269" y="88"/>
                    </a:cubicBezTo>
                    <a:cubicBezTo>
                      <a:pt x="268" y="87"/>
                      <a:pt x="268" y="87"/>
                      <a:pt x="268" y="87"/>
                    </a:cubicBezTo>
                    <a:cubicBezTo>
                      <a:pt x="268" y="87"/>
                      <a:pt x="268" y="87"/>
                      <a:pt x="268" y="87"/>
                    </a:cubicBezTo>
                    <a:cubicBezTo>
                      <a:pt x="268" y="87"/>
                      <a:pt x="268" y="87"/>
                      <a:pt x="268" y="87"/>
                    </a:cubicBezTo>
                    <a:cubicBezTo>
                      <a:pt x="268" y="86"/>
                      <a:pt x="268" y="86"/>
                      <a:pt x="268" y="86"/>
                    </a:cubicBezTo>
                    <a:cubicBezTo>
                      <a:pt x="268" y="85"/>
                      <a:pt x="268" y="85"/>
                      <a:pt x="268" y="85"/>
                    </a:cubicBezTo>
                    <a:cubicBezTo>
                      <a:pt x="267" y="85"/>
                      <a:pt x="267" y="85"/>
                      <a:pt x="267" y="85"/>
                    </a:cubicBezTo>
                    <a:cubicBezTo>
                      <a:pt x="266" y="85"/>
                      <a:pt x="266" y="85"/>
                      <a:pt x="266" y="85"/>
                    </a:cubicBezTo>
                    <a:cubicBezTo>
                      <a:pt x="266" y="85"/>
                      <a:pt x="266" y="85"/>
                      <a:pt x="266" y="85"/>
                    </a:cubicBezTo>
                    <a:cubicBezTo>
                      <a:pt x="265" y="84"/>
                      <a:pt x="265" y="84"/>
                      <a:pt x="265" y="84"/>
                    </a:cubicBezTo>
                    <a:cubicBezTo>
                      <a:pt x="265" y="84"/>
                      <a:pt x="265" y="84"/>
                      <a:pt x="265" y="84"/>
                    </a:cubicBezTo>
                    <a:cubicBezTo>
                      <a:pt x="265" y="84"/>
                      <a:pt x="265" y="83"/>
                      <a:pt x="265" y="83"/>
                    </a:cubicBezTo>
                    <a:cubicBezTo>
                      <a:pt x="265" y="83"/>
                      <a:pt x="265" y="83"/>
                      <a:pt x="265" y="83"/>
                    </a:cubicBezTo>
                    <a:cubicBezTo>
                      <a:pt x="265" y="83"/>
                      <a:pt x="265" y="83"/>
                      <a:pt x="265" y="83"/>
                    </a:cubicBezTo>
                    <a:cubicBezTo>
                      <a:pt x="266" y="82"/>
                      <a:pt x="266" y="82"/>
                      <a:pt x="266" y="82"/>
                    </a:cubicBezTo>
                    <a:cubicBezTo>
                      <a:pt x="266" y="82"/>
                      <a:pt x="266" y="82"/>
                      <a:pt x="266" y="82"/>
                    </a:cubicBezTo>
                    <a:cubicBezTo>
                      <a:pt x="266" y="81"/>
                      <a:pt x="266" y="81"/>
                      <a:pt x="266" y="81"/>
                    </a:cubicBezTo>
                    <a:cubicBezTo>
                      <a:pt x="267" y="81"/>
                      <a:pt x="267" y="81"/>
                      <a:pt x="267" y="81"/>
                    </a:cubicBezTo>
                    <a:cubicBezTo>
                      <a:pt x="268" y="81"/>
                      <a:pt x="268" y="81"/>
                      <a:pt x="268" y="81"/>
                    </a:cubicBezTo>
                    <a:cubicBezTo>
                      <a:pt x="268" y="81"/>
                      <a:pt x="268" y="81"/>
                      <a:pt x="268" y="81"/>
                    </a:cubicBezTo>
                    <a:cubicBezTo>
                      <a:pt x="269" y="81"/>
                      <a:pt x="269" y="81"/>
                      <a:pt x="269" y="81"/>
                    </a:cubicBezTo>
                    <a:cubicBezTo>
                      <a:pt x="269" y="81"/>
                      <a:pt x="269" y="81"/>
                      <a:pt x="269" y="81"/>
                    </a:cubicBezTo>
                    <a:cubicBezTo>
                      <a:pt x="270" y="81"/>
                      <a:pt x="270" y="81"/>
                      <a:pt x="270" y="81"/>
                    </a:cubicBezTo>
                    <a:cubicBezTo>
                      <a:pt x="271" y="81"/>
                      <a:pt x="271" y="81"/>
                      <a:pt x="271" y="81"/>
                    </a:cubicBezTo>
                    <a:cubicBezTo>
                      <a:pt x="271" y="81"/>
                      <a:pt x="271" y="81"/>
                      <a:pt x="271" y="81"/>
                    </a:cubicBezTo>
                    <a:cubicBezTo>
                      <a:pt x="271" y="81"/>
                      <a:pt x="271" y="81"/>
                      <a:pt x="272" y="81"/>
                    </a:cubicBezTo>
                    <a:cubicBezTo>
                      <a:pt x="272" y="81"/>
                      <a:pt x="272" y="81"/>
                      <a:pt x="272" y="81"/>
                    </a:cubicBezTo>
                    <a:cubicBezTo>
                      <a:pt x="272" y="80"/>
                      <a:pt x="272" y="80"/>
                      <a:pt x="272" y="80"/>
                    </a:cubicBezTo>
                    <a:cubicBezTo>
                      <a:pt x="272" y="79"/>
                      <a:pt x="272" y="79"/>
                      <a:pt x="272" y="79"/>
                    </a:cubicBezTo>
                    <a:cubicBezTo>
                      <a:pt x="271" y="79"/>
                      <a:pt x="271" y="79"/>
                      <a:pt x="271" y="79"/>
                    </a:cubicBezTo>
                    <a:cubicBezTo>
                      <a:pt x="271" y="78"/>
                      <a:pt x="271" y="78"/>
                      <a:pt x="271" y="78"/>
                    </a:cubicBezTo>
                    <a:cubicBezTo>
                      <a:pt x="270" y="78"/>
                      <a:pt x="270" y="78"/>
                      <a:pt x="270" y="78"/>
                    </a:cubicBezTo>
                    <a:cubicBezTo>
                      <a:pt x="270" y="77"/>
                      <a:pt x="270" y="77"/>
                      <a:pt x="270" y="77"/>
                    </a:cubicBezTo>
                    <a:cubicBezTo>
                      <a:pt x="269" y="77"/>
                      <a:pt x="269" y="77"/>
                      <a:pt x="269" y="77"/>
                    </a:cubicBezTo>
                    <a:cubicBezTo>
                      <a:pt x="269" y="77"/>
                      <a:pt x="269" y="77"/>
                      <a:pt x="269" y="77"/>
                    </a:cubicBezTo>
                    <a:cubicBezTo>
                      <a:pt x="269" y="77"/>
                      <a:pt x="269" y="77"/>
                      <a:pt x="269" y="77"/>
                    </a:cubicBezTo>
                    <a:cubicBezTo>
                      <a:pt x="269" y="76"/>
                      <a:pt x="269" y="76"/>
                      <a:pt x="269" y="76"/>
                    </a:cubicBezTo>
                    <a:cubicBezTo>
                      <a:pt x="269" y="76"/>
                      <a:pt x="269" y="76"/>
                      <a:pt x="269" y="76"/>
                    </a:cubicBezTo>
                    <a:cubicBezTo>
                      <a:pt x="268" y="76"/>
                      <a:pt x="268" y="76"/>
                      <a:pt x="268" y="76"/>
                    </a:cubicBezTo>
                    <a:cubicBezTo>
                      <a:pt x="267" y="75"/>
                      <a:pt x="267" y="75"/>
                      <a:pt x="267" y="75"/>
                    </a:cubicBezTo>
                    <a:cubicBezTo>
                      <a:pt x="266" y="75"/>
                      <a:pt x="266" y="75"/>
                      <a:pt x="266" y="75"/>
                    </a:cubicBezTo>
                    <a:cubicBezTo>
                      <a:pt x="265" y="75"/>
                      <a:pt x="265" y="75"/>
                      <a:pt x="265" y="75"/>
                    </a:cubicBezTo>
                    <a:cubicBezTo>
                      <a:pt x="264" y="75"/>
                      <a:pt x="264" y="75"/>
                      <a:pt x="264" y="75"/>
                    </a:cubicBezTo>
                    <a:cubicBezTo>
                      <a:pt x="263" y="75"/>
                      <a:pt x="263" y="75"/>
                      <a:pt x="263" y="75"/>
                    </a:cubicBezTo>
                    <a:cubicBezTo>
                      <a:pt x="262" y="75"/>
                      <a:pt x="262" y="75"/>
                      <a:pt x="262" y="75"/>
                    </a:cubicBezTo>
                    <a:cubicBezTo>
                      <a:pt x="261" y="75"/>
                      <a:pt x="261" y="75"/>
                      <a:pt x="261" y="75"/>
                    </a:cubicBezTo>
                    <a:cubicBezTo>
                      <a:pt x="261" y="75"/>
                      <a:pt x="261" y="75"/>
                      <a:pt x="261" y="75"/>
                    </a:cubicBezTo>
                    <a:cubicBezTo>
                      <a:pt x="260" y="75"/>
                      <a:pt x="260" y="75"/>
                      <a:pt x="260" y="75"/>
                    </a:cubicBezTo>
                    <a:cubicBezTo>
                      <a:pt x="260" y="75"/>
                      <a:pt x="260" y="75"/>
                      <a:pt x="260" y="75"/>
                    </a:cubicBezTo>
                    <a:cubicBezTo>
                      <a:pt x="259" y="75"/>
                      <a:pt x="259" y="75"/>
                      <a:pt x="259" y="75"/>
                    </a:cubicBezTo>
                    <a:cubicBezTo>
                      <a:pt x="259" y="75"/>
                      <a:pt x="259" y="75"/>
                      <a:pt x="259" y="75"/>
                    </a:cubicBezTo>
                    <a:cubicBezTo>
                      <a:pt x="258" y="75"/>
                      <a:pt x="258" y="75"/>
                      <a:pt x="258" y="75"/>
                    </a:cubicBezTo>
                    <a:cubicBezTo>
                      <a:pt x="258" y="75"/>
                      <a:pt x="258" y="75"/>
                      <a:pt x="258" y="75"/>
                    </a:cubicBezTo>
                    <a:cubicBezTo>
                      <a:pt x="259" y="75"/>
                      <a:pt x="259" y="75"/>
                      <a:pt x="259" y="75"/>
                    </a:cubicBezTo>
                    <a:cubicBezTo>
                      <a:pt x="259" y="75"/>
                      <a:pt x="259" y="76"/>
                      <a:pt x="259" y="76"/>
                    </a:cubicBezTo>
                    <a:cubicBezTo>
                      <a:pt x="260" y="76"/>
                      <a:pt x="260" y="76"/>
                      <a:pt x="260" y="76"/>
                    </a:cubicBezTo>
                    <a:cubicBezTo>
                      <a:pt x="261" y="77"/>
                      <a:pt x="261" y="77"/>
                      <a:pt x="261" y="77"/>
                    </a:cubicBezTo>
                    <a:cubicBezTo>
                      <a:pt x="262" y="78"/>
                      <a:pt x="262" y="78"/>
                      <a:pt x="262" y="78"/>
                    </a:cubicBezTo>
                    <a:cubicBezTo>
                      <a:pt x="262" y="79"/>
                      <a:pt x="262" y="79"/>
                      <a:pt x="262" y="79"/>
                    </a:cubicBezTo>
                    <a:cubicBezTo>
                      <a:pt x="262" y="80"/>
                      <a:pt x="262" y="80"/>
                      <a:pt x="262" y="80"/>
                    </a:cubicBezTo>
                    <a:cubicBezTo>
                      <a:pt x="261" y="81"/>
                      <a:pt x="261" y="81"/>
                      <a:pt x="261" y="81"/>
                    </a:cubicBezTo>
                    <a:cubicBezTo>
                      <a:pt x="261" y="81"/>
                      <a:pt x="261" y="81"/>
                      <a:pt x="261" y="81"/>
                    </a:cubicBezTo>
                    <a:cubicBezTo>
                      <a:pt x="261" y="82"/>
                      <a:pt x="261" y="82"/>
                      <a:pt x="261" y="82"/>
                    </a:cubicBezTo>
                    <a:cubicBezTo>
                      <a:pt x="260" y="83"/>
                      <a:pt x="260" y="83"/>
                      <a:pt x="260" y="83"/>
                    </a:cubicBezTo>
                    <a:cubicBezTo>
                      <a:pt x="260" y="83"/>
                      <a:pt x="260" y="84"/>
                      <a:pt x="260" y="84"/>
                    </a:cubicBezTo>
                    <a:cubicBezTo>
                      <a:pt x="259" y="84"/>
                      <a:pt x="259" y="85"/>
                      <a:pt x="259" y="85"/>
                    </a:cubicBezTo>
                    <a:cubicBezTo>
                      <a:pt x="260" y="85"/>
                      <a:pt x="260" y="85"/>
                      <a:pt x="260" y="85"/>
                    </a:cubicBezTo>
                    <a:cubicBezTo>
                      <a:pt x="261" y="85"/>
                      <a:pt x="261" y="85"/>
                      <a:pt x="261" y="85"/>
                    </a:cubicBezTo>
                    <a:cubicBezTo>
                      <a:pt x="261" y="86"/>
                      <a:pt x="261" y="86"/>
                      <a:pt x="261" y="86"/>
                    </a:cubicBezTo>
                    <a:cubicBezTo>
                      <a:pt x="262" y="86"/>
                      <a:pt x="262" y="86"/>
                      <a:pt x="262" y="86"/>
                    </a:cubicBezTo>
                    <a:cubicBezTo>
                      <a:pt x="262" y="87"/>
                      <a:pt x="262" y="87"/>
                      <a:pt x="262" y="87"/>
                    </a:cubicBezTo>
                    <a:cubicBezTo>
                      <a:pt x="262" y="88"/>
                      <a:pt x="262" y="88"/>
                      <a:pt x="262" y="88"/>
                    </a:cubicBezTo>
                    <a:cubicBezTo>
                      <a:pt x="262" y="88"/>
                      <a:pt x="262" y="88"/>
                      <a:pt x="262" y="88"/>
                    </a:cubicBezTo>
                    <a:cubicBezTo>
                      <a:pt x="262" y="89"/>
                      <a:pt x="262" y="89"/>
                      <a:pt x="262" y="89"/>
                    </a:cubicBezTo>
                    <a:cubicBezTo>
                      <a:pt x="262" y="89"/>
                      <a:pt x="262" y="89"/>
                      <a:pt x="262" y="90"/>
                    </a:cubicBezTo>
                    <a:cubicBezTo>
                      <a:pt x="262" y="90"/>
                      <a:pt x="262" y="90"/>
                      <a:pt x="262" y="90"/>
                    </a:cubicBezTo>
                    <a:cubicBezTo>
                      <a:pt x="261" y="91"/>
                      <a:pt x="261" y="91"/>
                      <a:pt x="261" y="91"/>
                    </a:cubicBezTo>
                    <a:cubicBezTo>
                      <a:pt x="261" y="92"/>
                      <a:pt x="261" y="92"/>
                      <a:pt x="261" y="92"/>
                    </a:cubicBezTo>
                    <a:cubicBezTo>
                      <a:pt x="261" y="92"/>
                      <a:pt x="261" y="92"/>
                      <a:pt x="261" y="92"/>
                    </a:cubicBezTo>
                    <a:cubicBezTo>
                      <a:pt x="261" y="93"/>
                      <a:pt x="261" y="93"/>
                      <a:pt x="261" y="93"/>
                    </a:cubicBezTo>
                    <a:cubicBezTo>
                      <a:pt x="261" y="94"/>
                      <a:pt x="261" y="94"/>
                      <a:pt x="261" y="94"/>
                    </a:cubicBezTo>
                    <a:cubicBezTo>
                      <a:pt x="261" y="94"/>
                      <a:pt x="261" y="94"/>
                      <a:pt x="261" y="94"/>
                    </a:cubicBezTo>
                    <a:cubicBezTo>
                      <a:pt x="261" y="93"/>
                      <a:pt x="261" y="93"/>
                      <a:pt x="261" y="93"/>
                    </a:cubicBezTo>
                    <a:cubicBezTo>
                      <a:pt x="261" y="93"/>
                      <a:pt x="260" y="93"/>
                      <a:pt x="260" y="93"/>
                    </a:cubicBezTo>
                    <a:cubicBezTo>
                      <a:pt x="260" y="93"/>
                      <a:pt x="259" y="93"/>
                      <a:pt x="259" y="93"/>
                    </a:cubicBezTo>
                    <a:cubicBezTo>
                      <a:pt x="258" y="93"/>
                      <a:pt x="258" y="93"/>
                      <a:pt x="258" y="93"/>
                    </a:cubicBezTo>
                    <a:cubicBezTo>
                      <a:pt x="259" y="92"/>
                      <a:pt x="259" y="92"/>
                      <a:pt x="259" y="92"/>
                    </a:cubicBezTo>
                    <a:cubicBezTo>
                      <a:pt x="259" y="92"/>
                      <a:pt x="259" y="92"/>
                      <a:pt x="259" y="92"/>
                    </a:cubicBezTo>
                    <a:cubicBezTo>
                      <a:pt x="258" y="91"/>
                      <a:pt x="258" y="91"/>
                      <a:pt x="258" y="91"/>
                    </a:cubicBezTo>
                    <a:cubicBezTo>
                      <a:pt x="258" y="91"/>
                      <a:pt x="258" y="91"/>
                      <a:pt x="258" y="91"/>
                    </a:cubicBezTo>
                    <a:cubicBezTo>
                      <a:pt x="257" y="91"/>
                      <a:pt x="257" y="91"/>
                      <a:pt x="257" y="91"/>
                    </a:cubicBezTo>
                    <a:cubicBezTo>
                      <a:pt x="257" y="91"/>
                      <a:pt x="257" y="91"/>
                      <a:pt x="257" y="91"/>
                    </a:cubicBezTo>
                    <a:cubicBezTo>
                      <a:pt x="256" y="91"/>
                      <a:pt x="256" y="91"/>
                      <a:pt x="256" y="91"/>
                    </a:cubicBezTo>
                    <a:cubicBezTo>
                      <a:pt x="255" y="91"/>
                      <a:pt x="255" y="91"/>
                      <a:pt x="255" y="91"/>
                    </a:cubicBezTo>
                    <a:cubicBezTo>
                      <a:pt x="255" y="91"/>
                      <a:pt x="255" y="91"/>
                      <a:pt x="255" y="91"/>
                    </a:cubicBezTo>
                    <a:cubicBezTo>
                      <a:pt x="254" y="90"/>
                      <a:pt x="254" y="90"/>
                      <a:pt x="254" y="90"/>
                    </a:cubicBezTo>
                    <a:cubicBezTo>
                      <a:pt x="253" y="90"/>
                      <a:pt x="253" y="90"/>
                      <a:pt x="253" y="90"/>
                    </a:cubicBezTo>
                    <a:cubicBezTo>
                      <a:pt x="252" y="90"/>
                      <a:pt x="252" y="90"/>
                      <a:pt x="252" y="90"/>
                    </a:cubicBezTo>
                    <a:cubicBezTo>
                      <a:pt x="252" y="91"/>
                      <a:pt x="252" y="91"/>
                      <a:pt x="252" y="91"/>
                    </a:cubicBezTo>
                    <a:cubicBezTo>
                      <a:pt x="252" y="91"/>
                      <a:pt x="252" y="91"/>
                      <a:pt x="252" y="91"/>
                    </a:cubicBezTo>
                    <a:cubicBezTo>
                      <a:pt x="251" y="92"/>
                      <a:pt x="251" y="92"/>
                      <a:pt x="251" y="92"/>
                    </a:cubicBezTo>
                    <a:cubicBezTo>
                      <a:pt x="250" y="93"/>
                      <a:pt x="250" y="93"/>
                      <a:pt x="250" y="93"/>
                    </a:cubicBezTo>
                    <a:cubicBezTo>
                      <a:pt x="249" y="93"/>
                      <a:pt x="249" y="93"/>
                      <a:pt x="249" y="93"/>
                    </a:cubicBezTo>
                    <a:cubicBezTo>
                      <a:pt x="248" y="94"/>
                      <a:pt x="248" y="94"/>
                      <a:pt x="248" y="94"/>
                    </a:cubicBezTo>
                    <a:cubicBezTo>
                      <a:pt x="247" y="94"/>
                      <a:pt x="247" y="94"/>
                      <a:pt x="247" y="94"/>
                    </a:cubicBezTo>
                    <a:cubicBezTo>
                      <a:pt x="247" y="94"/>
                      <a:pt x="247" y="94"/>
                      <a:pt x="247" y="94"/>
                    </a:cubicBezTo>
                    <a:cubicBezTo>
                      <a:pt x="247" y="94"/>
                      <a:pt x="247" y="94"/>
                      <a:pt x="247" y="94"/>
                    </a:cubicBezTo>
                    <a:cubicBezTo>
                      <a:pt x="246" y="94"/>
                      <a:pt x="246" y="94"/>
                      <a:pt x="246" y="94"/>
                    </a:cubicBezTo>
                    <a:cubicBezTo>
                      <a:pt x="246" y="95"/>
                      <a:pt x="246" y="95"/>
                      <a:pt x="246" y="95"/>
                    </a:cubicBezTo>
                    <a:cubicBezTo>
                      <a:pt x="245" y="96"/>
                      <a:pt x="245" y="96"/>
                      <a:pt x="245" y="96"/>
                    </a:cubicBezTo>
                    <a:cubicBezTo>
                      <a:pt x="244" y="96"/>
                      <a:pt x="244" y="96"/>
                      <a:pt x="244" y="96"/>
                    </a:cubicBezTo>
                    <a:cubicBezTo>
                      <a:pt x="244" y="96"/>
                      <a:pt x="244" y="96"/>
                      <a:pt x="244" y="96"/>
                    </a:cubicBezTo>
                    <a:cubicBezTo>
                      <a:pt x="243" y="96"/>
                      <a:pt x="243" y="96"/>
                      <a:pt x="243" y="96"/>
                    </a:cubicBezTo>
                    <a:cubicBezTo>
                      <a:pt x="243" y="97"/>
                      <a:pt x="243" y="97"/>
                      <a:pt x="243" y="97"/>
                    </a:cubicBezTo>
                    <a:cubicBezTo>
                      <a:pt x="243" y="97"/>
                      <a:pt x="243" y="97"/>
                      <a:pt x="242" y="97"/>
                    </a:cubicBezTo>
                    <a:cubicBezTo>
                      <a:pt x="242" y="98"/>
                      <a:pt x="242" y="98"/>
                      <a:pt x="242" y="98"/>
                    </a:cubicBezTo>
                    <a:cubicBezTo>
                      <a:pt x="243" y="98"/>
                      <a:pt x="243" y="98"/>
                      <a:pt x="243" y="98"/>
                    </a:cubicBezTo>
                    <a:cubicBezTo>
                      <a:pt x="243" y="99"/>
                      <a:pt x="243" y="99"/>
                      <a:pt x="243" y="99"/>
                    </a:cubicBezTo>
                    <a:cubicBezTo>
                      <a:pt x="243" y="100"/>
                      <a:pt x="243" y="100"/>
                      <a:pt x="243" y="100"/>
                    </a:cubicBezTo>
                    <a:cubicBezTo>
                      <a:pt x="243" y="100"/>
                      <a:pt x="244" y="100"/>
                      <a:pt x="244" y="100"/>
                    </a:cubicBezTo>
                    <a:cubicBezTo>
                      <a:pt x="244" y="100"/>
                      <a:pt x="244" y="100"/>
                      <a:pt x="244" y="100"/>
                    </a:cubicBezTo>
                    <a:cubicBezTo>
                      <a:pt x="245" y="101"/>
                      <a:pt x="245" y="101"/>
                      <a:pt x="245" y="101"/>
                    </a:cubicBezTo>
                    <a:cubicBezTo>
                      <a:pt x="245" y="102"/>
                      <a:pt x="245" y="102"/>
                      <a:pt x="245" y="102"/>
                    </a:cubicBezTo>
                    <a:cubicBezTo>
                      <a:pt x="246" y="103"/>
                      <a:pt x="246" y="103"/>
                      <a:pt x="246" y="103"/>
                    </a:cubicBezTo>
                    <a:cubicBezTo>
                      <a:pt x="246" y="103"/>
                      <a:pt x="246" y="103"/>
                      <a:pt x="246" y="103"/>
                    </a:cubicBezTo>
                    <a:cubicBezTo>
                      <a:pt x="245" y="104"/>
                      <a:pt x="245" y="104"/>
                      <a:pt x="245" y="104"/>
                    </a:cubicBezTo>
                    <a:cubicBezTo>
                      <a:pt x="245" y="104"/>
                      <a:pt x="245" y="104"/>
                      <a:pt x="245" y="104"/>
                    </a:cubicBezTo>
                    <a:cubicBezTo>
                      <a:pt x="244" y="104"/>
                      <a:pt x="244" y="104"/>
                      <a:pt x="244" y="104"/>
                    </a:cubicBezTo>
                    <a:cubicBezTo>
                      <a:pt x="244" y="104"/>
                      <a:pt x="244" y="104"/>
                      <a:pt x="244" y="104"/>
                    </a:cubicBezTo>
                    <a:cubicBezTo>
                      <a:pt x="244" y="103"/>
                      <a:pt x="244" y="103"/>
                      <a:pt x="244" y="103"/>
                    </a:cubicBezTo>
                    <a:cubicBezTo>
                      <a:pt x="243" y="103"/>
                      <a:pt x="243" y="103"/>
                      <a:pt x="243" y="103"/>
                    </a:cubicBezTo>
                    <a:cubicBezTo>
                      <a:pt x="242" y="104"/>
                      <a:pt x="242" y="104"/>
                      <a:pt x="242" y="104"/>
                    </a:cubicBezTo>
                    <a:cubicBezTo>
                      <a:pt x="241" y="104"/>
                      <a:pt x="241" y="104"/>
                      <a:pt x="241" y="104"/>
                    </a:cubicBezTo>
                    <a:cubicBezTo>
                      <a:pt x="241" y="103"/>
                      <a:pt x="241" y="103"/>
                      <a:pt x="241" y="103"/>
                    </a:cubicBezTo>
                    <a:cubicBezTo>
                      <a:pt x="240" y="103"/>
                      <a:pt x="240" y="103"/>
                      <a:pt x="240" y="103"/>
                    </a:cubicBezTo>
                    <a:cubicBezTo>
                      <a:pt x="240" y="103"/>
                      <a:pt x="240" y="103"/>
                      <a:pt x="240" y="103"/>
                    </a:cubicBezTo>
                    <a:cubicBezTo>
                      <a:pt x="240" y="103"/>
                      <a:pt x="239" y="102"/>
                      <a:pt x="238" y="102"/>
                    </a:cubicBezTo>
                    <a:cubicBezTo>
                      <a:pt x="238" y="102"/>
                      <a:pt x="238" y="102"/>
                      <a:pt x="238" y="102"/>
                    </a:cubicBezTo>
                    <a:cubicBezTo>
                      <a:pt x="237" y="103"/>
                      <a:pt x="237" y="103"/>
                      <a:pt x="237" y="103"/>
                    </a:cubicBezTo>
                    <a:cubicBezTo>
                      <a:pt x="236" y="103"/>
                      <a:pt x="236" y="103"/>
                      <a:pt x="236" y="103"/>
                    </a:cubicBezTo>
                    <a:cubicBezTo>
                      <a:pt x="236" y="102"/>
                      <a:pt x="236" y="102"/>
                      <a:pt x="236" y="102"/>
                    </a:cubicBezTo>
                    <a:cubicBezTo>
                      <a:pt x="235" y="102"/>
                      <a:pt x="235" y="102"/>
                      <a:pt x="235" y="102"/>
                    </a:cubicBezTo>
                    <a:cubicBezTo>
                      <a:pt x="235" y="102"/>
                      <a:pt x="235" y="102"/>
                      <a:pt x="235" y="102"/>
                    </a:cubicBezTo>
                    <a:cubicBezTo>
                      <a:pt x="235" y="101"/>
                      <a:pt x="235" y="101"/>
                      <a:pt x="235" y="101"/>
                    </a:cubicBezTo>
                    <a:cubicBezTo>
                      <a:pt x="235" y="101"/>
                      <a:pt x="235" y="101"/>
                      <a:pt x="235" y="101"/>
                    </a:cubicBezTo>
                    <a:cubicBezTo>
                      <a:pt x="234" y="101"/>
                      <a:pt x="234" y="101"/>
                      <a:pt x="234" y="101"/>
                    </a:cubicBezTo>
                    <a:cubicBezTo>
                      <a:pt x="233" y="100"/>
                      <a:pt x="233" y="100"/>
                      <a:pt x="233" y="100"/>
                    </a:cubicBezTo>
                    <a:cubicBezTo>
                      <a:pt x="233" y="100"/>
                      <a:pt x="233" y="100"/>
                      <a:pt x="233" y="100"/>
                    </a:cubicBezTo>
                    <a:cubicBezTo>
                      <a:pt x="232" y="99"/>
                      <a:pt x="232" y="99"/>
                      <a:pt x="232" y="99"/>
                    </a:cubicBezTo>
                    <a:cubicBezTo>
                      <a:pt x="231" y="99"/>
                      <a:pt x="231" y="99"/>
                      <a:pt x="231" y="99"/>
                    </a:cubicBezTo>
                    <a:cubicBezTo>
                      <a:pt x="230" y="100"/>
                      <a:pt x="230" y="100"/>
                      <a:pt x="230" y="100"/>
                    </a:cubicBezTo>
                    <a:cubicBezTo>
                      <a:pt x="230" y="100"/>
                      <a:pt x="230" y="100"/>
                      <a:pt x="230" y="101"/>
                    </a:cubicBezTo>
                    <a:cubicBezTo>
                      <a:pt x="230" y="101"/>
                      <a:pt x="230" y="101"/>
                      <a:pt x="230" y="101"/>
                    </a:cubicBezTo>
                    <a:cubicBezTo>
                      <a:pt x="230" y="101"/>
                      <a:pt x="229" y="101"/>
                      <a:pt x="229" y="101"/>
                    </a:cubicBezTo>
                    <a:cubicBezTo>
                      <a:pt x="229" y="102"/>
                      <a:pt x="229" y="102"/>
                      <a:pt x="229" y="102"/>
                    </a:cubicBezTo>
                    <a:cubicBezTo>
                      <a:pt x="229" y="102"/>
                      <a:pt x="229" y="102"/>
                      <a:pt x="229" y="102"/>
                    </a:cubicBezTo>
                    <a:cubicBezTo>
                      <a:pt x="230" y="103"/>
                      <a:pt x="230" y="103"/>
                      <a:pt x="230" y="103"/>
                    </a:cubicBezTo>
                    <a:cubicBezTo>
                      <a:pt x="230" y="103"/>
                      <a:pt x="230" y="103"/>
                      <a:pt x="230" y="103"/>
                    </a:cubicBezTo>
                    <a:cubicBezTo>
                      <a:pt x="231" y="104"/>
                      <a:pt x="231" y="104"/>
                      <a:pt x="231" y="104"/>
                    </a:cubicBezTo>
                    <a:cubicBezTo>
                      <a:pt x="231" y="105"/>
                      <a:pt x="231" y="105"/>
                      <a:pt x="231" y="105"/>
                    </a:cubicBezTo>
                    <a:cubicBezTo>
                      <a:pt x="231" y="105"/>
                      <a:pt x="231" y="105"/>
                      <a:pt x="231" y="105"/>
                    </a:cubicBezTo>
                    <a:cubicBezTo>
                      <a:pt x="231" y="105"/>
                      <a:pt x="232" y="105"/>
                      <a:pt x="232" y="105"/>
                    </a:cubicBezTo>
                    <a:cubicBezTo>
                      <a:pt x="232" y="105"/>
                      <a:pt x="233" y="105"/>
                      <a:pt x="233" y="105"/>
                    </a:cubicBezTo>
                    <a:cubicBezTo>
                      <a:pt x="233" y="105"/>
                      <a:pt x="233" y="105"/>
                      <a:pt x="233" y="105"/>
                    </a:cubicBezTo>
                    <a:cubicBezTo>
                      <a:pt x="233" y="105"/>
                      <a:pt x="233" y="105"/>
                      <a:pt x="233" y="105"/>
                    </a:cubicBezTo>
                    <a:cubicBezTo>
                      <a:pt x="233" y="105"/>
                      <a:pt x="234" y="105"/>
                      <a:pt x="234" y="105"/>
                    </a:cubicBezTo>
                    <a:cubicBezTo>
                      <a:pt x="235" y="105"/>
                      <a:pt x="235" y="105"/>
                      <a:pt x="235" y="105"/>
                    </a:cubicBezTo>
                    <a:cubicBezTo>
                      <a:pt x="235" y="106"/>
                      <a:pt x="235" y="106"/>
                      <a:pt x="235" y="106"/>
                    </a:cubicBezTo>
                    <a:cubicBezTo>
                      <a:pt x="235" y="106"/>
                      <a:pt x="235" y="106"/>
                      <a:pt x="235" y="106"/>
                    </a:cubicBezTo>
                    <a:cubicBezTo>
                      <a:pt x="235" y="107"/>
                      <a:pt x="235" y="107"/>
                      <a:pt x="235" y="107"/>
                    </a:cubicBezTo>
                    <a:cubicBezTo>
                      <a:pt x="235" y="107"/>
                      <a:pt x="235" y="107"/>
                      <a:pt x="235" y="107"/>
                    </a:cubicBezTo>
                    <a:cubicBezTo>
                      <a:pt x="235" y="108"/>
                      <a:pt x="235" y="108"/>
                      <a:pt x="235" y="108"/>
                    </a:cubicBezTo>
                    <a:cubicBezTo>
                      <a:pt x="234" y="108"/>
                      <a:pt x="234" y="108"/>
                      <a:pt x="234" y="108"/>
                    </a:cubicBezTo>
                    <a:cubicBezTo>
                      <a:pt x="233" y="108"/>
                      <a:pt x="233" y="108"/>
                      <a:pt x="233" y="108"/>
                    </a:cubicBezTo>
                    <a:cubicBezTo>
                      <a:pt x="233" y="109"/>
                      <a:pt x="233" y="109"/>
                      <a:pt x="233" y="109"/>
                    </a:cubicBezTo>
                    <a:cubicBezTo>
                      <a:pt x="232" y="109"/>
                      <a:pt x="232" y="109"/>
                      <a:pt x="232" y="109"/>
                    </a:cubicBezTo>
                    <a:cubicBezTo>
                      <a:pt x="231" y="108"/>
                      <a:pt x="231" y="108"/>
                      <a:pt x="231" y="108"/>
                    </a:cubicBezTo>
                    <a:cubicBezTo>
                      <a:pt x="230" y="108"/>
                      <a:pt x="230" y="108"/>
                      <a:pt x="230" y="108"/>
                    </a:cubicBezTo>
                    <a:cubicBezTo>
                      <a:pt x="230" y="108"/>
                      <a:pt x="230" y="108"/>
                      <a:pt x="230" y="108"/>
                    </a:cubicBezTo>
                    <a:cubicBezTo>
                      <a:pt x="229" y="108"/>
                      <a:pt x="229" y="108"/>
                      <a:pt x="229" y="108"/>
                    </a:cubicBezTo>
                    <a:cubicBezTo>
                      <a:pt x="229" y="108"/>
                      <a:pt x="229" y="108"/>
                      <a:pt x="229" y="108"/>
                    </a:cubicBezTo>
                    <a:cubicBezTo>
                      <a:pt x="229" y="108"/>
                      <a:pt x="228" y="107"/>
                      <a:pt x="228" y="107"/>
                    </a:cubicBezTo>
                    <a:cubicBezTo>
                      <a:pt x="228" y="107"/>
                      <a:pt x="228" y="107"/>
                      <a:pt x="228" y="107"/>
                    </a:cubicBezTo>
                    <a:cubicBezTo>
                      <a:pt x="227" y="106"/>
                      <a:pt x="227" y="106"/>
                      <a:pt x="227" y="106"/>
                    </a:cubicBezTo>
                    <a:cubicBezTo>
                      <a:pt x="227" y="106"/>
                      <a:pt x="227" y="106"/>
                      <a:pt x="227" y="106"/>
                    </a:cubicBezTo>
                    <a:cubicBezTo>
                      <a:pt x="226" y="106"/>
                      <a:pt x="226" y="106"/>
                      <a:pt x="226" y="106"/>
                    </a:cubicBezTo>
                    <a:cubicBezTo>
                      <a:pt x="225" y="105"/>
                      <a:pt x="225" y="105"/>
                      <a:pt x="225" y="105"/>
                    </a:cubicBezTo>
                    <a:cubicBezTo>
                      <a:pt x="225" y="105"/>
                      <a:pt x="225" y="105"/>
                      <a:pt x="225" y="105"/>
                    </a:cubicBezTo>
                    <a:cubicBezTo>
                      <a:pt x="225" y="105"/>
                      <a:pt x="225" y="105"/>
                      <a:pt x="225" y="105"/>
                    </a:cubicBezTo>
                    <a:cubicBezTo>
                      <a:pt x="224" y="105"/>
                      <a:pt x="224" y="105"/>
                      <a:pt x="224" y="105"/>
                    </a:cubicBezTo>
                    <a:cubicBezTo>
                      <a:pt x="223" y="105"/>
                      <a:pt x="223" y="105"/>
                      <a:pt x="223" y="105"/>
                    </a:cubicBezTo>
                    <a:cubicBezTo>
                      <a:pt x="222" y="105"/>
                      <a:pt x="222" y="105"/>
                      <a:pt x="222" y="105"/>
                    </a:cubicBezTo>
                    <a:cubicBezTo>
                      <a:pt x="222" y="105"/>
                      <a:pt x="222" y="104"/>
                      <a:pt x="222" y="104"/>
                    </a:cubicBezTo>
                    <a:cubicBezTo>
                      <a:pt x="222" y="104"/>
                      <a:pt x="222" y="104"/>
                      <a:pt x="222" y="104"/>
                    </a:cubicBezTo>
                    <a:cubicBezTo>
                      <a:pt x="222" y="103"/>
                      <a:pt x="222" y="103"/>
                      <a:pt x="222" y="103"/>
                    </a:cubicBezTo>
                    <a:cubicBezTo>
                      <a:pt x="222" y="103"/>
                      <a:pt x="222" y="103"/>
                      <a:pt x="222" y="103"/>
                    </a:cubicBezTo>
                    <a:cubicBezTo>
                      <a:pt x="222" y="102"/>
                      <a:pt x="222" y="102"/>
                      <a:pt x="222" y="102"/>
                    </a:cubicBezTo>
                    <a:cubicBezTo>
                      <a:pt x="222" y="102"/>
                      <a:pt x="222" y="102"/>
                      <a:pt x="222" y="102"/>
                    </a:cubicBezTo>
                    <a:cubicBezTo>
                      <a:pt x="222" y="101"/>
                      <a:pt x="222" y="101"/>
                      <a:pt x="222" y="101"/>
                    </a:cubicBezTo>
                    <a:cubicBezTo>
                      <a:pt x="221" y="101"/>
                      <a:pt x="221" y="101"/>
                      <a:pt x="221" y="101"/>
                    </a:cubicBezTo>
                    <a:cubicBezTo>
                      <a:pt x="221" y="100"/>
                      <a:pt x="221" y="100"/>
                      <a:pt x="221" y="100"/>
                    </a:cubicBezTo>
                    <a:cubicBezTo>
                      <a:pt x="221" y="100"/>
                      <a:pt x="221" y="100"/>
                      <a:pt x="221" y="100"/>
                    </a:cubicBezTo>
                    <a:cubicBezTo>
                      <a:pt x="221" y="100"/>
                      <a:pt x="221" y="100"/>
                      <a:pt x="221" y="100"/>
                    </a:cubicBezTo>
                    <a:cubicBezTo>
                      <a:pt x="221" y="99"/>
                      <a:pt x="221" y="99"/>
                      <a:pt x="221" y="99"/>
                    </a:cubicBezTo>
                    <a:cubicBezTo>
                      <a:pt x="220" y="99"/>
                      <a:pt x="220" y="99"/>
                      <a:pt x="220" y="99"/>
                    </a:cubicBezTo>
                    <a:cubicBezTo>
                      <a:pt x="220" y="98"/>
                      <a:pt x="220" y="98"/>
                      <a:pt x="220" y="98"/>
                    </a:cubicBezTo>
                    <a:cubicBezTo>
                      <a:pt x="220" y="98"/>
                      <a:pt x="220" y="98"/>
                      <a:pt x="220" y="98"/>
                    </a:cubicBezTo>
                    <a:cubicBezTo>
                      <a:pt x="221" y="97"/>
                      <a:pt x="221" y="97"/>
                      <a:pt x="221" y="97"/>
                    </a:cubicBezTo>
                    <a:cubicBezTo>
                      <a:pt x="221" y="97"/>
                      <a:pt x="221" y="97"/>
                      <a:pt x="221" y="97"/>
                    </a:cubicBezTo>
                    <a:cubicBezTo>
                      <a:pt x="221" y="96"/>
                      <a:pt x="221" y="96"/>
                      <a:pt x="221" y="96"/>
                    </a:cubicBezTo>
                    <a:cubicBezTo>
                      <a:pt x="221" y="96"/>
                      <a:pt x="221" y="96"/>
                      <a:pt x="221" y="96"/>
                    </a:cubicBezTo>
                    <a:cubicBezTo>
                      <a:pt x="221" y="96"/>
                      <a:pt x="221" y="96"/>
                      <a:pt x="221" y="96"/>
                    </a:cubicBezTo>
                    <a:cubicBezTo>
                      <a:pt x="222" y="95"/>
                      <a:pt x="222" y="95"/>
                      <a:pt x="222" y="95"/>
                    </a:cubicBezTo>
                    <a:cubicBezTo>
                      <a:pt x="221" y="95"/>
                      <a:pt x="221" y="95"/>
                      <a:pt x="221" y="95"/>
                    </a:cubicBezTo>
                    <a:cubicBezTo>
                      <a:pt x="221" y="94"/>
                      <a:pt x="221" y="94"/>
                      <a:pt x="221" y="94"/>
                    </a:cubicBezTo>
                    <a:cubicBezTo>
                      <a:pt x="220" y="94"/>
                      <a:pt x="220" y="94"/>
                      <a:pt x="220" y="94"/>
                    </a:cubicBezTo>
                    <a:cubicBezTo>
                      <a:pt x="220" y="93"/>
                      <a:pt x="220" y="93"/>
                      <a:pt x="220" y="93"/>
                    </a:cubicBezTo>
                    <a:cubicBezTo>
                      <a:pt x="219" y="92"/>
                      <a:pt x="219" y="92"/>
                      <a:pt x="219" y="92"/>
                    </a:cubicBezTo>
                    <a:cubicBezTo>
                      <a:pt x="218" y="92"/>
                      <a:pt x="218" y="92"/>
                      <a:pt x="218" y="92"/>
                    </a:cubicBezTo>
                    <a:cubicBezTo>
                      <a:pt x="217" y="92"/>
                      <a:pt x="217" y="92"/>
                      <a:pt x="217" y="92"/>
                    </a:cubicBezTo>
                    <a:cubicBezTo>
                      <a:pt x="216" y="91"/>
                      <a:pt x="216" y="91"/>
                      <a:pt x="216" y="91"/>
                    </a:cubicBezTo>
                    <a:cubicBezTo>
                      <a:pt x="216" y="91"/>
                      <a:pt x="216" y="91"/>
                      <a:pt x="216" y="91"/>
                    </a:cubicBezTo>
                    <a:cubicBezTo>
                      <a:pt x="215" y="90"/>
                      <a:pt x="215" y="90"/>
                      <a:pt x="215" y="90"/>
                    </a:cubicBezTo>
                    <a:cubicBezTo>
                      <a:pt x="215" y="90"/>
                      <a:pt x="215" y="90"/>
                      <a:pt x="215" y="90"/>
                    </a:cubicBezTo>
                    <a:cubicBezTo>
                      <a:pt x="214" y="90"/>
                      <a:pt x="214" y="90"/>
                      <a:pt x="214" y="90"/>
                    </a:cubicBezTo>
                    <a:cubicBezTo>
                      <a:pt x="214" y="89"/>
                      <a:pt x="214" y="89"/>
                      <a:pt x="214" y="89"/>
                    </a:cubicBezTo>
                    <a:cubicBezTo>
                      <a:pt x="213" y="89"/>
                      <a:pt x="213" y="89"/>
                      <a:pt x="213" y="89"/>
                    </a:cubicBezTo>
                    <a:cubicBezTo>
                      <a:pt x="213" y="88"/>
                      <a:pt x="213" y="88"/>
                      <a:pt x="213" y="88"/>
                    </a:cubicBezTo>
                    <a:cubicBezTo>
                      <a:pt x="212" y="88"/>
                      <a:pt x="212" y="88"/>
                      <a:pt x="212" y="88"/>
                    </a:cubicBezTo>
                    <a:cubicBezTo>
                      <a:pt x="212" y="88"/>
                      <a:pt x="212" y="88"/>
                      <a:pt x="212" y="88"/>
                    </a:cubicBezTo>
                    <a:cubicBezTo>
                      <a:pt x="212" y="87"/>
                      <a:pt x="212" y="87"/>
                      <a:pt x="212" y="87"/>
                    </a:cubicBezTo>
                    <a:cubicBezTo>
                      <a:pt x="212" y="87"/>
                      <a:pt x="212" y="87"/>
                      <a:pt x="212" y="87"/>
                    </a:cubicBezTo>
                    <a:cubicBezTo>
                      <a:pt x="211" y="86"/>
                      <a:pt x="211" y="86"/>
                      <a:pt x="211" y="86"/>
                    </a:cubicBezTo>
                    <a:cubicBezTo>
                      <a:pt x="211" y="86"/>
                      <a:pt x="211" y="86"/>
                      <a:pt x="211" y="86"/>
                    </a:cubicBezTo>
                    <a:cubicBezTo>
                      <a:pt x="210" y="86"/>
                      <a:pt x="210" y="86"/>
                      <a:pt x="210" y="86"/>
                    </a:cubicBezTo>
                    <a:cubicBezTo>
                      <a:pt x="210" y="86"/>
                      <a:pt x="210" y="86"/>
                      <a:pt x="210" y="86"/>
                    </a:cubicBezTo>
                    <a:cubicBezTo>
                      <a:pt x="211" y="86"/>
                      <a:pt x="211" y="86"/>
                      <a:pt x="211" y="86"/>
                    </a:cubicBezTo>
                    <a:cubicBezTo>
                      <a:pt x="212" y="86"/>
                      <a:pt x="212" y="86"/>
                      <a:pt x="212" y="86"/>
                    </a:cubicBezTo>
                    <a:cubicBezTo>
                      <a:pt x="212" y="86"/>
                      <a:pt x="212" y="86"/>
                      <a:pt x="212" y="86"/>
                    </a:cubicBezTo>
                    <a:cubicBezTo>
                      <a:pt x="213" y="86"/>
                      <a:pt x="213" y="86"/>
                      <a:pt x="213" y="86"/>
                    </a:cubicBezTo>
                    <a:cubicBezTo>
                      <a:pt x="213" y="87"/>
                      <a:pt x="213" y="87"/>
                      <a:pt x="213" y="87"/>
                    </a:cubicBezTo>
                    <a:cubicBezTo>
                      <a:pt x="215" y="88"/>
                      <a:pt x="215" y="88"/>
                      <a:pt x="215" y="88"/>
                    </a:cubicBezTo>
                    <a:cubicBezTo>
                      <a:pt x="215" y="88"/>
                      <a:pt x="215" y="88"/>
                      <a:pt x="215" y="88"/>
                    </a:cubicBezTo>
                    <a:cubicBezTo>
                      <a:pt x="216" y="88"/>
                      <a:pt x="216" y="88"/>
                      <a:pt x="216" y="88"/>
                    </a:cubicBezTo>
                    <a:cubicBezTo>
                      <a:pt x="216" y="88"/>
                      <a:pt x="216" y="88"/>
                      <a:pt x="216" y="88"/>
                    </a:cubicBezTo>
                    <a:cubicBezTo>
                      <a:pt x="216" y="88"/>
                      <a:pt x="216" y="88"/>
                      <a:pt x="216" y="88"/>
                    </a:cubicBezTo>
                    <a:cubicBezTo>
                      <a:pt x="217" y="88"/>
                      <a:pt x="217" y="88"/>
                      <a:pt x="217" y="88"/>
                    </a:cubicBezTo>
                    <a:cubicBezTo>
                      <a:pt x="217" y="89"/>
                      <a:pt x="217" y="89"/>
                      <a:pt x="217" y="89"/>
                    </a:cubicBezTo>
                    <a:cubicBezTo>
                      <a:pt x="217" y="89"/>
                      <a:pt x="217" y="89"/>
                      <a:pt x="217" y="89"/>
                    </a:cubicBezTo>
                    <a:cubicBezTo>
                      <a:pt x="218" y="89"/>
                      <a:pt x="218" y="89"/>
                      <a:pt x="218" y="89"/>
                    </a:cubicBezTo>
                    <a:cubicBezTo>
                      <a:pt x="219" y="89"/>
                      <a:pt x="219" y="89"/>
                      <a:pt x="219" y="89"/>
                    </a:cubicBezTo>
                    <a:cubicBezTo>
                      <a:pt x="219" y="89"/>
                      <a:pt x="220" y="89"/>
                      <a:pt x="220" y="89"/>
                    </a:cubicBezTo>
                    <a:cubicBezTo>
                      <a:pt x="220" y="90"/>
                      <a:pt x="220" y="90"/>
                      <a:pt x="220" y="90"/>
                    </a:cubicBezTo>
                    <a:cubicBezTo>
                      <a:pt x="221" y="90"/>
                      <a:pt x="221" y="90"/>
                      <a:pt x="221" y="90"/>
                    </a:cubicBezTo>
                    <a:cubicBezTo>
                      <a:pt x="221" y="90"/>
                      <a:pt x="221" y="90"/>
                      <a:pt x="221" y="90"/>
                    </a:cubicBezTo>
                    <a:cubicBezTo>
                      <a:pt x="222" y="90"/>
                      <a:pt x="222" y="90"/>
                      <a:pt x="222" y="90"/>
                    </a:cubicBezTo>
                    <a:cubicBezTo>
                      <a:pt x="222" y="90"/>
                      <a:pt x="222" y="90"/>
                      <a:pt x="222" y="90"/>
                    </a:cubicBezTo>
                    <a:cubicBezTo>
                      <a:pt x="224" y="90"/>
                      <a:pt x="224" y="90"/>
                      <a:pt x="224" y="90"/>
                    </a:cubicBezTo>
                    <a:cubicBezTo>
                      <a:pt x="224" y="91"/>
                      <a:pt x="224" y="91"/>
                      <a:pt x="224" y="91"/>
                    </a:cubicBezTo>
                    <a:cubicBezTo>
                      <a:pt x="225" y="91"/>
                      <a:pt x="225" y="91"/>
                      <a:pt x="225" y="91"/>
                    </a:cubicBezTo>
                    <a:cubicBezTo>
                      <a:pt x="225" y="91"/>
                      <a:pt x="226" y="91"/>
                      <a:pt x="226" y="91"/>
                    </a:cubicBezTo>
                    <a:cubicBezTo>
                      <a:pt x="226" y="91"/>
                      <a:pt x="226" y="91"/>
                      <a:pt x="226" y="91"/>
                    </a:cubicBezTo>
                    <a:cubicBezTo>
                      <a:pt x="227" y="91"/>
                      <a:pt x="227" y="91"/>
                      <a:pt x="227" y="91"/>
                    </a:cubicBezTo>
                    <a:cubicBezTo>
                      <a:pt x="228" y="92"/>
                      <a:pt x="228" y="92"/>
                      <a:pt x="228" y="92"/>
                    </a:cubicBezTo>
                    <a:cubicBezTo>
                      <a:pt x="229" y="92"/>
                      <a:pt x="229" y="92"/>
                      <a:pt x="229" y="92"/>
                    </a:cubicBezTo>
                    <a:cubicBezTo>
                      <a:pt x="230" y="92"/>
                      <a:pt x="230" y="92"/>
                      <a:pt x="230" y="92"/>
                    </a:cubicBezTo>
                    <a:cubicBezTo>
                      <a:pt x="231" y="92"/>
                      <a:pt x="231" y="92"/>
                      <a:pt x="231" y="92"/>
                    </a:cubicBezTo>
                    <a:cubicBezTo>
                      <a:pt x="232" y="92"/>
                      <a:pt x="232" y="92"/>
                      <a:pt x="232" y="92"/>
                    </a:cubicBezTo>
                    <a:cubicBezTo>
                      <a:pt x="232" y="92"/>
                      <a:pt x="232" y="92"/>
                      <a:pt x="232" y="92"/>
                    </a:cubicBezTo>
                    <a:cubicBezTo>
                      <a:pt x="233" y="93"/>
                      <a:pt x="233" y="93"/>
                      <a:pt x="233" y="93"/>
                    </a:cubicBezTo>
                    <a:cubicBezTo>
                      <a:pt x="234" y="93"/>
                      <a:pt x="234" y="93"/>
                      <a:pt x="234" y="93"/>
                    </a:cubicBezTo>
                    <a:cubicBezTo>
                      <a:pt x="235" y="93"/>
                      <a:pt x="235" y="93"/>
                      <a:pt x="235" y="93"/>
                    </a:cubicBezTo>
                    <a:cubicBezTo>
                      <a:pt x="236" y="93"/>
                      <a:pt x="236" y="93"/>
                      <a:pt x="236" y="93"/>
                    </a:cubicBezTo>
                    <a:cubicBezTo>
                      <a:pt x="237" y="93"/>
                      <a:pt x="237" y="93"/>
                      <a:pt x="237" y="93"/>
                    </a:cubicBezTo>
                    <a:cubicBezTo>
                      <a:pt x="238" y="93"/>
                      <a:pt x="238" y="93"/>
                      <a:pt x="238" y="93"/>
                    </a:cubicBezTo>
                    <a:cubicBezTo>
                      <a:pt x="238" y="93"/>
                      <a:pt x="238" y="93"/>
                      <a:pt x="238" y="93"/>
                    </a:cubicBezTo>
                    <a:cubicBezTo>
                      <a:pt x="239" y="93"/>
                      <a:pt x="239" y="93"/>
                      <a:pt x="239" y="93"/>
                    </a:cubicBezTo>
                    <a:cubicBezTo>
                      <a:pt x="240" y="93"/>
                      <a:pt x="240" y="93"/>
                      <a:pt x="240" y="93"/>
                    </a:cubicBezTo>
                    <a:cubicBezTo>
                      <a:pt x="241" y="93"/>
                      <a:pt x="241" y="93"/>
                      <a:pt x="241" y="93"/>
                    </a:cubicBezTo>
                    <a:cubicBezTo>
                      <a:pt x="241" y="93"/>
                      <a:pt x="241" y="93"/>
                      <a:pt x="241" y="93"/>
                    </a:cubicBezTo>
                    <a:cubicBezTo>
                      <a:pt x="242" y="92"/>
                      <a:pt x="242" y="92"/>
                      <a:pt x="242" y="92"/>
                    </a:cubicBezTo>
                    <a:cubicBezTo>
                      <a:pt x="243" y="92"/>
                      <a:pt x="243" y="92"/>
                      <a:pt x="243" y="92"/>
                    </a:cubicBezTo>
                    <a:cubicBezTo>
                      <a:pt x="244" y="92"/>
                      <a:pt x="244" y="92"/>
                      <a:pt x="244" y="92"/>
                    </a:cubicBezTo>
                    <a:cubicBezTo>
                      <a:pt x="245" y="91"/>
                      <a:pt x="245" y="91"/>
                      <a:pt x="245" y="91"/>
                    </a:cubicBezTo>
                    <a:cubicBezTo>
                      <a:pt x="246" y="90"/>
                      <a:pt x="246" y="90"/>
                      <a:pt x="246" y="90"/>
                    </a:cubicBezTo>
                    <a:cubicBezTo>
                      <a:pt x="246" y="90"/>
                      <a:pt x="246" y="90"/>
                      <a:pt x="246" y="90"/>
                    </a:cubicBezTo>
                    <a:cubicBezTo>
                      <a:pt x="247" y="89"/>
                      <a:pt x="247" y="89"/>
                      <a:pt x="247" y="89"/>
                    </a:cubicBezTo>
                    <a:cubicBezTo>
                      <a:pt x="247" y="89"/>
                      <a:pt x="247" y="89"/>
                      <a:pt x="247" y="89"/>
                    </a:cubicBezTo>
                    <a:cubicBezTo>
                      <a:pt x="247" y="89"/>
                      <a:pt x="247" y="89"/>
                      <a:pt x="248" y="89"/>
                    </a:cubicBezTo>
                    <a:cubicBezTo>
                      <a:pt x="248" y="89"/>
                      <a:pt x="248" y="88"/>
                      <a:pt x="248" y="88"/>
                    </a:cubicBezTo>
                    <a:cubicBezTo>
                      <a:pt x="248" y="88"/>
                      <a:pt x="248" y="88"/>
                      <a:pt x="248" y="88"/>
                    </a:cubicBezTo>
                    <a:cubicBezTo>
                      <a:pt x="249" y="88"/>
                      <a:pt x="249" y="88"/>
                      <a:pt x="249" y="88"/>
                    </a:cubicBezTo>
                    <a:cubicBezTo>
                      <a:pt x="249" y="87"/>
                      <a:pt x="249" y="87"/>
                      <a:pt x="249" y="87"/>
                    </a:cubicBezTo>
                    <a:cubicBezTo>
                      <a:pt x="249" y="87"/>
                      <a:pt x="249" y="87"/>
                      <a:pt x="249" y="87"/>
                    </a:cubicBezTo>
                    <a:cubicBezTo>
                      <a:pt x="249" y="85"/>
                      <a:pt x="249" y="85"/>
                      <a:pt x="249" y="85"/>
                    </a:cubicBezTo>
                    <a:cubicBezTo>
                      <a:pt x="249" y="85"/>
                      <a:pt x="249" y="85"/>
                      <a:pt x="249" y="85"/>
                    </a:cubicBezTo>
                    <a:cubicBezTo>
                      <a:pt x="249" y="84"/>
                      <a:pt x="249" y="84"/>
                      <a:pt x="249" y="84"/>
                    </a:cubicBezTo>
                    <a:cubicBezTo>
                      <a:pt x="248" y="84"/>
                      <a:pt x="248" y="84"/>
                      <a:pt x="248" y="84"/>
                    </a:cubicBezTo>
                    <a:cubicBezTo>
                      <a:pt x="248" y="83"/>
                      <a:pt x="248" y="83"/>
                      <a:pt x="248" y="83"/>
                    </a:cubicBezTo>
                    <a:cubicBezTo>
                      <a:pt x="248" y="82"/>
                      <a:pt x="248" y="82"/>
                      <a:pt x="248" y="82"/>
                    </a:cubicBezTo>
                    <a:cubicBezTo>
                      <a:pt x="248" y="82"/>
                      <a:pt x="248" y="82"/>
                      <a:pt x="248" y="82"/>
                    </a:cubicBezTo>
                    <a:cubicBezTo>
                      <a:pt x="247" y="82"/>
                      <a:pt x="247" y="82"/>
                      <a:pt x="247" y="82"/>
                    </a:cubicBezTo>
                    <a:cubicBezTo>
                      <a:pt x="247" y="81"/>
                      <a:pt x="247" y="81"/>
                      <a:pt x="247" y="81"/>
                    </a:cubicBezTo>
                    <a:cubicBezTo>
                      <a:pt x="246" y="81"/>
                      <a:pt x="246" y="81"/>
                      <a:pt x="246" y="81"/>
                    </a:cubicBezTo>
                    <a:cubicBezTo>
                      <a:pt x="246" y="81"/>
                      <a:pt x="246" y="81"/>
                      <a:pt x="246" y="81"/>
                    </a:cubicBezTo>
                    <a:cubicBezTo>
                      <a:pt x="245" y="81"/>
                      <a:pt x="245" y="81"/>
                      <a:pt x="245" y="81"/>
                    </a:cubicBezTo>
                    <a:cubicBezTo>
                      <a:pt x="245" y="80"/>
                      <a:pt x="245" y="80"/>
                      <a:pt x="245" y="80"/>
                    </a:cubicBezTo>
                    <a:cubicBezTo>
                      <a:pt x="244" y="80"/>
                      <a:pt x="244" y="80"/>
                      <a:pt x="244" y="80"/>
                    </a:cubicBezTo>
                    <a:cubicBezTo>
                      <a:pt x="244" y="80"/>
                      <a:pt x="244" y="80"/>
                      <a:pt x="244" y="80"/>
                    </a:cubicBezTo>
                    <a:cubicBezTo>
                      <a:pt x="244" y="79"/>
                      <a:pt x="244" y="79"/>
                      <a:pt x="244" y="79"/>
                    </a:cubicBezTo>
                    <a:cubicBezTo>
                      <a:pt x="243" y="79"/>
                      <a:pt x="243" y="79"/>
                      <a:pt x="243" y="79"/>
                    </a:cubicBezTo>
                    <a:cubicBezTo>
                      <a:pt x="243" y="79"/>
                      <a:pt x="243" y="79"/>
                      <a:pt x="243" y="79"/>
                    </a:cubicBezTo>
                    <a:cubicBezTo>
                      <a:pt x="243" y="78"/>
                      <a:pt x="243" y="78"/>
                      <a:pt x="243" y="78"/>
                    </a:cubicBezTo>
                    <a:cubicBezTo>
                      <a:pt x="242" y="79"/>
                      <a:pt x="242" y="79"/>
                      <a:pt x="242" y="79"/>
                    </a:cubicBezTo>
                    <a:cubicBezTo>
                      <a:pt x="242" y="79"/>
                      <a:pt x="242" y="79"/>
                      <a:pt x="242" y="79"/>
                    </a:cubicBezTo>
                    <a:cubicBezTo>
                      <a:pt x="241" y="79"/>
                      <a:pt x="241" y="79"/>
                      <a:pt x="241" y="79"/>
                    </a:cubicBezTo>
                    <a:cubicBezTo>
                      <a:pt x="241" y="79"/>
                      <a:pt x="241" y="79"/>
                      <a:pt x="241" y="79"/>
                    </a:cubicBezTo>
                    <a:cubicBezTo>
                      <a:pt x="241" y="78"/>
                      <a:pt x="241" y="78"/>
                      <a:pt x="241" y="78"/>
                    </a:cubicBezTo>
                    <a:cubicBezTo>
                      <a:pt x="241" y="78"/>
                      <a:pt x="240" y="78"/>
                      <a:pt x="240" y="78"/>
                    </a:cubicBezTo>
                    <a:cubicBezTo>
                      <a:pt x="240" y="78"/>
                      <a:pt x="240" y="78"/>
                      <a:pt x="240" y="78"/>
                    </a:cubicBezTo>
                    <a:cubicBezTo>
                      <a:pt x="239" y="77"/>
                      <a:pt x="239" y="77"/>
                      <a:pt x="239" y="77"/>
                    </a:cubicBezTo>
                    <a:cubicBezTo>
                      <a:pt x="238" y="77"/>
                      <a:pt x="238" y="77"/>
                      <a:pt x="238" y="77"/>
                    </a:cubicBezTo>
                    <a:cubicBezTo>
                      <a:pt x="238" y="77"/>
                      <a:pt x="238" y="77"/>
                      <a:pt x="238" y="77"/>
                    </a:cubicBezTo>
                    <a:cubicBezTo>
                      <a:pt x="237" y="77"/>
                      <a:pt x="237" y="77"/>
                      <a:pt x="237" y="77"/>
                    </a:cubicBezTo>
                    <a:cubicBezTo>
                      <a:pt x="237" y="77"/>
                      <a:pt x="237" y="77"/>
                      <a:pt x="237" y="77"/>
                    </a:cubicBezTo>
                    <a:cubicBezTo>
                      <a:pt x="237" y="77"/>
                      <a:pt x="237" y="77"/>
                      <a:pt x="237" y="77"/>
                    </a:cubicBezTo>
                    <a:cubicBezTo>
                      <a:pt x="236" y="76"/>
                      <a:pt x="236" y="76"/>
                      <a:pt x="236" y="76"/>
                    </a:cubicBezTo>
                    <a:cubicBezTo>
                      <a:pt x="236" y="76"/>
                      <a:pt x="236" y="76"/>
                      <a:pt x="236" y="76"/>
                    </a:cubicBezTo>
                    <a:cubicBezTo>
                      <a:pt x="235" y="76"/>
                      <a:pt x="235" y="76"/>
                      <a:pt x="235" y="76"/>
                    </a:cubicBezTo>
                    <a:cubicBezTo>
                      <a:pt x="235" y="75"/>
                      <a:pt x="235" y="75"/>
                      <a:pt x="235" y="75"/>
                    </a:cubicBezTo>
                    <a:cubicBezTo>
                      <a:pt x="234" y="75"/>
                      <a:pt x="234" y="75"/>
                      <a:pt x="234" y="75"/>
                    </a:cubicBezTo>
                    <a:cubicBezTo>
                      <a:pt x="234" y="75"/>
                      <a:pt x="234" y="75"/>
                      <a:pt x="234" y="75"/>
                    </a:cubicBezTo>
                    <a:cubicBezTo>
                      <a:pt x="233" y="74"/>
                      <a:pt x="233" y="74"/>
                      <a:pt x="233" y="74"/>
                    </a:cubicBezTo>
                    <a:cubicBezTo>
                      <a:pt x="233" y="74"/>
                      <a:pt x="233" y="74"/>
                      <a:pt x="233" y="74"/>
                    </a:cubicBezTo>
                    <a:cubicBezTo>
                      <a:pt x="232" y="74"/>
                      <a:pt x="232" y="74"/>
                      <a:pt x="232" y="74"/>
                    </a:cubicBezTo>
                    <a:cubicBezTo>
                      <a:pt x="232" y="74"/>
                      <a:pt x="231" y="73"/>
                      <a:pt x="231" y="73"/>
                    </a:cubicBezTo>
                    <a:cubicBezTo>
                      <a:pt x="231" y="73"/>
                      <a:pt x="231" y="73"/>
                      <a:pt x="231" y="73"/>
                    </a:cubicBezTo>
                    <a:cubicBezTo>
                      <a:pt x="231" y="73"/>
                      <a:pt x="231" y="73"/>
                      <a:pt x="231" y="73"/>
                    </a:cubicBezTo>
                    <a:cubicBezTo>
                      <a:pt x="230" y="73"/>
                      <a:pt x="230" y="73"/>
                      <a:pt x="230" y="73"/>
                    </a:cubicBezTo>
                    <a:cubicBezTo>
                      <a:pt x="229" y="72"/>
                      <a:pt x="229" y="72"/>
                      <a:pt x="229" y="72"/>
                    </a:cubicBezTo>
                    <a:cubicBezTo>
                      <a:pt x="229" y="72"/>
                      <a:pt x="229" y="72"/>
                      <a:pt x="229" y="72"/>
                    </a:cubicBezTo>
                    <a:cubicBezTo>
                      <a:pt x="228" y="71"/>
                      <a:pt x="228" y="71"/>
                      <a:pt x="228" y="71"/>
                    </a:cubicBezTo>
                    <a:cubicBezTo>
                      <a:pt x="227" y="71"/>
                      <a:pt x="227" y="71"/>
                      <a:pt x="227" y="71"/>
                    </a:cubicBezTo>
                    <a:cubicBezTo>
                      <a:pt x="227" y="71"/>
                      <a:pt x="227" y="71"/>
                      <a:pt x="227" y="71"/>
                    </a:cubicBezTo>
                    <a:cubicBezTo>
                      <a:pt x="226" y="71"/>
                      <a:pt x="226" y="71"/>
                      <a:pt x="226" y="71"/>
                    </a:cubicBezTo>
                    <a:cubicBezTo>
                      <a:pt x="225" y="70"/>
                      <a:pt x="225" y="70"/>
                      <a:pt x="225" y="70"/>
                    </a:cubicBezTo>
                    <a:cubicBezTo>
                      <a:pt x="224" y="70"/>
                      <a:pt x="224" y="70"/>
                      <a:pt x="224" y="70"/>
                    </a:cubicBezTo>
                    <a:cubicBezTo>
                      <a:pt x="224" y="70"/>
                      <a:pt x="224" y="70"/>
                      <a:pt x="224" y="70"/>
                    </a:cubicBezTo>
                    <a:cubicBezTo>
                      <a:pt x="223" y="70"/>
                      <a:pt x="223" y="70"/>
                      <a:pt x="223" y="70"/>
                    </a:cubicBezTo>
                    <a:cubicBezTo>
                      <a:pt x="223" y="70"/>
                      <a:pt x="223" y="70"/>
                      <a:pt x="223" y="70"/>
                    </a:cubicBezTo>
                    <a:cubicBezTo>
                      <a:pt x="222" y="70"/>
                      <a:pt x="222" y="70"/>
                      <a:pt x="222" y="70"/>
                    </a:cubicBezTo>
                    <a:cubicBezTo>
                      <a:pt x="222" y="70"/>
                      <a:pt x="222" y="70"/>
                      <a:pt x="222" y="70"/>
                    </a:cubicBezTo>
                    <a:cubicBezTo>
                      <a:pt x="220" y="70"/>
                      <a:pt x="220" y="70"/>
                      <a:pt x="220" y="70"/>
                    </a:cubicBezTo>
                    <a:cubicBezTo>
                      <a:pt x="220" y="70"/>
                      <a:pt x="220" y="70"/>
                      <a:pt x="220" y="70"/>
                    </a:cubicBezTo>
                    <a:cubicBezTo>
                      <a:pt x="219" y="70"/>
                      <a:pt x="219" y="70"/>
                      <a:pt x="219" y="70"/>
                    </a:cubicBezTo>
                    <a:cubicBezTo>
                      <a:pt x="219" y="69"/>
                      <a:pt x="219" y="69"/>
                      <a:pt x="219" y="69"/>
                    </a:cubicBezTo>
                    <a:cubicBezTo>
                      <a:pt x="218" y="69"/>
                      <a:pt x="218" y="69"/>
                      <a:pt x="218" y="69"/>
                    </a:cubicBezTo>
                    <a:cubicBezTo>
                      <a:pt x="218" y="69"/>
                      <a:pt x="218" y="69"/>
                      <a:pt x="218" y="69"/>
                    </a:cubicBezTo>
                    <a:cubicBezTo>
                      <a:pt x="218" y="70"/>
                      <a:pt x="218" y="70"/>
                      <a:pt x="218" y="70"/>
                    </a:cubicBezTo>
                    <a:cubicBezTo>
                      <a:pt x="217" y="70"/>
                      <a:pt x="217" y="70"/>
                      <a:pt x="217" y="70"/>
                    </a:cubicBezTo>
                    <a:cubicBezTo>
                      <a:pt x="217" y="70"/>
                      <a:pt x="216" y="70"/>
                      <a:pt x="216" y="70"/>
                    </a:cubicBezTo>
                    <a:cubicBezTo>
                      <a:pt x="216" y="69"/>
                      <a:pt x="216" y="70"/>
                      <a:pt x="216" y="70"/>
                    </a:cubicBezTo>
                    <a:cubicBezTo>
                      <a:pt x="216" y="70"/>
                      <a:pt x="216" y="70"/>
                      <a:pt x="216" y="70"/>
                    </a:cubicBezTo>
                    <a:cubicBezTo>
                      <a:pt x="216" y="71"/>
                      <a:pt x="216" y="71"/>
                      <a:pt x="216" y="71"/>
                    </a:cubicBezTo>
                    <a:cubicBezTo>
                      <a:pt x="216" y="71"/>
                      <a:pt x="216" y="71"/>
                      <a:pt x="216" y="71"/>
                    </a:cubicBezTo>
                    <a:cubicBezTo>
                      <a:pt x="215" y="72"/>
                      <a:pt x="215" y="72"/>
                      <a:pt x="215" y="72"/>
                    </a:cubicBezTo>
                    <a:cubicBezTo>
                      <a:pt x="215" y="72"/>
                      <a:pt x="215" y="72"/>
                      <a:pt x="215" y="72"/>
                    </a:cubicBezTo>
                    <a:cubicBezTo>
                      <a:pt x="215" y="72"/>
                      <a:pt x="214" y="72"/>
                      <a:pt x="214" y="72"/>
                    </a:cubicBezTo>
                    <a:cubicBezTo>
                      <a:pt x="214" y="72"/>
                      <a:pt x="214" y="72"/>
                      <a:pt x="214" y="72"/>
                    </a:cubicBezTo>
                    <a:cubicBezTo>
                      <a:pt x="215" y="71"/>
                      <a:pt x="215" y="71"/>
                      <a:pt x="215" y="71"/>
                    </a:cubicBezTo>
                    <a:cubicBezTo>
                      <a:pt x="215" y="71"/>
                      <a:pt x="215" y="71"/>
                      <a:pt x="215" y="71"/>
                    </a:cubicBezTo>
                    <a:cubicBezTo>
                      <a:pt x="215" y="71"/>
                      <a:pt x="215" y="71"/>
                      <a:pt x="215" y="71"/>
                    </a:cubicBezTo>
                    <a:cubicBezTo>
                      <a:pt x="216" y="71"/>
                      <a:pt x="216" y="71"/>
                      <a:pt x="216" y="71"/>
                    </a:cubicBezTo>
                    <a:cubicBezTo>
                      <a:pt x="216" y="70"/>
                      <a:pt x="216" y="70"/>
                      <a:pt x="216" y="70"/>
                    </a:cubicBezTo>
                    <a:cubicBezTo>
                      <a:pt x="216" y="70"/>
                      <a:pt x="216" y="70"/>
                      <a:pt x="216" y="70"/>
                    </a:cubicBezTo>
                    <a:cubicBezTo>
                      <a:pt x="216" y="70"/>
                      <a:pt x="216" y="70"/>
                      <a:pt x="216" y="70"/>
                    </a:cubicBezTo>
                    <a:cubicBezTo>
                      <a:pt x="215" y="70"/>
                      <a:pt x="215" y="70"/>
                      <a:pt x="215" y="70"/>
                    </a:cubicBezTo>
                    <a:cubicBezTo>
                      <a:pt x="215" y="69"/>
                      <a:pt x="215" y="69"/>
                      <a:pt x="215" y="69"/>
                    </a:cubicBezTo>
                    <a:cubicBezTo>
                      <a:pt x="215" y="69"/>
                      <a:pt x="215" y="69"/>
                      <a:pt x="215" y="69"/>
                    </a:cubicBezTo>
                    <a:cubicBezTo>
                      <a:pt x="214" y="69"/>
                      <a:pt x="214" y="69"/>
                      <a:pt x="214" y="69"/>
                    </a:cubicBezTo>
                    <a:cubicBezTo>
                      <a:pt x="214" y="69"/>
                      <a:pt x="214" y="69"/>
                      <a:pt x="214" y="69"/>
                    </a:cubicBezTo>
                    <a:cubicBezTo>
                      <a:pt x="213" y="69"/>
                      <a:pt x="213" y="69"/>
                      <a:pt x="213" y="69"/>
                    </a:cubicBezTo>
                    <a:cubicBezTo>
                      <a:pt x="213" y="69"/>
                      <a:pt x="213" y="69"/>
                      <a:pt x="213" y="69"/>
                    </a:cubicBezTo>
                    <a:cubicBezTo>
                      <a:pt x="212" y="69"/>
                      <a:pt x="212" y="69"/>
                      <a:pt x="212" y="69"/>
                    </a:cubicBezTo>
                    <a:cubicBezTo>
                      <a:pt x="212" y="69"/>
                      <a:pt x="212" y="69"/>
                      <a:pt x="212" y="69"/>
                    </a:cubicBezTo>
                    <a:cubicBezTo>
                      <a:pt x="211" y="68"/>
                      <a:pt x="211" y="68"/>
                      <a:pt x="211" y="68"/>
                    </a:cubicBezTo>
                    <a:cubicBezTo>
                      <a:pt x="211" y="68"/>
                      <a:pt x="211" y="68"/>
                      <a:pt x="211" y="68"/>
                    </a:cubicBezTo>
                    <a:cubicBezTo>
                      <a:pt x="210" y="68"/>
                      <a:pt x="210" y="68"/>
                      <a:pt x="210" y="68"/>
                    </a:cubicBezTo>
                    <a:cubicBezTo>
                      <a:pt x="210" y="67"/>
                      <a:pt x="210" y="67"/>
                      <a:pt x="210" y="67"/>
                    </a:cubicBezTo>
                    <a:cubicBezTo>
                      <a:pt x="210" y="67"/>
                      <a:pt x="210" y="67"/>
                      <a:pt x="210" y="67"/>
                    </a:cubicBezTo>
                    <a:cubicBezTo>
                      <a:pt x="210" y="67"/>
                      <a:pt x="210" y="67"/>
                      <a:pt x="210" y="67"/>
                    </a:cubicBezTo>
                    <a:cubicBezTo>
                      <a:pt x="210" y="67"/>
                      <a:pt x="210" y="67"/>
                      <a:pt x="210" y="67"/>
                    </a:cubicBezTo>
                    <a:cubicBezTo>
                      <a:pt x="211" y="67"/>
                      <a:pt x="211" y="67"/>
                      <a:pt x="211" y="67"/>
                    </a:cubicBezTo>
                    <a:cubicBezTo>
                      <a:pt x="211" y="67"/>
                      <a:pt x="211" y="67"/>
                      <a:pt x="211" y="67"/>
                    </a:cubicBezTo>
                    <a:cubicBezTo>
                      <a:pt x="211" y="67"/>
                      <a:pt x="211" y="67"/>
                      <a:pt x="212" y="67"/>
                    </a:cubicBezTo>
                    <a:cubicBezTo>
                      <a:pt x="212" y="67"/>
                      <a:pt x="212" y="67"/>
                      <a:pt x="212" y="67"/>
                    </a:cubicBezTo>
                    <a:cubicBezTo>
                      <a:pt x="212" y="67"/>
                      <a:pt x="213" y="67"/>
                      <a:pt x="213" y="67"/>
                    </a:cubicBezTo>
                    <a:cubicBezTo>
                      <a:pt x="213" y="67"/>
                      <a:pt x="213" y="67"/>
                      <a:pt x="213" y="67"/>
                    </a:cubicBezTo>
                    <a:cubicBezTo>
                      <a:pt x="214" y="67"/>
                      <a:pt x="214" y="67"/>
                      <a:pt x="214" y="67"/>
                    </a:cubicBezTo>
                    <a:cubicBezTo>
                      <a:pt x="214" y="67"/>
                      <a:pt x="214" y="67"/>
                      <a:pt x="214" y="67"/>
                    </a:cubicBezTo>
                    <a:cubicBezTo>
                      <a:pt x="214" y="67"/>
                      <a:pt x="214" y="67"/>
                      <a:pt x="214" y="67"/>
                    </a:cubicBezTo>
                    <a:cubicBezTo>
                      <a:pt x="213" y="66"/>
                      <a:pt x="213" y="66"/>
                      <a:pt x="213" y="66"/>
                    </a:cubicBezTo>
                    <a:cubicBezTo>
                      <a:pt x="213" y="66"/>
                      <a:pt x="213" y="66"/>
                      <a:pt x="213" y="66"/>
                    </a:cubicBezTo>
                    <a:cubicBezTo>
                      <a:pt x="212" y="66"/>
                      <a:pt x="212" y="66"/>
                      <a:pt x="212" y="66"/>
                    </a:cubicBezTo>
                    <a:cubicBezTo>
                      <a:pt x="212" y="66"/>
                      <a:pt x="212" y="66"/>
                      <a:pt x="212" y="66"/>
                    </a:cubicBezTo>
                    <a:cubicBezTo>
                      <a:pt x="211" y="66"/>
                      <a:pt x="211" y="66"/>
                      <a:pt x="211" y="66"/>
                    </a:cubicBezTo>
                    <a:cubicBezTo>
                      <a:pt x="211" y="66"/>
                      <a:pt x="211" y="66"/>
                      <a:pt x="211" y="66"/>
                    </a:cubicBezTo>
                    <a:cubicBezTo>
                      <a:pt x="211" y="66"/>
                      <a:pt x="211" y="66"/>
                      <a:pt x="211" y="66"/>
                    </a:cubicBezTo>
                    <a:cubicBezTo>
                      <a:pt x="211" y="65"/>
                      <a:pt x="211" y="65"/>
                      <a:pt x="211" y="65"/>
                    </a:cubicBezTo>
                    <a:cubicBezTo>
                      <a:pt x="210" y="65"/>
                      <a:pt x="210" y="65"/>
                      <a:pt x="210" y="65"/>
                    </a:cubicBezTo>
                    <a:cubicBezTo>
                      <a:pt x="209" y="65"/>
                      <a:pt x="209" y="65"/>
                      <a:pt x="209" y="65"/>
                    </a:cubicBezTo>
                    <a:cubicBezTo>
                      <a:pt x="209" y="65"/>
                      <a:pt x="209" y="65"/>
                      <a:pt x="209" y="65"/>
                    </a:cubicBezTo>
                    <a:cubicBezTo>
                      <a:pt x="209" y="66"/>
                      <a:pt x="209" y="66"/>
                      <a:pt x="209" y="66"/>
                    </a:cubicBezTo>
                    <a:cubicBezTo>
                      <a:pt x="208" y="66"/>
                      <a:pt x="208" y="66"/>
                      <a:pt x="208" y="66"/>
                    </a:cubicBezTo>
                    <a:cubicBezTo>
                      <a:pt x="208" y="67"/>
                      <a:pt x="208" y="67"/>
                      <a:pt x="208" y="67"/>
                    </a:cubicBezTo>
                    <a:cubicBezTo>
                      <a:pt x="208" y="67"/>
                      <a:pt x="208" y="67"/>
                      <a:pt x="208" y="67"/>
                    </a:cubicBezTo>
                    <a:cubicBezTo>
                      <a:pt x="207" y="67"/>
                      <a:pt x="207" y="67"/>
                      <a:pt x="207" y="67"/>
                    </a:cubicBezTo>
                    <a:cubicBezTo>
                      <a:pt x="207" y="67"/>
                      <a:pt x="207" y="67"/>
                      <a:pt x="207" y="67"/>
                    </a:cubicBezTo>
                    <a:cubicBezTo>
                      <a:pt x="207" y="67"/>
                      <a:pt x="207" y="67"/>
                      <a:pt x="207" y="67"/>
                    </a:cubicBezTo>
                    <a:cubicBezTo>
                      <a:pt x="207" y="67"/>
                      <a:pt x="207" y="67"/>
                      <a:pt x="207" y="67"/>
                    </a:cubicBezTo>
                    <a:cubicBezTo>
                      <a:pt x="207" y="66"/>
                      <a:pt x="207" y="66"/>
                      <a:pt x="207" y="66"/>
                    </a:cubicBezTo>
                    <a:cubicBezTo>
                      <a:pt x="206" y="66"/>
                      <a:pt x="206" y="66"/>
                      <a:pt x="206" y="66"/>
                    </a:cubicBezTo>
                    <a:cubicBezTo>
                      <a:pt x="206" y="66"/>
                      <a:pt x="206" y="66"/>
                      <a:pt x="206" y="66"/>
                    </a:cubicBezTo>
                    <a:cubicBezTo>
                      <a:pt x="205" y="66"/>
                      <a:pt x="205" y="66"/>
                      <a:pt x="205" y="66"/>
                    </a:cubicBezTo>
                    <a:cubicBezTo>
                      <a:pt x="205" y="66"/>
                      <a:pt x="205" y="66"/>
                      <a:pt x="205" y="66"/>
                    </a:cubicBezTo>
                    <a:cubicBezTo>
                      <a:pt x="204" y="66"/>
                      <a:pt x="204" y="66"/>
                      <a:pt x="204" y="66"/>
                    </a:cubicBezTo>
                    <a:cubicBezTo>
                      <a:pt x="203" y="67"/>
                      <a:pt x="203" y="67"/>
                      <a:pt x="203" y="67"/>
                    </a:cubicBezTo>
                    <a:cubicBezTo>
                      <a:pt x="203" y="66"/>
                      <a:pt x="203" y="66"/>
                      <a:pt x="203" y="66"/>
                    </a:cubicBezTo>
                    <a:cubicBezTo>
                      <a:pt x="202" y="66"/>
                      <a:pt x="202" y="66"/>
                      <a:pt x="202" y="66"/>
                    </a:cubicBezTo>
                    <a:cubicBezTo>
                      <a:pt x="201" y="66"/>
                      <a:pt x="201" y="66"/>
                      <a:pt x="201" y="66"/>
                    </a:cubicBezTo>
                    <a:cubicBezTo>
                      <a:pt x="200" y="66"/>
                      <a:pt x="200" y="66"/>
                      <a:pt x="200" y="66"/>
                    </a:cubicBezTo>
                    <a:cubicBezTo>
                      <a:pt x="200" y="66"/>
                      <a:pt x="200" y="66"/>
                      <a:pt x="200" y="66"/>
                    </a:cubicBezTo>
                    <a:cubicBezTo>
                      <a:pt x="200" y="66"/>
                      <a:pt x="200" y="66"/>
                      <a:pt x="200" y="66"/>
                    </a:cubicBezTo>
                    <a:cubicBezTo>
                      <a:pt x="200" y="65"/>
                      <a:pt x="200" y="65"/>
                      <a:pt x="200" y="65"/>
                    </a:cubicBezTo>
                    <a:cubicBezTo>
                      <a:pt x="199" y="65"/>
                      <a:pt x="199" y="65"/>
                      <a:pt x="199" y="65"/>
                    </a:cubicBezTo>
                    <a:cubicBezTo>
                      <a:pt x="199" y="65"/>
                      <a:pt x="199" y="65"/>
                      <a:pt x="199" y="65"/>
                    </a:cubicBezTo>
                    <a:cubicBezTo>
                      <a:pt x="198" y="64"/>
                      <a:pt x="198" y="64"/>
                      <a:pt x="198" y="64"/>
                    </a:cubicBezTo>
                    <a:cubicBezTo>
                      <a:pt x="197" y="64"/>
                      <a:pt x="197" y="64"/>
                      <a:pt x="197" y="64"/>
                    </a:cubicBezTo>
                    <a:cubicBezTo>
                      <a:pt x="196" y="64"/>
                      <a:pt x="196" y="64"/>
                      <a:pt x="196" y="64"/>
                    </a:cubicBezTo>
                    <a:cubicBezTo>
                      <a:pt x="197" y="63"/>
                      <a:pt x="197" y="63"/>
                      <a:pt x="197" y="63"/>
                    </a:cubicBezTo>
                    <a:cubicBezTo>
                      <a:pt x="197" y="63"/>
                      <a:pt x="198" y="63"/>
                      <a:pt x="198" y="64"/>
                    </a:cubicBezTo>
                    <a:cubicBezTo>
                      <a:pt x="199" y="64"/>
                      <a:pt x="199" y="64"/>
                      <a:pt x="199" y="64"/>
                    </a:cubicBezTo>
                    <a:cubicBezTo>
                      <a:pt x="200" y="64"/>
                      <a:pt x="200" y="64"/>
                      <a:pt x="200" y="64"/>
                    </a:cubicBezTo>
                    <a:cubicBezTo>
                      <a:pt x="200" y="64"/>
                      <a:pt x="200" y="64"/>
                      <a:pt x="201" y="64"/>
                    </a:cubicBezTo>
                    <a:cubicBezTo>
                      <a:pt x="202" y="64"/>
                      <a:pt x="202" y="64"/>
                      <a:pt x="202" y="64"/>
                    </a:cubicBezTo>
                    <a:cubicBezTo>
                      <a:pt x="202" y="64"/>
                      <a:pt x="203" y="63"/>
                      <a:pt x="203" y="63"/>
                    </a:cubicBezTo>
                    <a:cubicBezTo>
                      <a:pt x="204" y="62"/>
                      <a:pt x="203" y="63"/>
                      <a:pt x="203" y="62"/>
                    </a:cubicBezTo>
                    <a:cubicBezTo>
                      <a:pt x="204" y="62"/>
                      <a:pt x="204" y="62"/>
                      <a:pt x="204" y="62"/>
                    </a:cubicBezTo>
                    <a:cubicBezTo>
                      <a:pt x="205" y="62"/>
                      <a:pt x="205" y="62"/>
                      <a:pt x="205" y="62"/>
                    </a:cubicBezTo>
                    <a:cubicBezTo>
                      <a:pt x="205" y="62"/>
                      <a:pt x="205" y="62"/>
                      <a:pt x="205" y="62"/>
                    </a:cubicBezTo>
                    <a:cubicBezTo>
                      <a:pt x="205" y="62"/>
                      <a:pt x="205" y="62"/>
                      <a:pt x="205" y="62"/>
                    </a:cubicBezTo>
                    <a:cubicBezTo>
                      <a:pt x="205" y="61"/>
                      <a:pt x="205" y="61"/>
                      <a:pt x="205" y="61"/>
                    </a:cubicBezTo>
                    <a:cubicBezTo>
                      <a:pt x="205" y="61"/>
                      <a:pt x="205" y="61"/>
                      <a:pt x="205" y="61"/>
                    </a:cubicBezTo>
                    <a:cubicBezTo>
                      <a:pt x="205" y="61"/>
                      <a:pt x="205" y="61"/>
                      <a:pt x="205" y="61"/>
                    </a:cubicBezTo>
                    <a:cubicBezTo>
                      <a:pt x="203" y="60"/>
                      <a:pt x="203" y="60"/>
                      <a:pt x="203" y="60"/>
                    </a:cubicBezTo>
                    <a:cubicBezTo>
                      <a:pt x="202" y="60"/>
                      <a:pt x="202" y="60"/>
                      <a:pt x="202" y="60"/>
                    </a:cubicBezTo>
                    <a:cubicBezTo>
                      <a:pt x="201" y="59"/>
                      <a:pt x="201" y="59"/>
                      <a:pt x="201" y="59"/>
                    </a:cubicBezTo>
                    <a:cubicBezTo>
                      <a:pt x="201" y="59"/>
                      <a:pt x="201" y="59"/>
                      <a:pt x="201" y="59"/>
                    </a:cubicBezTo>
                    <a:cubicBezTo>
                      <a:pt x="200" y="59"/>
                      <a:pt x="200" y="59"/>
                      <a:pt x="200" y="59"/>
                    </a:cubicBezTo>
                    <a:cubicBezTo>
                      <a:pt x="200" y="59"/>
                      <a:pt x="200" y="59"/>
                      <a:pt x="200" y="59"/>
                    </a:cubicBezTo>
                    <a:cubicBezTo>
                      <a:pt x="200" y="59"/>
                      <a:pt x="199" y="59"/>
                      <a:pt x="199" y="59"/>
                    </a:cubicBezTo>
                    <a:cubicBezTo>
                      <a:pt x="198" y="59"/>
                      <a:pt x="198" y="59"/>
                      <a:pt x="198" y="59"/>
                    </a:cubicBezTo>
                    <a:cubicBezTo>
                      <a:pt x="198" y="59"/>
                      <a:pt x="198" y="59"/>
                      <a:pt x="198" y="59"/>
                    </a:cubicBezTo>
                    <a:cubicBezTo>
                      <a:pt x="198" y="58"/>
                      <a:pt x="198" y="58"/>
                      <a:pt x="198" y="58"/>
                    </a:cubicBezTo>
                    <a:cubicBezTo>
                      <a:pt x="198" y="58"/>
                      <a:pt x="198" y="58"/>
                      <a:pt x="198" y="58"/>
                    </a:cubicBezTo>
                    <a:cubicBezTo>
                      <a:pt x="197" y="58"/>
                      <a:pt x="197" y="58"/>
                      <a:pt x="197" y="58"/>
                    </a:cubicBezTo>
                    <a:cubicBezTo>
                      <a:pt x="196" y="58"/>
                      <a:pt x="196" y="58"/>
                      <a:pt x="196" y="58"/>
                    </a:cubicBezTo>
                    <a:cubicBezTo>
                      <a:pt x="195" y="59"/>
                      <a:pt x="195" y="59"/>
                      <a:pt x="195" y="59"/>
                    </a:cubicBezTo>
                    <a:cubicBezTo>
                      <a:pt x="195" y="60"/>
                      <a:pt x="195" y="60"/>
                      <a:pt x="195" y="60"/>
                    </a:cubicBezTo>
                    <a:cubicBezTo>
                      <a:pt x="194" y="60"/>
                      <a:pt x="194" y="60"/>
                      <a:pt x="194" y="60"/>
                    </a:cubicBezTo>
                    <a:cubicBezTo>
                      <a:pt x="194" y="62"/>
                      <a:pt x="194" y="62"/>
                      <a:pt x="194" y="62"/>
                    </a:cubicBezTo>
                    <a:cubicBezTo>
                      <a:pt x="194" y="61"/>
                      <a:pt x="194" y="61"/>
                      <a:pt x="194" y="61"/>
                    </a:cubicBezTo>
                    <a:cubicBezTo>
                      <a:pt x="193" y="61"/>
                      <a:pt x="193" y="61"/>
                      <a:pt x="193" y="61"/>
                    </a:cubicBezTo>
                    <a:cubicBezTo>
                      <a:pt x="193" y="60"/>
                      <a:pt x="193" y="60"/>
                      <a:pt x="193" y="60"/>
                    </a:cubicBezTo>
                    <a:cubicBezTo>
                      <a:pt x="193" y="60"/>
                      <a:pt x="193" y="60"/>
                      <a:pt x="193" y="60"/>
                    </a:cubicBezTo>
                    <a:cubicBezTo>
                      <a:pt x="193" y="60"/>
                      <a:pt x="193" y="60"/>
                      <a:pt x="193" y="60"/>
                    </a:cubicBezTo>
                    <a:cubicBezTo>
                      <a:pt x="193" y="60"/>
                      <a:pt x="193" y="60"/>
                      <a:pt x="193" y="60"/>
                    </a:cubicBezTo>
                    <a:cubicBezTo>
                      <a:pt x="193" y="59"/>
                      <a:pt x="193" y="60"/>
                      <a:pt x="193" y="59"/>
                    </a:cubicBezTo>
                    <a:cubicBezTo>
                      <a:pt x="194" y="59"/>
                      <a:pt x="193" y="59"/>
                      <a:pt x="193" y="59"/>
                    </a:cubicBezTo>
                    <a:cubicBezTo>
                      <a:pt x="192" y="59"/>
                      <a:pt x="192" y="59"/>
                      <a:pt x="192" y="59"/>
                    </a:cubicBezTo>
                    <a:cubicBezTo>
                      <a:pt x="192" y="59"/>
                      <a:pt x="192" y="59"/>
                      <a:pt x="192" y="59"/>
                    </a:cubicBezTo>
                    <a:cubicBezTo>
                      <a:pt x="193" y="58"/>
                      <a:pt x="193" y="58"/>
                      <a:pt x="193" y="58"/>
                    </a:cubicBezTo>
                    <a:cubicBezTo>
                      <a:pt x="193" y="58"/>
                      <a:pt x="193" y="58"/>
                      <a:pt x="193" y="58"/>
                    </a:cubicBezTo>
                    <a:cubicBezTo>
                      <a:pt x="193" y="58"/>
                      <a:pt x="194" y="58"/>
                      <a:pt x="195" y="58"/>
                    </a:cubicBezTo>
                    <a:cubicBezTo>
                      <a:pt x="195" y="57"/>
                      <a:pt x="194" y="57"/>
                      <a:pt x="194" y="57"/>
                    </a:cubicBezTo>
                    <a:cubicBezTo>
                      <a:pt x="194" y="57"/>
                      <a:pt x="194" y="57"/>
                      <a:pt x="194" y="57"/>
                    </a:cubicBezTo>
                    <a:cubicBezTo>
                      <a:pt x="194" y="57"/>
                      <a:pt x="194" y="57"/>
                      <a:pt x="194" y="57"/>
                    </a:cubicBezTo>
                    <a:cubicBezTo>
                      <a:pt x="194" y="56"/>
                      <a:pt x="194" y="56"/>
                      <a:pt x="194" y="56"/>
                    </a:cubicBezTo>
                    <a:cubicBezTo>
                      <a:pt x="193" y="56"/>
                      <a:pt x="193" y="56"/>
                      <a:pt x="193" y="56"/>
                    </a:cubicBezTo>
                    <a:cubicBezTo>
                      <a:pt x="192" y="56"/>
                      <a:pt x="192" y="56"/>
                      <a:pt x="192" y="56"/>
                    </a:cubicBezTo>
                    <a:cubicBezTo>
                      <a:pt x="191" y="57"/>
                      <a:pt x="191" y="57"/>
                      <a:pt x="191" y="57"/>
                    </a:cubicBezTo>
                    <a:cubicBezTo>
                      <a:pt x="190" y="57"/>
                      <a:pt x="190" y="57"/>
                      <a:pt x="190" y="57"/>
                    </a:cubicBezTo>
                    <a:cubicBezTo>
                      <a:pt x="190" y="57"/>
                      <a:pt x="190" y="57"/>
                      <a:pt x="190" y="57"/>
                    </a:cubicBezTo>
                    <a:cubicBezTo>
                      <a:pt x="190" y="58"/>
                      <a:pt x="190" y="58"/>
                      <a:pt x="190" y="58"/>
                    </a:cubicBezTo>
                    <a:cubicBezTo>
                      <a:pt x="190" y="59"/>
                      <a:pt x="190" y="59"/>
                      <a:pt x="190" y="59"/>
                    </a:cubicBezTo>
                    <a:cubicBezTo>
                      <a:pt x="190" y="59"/>
                      <a:pt x="190" y="59"/>
                      <a:pt x="190" y="59"/>
                    </a:cubicBezTo>
                    <a:cubicBezTo>
                      <a:pt x="189" y="59"/>
                      <a:pt x="189" y="59"/>
                      <a:pt x="189" y="59"/>
                    </a:cubicBezTo>
                    <a:cubicBezTo>
                      <a:pt x="189" y="59"/>
                      <a:pt x="189" y="59"/>
                      <a:pt x="189" y="60"/>
                    </a:cubicBezTo>
                    <a:cubicBezTo>
                      <a:pt x="189" y="61"/>
                      <a:pt x="189" y="60"/>
                      <a:pt x="188" y="61"/>
                    </a:cubicBezTo>
                    <a:cubicBezTo>
                      <a:pt x="188" y="61"/>
                      <a:pt x="188" y="61"/>
                      <a:pt x="188" y="61"/>
                    </a:cubicBezTo>
                    <a:cubicBezTo>
                      <a:pt x="187" y="61"/>
                      <a:pt x="187" y="61"/>
                      <a:pt x="187" y="61"/>
                    </a:cubicBezTo>
                    <a:cubicBezTo>
                      <a:pt x="187" y="61"/>
                      <a:pt x="187" y="61"/>
                      <a:pt x="187" y="61"/>
                    </a:cubicBezTo>
                    <a:cubicBezTo>
                      <a:pt x="186" y="61"/>
                      <a:pt x="186" y="61"/>
                      <a:pt x="186" y="61"/>
                    </a:cubicBezTo>
                    <a:cubicBezTo>
                      <a:pt x="187" y="61"/>
                      <a:pt x="187" y="61"/>
                      <a:pt x="187" y="61"/>
                    </a:cubicBezTo>
                    <a:cubicBezTo>
                      <a:pt x="187" y="60"/>
                      <a:pt x="187" y="60"/>
                      <a:pt x="187" y="60"/>
                    </a:cubicBezTo>
                    <a:cubicBezTo>
                      <a:pt x="186" y="59"/>
                      <a:pt x="186" y="59"/>
                      <a:pt x="186" y="59"/>
                    </a:cubicBezTo>
                    <a:cubicBezTo>
                      <a:pt x="187" y="59"/>
                      <a:pt x="187" y="59"/>
                      <a:pt x="187" y="59"/>
                    </a:cubicBezTo>
                    <a:cubicBezTo>
                      <a:pt x="187" y="59"/>
                      <a:pt x="187" y="59"/>
                      <a:pt x="187" y="59"/>
                    </a:cubicBezTo>
                    <a:cubicBezTo>
                      <a:pt x="187" y="58"/>
                      <a:pt x="187" y="58"/>
                      <a:pt x="187" y="58"/>
                    </a:cubicBezTo>
                    <a:cubicBezTo>
                      <a:pt x="187" y="58"/>
                      <a:pt x="187" y="58"/>
                      <a:pt x="187" y="58"/>
                    </a:cubicBezTo>
                    <a:cubicBezTo>
                      <a:pt x="187" y="57"/>
                      <a:pt x="187" y="57"/>
                      <a:pt x="187" y="57"/>
                    </a:cubicBezTo>
                    <a:cubicBezTo>
                      <a:pt x="187" y="58"/>
                      <a:pt x="187" y="58"/>
                      <a:pt x="187" y="58"/>
                    </a:cubicBezTo>
                    <a:cubicBezTo>
                      <a:pt x="186" y="58"/>
                      <a:pt x="186" y="58"/>
                      <a:pt x="186" y="58"/>
                    </a:cubicBezTo>
                    <a:cubicBezTo>
                      <a:pt x="186" y="58"/>
                      <a:pt x="186" y="58"/>
                      <a:pt x="186" y="58"/>
                    </a:cubicBezTo>
                    <a:cubicBezTo>
                      <a:pt x="185" y="58"/>
                      <a:pt x="185" y="58"/>
                      <a:pt x="185" y="58"/>
                    </a:cubicBezTo>
                    <a:cubicBezTo>
                      <a:pt x="185" y="58"/>
                      <a:pt x="185" y="58"/>
                      <a:pt x="185" y="58"/>
                    </a:cubicBezTo>
                    <a:cubicBezTo>
                      <a:pt x="184" y="59"/>
                      <a:pt x="184" y="59"/>
                      <a:pt x="184" y="59"/>
                    </a:cubicBezTo>
                    <a:cubicBezTo>
                      <a:pt x="184" y="59"/>
                      <a:pt x="184" y="59"/>
                      <a:pt x="184" y="59"/>
                    </a:cubicBezTo>
                    <a:cubicBezTo>
                      <a:pt x="184" y="59"/>
                      <a:pt x="184" y="59"/>
                      <a:pt x="184" y="59"/>
                    </a:cubicBezTo>
                    <a:cubicBezTo>
                      <a:pt x="183" y="60"/>
                      <a:pt x="183" y="60"/>
                      <a:pt x="183" y="60"/>
                    </a:cubicBezTo>
                    <a:cubicBezTo>
                      <a:pt x="183" y="60"/>
                      <a:pt x="183" y="60"/>
                      <a:pt x="183" y="60"/>
                    </a:cubicBezTo>
                    <a:cubicBezTo>
                      <a:pt x="182" y="61"/>
                      <a:pt x="182" y="61"/>
                      <a:pt x="182" y="61"/>
                    </a:cubicBezTo>
                    <a:cubicBezTo>
                      <a:pt x="182" y="62"/>
                      <a:pt x="182" y="62"/>
                      <a:pt x="182" y="62"/>
                    </a:cubicBezTo>
                    <a:cubicBezTo>
                      <a:pt x="182" y="62"/>
                      <a:pt x="182" y="62"/>
                      <a:pt x="182" y="63"/>
                    </a:cubicBezTo>
                    <a:cubicBezTo>
                      <a:pt x="181" y="63"/>
                      <a:pt x="182" y="63"/>
                      <a:pt x="182" y="63"/>
                    </a:cubicBezTo>
                    <a:cubicBezTo>
                      <a:pt x="181" y="63"/>
                      <a:pt x="181" y="63"/>
                      <a:pt x="181" y="63"/>
                    </a:cubicBezTo>
                    <a:cubicBezTo>
                      <a:pt x="180" y="63"/>
                      <a:pt x="180" y="63"/>
                      <a:pt x="180" y="63"/>
                    </a:cubicBezTo>
                    <a:cubicBezTo>
                      <a:pt x="180" y="63"/>
                      <a:pt x="180" y="63"/>
                      <a:pt x="180" y="63"/>
                    </a:cubicBezTo>
                    <a:cubicBezTo>
                      <a:pt x="180" y="62"/>
                      <a:pt x="180" y="62"/>
                      <a:pt x="180" y="62"/>
                    </a:cubicBezTo>
                    <a:cubicBezTo>
                      <a:pt x="180" y="62"/>
                      <a:pt x="180" y="62"/>
                      <a:pt x="180" y="62"/>
                    </a:cubicBezTo>
                    <a:cubicBezTo>
                      <a:pt x="180" y="62"/>
                      <a:pt x="180" y="62"/>
                      <a:pt x="180" y="62"/>
                    </a:cubicBezTo>
                    <a:cubicBezTo>
                      <a:pt x="180" y="61"/>
                      <a:pt x="180" y="61"/>
                      <a:pt x="180" y="61"/>
                    </a:cubicBezTo>
                    <a:cubicBezTo>
                      <a:pt x="181" y="61"/>
                      <a:pt x="181" y="61"/>
                      <a:pt x="181" y="61"/>
                    </a:cubicBezTo>
                    <a:cubicBezTo>
                      <a:pt x="180" y="60"/>
                      <a:pt x="180" y="60"/>
                      <a:pt x="180" y="60"/>
                    </a:cubicBezTo>
                    <a:cubicBezTo>
                      <a:pt x="181" y="60"/>
                      <a:pt x="181" y="60"/>
                      <a:pt x="181" y="60"/>
                    </a:cubicBezTo>
                    <a:cubicBezTo>
                      <a:pt x="181" y="60"/>
                      <a:pt x="181" y="60"/>
                      <a:pt x="181" y="60"/>
                    </a:cubicBezTo>
                    <a:cubicBezTo>
                      <a:pt x="182" y="59"/>
                      <a:pt x="182" y="59"/>
                      <a:pt x="182" y="59"/>
                    </a:cubicBezTo>
                    <a:cubicBezTo>
                      <a:pt x="182" y="59"/>
                      <a:pt x="182" y="59"/>
                      <a:pt x="182" y="59"/>
                    </a:cubicBezTo>
                    <a:cubicBezTo>
                      <a:pt x="183" y="59"/>
                      <a:pt x="183" y="59"/>
                      <a:pt x="183" y="59"/>
                    </a:cubicBezTo>
                    <a:cubicBezTo>
                      <a:pt x="183" y="59"/>
                      <a:pt x="183" y="59"/>
                      <a:pt x="183" y="59"/>
                    </a:cubicBezTo>
                    <a:cubicBezTo>
                      <a:pt x="183" y="57"/>
                      <a:pt x="183" y="57"/>
                      <a:pt x="183" y="57"/>
                    </a:cubicBezTo>
                    <a:cubicBezTo>
                      <a:pt x="184" y="57"/>
                      <a:pt x="184" y="57"/>
                      <a:pt x="184" y="57"/>
                    </a:cubicBezTo>
                    <a:cubicBezTo>
                      <a:pt x="185" y="57"/>
                      <a:pt x="185" y="57"/>
                      <a:pt x="185" y="57"/>
                    </a:cubicBezTo>
                    <a:cubicBezTo>
                      <a:pt x="184" y="56"/>
                      <a:pt x="184" y="56"/>
                      <a:pt x="184" y="56"/>
                    </a:cubicBezTo>
                    <a:cubicBezTo>
                      <a:pt x="184" y="56"/>
                      <a:pt x="184" y="56"/>
                      <a:pt x="184" y="56"/>
                    </a:cubicBezTo>
                    <a:cubicBezTo>
                      <a:pt x="184" y="56"/>
                      <a:pt x="183" y="56"/>
                      <a:pt x="182" y="56"/>
                    </a:cubicBezTo>
                    <a:cubicBezTo>
                      <a:pt x="182" y="56"/>
                      <a:pt x="182" y="56"/>
                      <a:pt x="182" y="57"/>
                    </a:cubicBezTo>
                    <a:cubicBezTo>
                      <a:pt x="182" y="57"/>
                      <a:pt x="182" y="57"/>
                      <a:pt x="182" y="57"/>
                    </a:cubicBezTo>
                    <a:cubicBezTo>
                      <a:pt x="182" y="57"/>
                      <a:pt x="182" y="57"/>
                      <a:pt x="182" y="57"/>
                    </a:cubicBezTo>
                    <a:cubicBezTo>
                      <a:pt x="181" y="58"/>
                      <a:pt x="181" y="58"/>
                      <a:pt x="181" y="58"/>
                    </a:cubicBezTo>
                    <a:cubicBezTo>
                      <a:pt x="181" y="58"/>
                      <a:pt x="181" y="58"/>
                      <a:pt x="181" y="58"/>
                    </a:cubicBezTo>
                    <a:cubicBezTo>
                      <a:pt x="180" y="57"/>
                      <a:pt x="180" y="57"/>
                      <a:pt x="180" y="57"/>
                    </a:cubicBezTo>
                    <a:cubicBezTo>
                      <a:pt x="180" y="57"/>
                      <a:pt x="180" y="57"/>
                      <a:pt x="180" y="57"/>
                    </a:cubicBezTo>
                    <a:cubicBezTo>
                      <a:pt x="179" y="57"/>
                      <a:pt x="179" y="57"/>
                      <a:pt x="179" y="57"/>
                    </a:cubicBezTo>
                    <a:cubicBezTo>
                      <a:pt x="178" y="58"/>
                      <a:pt x="178" y="58"/>
                      <a:pt x="178" y="58"/>
                    </a:cubicBezTo>
                    <a:cubicBezTo>
                      <a:pt x="178" y="58"/>
                      <a:pt x="178" y="58"/>
                      <a:pt x="178" y="58"/>
                    </a:cubicBezTo>
                    <a:cubicBezTo>
                      <a:pt x="178" y="59"/>
                      <a:pt x="178" y="59"/>
                      <a:pt x="178" y="59"/>
                    </a:cubicBezTo>
                    <a:cubicBezTo>
                      <a:pt x="178" y="59"/>
                      <a:pt x="178" y="59"/>
                      <a:pt x="178" y="59"/>
                    </a:cubicBezTo>
                    <a:cubicBezTo>
                      <a:pt x="178" y="60"/>
                      <a:pt x="178" y="60"/>
                      <a:pt x="178" y="60"/>
                    </a:cubicBezTo>
                    <a:cubicBezTo>
                      <a:pt x="178" y="60"/>
                      <a:pt x="178" y="60"/>
                      <a:pt x="177" y="60"/>
                    </a:cubicBezTo>
                    <a:cubicBezTo>
                      <a:pt x="175" y="60"/>
                      <a:pt x="177" y="60"/>
                      <a:pt x="177" y="60"/>
                    </a:cubicBezTo>
                    <a:cubicBezTo>
                      <a:pt x="177" y="61"/>
                      <a:pt x="177" y="61"/>
                      <a:pt x="177" y="61"/>
                    </a:cubicBezTo>
                    <a:cubicBezTo>
                      <a:pt x="175" y="61"/>
                      <a:pt x="175" y="61"/>
                      <a:pt x="175" y="61"/>
                    </a:cubicBezTo>
                    <a:cubicBezTo>
                      <a:pt x="175" y="61"/>
                      <a:pt x="175" y="61"/>
                      <a:pt x="175" y="61"/>
                    </a:cubicBezTo>
                    <a:cubicBezTo>
                      <a:pt x="174" y="61"/>
                      <a:pt x="174" y="61"/>
                      <a:pt x="174" y="61"/>
                    </a:cubicBezTo>
                    <a:cubicBezTo>
                      <a:pt x="174" y="62"/>
                      <a:pt x="174" y="62"/>
                      <a:pt x="174" y="62"/>
                    </a:cubicBezTo>
                    <a:cubicBezTo>
                      <a:pt x="174" y="62"/>
                      <a:pt x="173" y="62"/>
                      <a:pt x="173" y="62"/>
                    </a:cubicBezTo>
                    <a:cubicBezTo>
                      <a:pt x="173" y="63"/>
                      <a:pt x="173" y="63"/>
                      <a:pt x="172" y="63"/>
                    </a:cubicBezTo>
                    <a:cubicBezTo>
                      <a:pt x="172" y="63"/>
                      <a:pt x="172" y="64"/>
                      <a:pt x="172" y="64"/>
                    </a:cubicBezTo>
                    <a:cubicBezTo>
                      <a:pt x="173" y="64"/>
                      <a:pt x="173" y="64"/>
                      <a:pt x="173" y="64"/>
                    </a:cubicBezTo>
                    <a:cubicBezTo>
                      <a:pt x="172" y="64"/>
                      <a:pt x="172" y="64"/>
                      <a:pt x="172" y="64"/>
                    </a:cubicBezTo>
                    <a:cubicBezTo>
                      <a:pt x="171" y="64"/>
                      <a:pt x="171" y="64"/>
                      <a:pt x="171" y="64"/>
                    </a:cubicBezTo>
                    <a:cubicBezTo>
                      <a:pt x="171" y="64"/>
                      <a:pt x="171" y="64"/>
                      <a:pt x="171" y="64"/>
                    </a:cubicBezTo>
                    <a:cubicBezTo>
                      <a:pt x="171" y="63"/>
                      <a:pt x="171" y="63"/>
                      <a:pt x="171" y="63"/>
                    </a:cubicBezTo>
                    <a:cubicBezTo>
                      <a:pt x="171" y="63"/>
                      <a:pt x="171" y="63"/>
                      <a:pt x="171" y="63"/>
                    </a:cubicBezTo>
                    <a:cubicBezTo>
                      <a:pt x="171" y="62"/>
                      <a:pt x="171" y="62"/>
                      <a:pt x="171" y="62"/>
                    </a:cubicBezTo>
                    <a:cubicBezTo>
                      <a:pt x="170" y="62"/>
                      <a:pt x="170" y="62"/>
                      <a:pt x="170" y="62"/>
                    </a:cubicBezTo>
                    <a:cubicBezTo>
                      <a:pt x="169" y="63"/>
                      <a:pt x="169" y="63"/>
                      <a:pt x="169" y="63"/>
                    </a:cubicBezTo>
                    <a:cubicBezTo>
                      <a:pt x="168" y="63"/>
                      <a:pt x="168" y="63"/>
                      <a:pt x="168" y="63"/>
                    </a:cubicBezTo>
                    <a:cubicBezTo>
                      <a:pt x="167" y="63"/>
                      <a:pt x="167" y="63"/>
                      <a:pt x="167" y="63"/>
                    </a:cubicBezTo>
                    <a:cubicBezTo>
                      <a:pt x="167" y="63"/>
                      <a:pt x="167" y="63"/>
                      <a:pt x="167" y="63"/>
                    </a:cubicBezTo>
                    <a:cubicBezTo>
                      <a:pt x="166" y="63"/>
                      <a:pt x="166" y="62"/>
                      <a:pt x="166" y="62"/>
                    </a:cubicBezTo>
                    <a:cubicBezTo>
                      <a:pt x="165" y="62"/>
                      <a:pt x="165" y="62"/>
                      <a:pt x="165" y="62"/>
                    </a:cubicBezTo>
                    <a:cubicBezTo>
                      <a:pt x="164" y="62"/>
                      <a:pt x="164" y="62"/>
                      <a:pt x="164" y="62"/>
                    </a:cubicBezTo>
                    <a:cubicBezTo>
                      <a:pt x="164" y="63"/>
                      <a:pt x="164" y="63"/>
                      <a:pt x="164" y="63"/>
                    </a:cubicBezTo>
                    <a:cubicBezTo>
                      <a:pt x="165" y="63"/>
                      <a:pt x="165" y="63"/>
                      <a:pt x="165" y="63"/>
                    </a:cubicBezTo>
                    <a:cubicBezTo>
                      <a:pt x="166" y="64"/>
                      <a:pt x="166" y="64"/>
                      <a:pt x="166" y="64"/>
                    </a:cubicBezTo>
                    <a:cubicBezTo>
                      <a:pt x="166" y="64"/>
                      <a:pt x="166" y="64"/>
                      <a:pt x="166" y="64"/>
                    </a:cubicBezTo>
                    <a:cubicBezTo>
                      <a:pt x="167" y="64"/>
                      <a:pt x="167" y="64"/>
                      <a:pt x="167" y="64"/>
                    </a:cubicBezTo>
                    <a:cubicBezTo>
                      <a:pt x="167" y="65"/>
                      <a:pt x="167" y="65"/>
                      <a:pt x="167" y="65"/>
                    </a:cubicBezTo>
                    <a:cubicBezTo>
                      <a:pt x="166" y="65"/>
                      <a:pt x="166" y="65"/>
                      <a:pt x="166" y="65"/>
                    </a:cubicBezTo>
                    <a:cubicBezTo>
                      <a:pt x="166" y="65"/>
                      <a:pt x="166" y="65"/>
                      <a:pt x="166" y="65"/>
                    </a:cubicBezTo>
                    <a:cubicBezTo>
                      <a:pt x="165" y="65"/>
                      <a:pt x="165" y="65"/>
                      <a:pt x="165" y="65"/>
                    </a:cubicBezTo>
                    <a:cubicBezTo>
                      <a:pt x="165" y="65"/>
                      <a:pt x="165" y="65"/>
                      <a:pt x="165" y="65"/>
                    </a:cubicBezTo>
                    <a:cubicBezTo>
                      <a:pt x="165" y="64"/>
                      <a:pt x="165" y="64"/>
                      <a:pt x="165" y="64"/>
                    </a:cubicBezTo>
                    <a:cubicBezTo>
                      <a:pt x="164" y="65"/>
                      <a:pt x="164" y="65"/>
                      <a:pt x="164" y="65"/>
                    </a:cubicBezTo>
                    <a:cubicBezTo>
                      <a:pt x="164" y="66"/>
                      <a:pt x="164" y="66"/>
                      <a:pt x="164" y="66"/>
                    </a:cubicBezTo>
                    <a:cubicBezTo>
                      <a:pt x="163" y="66"/>
                      <a:pt x="163" y="66"/>
                      <a:pt x="163" y="66"/>
                    </a:cubicBezTo>
                    <a:cubicBezTo>
                      <a:pt x="162" y="65"/>
                      <a:pt x="162" y="65"/>
                      <a:pt x="162" y="65"/>
                    </a:cubicBezTo>
                    <a:cubicBezTo>
                      <a:pt x="162" y="66"/>
                      <a:pt x="162" y="66"/>
                      <a:pt x="162" y="66"/>
                    </a:cubicBezTo>
                    <a:cubicBezTo>
                      <a:pt x="162" y="66"/>
                      <a:pt x="162" y="66"/>
                      <a:pt x="162" y="66"/>
                    </a:cubicBezTo>
                    <a:cubicBezTo>
                      <a:pt x="161" y="67"/>
                      <a:pt x="161" y="67"/>
                      <a:pt x="161" y="67"/>
                    </a:cubicBezTo>
                    <a:cubicBezTo>
                      <a:pt x="162" y="68"/>
                      <a:pt x="162" y="68"/>
                      <a:pt x="162" y="68"/>
                    </a:cubicBezTo>
                    <a:cubicBezTo>
                      <a:pt x="161" y="68"/>
                      <a:pt x="161" y="68"/>
                      <a:pt x="161" y="68"/>
                    </a:cubicBezTo>
                    <a:cubicBezTo>
                      <a:pt x="161" y="68"/>
                      <a:pt x="161" y="68"/>
                      <a:pt x="161" y="68"/>
                    </a:cubicBezTo>
                    <a:cubicBezTo>
                      <a:pt x="160" y="69"/>
                      <a:pt x="160" y="69"/>
                      <a:pt x="160" y="69"/>
                    </a:cubicBezTo>
                    <a:cubicBezTo>
                      <a:pt x="160" y="69"/>
                      <a:pt x="159" y="69"/>
                      <a:pt x="158" y="69"/>
                    </a:cubicBezTo>
                    <a:cubicBezTo>
                      <a:pt x="158" y="69"/>
                      <a:pt x="159" y="69"/>
                      <a:pt x="159" y="69"/>
                    </a:cubicBezTo>
                    <a:cubicBezTo>
                      <a:pt x="159" y="69"/>
                      <a:pt x="159" y="69"/>
                      <a:pt x="159" y="69"/>
                    </a:cubicBezTo>
                    <a:cubicBezTo>
                      <a:pt x="159" y="68"/>
                      <a:pt x="159" y="68"/>
                      <a:pt x="159" y="68"/>
                    </a:cubicBezTo>
                    <a:cubicBezTo>
                      <a:pt x="160" y="68"/>
                      <a:pt x="160" y="68"/>
                      <a:pt x="160" y="68"/>
                    </a:cubicBezTo>
                    <a:cubicBezTo>
                      <a:pt x="160" y="67"/>
                      <a:pt x="160" y="67"/>
                      <a:pt x="160" y="67"/>
                    </a:cubicBezTo>
                    <a:cubicBezTo>
                      <a:pt x="160" y="67"/>
                      <a:pt x="160" y="67"/>
                      <a:pt x="160" y="67"/>
                    </a:cubicBezTo>
                    <a:cubicBezTo>
                      <a:pt x="160" y="67"/>
                      <a:pt x="160" y="66"/>
                      <a:pt x="160" y="65"/>
                    </a:cubicBezTo>
                    <a:cubicBezTo>
                      <a:pt x="159" y="66"/>
                      <a:pt x="159" y="66"/>
                      <a:pt x="159" y="66"/>
                    </a:cubicBezTo>
                    <a:cubicBezTo>
                      <a:pt x="158" y="66"/>
                      <a:pt x="158" y="66"/>
                      <a:pt x="158" y="66"/>
                    </a:cubicBezTo>
                    <a:cubicBezTo>
                      <a:pt x="158" y="67"/>
                      <a:pt x="158" y="67"/>
                      <a:pt x="158" y="67"/>
                    </a:cubicBezTo>
                    <a:cubicBezTo>
                      <a:pt x="158" y="67"/>
                      <a:pt x="158" y="67"/>
                      <a:pt x="158" y="67"/>
                    </a:cubicBezTo>
                    <a:cubicBezTo>
                      <a:pt x="158" y="68"/>
                      <a:pt x="158" y="68"/>
                      <a:pt x="158" y="68"/>
                    </a:cubicBezTo>
                    <a:cubicBezTo>
                      <a:pt x="157" y="68"/>
                      <a:pt x="157" y="68"/>
                      <a:pt x="157" y="68"/>
                    </a:cubicBezTo>
                    <a:cubicBezTo>
                      <a:pt x="157" y="69"/>
                      <a:pt x="157" y="69"/>
                      <a:pt x="157" y="69"/>
                    </a:cubicBezTo>
                    <a:cubicBezTo>
                      <a:pt x="157" y="68"/>
                      <a:pt x="157" y="68"/>
                      <a:pt x="157" y="68"/>
                    </a:cubicBezTo>
                    <a:cubicBezTo>
                      <a:pt x="157" y="68"/>
                      <a:pt x="157" y="68"/>
                      <a:pt x="157" y="68"/>
                    </a:cubicBezTo>
                    <a:cubicBezTo>
                      <a:pt x="157" y="66"/>
                      <a:pt x="157" y="66"/>
                      <a:pt x="157" y="66"/>
                    </a:cubicBezTo>
                    <a:cubicBezTo>
                      <a:pt x="157" y="66"/>
                      <a:pt x="156" y="66"/>
                      <a:pt x="155" y="66"/>
                    </a:cubicBezTo>
                    <a:cubicBezTo>
                      <a:pt x="155" y="66"/>
                      <a:pt x="155" y="66"/>
                      <a:pt x="155" y="66"/>
                    </a:cubicBezTo>
                    <a:cubicBezTo>
                      <a:pt x="155" y="67"/>
                      <a:pt x="155" y="67"/>
                      <a:pt x="155" y="67"/>
                    </a:cubicBezTo>
                    <a:cubicBezTo>
                      <a:pt x="154" y="68"/>
                      <a:pt x="154" y="68"/>
                      <a:pt x="154" y="68"/>
                    </a:cubicBezTo>
                    <a:cubicBezTo>
                      <a:pt x="154" y="68"/>
                      <a:pt x="154" y="68"/>
                      <a:pt x="154" y="68"/>
                    </a:cubicBezTo>
                    <a:cubicBezTo>
                      <a:pt x="155" y="69"/>
                      <a:pt x="155" y="69"/>
                      <a:pt x="155" y="69"/>
                    </a:cubicBezTo>
                    <a:cubicBezTo>
                      <a:pt x="155" y="69"/>
                      <a:pt x="155" y="69"/>
                      <a:pt x="155" y="69"/>
                    </a:cubicBezTo>
                    <a:cubicBezTo>
                      <a:pt x="155" y="69"/>
                      <a:pt x="155" y="69"/>
                      <a:pt x="155" y="69"/>
                    </a:cubicBezTo>
                    <a:cubicBezTo>
                      <a:pt x="154" y="69"/>
                      <a:pt x="154" y="69"/>
                      <a:pt x="154" y="69"/>
                    </a:cubicBezTo>
                    <a:cubicBezTo>
                      <a:pt x="154" y="69"/>
                      <a:pt x="154" y="69"/>
                      <a:pt x="154" y="69"/>
                    </a:cubicBezTo>
                    <a:cubicBezTo>
                      <a:pt x="153" y="68"/>
                      <a:pt x="153" y="69"/>
                      <a:pt x="153" y="68"/>
                    </a:cubicBezTo>
                    <a:cubicBezTo>
                      <a:pt x="153" y="68"/>
                      <a:pt x="153" y="67"/>
                      <a:pt x="153" y="67"/>
                    </a:cubicBezTo>
                    <a:cubicBezTo>
                      <a:pt x="153" y="67"/>
                      <a:pt x="153" y="67"/>
                      <a:pt x="153" y="67"/>
                    </a:cubicBezTo>
                    <a:cubicBezTo>
                      <a:pt x="153" y="66"/>
                      <a:pt x="153" y="66"/>
                      <a:pt x="153" y="66"/>
                    </a:cubicBezTo>
                    <a:cubicBezTo>
                      <a:pt x="153" y="66"/>
                      <a:pt x="153" y="66"/>
                      <a:pt x="153" y="66"/>
                    </a:cubicBezTo>
                    <a:cubicBezTo>
                      <a:pt x="152" y="66"/>
                      <a:pt x="152" y="66"/>
                      <a:pt x="152" y="66"/>
                    </a:cubicBezTo>
                    <a:cubicBezTo>
                      <a:pt x="152" y="67"/>
                      <a:pt x="152" y="67"/>
                      <a:pt x="152" y="67"/>
                    </a:cubicBezTo>
                    <a:cubicBezTo>
                      <a:pt x="152" y="68"/>
                      <a:pt x="152" y="68"/>
                      <a:pt x="152" y="68"/>
                    </a:cubicBezTo>
                    <a:cubicBezTo>
                      <a:pt x="152" y="68"/>
                      <a:pt x="152" y="68"/>
                      <a:pt x="152" y="68"/>
                    </a:cubicBezTo>
                    <a:cubicBezTo>
                      <a:pt x="152" y="69"/>
                      <a:pt x="152" y="69"/>
                      <a:pt x="152" y="69"/>
                    </a:cubicBezTo>
                    <a:cubicBezTo>
                      <a:pt x="153" y="70"/>
                      <a:pt x="153" y="70"/>
                      <a:pt x="153" y="70"/>
                    </a:cubicBezTo>
                    <a:cubicBezTo>
                      <a:pt x="152" y="70"/>
                      <a:pt x="152" y="70"/>
                      <a:pt x="152" y="70"/>
                    </a:cubicBezTo>
                    <a:cubicBezTo>
                      <a:pt x="152" y="70"/>
                      <a:pt x="152" y="70"/>
                      <a:pt x="152" y="70"/>
                    </a:cubicBezTo>
                    <a:cubicBezTo>
                      <a:pt x="152" y="70"/>
                      <a:pt x="152" y="70"/>
                      <a:pt x="152" y="70"/>
                    </a:cubicBezTo>
                    <a:cubicBezTo>
                      <a:pt x="152" y="70"/>
                      <a:pt x="152" y="70"/>
                      <a:pt x="152" y="70"/>
                    </a:cubicBezTo>
                    <a:cubicBezTo>
                      <a:pt x="151" y="69"/>
                      <a:pt x="151" y="69"/>
                      <a:pt x="151" y="69"/>
                    </a:cubicBezTo>
                    <a:cubicBezTo>
                      <a:pt x="150" y="68"/>
                      <a:pt x="150" y="68"/>
                      <a:pt x="150" y="68"/>
                    </a:cubicBezTo>
                    <a:cubicBezTo>
                      <a:pt x="150" y="68"/>
                      <a:pt x="150" y="68"/>
                      <a:pt x="150" y="68"/>
                    </a:cubicBezTo>
                    <a:cubicBezTo>
                      <a:pt x="150" y="68"/>
                      <a:pt x="150" y="68"/>
                      <a:pt x="150" y="68"/>
                    </a:cubicBezTo>
                    <a:cubicBezTo>
                      <a:pt x="150" y="68"/>
                      <a:pt x="150" y="68"/>
                      <a:pt x="150" y="68"/>
                    </a:cubicBezTo>
                    <a:cubicBezTo>
                      <a:pt x="150" y="67"/>
                      <a:pt x="150" y="67"/>
                      <a:pt x="150" y="67"/>
                    </a:cubicBezTo>
                    <a:cubicBezTo>
                      <a:pt x="150" y="67"/>
                      <a:pt x="148" y="67"/>
                      <a:pt x="148" y="68"/>
                    </a:cubicBezTo>
                    <a:cubicBezTo>
                      <a:pt x="148" y="69"/>
                      <a:pt x="148" y="68"/>
                      <a:pt x="148" y="68"/>
                    </a:cubicBezTo>
                    <a:cubicBezTo>
                      <a:pt x="147" y="68"/>
                      <a:pt x="147" y="68"/>
                      <a:pt x="147" y="68"/>
                    </a:cubicBezTo>
                    <a:cubicBezTo>
                      <a:pt x="147" y="69"/>
                      <a:pt x="147" y="69"/>
                      <a:pt x="147" y="69"/>
                    </a:cubicBezTo>
                    <a:cubicBezTo>
                      <a:pt x="146" y="69"/>
                      <a:pt x="146" y="69"/>
                      <a:pt x="146" y="69"/>
                    </a:cubicBezTo>
                    <a:cubicBezTo>
                      <a:pt x="145" y="70"/>
                      <a:pt x="145" y="70"/>
                      <a:pt x="145" y="70"/>
                    </a:cubicBezTo>
                    <a:cubicBezTo>
                      <a:pt x="145" y="70"/>
                      <a:pt x="146" y="70"/>
                      <a:pt x="146" y="70"/>
                    </a:cubicBezTo>
                    <a:cubicBezTo>
                      <a:pt x="146" y="70"/>
                      <a:pt x="146" y="70"/>
                      <a:pt x="146" y="70"/>
                    </a:cubicBezTo>
                    <a:cubicBezTo>
                      <a:pt x="146" y="71"/>
                      <a:pt x="146" y="71"/>
                      <a:pt x="146" y="71"/>
                    </a:cubicBezTo>
                    <a:cubicBezTo>
                      <a:pt x="146" y="72"/>
                      <a:pt x="146" y="72"/>
                      <a:pt x="146" y="72"/>
                    </a:cubicBezTo>
                    <a:cubicBezTo>
                      <a:pt x="146" y="72"/>
                      <a:pt x="147" y="72"/>
                      <a:pt x="147" y="72"/>
                    </a:cubicBezTo>
                    <a:cubicBezTo>
                      <a:pt x="148" y="72"/>
                      <a:pt x="148" y="71"/>
                      <a:pt x="148" y="71"/>
                    </a:cubicBezTo>
                    <a:cubicBezTo>
                      <a:pt x="148" y="71"/>
                      <a:pt x="148" y="71"/>
                      <a:pt x="148" y="71"/>
                    </a:cubicBezTo>
                    <a:cubicBezTo>
                      <a:pt x="149" y="71"/>
                      <a:pt x="149" y="71"/>
                      <a:pt x="149" y="71"/>
                    </a:cubicBezTo>
                    <a:cubicBezTo>
                      <a:pt x="148" y="72"/>
                      <a:pt x="148" y="72"/>
                      <a:pt x="148" y="72"/>
                    </a:cubicBezTo>
                    <a:cubicBezTo>
                      <a:pt x="148" y="73"/>
                      <a:pt x="148" y="73"/>
                      <a:pt x="148" y="73"/>
                    </a:cubicBezTo>
                    <a:cubicBezTo>
                      <a:pt x="148" y="73"/>
                      <a:pt x="149" y="73"/>
                      <a:pt x="149" y="73"/>
                    </a:cubicBezTo>
                    <a:cubicBezTo>
                      <a:pt x="149" y="74"/>
                      <a:pt x="149" y="74"/>
                      <a:pt x="149" y="74"/>
                    </a:cubicBezTo>
                    <a:cubicBezTo>
                      <a:pt x="148" y="74"/>
                      <a:pt x="148" y="74"/>
                      <a:pt x="148" y="74"/>
                    </a:cubicBezTo>
                    <a:cubicBezTo>
                      <a:pt x="147" y="74"/>
                      <a:pt x="147" y="74"/>
                      <a:pt x="147" y="74"/>
                    </a:cubicBezTo>
                    <a:cubicBezTo>
                      <a:pt x="146" y="74"/>
                      <a:pt x="146" y="74"/>
                      <a:pt x="146" y="74"/>
                    </a:cubicBezTo>
                    <a:cubicBezTo>
                      <a:pt x="145" y="75"/>
                      <a:pt x="145" y="75"/>
                      <a:pt x="145" y="75"/>
                    </a:cubicBezTo>
                    <a:cubicBezTo>
                      <a:pt x="145" y="75"/>
                      <a:pt x="145" y="75"/>
                      <a:pt x="145" y="75"/>
                    </a:cubicBezTo>
                    <a:cubicBezTo>
                      <a:pt x="145" y="76"/>
                      <a:pt x="145" y="76"/>
                      <a:pt x="145" y="76"/>
                    </a:cubicBezTo>
                    <a:cubicBezTo>
                      <a:pt x="146" y="76"/>
                      <a:pt x="146" y="76"/>
                      <a:pt x="146" y="76"/>
                    </a:cubicBezTo>
                    <a:cubicBezTo>
                      <a:pt x="147" y="76"/>
                      <a:pt x="147" y="76"/>
                      <a:pt x="147" y="76"/>
                    </a:cubicBezTo>
                    <a:cubicBezTo>
                      <a:pt x="147" y="76"/>
                      <a:pt x="147" y="76"/>
                      <a:pt x="147" y="76"/>
                    </a:cubicBezTo>
                    <a:cubicBezTo>
                      <a:pt x="148" y="76"/>
                      <a:pt x="148" y="76"/>
                      <a:pt x="148" y="76"/>
                    </a:cubicBezTo>
                    <a:cubicBezTo>
                      <a:pt x="147" y="77"/>
                      <a:pt x="147" y="77"/>
                      <a:pt x="147" y="77"/>
                    </a:cubicBezTo>
                    <a:cubicBezTo>
                      <a:pt x="147" y="77"/>
                      <a:pt x="147" y="77"/>
                      <a:pt x="147" y="77"/>
                    </a:cubicBezTo>
                    <a:cubicBezTo>
                      <a:pt x="147" y="77"/>
                      <a:pt x="147" y="77"/>
                      <a:pt x="147" y="77"/>
                    </a:cubicBezTo>
                    <a:cubicBezTo>
                      <a:pt x="147" y="77"/>
                      <a:pt x="147" y="77"/>
                      <a:pt x="147" y="77"/>
                    </a:cubicBezTo>
                    <a:cubicBezTo>
                      <a:pt x="147" y="77"/>
                      <a:pt x="147" y="77"/>
                      <a:pt x="147" y="77"/>
                    </a:cubicBezTo>
                    <a:cubicBezTo>
                      <a:pt x="146" y="77"/>
                      <a:pt x="146" y="77"/>
                      <a:pt x="146" y="77"/>
                    </a:cubicBezTo>
                    <a:cubicBezTo>
                      <a:pt x="145" y="77"/>
                      <a:pt x="145" y="77"/>
                      <a:pt x="145" y="77"/>
                    </a:cubicBezTo>
                    <a:cubicBezTo>
                      <a:pt x="144" y="76"/>
                      <a:pt x="144" y="76"/>
                      <a:pt x="144" y="76"/>
                    </a:cubicBezTo>
                    <a:cubicBezTo>
                      <a:pt x="144" y="77"/>
                      <a:pt x="144" y="77"/>
                      <a:pt x="144" y="77"/>
                    </a:cubicBezTo>
                    <a:cubicBezTo>
                      <a:pt x="144" y="78"/>
                      <a:pt x="144" y="78"/>
                      <a:pt x="144" y="78"/>
                    </a:cubicBezTo>
                    <a:cubicBezTo>
                      <a:pt x="144" y="78"/>
                      <a:pt x="144" y="78"/>
                      <a:pt x="144" y="78"/>
                    </a:cubicBezTo>
                    <a:cubicBezTo>
                      <a:pt x="143" y="79"/>
                      <a:pt x="143" y="79"/>
                      <a:pt x="143" y="79"/>
                    </a:cubicBezTo>
                    <a:cubicBezTo>
                      <a:pt x="143" y="79"/>
                      <a:pt x="143" y="79"/>
                      <a:pt x="143" y="79"/>
                    </a:cubicBezTo>
                    <a:cubicBezTo>
                      <a:pt x="143" y="80"/>
                      <a:pt x="143" y="80"/>
                      <a:pt x="143" y="80"/>
                    </a:cubicBezTo>
                    <a:cubicBezTo>
                      <a:pt x="142" y="80"/>
                      <a:pt x="142" y="80"/>
                      <a:pt x="142" y="80"/>
                    </a:cubicBezTo>
                    <a:cubicBezTo>
                      <a:pt x="142" y="80"/>
                      <a:pt x="142" y="80"/>
                      <a:pt x="142" y="80"/>
                    </a:cubicBezTo>
                    <a:cubicBezTo>
                      <a:pt x="142" y="79"/>
                      <a:pt x="142" y="79"/>
                      <a:pt x="142" y="79"/>
                    </a:cubicBezTo>
                    <a:cubicBezTo>
                      <a:pt x="142" y="78"/>
                      <a:pt x="142" y="78"/>
                      <a:pt x="142" y="78"/>
                    </a:cubicBezTo>
                    <a:cubicBezTo>
                      <a:pt x="141" y="78"/>
                      <a:pt x="141" y="78"/>
                      <a:pt x="141" y="78"/>
                    </a:cubicBezTo>
                    <a:cubicBezTo>
                      <a:pt x="141" y="78"/>
                      <a:pt x="141" y="79"/>
                      <a:pt x="140" y="79"/>
                    </a:cubicBezTo>
                    <a:cubicBezTo>
                      <a:pt x="140" y="79"/>
                      <a:pt x="141" y="80"/>
                      <a:pt x="141" y="80"/>
                    </a:cubicBezTo>
                    <a:cubicBezTo>
                      <a:pt x="140" y="80"/>
                      <a:pt x="140" y="80"/>
                      <a:pt x="140" y="80"/>
                    </a:cubicBezTo>
                    <a:cubicBezTo>
                      <a:pt x="140" y="80"/>
                      <a:pt x="140" y="80"/>
                      <a:pt x="140" y="80"/>
                    </a:cubicBezTo>
                    <a:cubicBezTo>
                      <a:pt x="140" y="80"/>
                      <a:pt x="140" y="80"/>
                      <a:pt x="140" y="80"/>
                    </a:cubicBezTo>
                    <a:cubicBezTo>
                      <a:pt x="139" y="80"/>
                      <a:pt x="139" y="80"/>
                      <a:pt x="139" y="80"/>
                    </a:cubicBezTo>
                    <a:cubicBezTo>
                      <a:pt x="138" y="80"/>
                      <a:pt x="138" y="80"/>
                      <a:pt x="138" y="80"/>
                    </a:cubicBezTo>
                    <a:cubicBezTo>
                      <a:pt x="138" y="80"/>
                      <a:pt x="138" y="80"/>
                      <a:pt x="138" y="80"/>
                    </a:cubicBezTo>
                    <a:cubicBezTo>
                      <a:pt x="137" y="81"/>
                      <a:pt x="137" y="81"/>
                      <a:pt x="137" y="81"/>
                    </a:cubicBezTo>
                    <a:cubicBezTo>
                      <a:pt x="137" y="81"/>
                      <a:pt x="137" y="82"/>
                      <a:pt x="137" y="82"/>
                    </a:cubicBezTo>
                    <a:cubicBezTo>
                      <a:pt x="137" y="82"/>
                      <a:pt x="137" y="82"/>
                      <a:pt x="138" y="82"/>
                    </a:cubicBezTo>
                    <a:cubicBezTo>
                      <a:pt x="138" y="82"/>
                      <a:pt x="138" y="82"/>
                      <a:pt x="138" y="82"/>
                    </a:cubicBezTo>
                    <a:cubicBezTo>
                      <a:pt x="138" y="82"/>
                      <a:pt x="138" y="82"/>
                      <a:pt x="138" y="82"/>
                    </a:cubicBezTo>
                    <a:cubicBezTo>
                      <a:pt x="138" y="82"/>
                      <a:pt x="138" y="82"/>
                      <a:pt x="138" y="82"/>
                    </a:cubicBezTo>
                    <a:cubicBezTo>
                      <a:pt x="138" y="82"/>
                      <a:pt x="138" y="81"/>
                      <a:pt x="138" y="81"/>
                    </a:cubicBezTo>
                    <a:cubicBezTo>
                      <a:pt x="139" y="81"/>
                      <a:pt x="139" y="81"/>
                      <a:pt x="139" y="81"/>
                    </a:cubicBezTo>
                    <a:cubicBezTo>
                      <a:pt x="139" y="81"/>
                      <a:pt x="139" y="81"/>
                      <a:pt x="140" y="81"/>
                    </a:cubicBezTo>
                    <a:cubicBezTo>
                      <a:pt x="140" y="82"/>
                      <a:pt x="140" y="82"/>
                      <a:pt x="140" y="82"/>
                    </a:cubicBezTo>
                    <a:cubicBezTo>
                      <a:pt x="140" y="82"/>
                      <a:pt x="140" y="82"/>
                      <a:pt x="140" y="82"/>
                    </a:cubicBezTo>
                    <a:cubicBezTo>
                      <a:pt x="139" y="82"/>
                      <a:pt x="139" y="82"/>
                      <a:pt x="139" y="82"/>
                    </a:cubicBezTo>
                    <a:cubicBezTo>
                      <a:pt x="139" y="82"/>
                      <a:pt x="139" y="82"/>
                      <a:pt x="139" y="82"/>
                    </a:cubicBezTo>
                    <a:cubicBezTo>
                      <a:pt x="139" y="82"/>
                      <a:pt x="139" y="82"/>
                      <a:pt x="139" y="82"/>
                    </a:cubicBezTo>
                    <a:cubicBezTo>
                      <a:pt x="139" y="83"/>
                      <a:pt x="139" y="83"/>
                      <a:pt x="139" y="83"/>
                    </a:cubicBezTo>
                    <a:cubicBezTo>
                      <a:pt x="139" y="83"/>
                      <a:pt x="139" y="83"/>
                      <a:pt x="139" y="83"/>
                    </a:cubicBezTo>
                    <a:cubicBezTo>
                      <a:pt x="139" y="83"/>
                      <a:pt x="140" y="83"/>
                      <a:pt x="140" y="83"/>
                    </a:cubicBezTo>
                    <a:cubicBezTo>
                      <a:pt x="140" y="83"/>
                      <a:pt x="140" y="84"/>
                      <a:pt x="140" y="84"/>
                    </a:cubicBezTo>
                    <a:cubicBezTo>
                      <a:pt x="141" y="84"/>
                      <a:pt x="140" y="84"/>
                      <a:pt x="140" y="84"/>
                    </a:cubicBezTo>
                    <a:cubicBezTo>
                      <a:pt x="138" y="84"/>
                      <a:pt x="138" y="84"/>
                      <a:pt x="138" y="84"/>
                    </a:cubicBezTo>
                    <a:cubicBezTo>
                      <a:pt x="137" y="83"/>
                      <a:pt x="137" y="83"/>
                      <a:pt x="137" y="83"/>
                    </a:cubicBezTo>
                    <a:cubicBezTo>
                      <a:pt x="137" y="83"/>
                      <a:pt x="137" y="83"/>
                      <a:pt x="137" y="83"/>
                    </a:cubicBezTo>
                    <a:cubicBezTo>
                      <a:pt x="135" y="84"/>
                      <a:pt x="135" y="84"/>
                      <a:pt x="135" y="84"/>
                    </a:cubicBezTo>
                    <a:cubicBezTo>
                      <a:pt x="135" y="84"/>
                      <a:pt x="136" y="85"/>
                      <a:pt x="136" y="85"/>
                    </a:cubicBezTo>
                    <a:cubicBezTo>
                      <a:pt x="137" y="85"/>
                      <a:pt x="137" y="85"/>
                      <a:pt x="137" y="85"/>
                    </a:cubicBezTo>
                    <a:cubicBezTo>
                      <a:pt x="137" y="85"/>
                      <a:pt x="137" y="85"/>
                      <a:pt x="138" y="85"/>
                    </a:cubicBezTo>
                    <a:cubicBezTo>
                      <a:pt x="139" y="85"/>
                      <a:pt x="139" y="85"/>
                      <a:pt x="139" y="85"/>
                    </a:cubicBezTo>
                    <a:cubicBezTo>
                      <a:pt x="139" y="85"/>
                      <a:pt x="139" y="85"/>
                      <a:pt x="139" y="85"/>
                    </a:cubicBezTo>
                    <a:cubicBezTo>
                      <a:pt x="139" y="85"/>
                      <a:pt x="139" y="85"/>
                      <a:pt x="139" y="85"/>
                    </a:cubicBezTo>
                    <a:cubicBezTo>
                      <a:pt x="139" y="85"/>
                      <a:pt x="140" y="85"/>
                      <a:pt x="141" y="85"/>
                    </a:cubicBezTo>
                    <a:cubicBezTo>
                      <a:pt x="142" y="85"/>
                      <a:pt x="139" y="86"/>
                      <a:pt x="139" y="86"/>
                    </a:cubicBezTo>
                    <a:cubicBezTo>
                      <a:pt x="139" y="86"/>
                      <a:pt x="139" y="86"/>
                      <a:pt x="139" y="86"/>
                    </a:cubicBezTo>
                    <a:cubicBezTo>
                      <a:pt x="138" y="86"/>
                      <a:pt x="138" y="86"/>
                      <a:pt x="138" y="86"/>
                    </a:cubicBezTo>
                    <a:cubicBezTo>
                      <a:pt x="138" y="86"/>
                      <a:pt x="138" y="85"/>
                      <a:pt x="137" y="85"/>
                    </a:cubicBezTo>
                    <a:cubicBezTo>
                      <a:pt x="137" y="85"/>
                      <a:pt x="137" y="85"/>
                      <a:pt x="137" y="85"/>
                    </a:cubicBezTo>
                    <a:cubicBezTo>
                      <a:pt x="136" y="85"/>
                      <a:pt x="136" y="85"/>
                      <a:pt x="136" y="85"/>
                    </a:cubicBezTo>
                    <a:cubicBezTo>
                      <a:pt x="136" y="85"/>
                      <a:pt x="135" y="86"/>
                      <a:pt x="135" y="86"/>
                    </a:cubicBezTo>
                    <a:cubicBezTo>
                      <a:pt x="135" y="86"/>
                      <a:pt x="135" y="86"/>
                      <a:pt x="135" y="86"/>
                    </a:cubicBezTo>
                    <a:cubicBezTo>
                      <a:pt x="133" y="87"/>
                      <a:pt x="133" y="87"/>
                      <a:pt x="133" y="87"/>
                    </a:cubicBezTo>
                    <a:cubicBezTo>
                      <a:pt x="133" y="87"/>
                      <a:pt x="133" y="87"/>
                      <a:pt x="133" y="87"/>
                    </a:cubicBezTo>
                    <a:cubicBezTo>
                      <a:pt x="132" y="88"/>
                      <a:pt x="132" y="88"/>
                      <a:pt x="132" y="88"/>
                    </a:cubicBezTo>
                    <a:cubicBezTo>
                      <a:pt x="132" y="88"/>
                      <a:pt x="132" y="88"/>
                      <a:pt x="132" y="88"/>
                    </a:cubicBezTo>
                    <a:cubicBezTo>
                      <a:pt x="131" y="89"/>
                      <a:pt x="131" y="89"/>
                      <a:pt x="131" y="89"/>
                    </a:cubicBezTo>
                    <a:cubicBezTo>
                      <a:pt x="131" y="89"/>
                      <a:pt x="131" y="89"/>
                      <a:pt x="131" y="89"/>
                    </a:cubicBezTo>
                    <a:cubicBezTo>
                      <a:pt x="131" y="89"/>
                      <a:pt x="130" y="90"/>
                      <a:pt x="131" y="90"/>
                    </a:cubicBezTo>
                    <a:cubicBezTo>
                      <a:pt x="132" y="90"/>
                      <a:pt x="131" y="90"/>
                      <a:pt x="131" y="90"/>
                    </a:cubicBezTo>
                    <a:cubicBezTo>
                      <a:pt x="130" y="91"/>
                      <a:pt x="130" y="91"/>
                      <a:pt x="130" y="91"/>
                    </a:cubicBezTo>
                    <a:cubicBezTo>
                      <a:pt x="130" y="91"/>
                      <a:pt x="130" y="91"/>
                      <a:pt x="130" y="91"/>
                    </a:cubicBezTo>
                    <a:cubicBezTo>
                      <a:pt x="129" y="91"/>
                      <a:pt x="129" y="91"/>
                      <a:pt x="129" y="91"/>
                    </a:cubicBezTo>
                    <a:cubicBezTo>
                      <a:pt x="129" y="91"/>
                      <a:pt x="130" y="92"/>
                      <a:pt x="130" y="92"/>
                    </a:cubicBezTo>
                    <a:cubicBezTo>
                      <a:pt x="130" y="92"/>
                      <a:pt x="131" y="92"/>
                      <a:pt x="131" y="92"/>
                    </a:cubicBezTo>
                    <a:cubicBezTo>
                      <a:pt x="133" y="92"/>
                      <a:pt x="133" y="92"/>
                      <a:pt x="133" y="92"/>
                    </a:cubicBezTo>
                    <a:cubicBezTo>
                      <a:pt x="133" y="92"/>
                      <a:pt x="133" y="92"/>
                      <a:pt x="132" y="92"/>
                    </a:cubicBezTo>
                    <a:cubicBezTo>
                      <a:pt x="132" y="92"/>
                      <a:pt x="132" y="92"/>
                      <a:pt x="132" y="92"/>
                    </a:cubicBezTo>
                    <a:cubicBezTo>
                      <a:pt x="132" y="92"/>
                      <a:pt x="132" y="93"/>
                      <a:pt x="132" y="93"/>
                    </a:cubicBezTo>
                    <a:cubicBezTo>
                      <a:pt x="131" y="93"/>
                      <a:pt x="131" y="93"/>
                      <a:pt x="131" y="93"/>
                    </a:cubicBezTo>
                    <a:cubicBezTo>
                      <a:pt x="130" y="93"/>
                      <a:pt x="130" y="93"/>
                      <a:pt x="130" y="93"/>
                    </a:cubicBezTo>
                    <a:cubicBezTo>
                      <a:pt x="130" y="93"/>
                      <a:pt x="129" y="93"/>
                      <a:pt x="129" y="93"/>
                    </a:cubicBezTo>
                    <a:cubicBezTo>
                      <a:pt x="129" y="93"/>
                      <a:pt x="129" y="93"/>
                      <a:pt x="129" y="93"/>
                    </a:cubicBezTo>
                    <a:cubicBezTo>
                      <a:pt x="129" y="94"/>
                      <a:pt x="129" y="94"/>
                      <a:pt x="129" y="94"/>
                    </a:cubicBezTo>
                    <a:cubicBezTo>
                      <a:pt x="129" y="95"/>
                      <a:pt x="129" y="95"/>
                      <a:pt x="129" y="95"/>
                    </a:cubicBezTo>
                    <a:cubicBezTo>
                      <a:pt x="129" y="95"/>
                      <a:pt x="129" y="95"/>
                      <a:pt x="129" y="95"/>
                    </a:cubicBezTo>
                    <a:cubicBezTo>
                      <a:pt x="128" y="95"/>
                      <a:pt x="128" y="95"/>
                      <a:pt x="128" y="95"/>
                    </a:cubicBezTo>
                    <a:cubicBezTo>
                      <a:pt x="128" y="95"/>
                      <a:pt x="128" y="95"/>
                      <a:pt x="128" y="95"/>
                    </a:cubicBezTo>
                    <a:cubicBezTo>
                      <a:pt x="127" y="95"/>
                      <a:pt x="128" y="95"/>
                      <a:pt x="128" y="95"/>
                    </a:cubicBezTo>
                    <a:cubicBezTo>
                      <a:pt x="127" y="96"/>
                      <a:pt x="127" y="96"/>
                      <a:pt x="127" y="96"/>
                    </a:cubicBezTo>
                    <a:cubicBezTo>
                      <a:pt x="127" y="96"/>
                      <a:pt x="127" y="96"/>
                      <a:pt x="127" y="96"/>
                    </a:cubicBezTo>
                    <a:cubicBezTo>
                      <a:pt x="126" y="96"/>
                      <a:pt x="126" y="96"/>
                      <a:pt x="126" y="96"/>
                    </a:cubicBezTo>
                    <a:cubicBezTo>
                      <a:pt x="127" y="97"/>
                      <a:pt x="127" y="97"/>
                      <a:pt x="127" y="97"/>
                    </a:cubicBezTo>
                    <a:cubicBezTo>
                      <a:pt x="127" y="97"/>
                      <a:pt x="127" y="97"/>
                      <a:pt x="127" y="97"/>
                    </a:cubicBezTo>
                    <a:cubicBezTo>
                      <a:pt x="128" y="97"/>
                      <a:pt x="127" y="98"/>
                      <a:pt x="127" y="98"/>
                    </a:cubicBezTo>
                    <a:cubicBezTo>
                      <a:pt x="127" y="98"/>
                      <a:pt x="127" y="98"/>
                      <a:pt x="127" y="98"/>
                    </a:cubicBezTo>
                    <a:cubicBezTo>
                      <a:pt x="126" y="98"/>
                      <a:pt x="126" y="98"/>
                      <a:pt x="126" y="98"/>
                    </a:cubicBezTo>
                    <a:cubicBezTo>
                      <a:pt x="126" y="98"/>
                      <a:pt x="126" y="98"/>
                      <a:pt x="126" y="98"/>
                    </a:cubicBezTo>
                    <a:cubicBezTo>
                      <a:pt x="125" y="98"/>
                      <a:pt x="125" y="98"/>
                      <a:pt x="125" y="98"/>
                    </a:cubicBezTo>
                    <a:cubicBezTo>
                      <a:pt x="126" y="99"/>
                      <a:pt x="126" y="99"/>
                      <a:pt x="126" y="99"/>
                    </a:cubicBezTo>
                    <a:cubicBezTo>
                      <a:pt x="126" y="99"/>
                      <a:pt x="126" y="99"/>
                      <a:pt x="126" y="99"/>
                    </a:cubicBezTo>
                    <a:cubicBezTo>
                      <a:pt x="126" y="99"/>
                      <a:pt x="126" y="99"/>
                      <a:pt x="126" y="99"/>
                    </a:cubicBezTo>
                    <a:cubicBezTo>
                      <a:pt x="127" y="99"/>
                      <a:pt x="127" y="99"/>
                      <a:pt x="127" y="99"/>
                    </a:cubicBezTo>
                    <a:cubicBezTo>
                      <a:pt x="128" y="99"/>
                      <a:pt x="128" y="99"/>
                      <a:pt x="128" y="99"/>
                    </a:cubicBezTo>
                    <a:cubicBezTo>
                      <a:pt x="127" y="100"/>
                      <a:pt x="127" y="100"/>
                      <a:pt x="127" y="100"/>
                    </a:cubicBezTo>
                    <a:cubicBezTo>
                      <a:pt x="127" y="100"/>
                      <a:pt x="127" y="100"/>
                      <a:pt x="127" y="100"/>
                    </a:cubicBezTo>
                    <a:cubicBezTo>
                      <a:pt x="126" y="100"/>
                      <a:pt x="126" y="100"/>
                      <a:pt x="126" y="100"/>
                    </a:cubicBezTo>
                    <a:cubicBezTo>
                      <a:pt x="125" y="100"/>
                      <a:pt x="125" y="100"/>
                      <a:pt x="125" y="100"/>
                    </a:cubicBezTo>
                    <a:cubicBezTo>
                      <a:pt x="123" y="101"/>
                      <a:pt x="123" y="101"/>
                      <a:pt x="123" y="101"/>
                    </a:cubicBezTo>
                    <a:cubicBezTo>
                      <a:pt x="123" y="101"/>
                      <a:pt x="123" y="101"/>
                      <a:pt x="123" y="101"/>
                    </a:cubicBezTo>
                    <a:cubicBezTo>
                      <a:pt x="123" y="101"/>
                      <a:pt x="123" y="101"/>
                      <a:pt x="123" y="102"/>
                    </a:cubicBezTo>
                    <a:cubicBezTo>
                      <a:pt x="123" y="102"/>
                      <a:pt x="124" y="102"/>
                      <a:pt x="124" y="102"/>
                    </a:cubicBezTo>
                    <a:cubicBezTo>
                      <a:pt x="123" y="102"/>
                      <a:pt x="123" y="102"/>
                      <a:pt x="123" y="102"/>
                    </a:cubicBezTo>
                    <a:cubicBezTo>
                      <a:pt x="122" y="103"/>
                      <a:pt x="122" y="103"/>
                      <a:pt x="122" y="103"/>
                    </a:cubicBezTo>
                    <a:cubicBezTo>
                      <a:pt x="122" y="103"/>
                      <a:pt x="122" y="103"/>
                      <a:pt x="122" y="103"/>
                    </a:cubicBezTo>
                    <a:cubicBezTo>
                      <a:pt x="123" y="104"/>
                      <a:pt x="123" y="104"/>
                      <a:pt x="123" y="104"/>
                    </a:cubicBezTo>
                    <a:cubicBezTo>
                      <a:pt x="123" y="104"/>
                      <a:pt x="123" y="104"/>
                      <a:pt x="123" y="104"/>
                    </a:cubicBezTo>
                    <a:cubicBezTo>
                      <a:pt x="123" y="104"/>
                      <a:pt x="123" y="104"/>
                      <a:pt x="123" y="104"/>
                    </a:cubicBezTo>
                    <a:cubicBezTo>
                      <a:pt x="122" y="105"/>
                      <a:pt x="122" y="105"/>
                      <a:pt x="122" y="105"/>
                    </a:cubicBezTo>
                    <a:cubicBezTo>
                      <a:pt x="122" y="105"/>
                      <a:pt x="122" y="105"/>
                      <a:pt x="122" y="105"/>
                    </a:cubicBezTo>
                    <a:cubicBezTo>
                      <a:pt x="121" y="105"/>
                      <a:pt x="121" y="105"/>
                      <a:pt x="121" y="105"/>
                    </a:cubicBezTo>
                    <a:cubicBezTo>
                      <a:pt x="121" y="104"/>
                      <a:pt x="121" y="104"/>
                      <a:pt x="121" y="104"/>
                    </a:cubicBezTo>
                    <a:cubicBezTo>
                      <a:pt x="121" y="104"/>
                      <a:pt x="121" y="104"/>
                      <a:pt x="121" y="104"/>
                    </a:cubicBezTo>
                    <a:cubicBezTo>
                      <a:pt x="120" y="104"/>
                      <a:pt x="120" y="104"/>
                      <a:pt x="120" y="104"/>
                    </a:cubicBezTo>
                    <a:cubicBezTo>
                      <a:pt x="119" y="105"/>
                      <a:pt x="119" y="105"/>
                      <a:pt x="119" y="105"/>
                    </a:cubicBezTo>
                    <a:cubicBezTo>
                      <a:pt x="119" y="105"/>
                      <a:pt x="119" y="105"/>
                      <a:pt x="119" y="105"/>
                    </a:cubicBezTo>
                    <a:cubicBezTo>
                      <a:pt x="118" y="106"/>
                      <a:pt x="118" y="106"/>
                      <a:pt x="118" y="106"/>
                    </a:cubicBezTo>
                    <a:cubicBezTo>
                      <a:pt x="118" y="106"/>
                      <a:pt x="118" y="106"/>
                      <a:pt x="118" y="106"/>
                    </a:cubicBezTo>
                    <a:cubicBezTo>
                      <a:pt x="117" y="106"/>
                      <a:pt x="117" y="106"/>
                      <a:pt x="117" y="106"/>
                    </a:cubicBezTo>
                    <a:cubicBezTo>
                      <a:pt x="117" y="107"/>
                      <a:pt x="117" y="107"/>
                      <a:pt x="117" y="107"/>
                    </a:cubicBezTo>
                    <a:cubicBezTo>
                      <a:pt x="117" y="107"/>
                      <a:pt x="117" y="107"/>
                      <a:pt x="117" y="107"/>
                    </a:cubicBezTo>
                    <a:cubicBezTo>
                      <a:pt x="117" y="107"/>
                      <a:pt x="117" y="107"/>
                      <a:pt x="117" y="108"/>
                    </a:cubicBezTo>
                    <a:cubicBezTo>
                      <a:pt x="117" y="108"/>
                      <a:pt x="116" y="108"/>
                      <a:pt x="116" y="108"/>
                    </a:cubicBezTo>
                    <a:cubicBezTo>
                      <a:pt x="116" y="109"/>
                      <a:pt x="116" y="109"/>
                      <a:pt x="116" y="109"/>
                    </a:cubicBezTo>
                    <a:cubicBezTo>
                      <a:pt x="116" y="109"/>
                      <a:pt x="116" y="109"/>
                      <a:pt x="116" y="109"/>
                    </a:cubicBezTo>
                    <a:cubicBezTo>
                      <a:pt x="115" y="109"/>
                      <a:pt x="115" y="109"/>
                      <a:pt x="115" y="109"/>
                    </a:cubicBezTo>
                    <a:cubicBezTo>
                      <a:pt x="116" y="109"/>
                      <a:pt x="116" y="109"/>
                      <a:pt x="116" y="109"/>
                    </a:cubicBezTo>
                    <a:cubicBezTo>
                      <a:pt x="115" y="110"/>
                      <a:pt x="115" y="110"/>
                      <a:pt x="115" y="110"/>
                    </a:cubicBezTo>
                    <a:cubicBezTo>
                      <a:pt x="116" y="111"/>
                      <a:pt x="116" y="111"/>
                      <a:pt x="116" y="111"/>
                    </a:cubicBezTo>
                    <a:cubicBezTo>
                      <a:pt x="116" y="111"/>
                      <a:pt x="116" y="110"/>
                      <a:pt x="116" y="111"/>
                    </a:cubicBezTo>
                    <a:cubicBezTo>
                      <a:pt x="117" y="111"/>
                      <a:pt x="117" y="110"/>
                      <a:pt x="117" y="110"/>
                    </a:cubicBezTo>
                    <a:cubicBezTo>
                      <a:pt x="117" y="110"/>
                      <a:pt x="117" y="110"/>
                      <a:pt x="117" y="110"/>
                    </a:cubicBezTo>
                    <a:cubicBezTo>
                      <a:pt x="118" y="110"/>
                      <a:pt x="118" y="110"/>
                      <a:pt x="118" y="110"/>
                    </a:cubicBezTo>
                    <a:cubicBezTo>
                      <a:pt x="118" y="110"/>
                      <a:pt x="118" y="110"/>
                      <a:pt x="118" y="110"/>
                    </a:cubicBezTo>
                    <a:cubicBezTo>
                      <a:pt x="119" y="110"/>
                      <a:pt x="119" y="110"/>
                      <a:pt x="119" y="110"/>
                    </a:cubicBezTo>
                    <a:cubicBezTo>
                      <a:pt x="119" y="110"/>
                      <a:pt x="119" y="110"/>
                      <a:pt x="119" y="110"/>
                    </a:cubicBezTo>
                    <a:cubicBezTo>
                      <a:pt x="120" y="109"/>
                      <a:pt x="120" y="109"/>
                      <a:pt x="120" y="109"/>
                    </a:cubicBezTo>
                    <a:cubicBezTo>
                      <a:pt x="120" y="109"/>
                      <a:pt x="120" y="109"/>
                      <a:pt x="120" y="109"/>
                    </a:cubicBezTo>
                    <a:cubicBezTo>
                      <a:pt x="120" y="109"/>
                      <a:pt x="119" y="108"/>
                      <a:pt x="119" y="108"/>
                    </a:cubicBezTo>
                    <a:cubicBezTo>
                      <a:pt x="119" y="108"/>
                      <a:pt x="120" y="108"/>
                      <a:pt x="120" y="108"/>
                    </a:cubicBezTo>
                    <a:cubicBezTo>
                      <a:pt x="120" y="108"/>
                      <a:pt x="120" y="108"/>
                      <a:pt x="120" y="108"/>
                    </a:cubicBezTo>
                    <a:cubicBezTo>
                      <a:pt x="120" y="108"/>
                      <a:pt x="120" y="108"/>
                      <a:pt x="120" y="108"/>
                    </a:cubicBezTo>
                    <a:cubicBezTo>
                      <a:pt x="120" y="108"/>
                      <a:pt x="121" y="107"/>
                      <a:pt x="121" y="107"/>
                    </a:cubicBezTo>
                    <a:cubicBezTo>
                      <a:pt x="122" y="107"/>
                      <a:pt x="122" y="107"/>
                      <a:pt x="122" y="107"/>
                    </a:cubicBezTo>
                    <a:cubicBezTo>
                      <a:pt x="122" y="108"/>
                      <a:pt x="122" y="108"/>
                      <a:pt x="122" y="108"/>
                    </a:cubicBezTo>
                    <a:cubicBezTo>
                      <a:pt x="122" y="108"/>
                      <a:pt x="122" y="108"/>
                      <a:pt x="121" y="108"/>
                    </a:cubicBezTo>
                    <a:cubicBezTo>
                      <a:pt x="121" y="108"/>
                      <a:pt x="121" y="109"/>
                      <a:pt x="121" y="109"/>
                    </a:cubicBezTo>
                    <a:cubicBezTo>
                      <a:pt x="121" y="109"/>
                      <a:pt x="121" y="109"/>
                      <a:pt x="121" y="109"/>
                    </a:cubicBezTo>
                    <a:cubicBezTo>
                      <a:pt x="121" y="110"/>
                      <a:pt x="121" y="110"/>
                      <a:pt x="121" y="110"/>
                    </a:cubicBezTo>
                    <a:cubicBezTo>
                      <a:pt x="120" y="110"/>
                      <a:pt x="120" y="110"/>
                      <a:pt x="120" y="110"/>
                    </a:cubicBezTo>
                    <a:cubicBezTo>
                      <a:pt x="119" y="110"/>
                      <a:pt x="119" y="110"/>
                      <a:pt x="119" y="110"/>
                    </a:cubicBezTo>
                    <a:cubicBezTo>
                      <a:pt x="120" y="111"/>
                      <a:pt x="120" y="111"/>
                      <a:pt x="120" y="111"/>
                    </a:cubicBezTo>
                    <a:cubicBezTo>
                      <a:pt x="120" y="111"/>
                      <a:pt x="120" y="111"/>
                      <a:pt x="120" y="111"/>
                    </a:cubicBezTo>
                    <a:cubicBezTo>
                      <a:pt x="120" y="111"/>
                      <a:pt x="120" y="111"/>
                      <a:pt x="120" y="111"/>
                    </a:cubicBezTo>
                    <a:cubicBezTo>
                      <a:pt x="119" y="111"/>
                      <a:pt x="119" y="111"/>
                      <a:pt x="119" y="111"/>
                    </a:cubicBezTo>
                    <a:cubicBezTo>
                      <a:pt x="118" y="111"/>
                      <a:pt x="118" y="111"/>
                      <a:pt x="118" y="111"/>
                    </a:cubicBezTo>
                    <a:cubicBezTo>
                      <a:pt x="118" y="111"/>
                      <a:pt x="118" y="111"/>
                      <a:pt x="118" y="111"/>
                    </a:cubicBezTo>
                    <a:cubicBezTo>
                      <a:pt x="117" y="111"/>
                      <a:pt x="117" y="111"/>
                      <a:pt x="117" y="111"/>
                    </a:cubicBezTo>
                    <a:cubicBezTo>
                      <a:pt x="117" y="112"/>
                      <a:pt x="117" y="112"/>
                      <a:pt x="117" y="112"/>
                    </a:cubicBezTo>
                    <a:cubicBezTo>
                      <a:pt x="116" y="112"/>
                      <a:pt x="116" y="112"/>
                      <a:pt x="116" y="112"/>
                    </a:cubicBezTo>
                    <a:cubicBezTo>
                      <a:pt x="115" y="112"/>
                      <a:pt x="115" y="112"/>
                      <a:pt x="115" y="112"/>
                    </a:cubicBezTo>
                    <a:cubicBezTo>
                      <a:pt x="115" y="111"/>
                      <a:pt x="115" y="111"/>
                      <a:pt x="115" y="111"/>
                    </a:cubicBezTo>
                    <a:cubicBezTo>
                      <a:pt x="115" y="111"/>
                      <a:pt x="115" y="111"/>
                      <a:pt x="115" y="111"/>
                    </a:cubicBezTo>
                    <a:cubicBezTo>
                      <a:pt x="114" y="110"/>
                      <a:pt x="114" y="110"/>
                      <a:pt x="114" y="110"/>
                    </a:cubicBezTo>
                    <a:cubicBezTo>
                      <a:pt x="113" y="111"/>
                      <a:pt x="113" y="111"/>
                      <a:pt x="113" y="111"/>
                    </a:cubicBezTo>
                    <a:cubicBezTo>
                      <a:pt x="113" y="111"/>
                      <a:pt x="113" y="111"/>
                      <a:pt x="113" y="111"/>
                    </a:cubicBezTo>
                    <a:cubicBezTo>
                      <a:pt x="113" y="111"/>
                      <a:pt x="113" y="112"/>
                      <a:pt x="112" y="112"/>
                    </a:cubicBezTo>
                    <a:cubicBezTo>
                      <a:pt x="112" y="113"/>
                      <a:pt x="112" y="112"/>
                      <a:pt x="112" y="111"/>
                    </a:cubicBezTo>
                    <a:cubicBezTo>
                      <a:pt x="112" y="111"/>
                      <a:pt x="112" y="112"/>
                      <a:pt x="112" y="112"/>
                    </a:cubicBezTo>
                    <a:cubicBezTo>
                      <a:pt x="111" y="112"/>
                      <a:pt x="111" y="112"/>
                      <a:pt x="111" y="112"/>
                    </a:cubicBezTo>
                    <a:cubicBezTo>
                      <a:pt x="110" y="113"/>
                      <a:pt x="110" y="113"/>
                      <a:pt x="110" y="113"/>
                    </a:cubicBezTo>
                    <a:cubicBezTo>
                      <a:pt x="110" y="113"/>
                      <a:pt x="110" y="113"/>
                      <a:pt x="110" y="113"/>
                    </a:cubicBezTo>
                    <a:cubicBezTo>
                      <a:pt x="110" y="113"/>
                      <a:pt x="110" y="113"/>
                      <a:pt x="110" y="113"/>
                    </a:cubicBezTo>
                    <a:cubicBezTo>
                      <a:pt x="109" y="114"/>
                      <a:pt x="109" y="114"/>
                      <a:pt x="109" y="114"/>
                    </a:cubicBezTo>
                    <a:cubicBezTo>
                      <a:pt x="110" y="114"/>
                      <a:pt x="110" y="114"/>
                      <a:pt x="110" y="114"/>
                    </a:cubicBezTo>
                    <a:cubicBezTo>
                      <a:pt x="111" y="115"/>
                      <a:pt x="111" y="115"/>
                      <a:pt x="111" y="115"/>
                    </a:cubicBezTo>
                    <a:cubicBezTo>
                      <a:pt x="110" y="115"/>
                      <a:pt x="110" y="115"/>
                      <a:pt x="110" y="115"/>
                    </a:cubicBezTo>
                    <a:cubicBezTo>
                      <a:pt x="109" y="115"/>
                      <a:pt x="109" y="115"/>
                      <a:pt x="109" y="115"/>
                    </a:cubicBezTo>
                    <a:cubicBezTo>
                      <a:pt x="108" y="114"/>
                      <a:pt x="108" y="114"/>
                      <a:pt x="108" y="114"/>
                    </a:cubicBezTo>
                    <a:cubicBezTo>
                      <a:pt x="108" y="114"/>
                      <a:pt x="108" y="114"/>
                      <a:pt x="108" y="114"/>
                    </a:cubicBezTo>
                    <a:cubicBezTo>
                      <a:pt x="109" y="115"/>
                      <a:pt x="109" y="115"/>
                      <a:pt x="109" y="115"/>
                    </a:cubicBezTo>
                    <a:cubicBezTo>
                      <a:pt x="109" y="116"/>
                      <a:pt x="109" y="116"/>
                      <a:pt x="109" y="116"/>
                    </a:cubicBezTo>
                    <a:cubicBezTo>
                      <a:pt x="109" y="116"/>
                      <a:pt x="109" y="116"/>
                      <a:pt x="109" y="116"/>
                    </a:cubicBezTo>
                    <a:cubicBezTo>
                      <a:pt x="109" y="116"/>
                      <a:pt x="109" y="116"/>
                      <a:pt x="109" y="116"/>
                    </a:cubicBezTo>
                    <a:cubicBezTo>
                      <a:pt x="109" y="116"/>
                      <a:pt x="109" y="116"/>
                      <a:pt x="109" y="116"/>
                    </a:cubicBezTo>
                    <a:cubicBezTo>
                      <a:pt x="108" y="115"/>
                      <a:pt x="108" y="115"/>
                      <a:pt x="108" y="115"/>
                    </a:cubicBezTo>
                    <a:cubicBezTo>
                      <a:pt x="108" y="115"/>
                      <a:pt x="108" y="115"/>
                      <a:pt x="108" y="115"/>
                    </a:cubicBezTo>
                    <a:cubicBezTo>
                      <a:pt x="108" y="115"/>
                      <a:pt x="108" y="115"/>
                      <a:pt x="107" y="115"/>
                    </a:cubicBezTo>
                    <a:cubicBezTo>
                      <a:pt x="106" y="114"/>
                      <a:pt x="107" y="114"/>
                      <a:pt x="107" y="114"/>
                    </a:cubicBezTo>
                    <a:cubicBezTo>
                      <a:pt x="106" y="114"/>
                      <a:pt x="106" y="114"/>
                      <a:pt x="106" y="114"/>
                    </a:cubicBezTo>
                    <a:cubicBezTo>
                      <a:pt x="106" y="115"/>
                      <a:pt x="106" y="115"/>
                      <a:pt x="106" y="115"/>
                    </a:cubicBezTo>
                    <a:cubicBezTo>
                      <a:pt x="105" y="115"/>
                      <a:pt x="105" y="115"/>
                      <a:pt x="105" y="115"/>
                    </a:cubicBezTo>
                    <a:cubicBezTo>
                      <a:pt x="105" y="115"/>
                      <a:pt x="104" y="115"/>
                      <a:pt x="104" y="115"/>
                    </a:cubicBezTo>
                    <a:cubicBezTo>
                      <a:pt x="103" y="115"/>
                      <a:pt x="103" y="115"/>
                      <a:pt x="103" y="115"/>
                    </a:cubicBezTo>
                    <a:cubicBezTo>
                      <a:pt x="104" y="116"/>
                      <a:pt x="104" y="116"/>
                      <a:pt x="104" y="116"/>
                    </a:cubicBezTo>
                    <a:cubicBezTo>
                      <a:pt x="104" y="116"/>
                      <a:pt x="104" y="116"/>
                      <a:pt x="105" y="116"/>
                    </a:cubicBezTo>
                    <a:cubicBezTo>
                      <a:pt x="105" y="116"/>
                      <a:pt x="105" y="116"/>
                      <a:pt x="106" y="116"/>
                    </a:cubicBezTo>
                    <a:cubicBezTo>
                      <a:pt x="106" y="116"/>
                      <a:pt x="106" y="116"/>
                      <a:pt x="106" y="116"/>
                    </a:cubicBezTo>
                    <a:cubicBezTo>
                      <a:pt x="106" y="117"/>
                      <a:pt x="106" y="117"/>
                      <a:pt x="106" y="117"/>
                    </a:cubicBezTo>
                    <a:cubicBezTo>
                      <a:pt x="105" y="117"/>
                      <a:pt x="105" y="117"/>
                      <a:pt x="105" y="117"/>
                    </a:cubicBezTo>
                    <a:cubicBezTo>
                      <a:pt x="105" y="117"/>
                      <a:pt x="105" y="117"/>
                      <a:pt x="105" y="117"/>
                    </a:cubicBezTo>
                    <a:cubicBezTo>
                      <a:pt x="104" y="117"/>
                      <a:pt x="104" y="117"/>
                      <a:pt x="104" y="117"/>
                    </a:cubicBezTo>
                    <a:cubicBezTo>
                      <a:pt x="103" y="117"/>
                      <a:pt x="103" y="117"/>
                      <a:pt x="103" y="117"/>
                    </a:cubicBezTo>
                    <a:cubicBezTo>
                      <a:pt x="102" y="117"/>
                      <a:pt x="102" y="117"/>
                      <a:pt x="102" y="117"/>
                    </a:cubicBezTo>
                    <a:cubicBezTo>
                      <a:pt x="101" y="117"/>
                      <a:pt x="101" y="117"/>
                      <a:pt x="101" y="117"/>
                    </a:cubicBezTo>
                    <a:cubicBezTo>
                      <a:pt x="102" y="118"/>
                      <a:pt x="102" y="118"/>
                      <a:pt x="102" y="118"/>
                    </a:cubicBezTo>
                    <a:cubicBezTo>
                      <a:pt x="102" y="118"/>
                      <a:pt x="102" y="118"/>
                      <a:pt x="103" y="118"/>
                    </a:cubicBezTo>
                    <a:cubicBezTo>
                      <a:pt x="103" y="118"/>
                      <a:pt x="103" y="118"/>
                      <a:pt x="103" y="118"/>
                    </a:cubicBezTo>
                    <a:cubicBezTo>
                      <a:pt x="104" y="119"/>
                      <a:pt x="104" y="119"/>
                      <a:pt x="104" y="119"/>
                    </a:cubicBezTo>
                    <a:cubicBezTo>
                      <a:pt x="104" y="119"/>
                      <a:pt x="104" y="119"/>
                      <a:pt x="104" y="119"/>
                    </a:cubicBezTo>
                    <a:cubicBezTo>
                      <a:pt x="104" y="120"/>
                      <a:pt x="104" y="120"/>
                      <a:pt x="104" y="120"/>
                    </a:cubicBezTo>
                    <a:cubicBezTo>
                      <a:pt x="104" y="119"/>
                      <a:pt x="104" y="119"/>
                      <a:pt x="104" y="119"/>
                    </a:cubicBezTo>
                    <a:cubicBezTo>
                      <a:pt x="104" y="119"/>
                      <a:pt x="103" y="118"/>
                      <a:pt x="102" y="118"/>
                    </a:cubicBezTo>
                    <a:cubicBezTo>
                      <a:pt x="100" y="118"/>
                      <a:pt x="102" y="118"/>
                      <a:pt x="101" y="118"/>
                    </a:cubicBezTo>
                    <a:cubicBezTo>
                      <a:pt x="101" y="118"/>
                      <a:pt x="101" y="118"/>
                      <a:pt x="101" y="118"/>
                    </a:cubicBezTo>
                    <a:cubicBezTo>
                      <a:pt x="101" y="119"/>
                      <a:pt x="101" y="119"/>
                      <a:pt x="101" y="119"/>
                    </a:cubicBezTo>
                    <a:cubicBezTo>
                      <a:pt x="101" y="119"/>
                      <a:pt x="101" y="119"/>
                      <a:pt x="101" y="119"/>
                    </a:cubicBezTo>
                    <a:cubicBezTo>
                      <a:pt x="101" y="119"/>
                      <a:pt x="101" y="119"/>
                      <a:pt x="101" y="119"/>
                    </a:cubicBezTo>
                    <a:cubicBezTo>
                      <a:pt x="100" y="119"/>
                      <a:pt x="100" y="119"/>
                      <a:pt x="100" y="119"/>
                    </a:cubicBezTo>
                    <a:cubicBezTo>
                      <a:pt x="99" y="119"/>
                      <a:pt x="99" y="119"/>
                      <a:pt x="99" y="119"/>
                    </a:cubicBezTo>
                    <a:cubicBezTo>
                      <a:pt x="99" y="119"/>
                      <a:pt x="99" y="120"/>
                      <a:pt x="100" y="120"/>
                    </a:cubicBezTo>
                    <a:cubicBezTo>
                      <a:pt x="101" y="121"/>
                      <a:pt x="100" y="120"/>
                      <a:pt x="100" y="120"/>
                    </a:cubicBezTo>
                    <a:cubicBezTo>
                      <a:pt x="99" y="120"/>
                      <a:pt x="99" y="120"/>
                      <a:pt x="99" y="120"/>
                    </a:cubicBezTo>
                    <a:cubicBezTo>
                      <a:pt x="97" y="120"/>
                      <a:pt x="97" y="120"/>
                      <a:pt x="97" y="120"/>
                    </a:cubicBezTo>
                    <a:cubicBezTo>
                      <a:pt x="97" y="120"/>
                      <a:pt x="97" y="120"/>
                      <a:pt x="97" y="120"/>
                    </a:cubicBezTo>
                    <a:cubicBezTo>
                      <a:pt x="97" y="121"/>
                      <a:pt x="97" y="121"/>
                      <a:pt x="97" y="121"/>
                    </a:cubicBezTo>
                    <a:cubicBezTo>
                      <a:pt x="97" y="121"/>
                      <a:pt x="97" y="121"/>
                      <a:pt x="97" y="121"/>
                    </a:cubicBezTo>
                    <a:cubicBezTo>
                      <a:pt x="98" y="121"/>
                      <a:pt x="98" y="121"/>
                      <a:pt x="98" y="122"/>
                    </a:cubicBezTo>
                    <a:cubicBezTo>
                      <a:pt x="99" y="122"/>
                      <a:pt x="99" y="122"/>
                      <a:pt x="99" y="122"/>
                    </a:cubicBezTo>
                    <a:cubicBezTo>
                      <a:pt x="98" y="122"/>
                      <a:pt x="98" y="122"/>
                      <a:pt x="98" y="122"/>
                    </a:cubicBezTo>
                    <a:cubicBezTo>
                      <a:pt x="97" y="122"/>
                      <a:pt x="97" y="122"/>
                      <a:pt x="97" y="122"/>
                    </a:cubicBezTo>
                    <a:cubicBezTo>
                      <a:pt x="95" y="122"/>
                      <a:pt x="95" y="122"/>
                      <a:pt x="95" y="122"/>
                    </a:cubicBezTo>
                    <a:cubicBezTo>
                      <a:pt x="95" y="123"/>
                      <a:pt x="95" y="123"/>
                      <a:pt x="95" y="123"/>
                    </a:cubicBezTo>
                    <a:cubicBezTo>
                      <a:pt x="96" y="124"/>
                      <a:pt x="96" y="124"/>
                      <a:pt x="96" y="124"/>
                    </a:cubicBezTo>
                    <a:cubicBezTo>
                      <a:pt x="96" y="124"/>
                      <a:pt x="96" y="124"/>
                      <a:pt x="96" y="124"/>
                    </a:cubicBezTo>
                    <a:cubicBezTo>
                      <a:pt x="96" y="124"/>
                      <a:pt x="96" y="125"/>
                      <a:pt x="97" y="125"/>
                    </a:cubicBezTo>
                    <a:cubicBezTo>
                      <a:pt x="98" y="125"/>
                      <a:pt x="97" y="125"/>
                      <a:pt x="97" y="125"/>
                    </a:cubicBezTo>
                    <a:cubicBezTo>
                      <a:pt x="97" y="125"/>
                      <a:pt x="96" y="125"/>
                      <a:pt x="96" y="125"/>
                    </a:cubicBezTo>
                    <a:cubicBezTo>
                      <a:pt x="95" y="126"/>
                      <a:pt x="95" y="126"/>
                      <a:pt x="95" y="126"/>
                    </a:cubicBezTo>
                    <a:cubicBezTo>
                      <a:pt x="97" y="126"/>
                      <a:pt x="97" y="126"/>
                      <a:pt x="97" y="126"/>
                    </a:cubicBezTo>
                    <a:cubicBezTo>
                      <a:pt x="98" y="126"/>
                      <a:pt x="98" y="126"/>
                      <a:pt x="98" y="126"/>
                    </a:cubicBezTo>
                    <a:cubicBezTo>
                      <a:pt x="98" y="126"/>
                      <a:pt x="99" y="126"/>
                      <a:pt x="99" y="126"/>
                    </a:cubicBezTo>
                    <a:cubicBezTo>
                      <a:pt x="100" y="126"/>
                      <a:pt x="100" y="126"/>
                      <a:pt x="100" y="126"/>
                    </a:cubicBezTo>
                    <a:cubicBezTo>
                      <a:pt x="100" y="126"/>
                      <a:pt x="100" y="126"/>
                      <a:pt x="100" y="126"/>
                    </a:cubicBezTo>
                    <a:cubicBezTo>
                      <a:pt x="101" y="126"/>
                      <a:pt x="101" y="126"/>
                      <a:pt x="101" y="126"/>
                    </a:cubicBezTo>
                    <a:cubicBezTo>
                      <a:pt x="102" y="126"/>
                      <a:pt x="102" y="126"/>
                      <a:pt x="102" y="126"/>
                    </a:cubicBezTo>
                    <a:cubicBezTo>
                      <a:pt x="102" y="126"/>
                      <a:pt x="102" y="126"/>
                      <a:pt x="102" y="126"/>
                    </a:cubicBezTo>
                    <a:cubicBezTo>
                      <a:pt x="103" y="126"/>
                      <a:pt x="103" y="126"/>
                      <a:pt x="103" y="126"/>
                    </a:cubicBezTo>
                    <a:cubicBezTo>
                      <a:pt x="104" y="126"/>
                      <a:pt x="104" y="126"/>
                      <a:pt x="104" y="126"/>
                    </a:cubicBezTo>
                    <a:cubicBezTo>
                      <a:pt x="104" y="126"/>
                      <a:pt x="104" y="125"/>
                      <a:pt x="105" y="126"/>
                    </a:cubicBezTo>
                    <a:cubicBezTo>
                      <a:pt x="106" y="127"/>
                      <a:pt x="105" y="127"/>
                      <a:pt x="105" y="127"/>
                    </a:cubicBezTo>
                    <a:cubicBezTo>
                      <a:pt x="105" y="127"/>
                      <a:pt x="105" y="127"/>
                      <a:pt x="105" y="127"/>
                    </a:cubicBezTo>
                    <a:cubicBezTo>
                      <a:pt x="104" y="127"/>
                      <a:pt x="104" y="127"/>
                      <a:pt x="104" y="127"/>
                    </a:cubicBezTo>
                    <a:cubicBezTo>
                      <a:pt x="103" y="128"/>
                      <a:pt x="103" y="128"/>
                      <a:pt x="103" y="128"/>
                    </a:cubicBezTo>
                    <a:cubicBezTo>
                      <a:pt x="103" y="127"/>
                      <a:pt x="103" y="127"/>
                      <a:pt x="103" y="127"/>
                    </a:cubicBezTo>
                    <a:cubicBezTo>
                      <a:pt x="102" y="127"/>
                      <a:pt x="102" y="127"/>
                      <a:pt x="102" y="127"/>
                    </a:cubicBezTo>
                    <a:cubicBezTo>
                      <a:pt x="101" y="127"/>
                      <a:pt x="101" y="127"/>
                      <a:pt x="101" y="127"/>
                    </a:cubicBezTo>
                    <a:cubicBezTo>
                      <a:pt x="101" y="127"/>
                      <a:pt x="101" y="127"/>
                      <a:pt x="101" y="127"/>
                    </a:cubicBezTo>
                    <a:cubicBezTo>
                      <a:pt x="101" y="127"/>
                      <a:pt x="101" y="127"/>
                      <a:pt x="101" y="127"/>
                    </a:cubicBezTo>
                    <a:cubicBezTo>
                      <a:pt x="100" y="127"/>
                      <a:pt x="100" y="127"/>
                      <a:pt x="100" y="127"/>
                    </a:cubicBezTo>
                    <a:cubicBezTo>
                      <a:pt x="99" y="127"/>
                      <a:pt x="99" y="127"/>
                      <a:pt x="99" y="127"/>
                    </a:cubicBezTo>
                    <a:cubicBezTo>
                      <a:pt x="97" y="127"/>
                      <a:pt x="97" y="127"/>
                      <a:pt x="97" y="127"/>
                    </a:cubicBezTo>
                    <a:cubicBezTo>
                      <a:pt x="97" y="127"/>
                      <a:pt x="97" y="128"/>
                      <a:pt x="97" y="128"/>
                    </a:cubicBezTo>
                    <a:cubicBezTo>
                      <a:pt x="96" y="128"/>
                      <a:pt x="96" y="128"/>
                      <a:pt x="96" y="128"/>
                    </a:cubicBezTo>
                    <a:cubicBezTo>
                      <a:pt x="96" y="128"/>
                      <a:pt x="96" y="128"/>
                      <a:pt x="96" y="128"/>
                    </a:cubicBezTo>
                    <a:cubicBezTo>
                      <a:pt x="96" y="129"/>
                      <a:pt x="96" y="129"/>
                      <a:pt x="96" y="129"/>
                    </a:cubicBezTo>
                    <a:cubicBezTo>
                      <a:pt x="96" y="129"/>
                      <a:pt x="96" y="129"/>
                      <a:pt x="97" y="129"/>
                    </a:cubicBezTo>
                    <a:cubicBezTo>
                      <a:pt x="97" y="129"/>
                      <a:pt x="97" y="129"/>
                      <a:pt x="97" y="129"/>
                    </a:cubicBezTo>
                    <a:cubicBezTo>
                      <a:pt x="97" y="129"/>
                      <a:pt x="97" y="129"/>
                      <a:pt x="98" y="129"/>
                    </a:cubicBezTo>
                    <a:cubicBezTo>
                      <a:pt x="98" y="129"/>
                      <a:pt x="97" y="130"/>
                      <a:pt x="97" y="130"/>
                    </a:cubicBezTo>
                    <a:cubicBezTo>
                      <a:pt x="97" y="130"/>
                      <a:pt x="97" y="130"/>
                      <a:pt x="97" y="130"/>
                    </a:cubicBezTo>
                    <a:cubicBezTo>
                      <a:pt x="98" y="130"/>
                      <a:pt x="98" y="130"/>
                      <a:pt x="98" y="130"/>
                    </a:cubicBezTo>
                    <a:cubicBezTo>
                      <a:pt x="97" y="131"/>
                      <a:pt x="97" y="131"/>
                      <a:pt x="97" y="131"/>
                    </a:cubicBezTo>
                    <a:cubicBezTo>
                      <a:pt x="97" y="131"/>
                      <a:pt x="97" y="131"/>
                      <a:pt x="97" y="131"/>
                    </a:cubicBezTo>
                    <a:cubicBezTo>
                      <a:pt x="95" y="131"/>
                      <a:pt x="95" y="131"/>
                      <a:pt x="95" y="131"/>
                    </a:cubicBezTo>
                    <a:cubicBezTo>
                      <a:pt x="95" y="132"/>
                      <a:pt x="95" y="132"/>
                      <a:pt x="95" y="132"/>
                    </a:cubicBezTo>
                    <a:cubicBezTo>
                      <a:pt x="96" y="133"/>
                      <a:pt x="96" y="133"/>
                      <a:pt x="96" y="133"/>
                    </a:cubicBezTo>
                    <a:cubicBezTo>
                      <a:pt x="96" y="132"/>
                      <a:pt x="96" y="132"/>
                      <a:pt x="96" y="132"/>
                    </a:cubicBezTo>
                    <a:cubicBezTo>
                      <a:pt x="97" y="132"/>
                      <a:pt x="97" y="132"/>
                      <a:pt x="97" y="132"/>
                    </a:cubicBezTo>
                    <a:cubicBezTo>
                      <a:pt x="97" y="132"/>
                      <a:pt x="97" y="132"/>
                      <a:pt x="97" y="132"/>
                    </a:cubicBezTo>
                    <a:cubicBezTo>
                      <a:pt x="97" y="132"/>
                      <a:pt x="98" y="133"/>
                      <a:pt x="98" y="133"/>
                    </a:cubicBezTo>
                    <a:cubicBezTo>
                      <a:pt x="99" y="134"/>
                      <a:pt x="98" y="133"/>
                      <a:pt x="98" y="133"/>
                    </a:cubicBezTo>
                    <a:cubicBezTo>
                      <a:pt x="98" y="133"/>
                      <a:pt x="99" y="133"/>
                      <a:pt x="99" y="133"/>
                    </a:cubicBezTo>
                    <a:cubicBezTo>
                      <a:pt x="99" y="132"/>
                      <a:pt x="99" y="132"/>
                      <a:pt x="99" y="132"/>
                    </a:cubicBezTo>
                    <a:cubicBezTo>
                      <a:pt x="100" y="132"/>
                      <a:pt x="100" y="132"/>
                      <a:pt x="100" y="132"/>
                    </a:cubicBezTo>
                    <a:cubicBezTo>
                      <a:pt x="100" y="131"/>
                      <a:pt x="100" y="131"/>
                      <a:pt x="100" y="131"/>
                    </a:cubicBezTo>
                    <a:cubicBezTo>
                      <a:pt x="101" y="131"/>
                      <a:pt x="101" y="131"/>
                      <a:pt x="101" y="131"/>
                    </a:cubicBezTo>
                    <a:cubicBezTo>
                      <a:pt x="101" y="131"/>
                      <a:pt x="102" y="131"/>
                      <a:pt x="102" y="132"/>
                    </a:cubicBezTo>
                    <a:cubicBezTo>
                      <a:pt x="101" y="132"/>
                      <a:pt x="101" y="132"/>
                      <a:pt x="101" y="132"/>
                    </a:cubicBezTo>
                    <a:cubicBezTo>
                      <a:pt x="101" y="132"/>
                      <a:pt x="101" y="132"/>
                      <a:pt x="101" y="132"/>
                    </a:cubicBezTo>
                    <a:cubicBezTo>
                      <a:pt x="101" y="132"/>
                      <a:pt x="101" y="132"/>
                      <a:pt x="101" y="132"/>
                    </a:cubicBezTo>
                    <a:cubicBezTo>
                      <a:pt x="100" y="132"/>
                      <a:pt x="100" y="132"/>
                      <a:pt x="100" y="132"/>
                    </a:cubicBezTo>
                    <a:cubicBezTo>
                      <a:pt x="100" y="132"/>
                      <a:pt x="100" y="132"/>
                      <a:pt x="100" y="132"/>
                    </a:cubicBezTo>
                    <a:cubicBezTo>
                      <a:pt x="100" y="133"/>
                      <a:pt x="100" y="133"/>
                      <a:pt x="100" y="133"/>
                    </a:cubicBezTo>
                    <a:cubicBezTo>
                      <a:pt x="99" y="133"/>
                      <a:pt x="99" y="133"/>
                      <a:pt x="99" y="133"/>
                    </a:cubicBezTo>
                    <a:cubicBezTo>
                      <a:pt x="98" y="134"/>
                      <a:pt x="98" y="134"/>
                      <a:pt x="98" y="134"/>
                    </a:cubicBezTo>
                    <a:cubicBezTo>
                      <a:pt x="98" y="134"/>
                      <a:pt x="98" y="134"/>
                      <a:pt x="98" y="134"/>
                    </a:cubicBezTo>
                    <a:cubicBezTo>
                      <a:pt x="98" y="135"/>
                      <a:pt x="98" y="135"/>
                      <a:pt x="98" y="135"/>
                    </a:cubicBezTo>
                    <a:cubicBezTo>
                      <a:pt x="98" y="135"/>
                      <a:pt x="99" y="135"/>
                      <a:pt x="99" y="135"/>
                    </a:cubicBezTo>
                    <a:cubicBezTo>
                      <a:pt x="99" y="135"/>
                      <a:pt x="100" y="135"/>
                      <a:pt x="100" y="135"/>
                    </a:cubicBezTo>
                    <a:cubicBezTo>
                      <a:pt x="99" y="136"/>
                      <a:pt x="99" y="136"/>
                      <a:pt x="99" y="136"/>
                    </a:cubicBezTo>
                    <a:cubicBezTo>
                      <a:pt x="99" y="136"/>
                      <a:pt x="99" y="136"/>
                      <a:pt x="99" y="136"/>
                    </a:cubicBezTo>
                    <a:cubicBezTo>
                      <a:pt x="98" y="136"/>
                      <a:pt x="98" y="136"/>
                      <a:pt x="98" y="136"/>
                    </a:cubicBezTo>
                    <a:cubicBezTo>
                      <a:pt x="98" y="137"/>
                      <a:pt x="98" y="137"/>
                      <a:pt x="98" y="137"/>
                    </a:cubicBezTo>
                    <a:cubicBezTo>
                      <a:pt x="97" y="137"/>
                      <a:pt x="97" y="137"/>
                      <a:pt x="97" y="137"/>
                    </a:cubicBezTo>
                    <a:cubicBezTo>
                      <a:pt x="96" y="137"/>
                      <a:pt x="96" y="137"/>
                      <a:pt x="96" y="137"/>
                    </a:cubicBezTo>
                    <a:cubicBezTo>
                      <a:pt x="96" y="138"/>
                      <a:pt x="96" y="138"/>
                      <a:pt x="96" y="138"/>
                    </a:cubicBezTo>
                    <a:cubicBezTo>
                      <a:pt x="96" y="138"/>
                      <a:pt x="96" y="138"/>
                      <a:pt x="96" y="138"/>
                    </a:cubicBezTo>
                    <a:cubicBezTo>
                      <a:pt x="96" y="138"/>
                      <a:pt x="96" y="138"/>
                      <a:pt x="96" y="138"/>
                    </a:cubicBezTo>
                    <a:cubicBezTo>
                      <a:pt x="97" y="138"/>
                      <a:pt x="97" y="138"/>
                      <a:pt x="97" y="138"/>
                    </a:cubicBezTo>
                    <a:cubicBezTo>
                      <a:pt x="97" y="138"/>
                      <a:pt x="97" y="138"/>
                      <a:pt x="97" y="138"/>
                    </a:cubicBezTo>
                    <a:cubicBezTo>
                      <a:pt x="98" y="138"/>
                      <a:pt x="98" y="138"/>
                      <a:pt x="98" y="138"/>
                    </a:cubicBezTo>
                    <a:cubicBezTo>
                      <a:pt x="98" y="138"/>
                      <a:pt x="98" y="137"/>
                      <a:pt x="98" y="137"/>
                    </a:cubicBezTo>
                    <a:cubicBezTo>
                      <a:pt x="98" y="137"/>
                      <a:pt x="99" y="137"/>
                      <a:pt x="99" y="137"/>
                    </a:cubicBezTo>
                    <a:cubicBezTo>
                      <a:pt x="100" y="137"/>
                      <a:pt x="100" y="137"/>
                      <a:pt x="100" y="137"/>
                    </a:cubicBezTo>
                    <a:cubicBezTo>
                      <a:pt x="100" y="137"/>
                      <a:pt x="100" y="137"/>
                      <a:pt x="100" y="137"/>
                    </a:cubicBezTo>
                    <a:cubicBezTo>
                      <a:pt x="101" y="137"/>
                      <a:pt x="101" y="137"/>
                      <a:pt x="101" y="137"/>
                    </a:cubicBezTo>
                    <a:cubicBezTo>
                      <a:pt x="100" y="137"/>
                      <a:pt x="100" y="137"/>
                      <a:pt x="100" y="137"/>
                    </a:cubicBezTo>
                    <a:cubicBezTo>
                      <a:pt x="100" y="137"/>
                      <a:pt x="100" y="137"/>
                      <a:pt x="100" y="137"/>
                    </a:cubicBezTo>
                    <a:cubicBezTo>
                      <a:pt x="100" y="138"/>
                      <a:pt x="100" y="138"/>
                      <a:pt x="100" y="138"/>
                    </a:cubicBezTo>
                    <a:cubicBezTo>
                      <a:pt x="100" y="139"/>
                      <a:pt x="100" y="139"/>
                      <a:pt x="100" y="139"/>
                    </a:cubicBezTo>
                    <a:cubicBezTo>
                      <a:pt x="100" y="139"/>
                      <a:pt x="100" y="139"/>
                      <a:pt x="100" y="139"/>
                    </a:cubicBezTo>
                    <a:cubicBezTo>
                      <a:pt x="99" y="139"/>
                      <a:pt x="99" y="139"/>
                      <a:pt x="99" y="139"/>
                    </a:cubicBezTo>
                    <a:cubicBezTo>
                      <a:pt x="99" y="140"/>
                      <a:pt x="99" y="140"/>
                      <a:pt x="99" y="140"/>
                    </a:cubicBezTo>
                    <a:cubicBezTo>
                      <a:pt x="100" y="140"/>
                      <a:pt x="100" y="140"/>
                      <a:pt x="100" y="140"/>
                    </a:cubicBezTo>
                    <a:cubicBezTo>
                      <a:pt x="100" y="140"/>
                      <a:pt x="100" y="140"/>
                      <a:pt x="100" y="140"/>
                    </a:cubicBezTo>
                    <a:cubicBezTo>
                      <a:pt x="101" y="140"/>
                      <a:pt x="101" y="140"/>
                      <a:pt x="101" y="140"/>
                    </a:cubicBezTo>
                    <a:cubicBezTo>
                      <a:pt x="100" y="140"/>
                      <a:pt x="100" y="140"/>
                      <a:pt x="100" y="140"/>
                    </a:cubicBezTo>
                    <a:cubicBezTo>
                      <a:pt x="100" y="140"/>
                      <a:pt x="100" y="140"/>
                      <a:pt x="100" y="140"/>
                    </a:cubicBezTo>
                    <a:cubicBezTo>
                      <a:pt x="100" y="141"/>
                      <a:pt x="100" y="141"/>
                      <a:pt x="100" y="141"/>
                    </a:cubicBezTo>
                    <a:cubicBezTo>
                      <a:pt x="99" y="141"/>
                      <a:pt x="99" y="141"/>
                      <a:pt x="99" y="141"/>
                    </a:cubicBezTo>
                    <a:cubicBezTo>
                      <a:pt x="98" y="140"/>
                      <a:pt x="98" y="140"/>
                      <a:pt x="98" y="140"/>
                    </a:cubicBezTo>
                    <a:cubicBezTo>
                      <a:pt x="98" y="140"/>
                      <a:pt x="98" y="140"/>
                      <a:pt x="98" y="140"/>
                    </a:cubicBezTo>
                    <a:cubicBezTo>
                      <a:pt x="98" y="141"/>
                      <a:pt x="98" y="141"/>
                      <a:pt x="98" y="141"/>
                    </a:cubicBezTo>
                    <a:cubicBezTo>
                      <a:pt x="97" y="141"/>
                      <a:pt x="97" y="141"/>
                      <a:pt x="97" y="141"/>
                    </a:cubicBezTo>
                    <a:cubicBezTo>
                      <a:pt x="97" y="142"/>
                      <a:pt x="97" y="142"/>
                      <a:pt x="97" y="142"/>
                    </a:cubicBezTo>
                    <a:cubicBezTo>
                      <a:pt x="98" y="142"/>
                      <a:pt x="98" y="142"/>
                      <a:pt x="98" y="142"/>
                    </a:cubicBezTo>
                    <a:cubicBezTo>
                      <a:pt x="98" y="143"/>
                      <a:pt x="98" y="143"/>
                      <a:pt x="98" y="143"/>
                    </a:cubicBezTo>
                    <a:cubicBezTo>
                      <a:pt x="98" y="143"/>
                      <a:pt x="98" y="143"/>
                      <a:pt x="98" y="143"/>
                    </a:cubicBezTo>
                    <a:cubicBezTo>
                      <a:pt x="99" y="144"/>
                      <a:pt x="99" y="144"/>
                      <a:pt x="99" y="144"/>
                    </a:cubicBezTo>
                    <a:cubicBezTo>
                      <a:pt x="100" y="144"/>
                      <a:pt x="100" y="144"/>
                      <a:pt x="100" y="144"/>
                    </a:cubicBezTo>
                    <a:cubicBezTo>
                      <a:pt x="100" y="145"/>
                      <a:pt x="100" y="145"/>
                      <a:pt x="100" y="145"/>
                    </a:cubicBezTo>
                    <a:cubicBezTo>
                      <a:pt x="101" y="145"/>
                      <a:pt x="101" y="145"/>
                      <a:pt x="101" y="145"/>
                    </a:cubicBezTo>
                    <a:cubicBezTo>
                      <a:pt x="102" y="145"/>
                      <a:pt x="102" y="145"/>
                      <a:pt x="102" y="145"/>
                    </a:cubicBezTo>
                    <a:cubicBezTo>
                      <a:pt x="102" y="145"/>
                      <a:pt x="102" y="145"/>
                      <a:pt x="102" y="145"/>
                    </a:cubicBezTo>
                    <a:cubicBezTo>
                      <a:pt x="102" y="145"/>
                      <a:pt x="103" y="145"/>
                      <a:pt x="102" y="145"/>
                    </a:cubicBezTo>
                    <a:cubicBezTo>
                      <a:pt x="102" y="145"/>
                      <a:pt x="102" y="145"/>
                      <a:pt x="102" y="145"/>
                    </a:cubicBezTo>
                    <a:cubicBezTo>
                      <a:pt x="102" y="146"/>
                      <a:pt x="102" y="146"/>
                      <a:pt x="102" y="146"/>
                    </a:cubicBezTo>
                    <a:cubicBezTo>
                      <a:pt x="102" y="146"/>
                      <a:pt x="102" y="146"/>
                      <a:pt x="102" y="146"/>
                    </a:cubicBezTo>
                    <a:cubicBezTo>
                      <a:pt x="103" y="146"/>
                      <a:pt x="103" y="146"/>
                      <a:pt x="103" y="146"/>
                    </a:cubicBezTo>
                    <a:cubicBezTo>
                      <a:pt x="104" y="146"/>
                      <a:pt x="104" y="146"/>
                      <a:pt x="104" y="146"/>
                    </a:cubicBezTo>
                    <a:cubicBezTo>
                      <a:pt x="105" y="146"/>
                      <a:pt x="105" y="146"/>
                      <a:pt x="105" y="146"/>
                    </a:cubicBezTo>
                    <a:cubicBezTo>
                      <a:pt x="106" y="146"/>
                      <a:pt x="106" y="146"/>
                      <a:pt x="106" y="146"/>
                    </a:cubicBezTo>
                    <a:cubicBezTo>
                      <a:pt x="107" y="146"/>
                      <a:pt x="107" y="146"/>
                      <a:pt x="107" y="146"/>
                    </a:cubicBezTo>
                    <a:cubicBezTo>
                      <a:pt x="107" y="146"/>
                      <a:pt x="107" y="146"/>
                      <a:pt x="107" y="146"/>
                    </a:cubicBezTo>
                    <a:cubicBezTo>
                      <a:pt x="108" y="146"/>
                      <a:pt x="108" y="146"/>
                      <a:pt x="108" y="146"/>
                    </a:cubicBezTo>
                    <a:cubicBezTo>
                      <a:pt x="108" y="145"/>
                      <a:pt x="108" y="145"/>
                      <a:pt x="108" y="145"/>
                    </a:cubicBezTo>
                    <a:cubicBezTo>
                      <a:pt x="108" y="145"/>
                      <a:pt x="108" y="145"/>
                      <a:pt x="108" y="145"/>
                    </a:cubicBezTo>
                    <a:cubicBezTo>
                      <a:pt x="109" y="145"/>
                      <a:pt x="109" y="145"/>
                      <a:pt x="109" y="145"/>
                    </a:cubicBezTo>
                    <a:cubicBezTo>
                      <a:pt x="110" y="145"/>
                      <a:pt x="110" y="145"/>
                      <a:pt x="110" y="145"/>
                    </a:cubicBezTo>
                    <a:cubicBezTo>
                      <a:pt x="110" y="145"/>
                      <a:pt x="110" y="145"/>
                      <a:pt x="110" y="145"/>
                    </a:cubicBezTo>
                    <a:cubicBezTo>
                      <a:pt x="111" y="144"/>
                      <a:pt x="111" y="144"/>
                      <a:pt x="111" y="144"/>
                    </a:cubicBezTo>
                    <a:cubicBezTo>
                      <a:pt x="111" y="144"/>
                      <a:pt x="111" y="144"/>
                      <a:pt x="111" y="144"/>
                    </a:cubicBezTo>
                    <a:cubicBezTo>
                      <a:pt x="112" y="143"/>
                      <a:pt x="112" y="143"/>
                      <a:pt x="112" y="143"/>
                    </a:cubicBezTo>
                    <a:cubicBezTo>
                      <a:pt x="113" y="142"/>
                      <a:pt x="113" y="142"/>
                      <a:pt x="113" y="142"/>
                    </a:cubicBezTo>
                    <a:cubicBezTo>
                      <a:pt x="113" y="141"/>
                      <a:pt x="113" y="141"/>
                      <a:pt x="113" y="141"/>
                    </a:cubicBezTo>
                    <a:cubicBezTo>
                      <a:pt x="114" y="141"/>
                      <a:pt x="114" y="141"/>
                      <a:pt x="114" y="141"/>
                    </a:cubicBezTo>
                    <a:cubicBezTo>
                      <a:pt x="114" y="141"/>
                      <a:pt x="114" y="141"/>
                      <a:pt x="114" y="141"/>
                    </a:cubicBezTo>
                    <a:cubicBezTo>
                      <a:pt x="114" y="140"/>
                      <a:pt x="114" y="140"/>
                      <a:pt x="114" y="140"/>
                    </a:cubicBezTo>
                    <a:cubicBezTo>
                      <a:pt x="115" y="140"/>
                      <a:pt x="115" y="140"/>
                      <a:pt x="115" y="140"/>
                    </a:cubicBezTo>
                    <a:cubicBezTo>
                      <a:pt x="115" y="140"/>
                      <a:pt x="115" y="140"/>
                      <a:pt x="115" y="140"/>
                    </a:cubicBezTo>
                    <a:cubicBezTo>
                      <a:pt x="115" y="140"/>
                      <a:pt x="115" y="140"/>
                      <a:pt x="116" y="140"/>
                    </a:cubicBezTo>
                    <a:cubicBezTo>
                      <a:pt x="116" y="140"/>
                      <a:pt x="116" y="140"/>
                      <a:pt x="116" y="140"/>
                    </a:cubicBezTo>
                    <a:cubicBezTo>
                      <a:pt x="117" y="140"/>
                      <a:pt x="117" y="140"/>
                      <a:pt x="117" y="140"/>
                    </a:cubicBezTo>
                    <a:cubicBezTo>
                      <a:pt x="117" y="139"/>
                      <a:pt x="117" y="139"/>
                      <a:pt x="117" y="139"/>
                    </a:cubicBezTo>
                    <a:cubicBezTo>
                      <a:pt x="117" y="139"/>
                      <a:pt x="117" y="139"/>
                      <a:pt x="117" y="139"/>
                    </a:cubicBezTo>
                    <a:cubicBezTo>
                      <a:pt x="117" y="138"/>
                      <a:pt x="117" y="138"/>
                      <a:pt x="117" y="138"/>
                    </a:cubicBezTo>
                    <a:cubicBezTo>
                      <a:pt x="118" y="138"/>
                      <a:pt x="118" y="138"/>
                      <a:pt x="118" y="138"/>
                    </a:cubicBezTo>
                    <a:cubicBezTo>
                      <a:pt x="118" y="138"/>
                      <a:pt x="118" y="138"/>
                      <a:pt x="118" y="138"/>
                    </a:cubicBezTo>
                    <a:cubicBezTo>
                      <a:pt x="118" y="138"/>
                      <a:pt x="118" y="138"/>
                      <a:pt x="117" y="137"/>
                    </a:cubicBezTo>
                    <a:cubicBezTo>
                      <a:pt x="117" y="137"/>
                      <a:pt x="117" y="137"/>
                      <a:pt x="117" y="137"/>
                    </a:cubicBezTo>
                    <a:cubicBezTo>
                      <a:pt x="118" y="136"/>
                      <a:pt x="118" y="136"/>
                      <a:pt x="118" y="136"/>
                    </a:cubicBezTo>
                    <a:cubicBezTo>
                      <a:pt x="118" y="136"/>
                      <a:pt x="118" y="136"/>
                      <a:pt x="118" y="136"/>
                    </a:cubicBezTo>
                    <a:cubicBezTo>
                      <a:pt x="118" y="135"/>
                      <a:pt x="118" y="135"/>
                      <a:pt x="118" y="135"/>
                    </a:cubicBezTo>
                    <a:cubicBezTo>
                      <a:pt x="119" y="135"/>
                      <a:pt x="119" y="135"/>
                      <a:pt x="119" y="135"/>
                    </a:cubicBezTo>
                    <a:cubicBezTo>
                      <a:pt x="119" y="135"/>
                      <a:pt x="119" y="135"/>
                      <a:pt x="119" y="135"/>
                    </a:cubicBezTo>
                    <a:cubicBezTo>
                      <a:pt x="119" y="135"/>
                      <a:pt x="119" y="135"/>
                      <a:pt x="119" y="135"/>
                    </a:cubicBezTo>
                    <a:cubicBezTo>
                      <a:pt x="119" y="136"/>
                      <a:pt x="119" y="136"/>
                      <a:pt x="119" y="136"/>
                    </a:cubicBezTo>
                    <a:cubicBezTo>
                      <a:pt x="119" y="136"/>
                      <a:pt x="119" y="136"/>
                      <a:pt x="119" y="136"/>
                    </a:cubicBezTo>
                    <a:cubicBezTo>
                      <a:pt x="119" y="137"/>
                      <a:pt x="119" y="137"/>
                      <a:pt x="119" y="137"/>
                    </a:cubicBezTo>
                    <a:cubicBezTo>
                      <a:pt x="119" y="137"/>
                      <a:pt x="119" y="137"/>
                      <a:pt x="119" y="137"/>
                    </a:cubicBezTo>
                    <a:cubicBezTo>
                      <a:pt x="119" y="137"/>
                      <a:pt x="119" y="137"/>
                      <a:pt x="119" y="137"/>
                    </a:cubicBezTo>
                    <a:cubicBezTo>
                      <a:pt x="119" y="138"/>
                      <a:pt x="119" y="138"/>
                      <a:pt x="119" y="138"/>
                    </a:cubicBezTo>
                    <a:cubicBezTo>
                      <a:pt x="119" y="139"/>
                      <a:pt x="119" y="139"/>
                      <a:pt x="119" y="139"/>
                    </a:cubicBezTo>
                    <a:cubicBezTo>
                      <a:pt x="121" y="139"/>
                      <a:pt x="121" y="139"/>
                      <a:pt x="121" y="139"/>
                    </a:cubicBezTo>
                    <a:cubicBezTo>
                      <a:pt x="121" y="140"/>
                      <a:pt x="121" y="140"/>
                      <a:pt x="121" y="140"/>
                    </a:cubicBezTo>
                    <a:cubicBezTo>
                      <a:pt x="121" y="140"/>
                      <a:pt x="121" y="140"/>
                      <a:pt x="121" y="140"/>
                    </a:cubicBezTo>
                    <a:cubicBezTo>
                      <a:pt x="121" y="141"/>
                      <a:pt x="121" y="141"/>
                      <a:pt x="121" y="141"/>
                    </a:cubicBezTo>
                    <a:cubicBezTo>
                      <a:pt x="121" y="141"/>
                      <a:pt x="121" y="141"/>
                      <a:pt x="121" y="141"/>
                    </a:cubicBezTo>
                    <a:cubicBezTo>
                      <a:pt x="121" y="141"/>
                      <a:pt x="121" y="141"/>
                      <a:pt x="121" y="141"/>
                    </a:cubicBezTo>
                    <a:cubicBezTo>
                      <a:pt x="121" y="142"/>
                      <a:pt x="121" y="142"/>
                      <a:pt x="121" y="142"/>
                    </a:cubicBezTo>
                    <a:cubicBezTo>
                      <a:pt x="121" y="142"/>
                      <a:pt x="121" y="142"/>
                      <a:pt x="121" y="142"/>
                    </a:cubicBezTo>
                    <a:cubicBezTo>
                      <a:pt x="121" y="142"/>
                      <a:pt x="121" y="142"/>
                      <a:pt x="121" y="142"/>
                    </a:cubicBezTo>
                    <a:cubicBezTo>
                      <a:pt x="121" y="143"/>
                      <a:pt x="121" y="143"/>
                      <a:pt x="121" y="143"/>
                    </a:cubicBezTo>
                    <a:cubicBezTo>
                      <a:pt x="121" y="143"/>
                      <a:pt x="121" y="143"/>
                      <a:pt x="121" y="143"/>
                    </a:cubicBezTo>
                    <a:cubicBezTo>
                      <a:pt x="121" y="143"/>
                      <a:pt x="122" y="144"/>
                      <a:pt x="122" y="144"/>
                    </a:cubicBezTo>
                    <a:cubicBezTo>
                      <a:pt x="122" y="144"/>
                      <a:pt x="122" y="144"/>
                      <a:pt x="122" y="144"/>
                    </a:cubicBezTo>
                    <a:cubicBezTo>
                      <a:pt x="122" y="144"/>
                      <a:pt x="122" y="144"/>
                      <a:pt x="122" y="144"/>
                    </a:cubicBezTo>
                    <a:cubicBezTo>
                      <a:pt x="122" y="145"/>
                      <a:pt x="122" y="145"/>
                      <a:pt x="122" y="145"/>
                    </a:cubicBezTo>
                    <a:cubicBezTo>
                      <a:pt x="123" y="145"/>
                      <a:pt x="123" y="145"/>
                      <a:pt x="123" y="145"/>
                    </a:cubicBezTo>
                    <a:cubicBezTo>
                      <a:pt x="123" y="145"/>
                      <a:pt x="123" y="145"/>
                      <a:pt x="123" y="145"/>
                    </a:cubicBezTo>
                    <a:cubicBezTo>
                      <a:pt x="123" y="146"/>
                      <a:pt x="123" y="146"/>
                      <a:pt x="123" y="146"/>
                    </a:cubicBezTo>
                    <a:cubicBezTo>
                      <a:pt x="123" y="146"/>
                      <a:pt x="123" y="146"/>
                      <a:pt x="123" y="146"/>
                    </a:cubicBezTo>
                    <a:cubicBezTo>
                      <a:pt x="123" y="147"/>
                      <a:pt x="123" y="147"/>
                      <a:pt x="123" y="147"/>
                    </a:cubicBezTo>
                    <a:cubicBezTo>
                      <a:pt x="123" y="147"/>
                      <a:pt x="123" y="147"/>
                      <a:pt x="123" y="147"/>
                    </a:cubicBezTo>
                    <a:cubicBezTo>
                      <a:pt x="124" y="148"/>
                      <a:pt x="124" y="148"/>
                      <a:pt x="124" y="148"/>
                    </a:cubicBezTo>
                    <a:cubicBezTo>
                      <a:pt x="124" y="149"/>
                      <a:pt x="124" y="149"/>
                      <a:pt x="124" y="149"/>
                    </a:cubicBezTo>
                    <a:cubicBezTo>
                      <a:pt x="124" y="149"/>
                      <a:pt x="124" y="149"/>
                      <a:pt x="124" y="149"/>
                    </a:cubicBezTo>
                    <a:cubicBezTo>
                      <a:pt x="124" y="149"/>
                      <a:pt x="124" y="149"/>
                      <a:pt x="124" y="149"/>
                    </a:cubicBezTo>
                    <a:cubicBezTo>
                      <a:pt x="125" y="150"/>
                      <a:pt x="125" y="150"/>
                      <a:pt x="125" y="150"/>
                    </a:cubicBezTo>
                    <a:cubicBezTo>
                      <a:pt x="125" y="150"/>
                      <a:pt x="125" y="150"/>
                      <a:pt x="125" y="150"/>
                    </a:cubicBezTo>
                    <a:cubicBezTo>
                      <a:pt x="125" y="150"/>
                      <a:pt x="125" y="150"/>
                      <a:pt x="125" y="150"/>
                    </a:cubicBezTo>
                    <a:cubicBezTo>
                      <a:pt x="125" y="151"/>
                      <a:pt x="125" y="151"/>
                      <a:pt x="125" y="151"/>
                    </a:cubicBezTo>
                    <a:cubicBezTo>
                      <a:pt x="125" y="151"/>
                      <a:pt x="125" y="151"/>
                      <a:pt x="125" y="152"/>
                    </a:cubicBezTo>
                    <a:cubicBezTo>
                      <a:pt x="125" y="152"/>
                      <a:pt x="126" y="152"/>
                      <a:pt x="126" y="152"/>
                    </a:cubicBezTo>
                    <a:cubicBezTo>
                      <a:pt x="126" y="152"/>
                      <a:pt x="126" y="152"/>
                      <a:pt x="126" y="152"/>
                    </a:cubicBezTo>
                    <a:cubicBezTo>
                      <a:pt x="126" y="152"/>
                      <a:pt x="126" y="153"/>
                      <a:pt x="126" y="153"/>
                    </a:cubicBezTo>
                    <a:cubicBezTo>
                      <a:pt x="126" y="153"/>
                      <a:pt x="127" y="154"/>
                      <a:pt x="127" y="154"/>
                    </a:cubicBezTo>
                    <a:cubicBezTo>
                      <a:pt x="127" y="154"/>
                      <a:pt x="127" y="154"/>
                      <a:pt x="128" y="154"/>
                    </a:cubicBezTo>
                    <a:cubicBezTo>
                      <a:pt x="128" y="154"/>
                      <a:pt x="128" y="155"/>
                      <a:pt x="128" y="155"/>
                    </a:cubicBezTo>
                    <a:cubicBezTo>
                      <a:pt x="128" y="155"/>
                      <a:pt x="128" y="155"/>
                      <a:pt x="128" y="155"/>
                    </a:cubicBezTo>
                    <a:cubicBezTo>
                      <a:pt x="128" y="156"/>
                      <a:pt x="128" y="156"/>
                      <a:pt x="128" y="156"/>
                    </a:cubicBezTo>
                    <a:cubicBezTo>
                      <a:pt x="128" y="156"/>
                      <a:pt x="128" y="156"/>
                      <a:pt x="128" y="156"/>
                    </a:cubicBezTo>
                    <a:cubicBezTo>
                      <a:pt x="127" y="156"/>
                      <a:pt x="127" y="156"/>
                      <a:pt x="127" y="156"/>
                    </a:cubicBezTo>
                    <a:cubicBezTo>
                      <a:pt x="127" y="157"/>
                      <a:pt x="127" y="157"/>
                      <a:pt x="127" y="157"/>
                    </a:cubicBezTo>
                    <a:cubicBezTo>
                      <a:pt x="127" y="157"/>
                      <a:pt x="127" y="157"/>
                      <a:pt x="127" y="158"/>
                    </a:cubicBezTo>
                    <a:cubicBezTo>
                      <a:pt x="127" y="158"/>
                      <a:pt x="127" y="158"/>
                      <a:pt x="127" y="158"/>
                    </a:cubicBezTo>
                    <a:cubicBezTo>
                      <a:pt x="127" y="158"/>
                      <a:pt x="127" y="159"/>
                      <a:pt x="127" y="159"/>
                    </a:cubicBezTo>
                    <a:cubicBezTo>
                      <a:pt x="127" y="159"/>
                      <a:pt x="127" y="159"/>
                      <a:pt x="127" y="159"/>
                    </a:cubicBezTo>
                    <a:cubicBezTo>
                      <a:pt x="128" y="160"/>
                      <a:pt x="128" y="160"/>
                      <a:pt x="128" y="160"/>
                    </a:cubicBezTo>
                    <a:cubicBezTo>
                      <a:pt x="128" y="160"/>
                      <a:pt x="128" y="160"/>
                      <a:pt x="128" y="160"/>
                    </a:cubicBezTo>
                    <a:cubicBezTo>
                      <a:pt x="128" y="160"/>
                      <a:pt x="129" y="160"/>
                      <a:pt x="129" y="160"/>
                    </a:cubicBezTo>
                    <a:cubicBezTo>
                      <a:pt x="129" y="162"/>
                      <a:pt x="129" y="162"/>
                      <a:pt x="129" y="162"/>
                    </a:cubicBezTo>
                    <a:cubicBezTo>
                      <a:pt x="129" y="162"/>
                      <a:pt x="129" y="162"/>
                      <a:pt x="129" y="162"/>
                    </a:cubicBezTo>
                    <a:cubicBezTo>
                      <a:pt x="129" y="162"/>
                      <a:pt x="130" y="162"/>
                      <a:pt x="130" y="162"/>
                    </a:cubicBezTo>
                    <a:cubicBezTo>
                      <a:pt x="130" y="163"/>
                      <a:pt x="130" y="162"/>
                      <a:pt x="130" y="162"/>
                    </a:cubicBezTo>
                    <a:cubicBezTo>
                      <a:pt x="131" y="162"/>
                      <a:pt x="131" y="162"/>
                      <a:pt x="131" y="162"/>
                    </a:cubicBezTo>
                    <a:cubicBezTo>
                      <a:pt x="131" y="162"/>
                      <a:pt x="131" y="162"/>
                      <a:pt x="131" y="162"/>
                    </a:cubicBezTo>
                    <a:cubicBezTo>
                      <a:pt x="132" y="162"/>
                      <a:pt x="132" y="162"/>
                      <a:pt x="132" y="162"/>
                    </a:cubicBezTo>
                    <a:cubicBezTo>
                      <a:pt x="133" y="162"/>
                      <a:pt x="133" y="162"/>
                      <a:pt x="133" y="162"/>
                    </a:cubicBezTo>
                    <a:cubicBezTo>
                      <a:pt x="133" y="162"/>
                      <a:pt x="133" y="162"/>
                      <a:pt x="133" y="162"/>
                    </a:cubicBezTo>
                    <a:cubicBezTo>
                      <a:pt x="133" y="162"/>
                      <a:pt x="133" y="162"/>
                      <a:pt x="133" y="162"/>
                    </a:cubicBezTo>
                    <a:cubicBezTo>
                      <a:pt x="134" y="162"/>
                      <a:pt x="134" y="162"/>
                      <a:pt x="134" y="162"/>
                    </a:cubicBezTo>
                    <a:cubicBezTo>
                      <a:pt x="134" y="161"/>
                      <a:pt x="134" y="161"/>
                      <a:pt x="134" y="161"/>
                    </a:cubicBezTo>
                    <a:cubicBezTo>
                      <a:pt x="134" y="161"/>
                      <a:pt x="134" y="161"/>
                      <a:pt x="134" y="161"/>
                    </a:cubicBezTo>
                    <a:cubicBezTo>
                      <a:pt x="134" y="161"/>
                      <a:pt x="134" y="161"/>
                      <a:pt x="134" y="161"/>
                    </a:cubicBezTo>
                    <a:cubicBezTo>
                      <a:pt x="134" y="160"/>
                      <a:pt x="134" y="160"/>
                      <a:pt x="134" y="160"/>
                    </a:cubicBezTo>
                    <a:cubicBezTo>
                      <a:pt x="134" y="160"/>
                      <a:pt x="134" y="160"/>
                      <a:pt x="134" y="160"/>
                    </a:cubicBezTo>
                    <a:cubicBezTo>
                      <a:pt x="134" y="160"/>
                      <a:pt x="134" y="160"/>
                      <a:pt x="134" y="160"/>
                    </a:cubicBezTo>
                    <a:cubicBezTo>
                      <a:pt x="134" y="160"/>
                      <a:pt x="134" y="159"/>
                      <a:pt x="135" y="159"/>
                    </a:cubicBezTo>
                    <a:cubicBezTo>
                      <a:pt x="135" y="159"/>
                      <a:pt x="135" y="159"/>
                      <a:pt x="135" y="159"/>
                    </a:cubicBezTo>
                    <a:cubicBezTo>
                      <a:pt x="135" y="158"/>
                      <a:pt x="135" y="158"/>
                      <a:pt x="135" y="158"/>
                    </a:cubicBezTo>
                    <a:cubicBezTo>
                      <a:pt x="135" y="158"/>
                      <a:pt x="135" y="158"/>
                      <a:pt x="135" y="158"/>
                    </a:cubicBezTo>
                    <a:cubicBezTo>
                      <a:pt x="136" y="158"/>
                      <a:pt x="136" y="158"/>
                      <a:pt x="136" y="158"/>
                    </a:cubicBezTo>
                    <a:cubicBezTo>
                      <a:pt x="136" y="158"/>
                      <a:pt x="136" y="158"/>
                      <a:pt x="136" y="158"/>
                    </a:cubicBezTo>
                    <a:cubicBezTo>
                      <a:pt x="136" y="158"/>
                      <a:pt x="136" y="158"/>
                      <a:pt x="136" y="158"/>
                    </a:cubicBezTo>
                    <a:cubicBezTo>
                      <a:pt x="137" y="158"/>
                      <a:pt x="137" y="158"/>
                      <a:pt x="137" y="158"/>
                    </a:cubicBezTo>
                    <a:cubicBezTo>
                      <a:pt x="137" y="158"/>
                      <a:pt x="137" y="158"/>
                      <a:pt x="137" y="158"/>
                    </a:cubicBezTo>
                    <a:cubicBezTo>
                      <a:pt x="137" y="157"/>
                      <a:pt x="137" y="157"/>
                      <a:pt x="137" y="157"/>
                    </a:cubicBezTo>
                    <a:cubicBezTo>
                      <a:pt x="137" y="157"/>
                      <a:pt x="137" y="157"/>
                      <a:pt x="138" y="157"/>
                    </a:cubicBezTo>
                    <a:cubicBezTo>
                      <a:pt x="139" y="157"/>
                      <a:pt x="139" y="157"/>
                      <a:pt x="139" y="157"/>
                    </a:cubicBezTo>
                    <a:cubicBezTo>
                      <a:pt x="139" y="157"/>
                      <a:pt x="139" y="157"/>
                      <a:pt x="139" y="157"/>
                    </a:cubicBezTo>
                    <a:cubicBezTo>
                      <a:pt x="139" y="157"/>
                      <a:pt x="139" y="157"/>
                      <a:pt x="139" y="157"/>
                    </a:cubicBezTo>
                    <a:cubicBezTo>
                      <a:pt x="140" y="157"/>
                      <a:pt x="140" y="157"/>
                      <a:pt x="140" y="157"/>
                    </a:cubicBezTo>
                    <a:cubicBezTo>
                      <a:pt x="140" y="158"/>
                      <a:pt x="140" y="158"/>
                      <a:pt x="140" y="158"/>
                    </a:cubicBezTo>
                    <a:cubicBezTo>
                      <a:pt x="141" y="158"/>
                      <a:pt x="141" y="158"/>
                      <a:pt x="141" y="158"/>
                    </a:cubicBezTo>
                    <a:cubicBezTo>
                      <a:pt x="141" y="157"/>
                      <a:pt x="141" y="157"/>
                      <a:pt x="141" y="157"/>
                    </a:cubicBezTo>
                    <a:cubicBezTo>
                      <a:pt x="141" y="157"/>
                      <a:pt x="141" y="157"/>
                      <a:pt x="141" y="157"/>
                    </a:cubicBezTo>
                    <a:cubicBezTo>
                      <a:pt x="142" y="156"/>
                      <a:pt x="142" y="156"/>
                      <a:pt x="142" y="156"/>
                    </a:cubicBezTo>
                    <a:cubicBezTo>
                      <a:pt x="142" y="156"/>
                      <a:pt x="142" y="156"/>
                      <a:pt x="142" y="156"/>
                    </a:cubicBezTo>
                    <a:cubicBezTo>
                      <a:pt x="142" y="155"/>
                      <a:pt x="142" y="155"/>
                      <a:pt x="142" y="155"/>
                    </a:cubicBezTo>
                    <a:cubicBezTo>
                      <a:pt x="143" y="155"/>
                      <a:pt x="143" y="155"/>
                      <a:pt x="143" y="155"/>
                    </a:cubicBezTo>
                    <a:cubicBezTo>
                      <a:pt x="143" y="155"/>
                      <a:pt x="143" y="155"/>
                      <a:pt x="143" y="155"/>
                    </a:cubicBezTo>
                    <a:cubicBezTo>
                      <a:pt x="143" y="154"/>
                      <a:pt x="143" y="154"/>
                      <a:pt x="143" y="154"/>
                    </a:cubicBezTo>
                    <a:cubicBezTo>
                      <a:pt x="143" y="154"/>
                      <a:pt x="143" y="154"/>
                      <a:pt x="143" y="154"/>
                    </a:cubicBezTo>
                    <a:cubicBezTo>
                      <a:pt x="144" y="153"/>
                      <a:pt x="144" y="153"/>
                      <a:pt x="143" y="153"/>
                    </a:cubicBezTo>
                    <a:cubicBezTo>
                      <a:pt x="143" y="153"/>
                      <a:pt x="144" y="153"/>
                      <a:pt x="144" y="153"/>
                    </a:cubicBezTo>
                    <a:cubicBezTo>
                      <a:pt x="144" y="152"/>
                      <a:pt x="144" y="152"/>
                      <a:pt x="144" y="152"/>
                    </a:cubicBezTo>
                    <a:cubicBezTo>
                      <a:pt x="144" y="151"/>
                      <a:pt x="144" y="151"/>
                      <a:pt x="144" y="151"/>
                    </a:cubicBezTo>
                    <a:cubicBezTo>
                      <a:pt x="144" y="151"/>
                      <a:pt x="144" y="151"/>
                      <a:pt x="144" y="151"/>
                    </a:cubicBezTo>
                    <a:cubicBezTo>
                      <a:pt x="144" y="150"/>
                      <a:pt x="144" y="150"/>
                      <a:pt x="144" y="150"/>
                    </a:cubicBezTo>
                    <a:cubicBezTo>
                      <a:pt x="144" y="150"/>
                      <a:pt x="144" y="150"/>
                      <a:pt x="144" y="150"/>
                    </a:cubicBezTo>
                    <a:cubicBezTo>
                      <a:pt x="144" y="150"/>
                      <a:pt x="144" y="150"/>
                      <a:pt x="144" y="150"/>
                    </a:cubicBezTo>
                    <a:cubicBezTo>
                      <a:pt x="144" y="150"/>
                      <a:pt x="144" y="149"/>
                      <a:pt x="144" y="149"/>
                    </a:cubicBezTo>
                    <a:cubicBezTo>
                      <a:pt x="144" y="149"/>
                      <a:pt x="144" y="149"/>
                      <a:pt x="144" y="149"/>
                    </a:cubicBezTo>
                    <a:cubicBezTo>
                      <a:pt x="144" y="149"/>
                      <a:pt x="144" y="148"/>
                      <a:pt x="144" y="148"/>
                    </a:cubicBezTo>
                    <a:cubicBezTo>
                      <a:pt x="144" y="148"/>
                      <a:pt x="144" y="148"/>
                      <a:pt x="144" y="148"/>
                    </a:cubicBezTo>
                    <a:cubicBezTo>
                      <a:pt x="144" y="147"/>
                      <a:pt x="144" y="147"/>
                      <a:pt x="144" y="147"/>
                    </a:cubicBezTo>
                    <a:cubicBezTo>
                      <a:pt x="144" y="147"/>
                      <a:pt x="144" y="147"/>
                      <a:pt x="144" y="147"/>
                    </a:cubicBezTo>
                    <a:cubicBezTo>
                      <a:pt x="144" y="147"/>
                      <a:pt x="144" y="147"/>
                      <a:pt x="144" y="147"/>
                    </a:cubicBezTo>
                    <a:cubicBezTo>
                      <a:pt x="144" y="146"/>
                      <a:pt x="144" y="146"/>
                      <a:pt x="144" y="146"/>
                    </a:cubicBezTo>
                    <a:cubicBezTo>
                      <a:pt x="144" y="146"/>
                      <a:pt x="144" y="146"/>
                      <a:pt x="144" y="146"/>
                    </a:cubicBezTo>
                    <a:cubicBezTo>
                      <a:pt x="144" y="145"/>
                      <a:pt x="144" y="145"/>
                      <a:pt x="144" y="145"/>
                    </a:cubicBezTo>
                    <a:cubicBezTo>
                      <a:pt x="144" y="145"/>
                      <a:pt x="145" y="145"/>
                      <a:pt x="145" y="145"/>
                    </a:cubicBezTo>
                    <a:cubicBezTo>
                      <a:pt x="145" y="145"/>
                      <a:pt x="144" y="144"/>
                      <a:pt x="144" y="144"/>
                    </a:cubicBezTo>
                    <a:cubicBezTo>
                      <a:pt x="144" y="144"/>
                      <a:pt x="144" y="144"/>
                      <a:pt x="144" y="144"/>
                    </a:cubicBezTo>
                    <a:cubicBezTo>
                      <a:pt x="145" y="144"/>
                      <a:pt x="145" y="143"/>
                      <a:pt x="145" y="143"/>
                    </a:cubicBezTo>
                    <a:cubicBezTo>
                      <a:pt x="145" y="143"/>
                      <a:pt x="145" y="143"/>
                      <a:pt x="145" y="143"/>
                    </a:cubicBezTo>
                    <a:cubicBezTo>
                      <a:pt x="144" y="143"/>
                      <a:pt x="144" y="143"/>
                      <a:pt x="144" y="143"/>
                    </a:cubicBezTo>
                    <a:cubicBezTo>
                      <a:pt x="144" y="143"/>
                      <a:pt x="145" y="142"/>
                      <a:pt x="145" y="142"/>
                    </a:cubicBezTo>
                    <a:cubicBezTo>
                      <a:pt x="146" y="143"/>
                      <a:pt x="146" y="142"/>
                      <a:pt x="146" y="142"/>
                    </a:cubicBezTo>
                    <a:cubicBezTo>
                      <a:pt x="146" y="142"/>
                      <a:pt x="146" y="142"/>
                      <a:pt x="146" y="142"/>
                    </a:cubicBezTo>
                    <a:cubicBezTo>
                      <a:pt x="146" y="142"/>
                      <a:pt x="146" y="142"/>
                      <a:pt x="146" y="142"/>
                    </a:cubicBezTo>
                    <a:cubicBezTo>
                      <a:pt x="146" y="142"/>
                      <a:pt x="146" y="142"/>
                      <a:pt x="146" y="142"/>
                    </a:cubicBezTo>
                    <a:cubicBezTo>
                      <a:pt x="146" y="142"/>
                      <a:pt x="147" y="142"/>
                      <a:pt x="147" y="142"/>
                    </a:cubicBezTo>
                    <a:cubicBezTo>
                      <a:pt x="147" y="142"/>
                      <a:pt x="148" y="142"/>
                      <a:pt x="148" y="142"/>
                    </a:cubicBezTo>
                    <a:cubicBezTo>
                      <a:pt x="148" y="141"/>
                      <a:pt x="148" y="141"/>
                      <a:pt x="148" y="141"/>
                    </a:cubicBezTo>
                    <a:cubicBezTo>
                      <a:pt x="148" y="141"/>
                      <a:pt x="148" y="141"/>
                      <a:pt x="148" y="141"/>
                    </a:cubicBezTo>
                    <a:cubicBezTo>
                      <a:pt x="148" y="141"/>
                      <a:pt x="148" y="140"/>
                      <a:pt x="148" y="140"/>
                    </a:cubicBezTo>
                    <a:cubicBezTo>
                      <a:pt x="149" y="140"/>
                      <a:pt x="149" y="140"/>
                      <a:pt x="149" y="140"/>
                    </a:cubicBezTo>
                    <a:cubicBezTo>
                      <a:pt x="149" y="140"/>
                      <a:pt x="149" y="140"/>
                      <a:pt x="149" y="140"/>
                    </a:cubicBezTo>
                    <a:cubicBezTo>
                      <a:pt x="149" y="141"/>
                      <a:pt x="149" y="141"/>
                      <a:pt x="149" y="141"/>
                    </a:cubicBezTo>
                    <a:cubicBezTo>
                      <a:pt x="149" y="141"/>
                      <a:pt x="149" y="141"/>
                      <a:pt x="149" y="141"/>
                    </a:cubicBezTo>
                    <a:cubicBezTo>
                      <a:pt x="150" y="141"/>
                      <a:pt x="150" y="141"/>
                      <a:pt x="150" y="141"/>
                    </a:cubicBezTo>
                    <a:cubicBezTo>
                      <a:pt x="150" y="140"/>
                      <a:pt x="150" y="140"/>
                      <a:pt x="150" y="140"/>
                    </a:cubicBezTo>
                    <a:cubicBezTo>
                      <a:pt x="150" y="140"/>
                      <a:pt x="150" y="140"/>
                      <a:pt x="150" y="140"/>
                    </a:cubicBezTo>
                    <a:cubicBezTo>
                      <a:pt x="151" y="140"/>
                      <a:pt x="151" y="140"/>
                      <a:pt x="151" y="140"/>
                    </a:cubicBezTo>
                    <a:cubicBezTo>
                      <a:pt x="151" y="139"/>
                      <a:pt x="151" y="139"/>
                      <a:pt x="151" y="139"/>
                    </a:cubicBezTo>
                    <a:cubicBezTo>
                      <a:pt x="151" y="139"/>
                      <a:pt x="151" y="139"/>
                      <a:pt x="151" y="139"/>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1" y="138"/>
                      <a:pt x="151" y="138"/>
                      <a:pt x="152" y="139"/>
                    </a:cubicBezTo>
                    <a:cubicBezTo>
                      <a:pt x="152" y="139"/>
                      <a:pt x="152" y="139"/>
                      <a:pt x="152" y="139"/>
                    </a:cubicBezTo>
                    <a:cubicBezTo>
                      <a:pt x="152" y="138"/>
                      <a:pt x="152" y="138"/>
                      <a:pt x="152" y="138"/>
                    </a:cubicBezTo>
                    <a:cubicBezTo>
                      <a:pt x="152" y="138"/>
                      <a:pt x="152" y="138"/>
                      <a:pt x="152" y="138"/>
                    </a:cubicBezTo>
                    <a:cubicBezTo>
                      <a:pt x="152" y="138"/>
                      <a:pt x="152" y="138"/>
                      <a:pt x="152" y="138"/>
                    </a:cubicBezTo>
                    <a:cubicBezTo>
                      <a:pt x="152" y="137"/>
                      <a:pt x="152" y="137"/>
                      <a:pt x="152" y="137"/>
                    </a:cubicBezTo>
                    <a:cubicBezTo>
                      <a:pt x="152" y="137"/>
                      <a:pt x="152" y="137"/>
                      <a:pt x="152" y="137"/>
                    </a:cubicBezTo>
                    <a:cubicBezTo>
                      <a:pt x="152" y="137"/>
                      <a:pt x="152" y="136"/>
                      <a:pt x="152" y="136"/>
                    </a:cubicBezTo>
                    <a:cubicBezTo>
                      <a:pt x="153" y="136"/>
                      <a:pt x="153" y="136"/>
                      <a:pt x="153" y="136"/>
                    </a:cubicBezTo>
                    <a:cubicBezTo>
                      <a:pt x="154" y="136"/>
                      <a:pt x="154" y="136"/>
                      <a:pt x="154" y="136"/>
                    </a:cubicBezTo>
                    <a:cubicBezTo>
                      <a:pt x="154" y="135"/>
                      <a:pt x="154" y="135"/>
                      <a:pt x="154" y="135"/>
                    </a:cubicBezTo>
                    <a:cubicBezTo>
                      <a:pt x="154" y="135"/>
                      <a:pt x="154" y="135"/>
                      <a:pt x="154" y="135"/>
                    </a:cubicBezTo>
                    <a:cubicBezTo>
                      <a:pt x="154" y="134"/>
                      <a:pt x="154" y="134"/>
                      <a:pt x="154" y="134"/>
                    </a:cubicBezTo>
                    <a:cubicBezTo>
                      <a:pt x="153" y="134"/>
                      <a:pt x="153" y="134"/>
                      <a:pt x="153" y="134"/>
                    </a:cubicBezTo>
                    <a:cubicBezTo>
                      <a:pt x="153" y="133"/>
                      <a:pt x="153" y="133"/>
                      <a:pt x="153" y="133"/>
                    </a:cubicBezTo>
                    <a:cubicBezTo>
                      <a:pt x="152" y="133"/>
                      <a:pt x="152" y="133"/>
                      <a:pt x="152" y="133"/>
                    </a:cubicBezTo>
                    <a:cubicBezTo>
                      <a:pt x="152" y="132"/>
                      <a:pt x="152" y="132"/>
                      <a:pt x="152" y="132"/>
                    </a:cubicBezTo>
                    <a:cubicBezTo>
                      <a:pt x="151" y="132"/>
                      <a:pt x="151" y="132"/>
                      <a:pt x="151" y="132"/>
                    </a:cubicBezTo>
                    <a:cubicBezTo>
                      <a:pt x="152" y="132"/>
                      <a:pt x="152" y="132"/>
                      <a:pt x="152" y="132"/>
                    </a:cubicBezTo>
                    <a:cubicBezTo>
                      <a:pt x="150" y="131"/>
                      <a:pt x="150" y="131"/>
                      <a:pt x="150" y="131"/>
                    </a:cubicBezTo>
                    <a:cubicBezTo>
                      <a:pt x="150" y="131"/>
                      <a:pt x="150" y="131"/>
                      <a:pt x="150" y="131"/>
                    </a:cubicBezTo>
                    <a:cubicBezTo>
                      <a:pt x="150" y="131"/>
                      <a:pt x="150" y="131"/>
                      <a:pt x="150" y="131"/>
                    </a:cubicBezTo>
                    <a:cubicBezTo>
                      <a:pt x="149" y="131"/>
                      <a:pt x="149" y="131"/>
                      <a:pt x="149" y="131"/>
                    </a:cubicBezTo>
                    <a:cubicBezTo>
                      <a:pt x="149" y="130"/>
                      <a:pt x="149" y="130"/>
                      <a:pt x="149" y="130"/>
                    </a:cubicBezTo>
                    <a:cubicBezTo>
                      <a:pt x="148" y="130"/>
                      <a:pt x="148" y="130"/>
                      <a:pt x="148" y="130"/>
                    </a:cubicBezTo>
                    <a:cubicBezTo>
                      <a:pt x="148" y="130"/>
                      <a:pt x="148" y="130"/>
                      <a:pt x="148" y="130"/>
                    </a:cubicBezTo>
                    <a:cubicBezTo>
                      <a:pt x="148" y="130"/>
                      <a:pt x="147" y="130"/>
                      <a:pt x="147" y="129"/>
                    </a:cubicBezTo>
                    <a:cubicBezTo>
                      <a:pt x="147" y="129"/>
                      <a:pt x="147" y="129"/>
                      <a:pt x="147" y="129"/>
                    </a:cubicBezTo>
                    <a:cubicBezTo>
                      <a:pt x="147" y="129"/>
                      <a:pt x="147" y="129"/>
                      <a:pt x="147" y="129"/>
                    </a:cubicBezTo>
                    <a:cubicBezTo>
                      <a:pt x="147" y="128"/>
                      <a:pt x="147" y="128"/>
                      <a:pt x="147" y="128"/>
                    </a:cubicBezTo>
                    <a:cubicBezTo>
                      <a:pt x="147" y="127"/>
                      <a:pt x="147" y="127"/>
                      <a:pt x="147" y="127"/>
                    </a:cubicBezTo>
                    <a:cubicBezTo>
                      <a:pt x="147" y="127"/>
                      <a:pt x="147" y="127"/>
                      <a:pt x="147" y="127"/>
                    </a:cubicBezTo>
                    <a:cubicBezTo>
                      <a:pt x="147" y="126"/>
                      <a:pt x="147" y="126"/>
                      <a:pt x="147" y="126"/>
                    </a:cubicBezTo>
                    <a:cubicBezTo>
                      <a:pt x="146" y="126"/>
                      <a:pt x="146" y="126"/>
                      <a:pt x="146" y="126"/>
                    </a:cubicBezTo>
                    <a:cubicBezTo>
                      <a:pt x="146" y="125"/>
                      <a:pt x="146" y="125"/>
                      <a:pt x="146" y="125"/>
                    </a:cubicBezTo>
                    <a:cubicBezTo>
                      <a:pt x="146" y="125"/>
                      <a:pt x="146" y="125"/>
                      <a:pt x="146" y="125"/>
                    </a:cubicBezTo>
                    <a:cubicBezTo>
                      <a:pt x="146" y="124"/>
                      <a:pt x="146" y="124"/>
                      <a:pt x="146" y="124"/>
                    </a:cubicBezTo>
                    <a:cubicBezTo>
                      <a:pt x="146" y="124"/>
                      <a:pt x="146" y="123"/>
                      <a:pt x="146" y="123"/>
                    </a:cubicBezTo>
                    <a:cubicBezTo>
                      <a:pt x="146" y="123"/>
                      <a:pt x="147" y="123"/>
                      <a:pt x="147" y="123"/>
                    </a:cubicBezTo>
                    <a:cubicBezTo>
                      <a:pt x="147" y="122"/>
                      <a:pt x="147" y="122"/>
                      <a:pt x="147" y="122"/>
                    </a:cubicBezTo>
                    <a:cubicBezTo>
                      <a:pt x="147" y="122"/>
                      <a:pt x="147" y="122"/>
                      <a:pt x="147" y="122"/>
                    </a:cubicBezTo>
                    <a:cubicBezTo>
                      <a:pt x="147" y="121"/>
                      <a:pt x="147" y="121"/>
                      <a:pt x="147" y="121"/>
                    </a:cubicBezTo>
                    <a:cubicBezTo>
                      <a:pt x="147" y="121"/>
                      <a:pt x="147" y="121"/>
                      <a:pt x="147" y="121"/>
                    </a:cubicBezTo>
                    <a:cubicBezTo>
                      <a:pt x="148" y="120"/>
                      <a:pt x="148" y="120"/>
                      <a:pt x="148" y="120"/>
                    </a:cubicBezTo>
                    <a:cubicBezTo>
                      <a:pt x="148" y="120"/>
                      <a:pt x="148" y="120"/>
                      <a:pt x="148" y="120"/>
                    </a:cubicBezTo>
                    <a:cubicBezTo>
                      <a:pt x="148" y="119"/>
                      <a:pt x="148" y="119"/>
                      <a:pt x="148" y="119"/>
                    </a:cubicBezTo>
                    <a:cubicBezTo>
                      <a:pt x="148" y="119"/>
                      <a:pt x="148" y="119"/>
                      <a:pt x="148" y="119"/>
                    </a:cubicBezTo>
                    <a:cubicBezTo>
                      <a:pt x="147" y="119"/>
                      <a:pt x="148" y="118"/>
                      <a:pt x="148" y="118"/>
                    </a:cubicBezTo>
                    <a:cubicBezTo>
                      <a:pt x="148" y="118"/>
                      <a:pt x="148" y="118"/>
                      <a:pt x="148" y="118"/>
                    </a:cubicBezTo>
                    <a:cubicBezTo>
                      <a:pt x="148" y="117"/>
                      <a:pt x="148" y="117"/>
                      <a:pt x="148" y="117"/>
                    </a:cubicBezTo>
                    <a:cubicBezTo>
                      <a:pt x="148" y="118"/>
                      <a:pt x="148" y="118"/>
                      <a:pt x="148" y="118"/>
                    </a:cubicBezTo>
                    <a:cubicBezTo>
                      <a:pt x="148" y="118"/>
                      <a:pt x="148" y="118"/>
                      <a:pt x="148" y="118"/>
                    </a:cubicBezTo>
                    <a:cubicBezTo>
                      <a:pt x="148" y="118"/>
                      <a:pt x="149" y="118"/>
                      <a:pt x="149" y="118"/>
                    </a:cubicBezTo>
                    <a:cubicBezTo>
                      <a:pt x="149" y="118"/>
                      <a:pt x="149" y="117"/>
                      <a:pt x="149" y="117"/>
                    </a:cubicBezTo>
                    <a:cubicBezTo>
                      <a:pt x="149" y="117"/>
                      <a:pt x="150" y="117"/>
                      <a:pt x="150" y="117"/>
                    </a:cubicBezTo>
                    <a:cubicBezTo>
                      <a:pt x="150" y="116"/>
                      <a:pt x="150" y="116"/>
                      <a:pt x="150" y="116"/>
                    </a:cubicBezTo>
                    <a:cubicBezTo>
                      <a:pt x="150" y="116"/>
                      <a:pt x="150" y="116"/>
                      <a:pt x="150" y="116"/>
                    </a:cubicBezTo>
                    <a:cubicBezTo>
                      <a:pt x="150" y="115"/>
                      <a:pt x="150" y="115"/>
                      <a:pt x="150" y="115"/>
                    </a:cubicBezTo>
                    <a:cubicBezTo>
                      <a:pt x="150" y="115"/>
                      <a:pt x="150" y="115"/>
                      <a:pt x="150" y="115"/>
                    </a:cubicBezTo>
                    <a:cubicBezTo>
                      <a:pt x="150" y="115"/>
                      <a:pt x="150" y="115"/>
                      <a:pt x="150" y="115"/>
                    </a:cubicBezTo>
                    <a:cubicBezTo>
                      <a:pt x="150" y="115"/>
                      <a:pt x="150" y="115"/>
                      <a:pt x="150" y="115"/>
                    </a:cubicBezTo>
                    <a:cubicBezTo>
                      <a:pt x="151" y="115"/>
                      <a:pt x="151" y="115"/>
                      <a:pt x="151" y="115"/>
                    </a:cubicBezTo>
                    <a:cubicBezTo>
                      <a:pt x="152" y="115"/>
                      <a:pt x="152" y="115"/>
                      <a:pt x="152" y="115"/>
                    </a:cubicBezTo>
                    <a:cubicBezTo>
                      <a:pt x="152" y="114"/>
                      <a:pt x="152" y="114"/>
                      <a:pt x="152" y="114"/>
                    </a:cubicBezTo>
                    <a:cubicBezTo>
                      <a:pt x="153" y="114"/>
                      <a:pt x="153" y="114"/>
                      <a:pt x="153" y="114"/>
                    </a:cubicBezTo>
                    <a:cubicBezTo>
                      <a:pt x="153" y="114"/>
                      <a:pt x="153" y="114"/>
                      <a:pt x="153" y="114"/>
                    </a:cubicBezTo>
                    <a:cubicBezTo>
                      <a:pt x="153" y="113"/>
                      <a:pt x="153" y="113"/>
                      <a:pt x="153" y="113"/>
                    </a:cubicBezTo>
                    <a:cubicBezTo>
                      <a:pt x="153" y="113"/>
                      <a:pt x="153" y="113"/>
                      <a:pt x="153" y="113"/>
                    </a:cubicBezTo>
                    <a:cubicBezTo>
                      <a:pt x="154" y="113"/>
                      <a:pt x="154" y="113"/>
                      <a:pt x="154" y="113"/>
                    </a:cubicBezTo>
                    <a:cubicBezTo>
                      <a:pt x="155" y="113"/>
                      <a:pt x="155" y="113"/>
                      <a:pt x="155" y="113"/>
                    </a:cubicBezTo>
                    <a:cubicBezTo>
                      <a:pt x="155" y="112"/>
                      <a:pt x="155" y="112"/>
                      <a:pt x="155" y="112"/>
                    </a:cubicBezTo>
                    <a:cubicBezTo>
                      <a:pt x="156" y="112"/>
                      <a:pt x="156" y="112"/>
                      <a:pt x="156" y="112"/>
                    </a:cubicBezTo>
                    <a:cubicBezTo>
                      <a:pt x="156" y="111"/>
                      <a:pt x="156" y="111"/>
                      <a:pt x="156" y="111"/>
                    </a:cubicBezTo>
                    <a:cubicBezTo>
                      <a:pt x="157" y="111"/>
                      <a:pt x="157" y="111"/>
                      <a:pt x="157" y="111"/>
                    </a:cubicBezTo>
                    <a:cubicBezTo>
                      <a:pt x="157" y="111"/>
                      <a:pt x="157" y="111"/>
                      <a:pt x="157" y="111"/>
                    </a:cubicBezTo>
                    <a:cubicBezTo>
                      <a:pt x="158" y="111"/>
                      <a:pt x="158" y="111"/>
                      <a:pt x="158" y="111"/>
                    </a:cubicBezTo>
                    <a:cubicBezTo>
                      <a:pt x="158" y="110"/>
                      <a:pt x="158" y="110"/>
                      <a:pt x="158" y="110"/>
                    </a:cubicBezTo>
                    <a:cubicBezTo>
                      <a:pt x="159" y="110"/>
                      <a:pt x="159" y="110"/>
                      <a:pt x="159" y="110"/>
                    </a:cubicBezTo>
                    <a:cubicBezTo>
                      <a:pt x="159" y="110"/>
                      <a:pt x="159" y="110"/>
                      <a:pt x="159" y="110"/>
                    </a:cubicBezTo>
                    <a:cubicBezTo>
                      <a:pt x="160" y="109"/>
                      <a:pt x="160" y="109"/>
                      <a:pt x="160" y="109"/>
                    </a:cubicBezTo>
                    <a:cubicBezTo>
                      <a:pt x="160" y="109"/>
                      <a:pt x="160" y="109"/>
                      <a:pt x="160" y="109"/>
                    </a:cubicBezTo>
                    <a:cubicBezTo>
                      <a:pt x="161" y="109"/>
                      <a:pt x="161" y="109"/>
                      <a:pt x="161" y="109"/>
                    </a:cubicBezTo>
                    <a:cubicBezTo>
                      <a:pt x="162" y="109"/>
                      <a:pt x="162" y="109"/>
                      <a:pt x="162" y="109"/>
                    </a:cubicBezTo>
                    <a:cubicBezTo>
                      <a:pt x="162" y="108"/>
                      <a:pt x="162" y="108"/>
                      <a:pt x="162" y="108"/>
                    </a:cubicBezTo>
                    <a:cubicBezTo>
                      <a:pt x="162" y="108"/>
                      <a:pt x="162" y="108"/>
                      <a:pt x="162" y="108"/>
                    </a:cubicBezTo>
                    <a:cubicBezTo>
                      <a:pt x="162" y="108"/>
                      <a:pt x="162" y="108"/>
                      <a:pt x="162" y="108"/>
                    </a:cubicBezTo>
                    <a:cubicBezTo>
                      <a:pt x="162" y="107"/>
                      <a:pt x="162" y="107"/>
                      <a:pt x="162" y="107"/>
                    </a:cubicBezTo>
                    <a:cubicBezTo>
                      <a:pt x="163" y="107"/>
                      <a:pt x="163" y="107"/>
                      <a:pt x="163" y="107"/>
                    </a:cubicBezTo>
                    <a:cubicBezTo>
                      <a:pt x="163" y="107"/>
                      <a:pt x="163" y="107"/>
                      <a:pt x="163" y="107"/>
                    </a:cubicBezTo>
                    <a:cubicBezTo>
                      <a:pt x="163" y="106"/>
                      <a:pt x="163" y="106"/>
                      <a:pt x="163" y="106"/>
                    </a:cubicBezTo>
                    <a:cubicBezTo>
                      <a:pt x="164" y="106"/>
                      <a:pt x="164" y="106"/>
                      <a:pt x="164" y="106"/>
                    </a:cubicBezTo>
                    <a:cubicBezTo>
                      <a:pt x="164" y="105"/>
                      <a:pt x="164" y="105"/>
                      <a:pt x="164" y="105"/>
                    </a:cubicBezTo>
                    <a:cubicBezTo>
                      <a:pt x="165" y="105"/>
                      <a:pt x="165" y="105"/>
                      <a:pt x="165" y="105"/>
                    </a:cubicBezTo>
                    <a:cubicBezTo>
                      <a:pt x="165" y="104"/>
                      <a:pt x="165" y="104"/>
                      <a:pt x="165" y="104"/>
                    </a:cubicBezTo>
                    <a:cubicBezTo>
                      <a:pt x="165" y="104"/>
                      <a:pt x="165" y="104"/>
                      <a:pt x="165" y="104"/>
                    </a:cubicBezTo>
                    <a:cubicBezTo>
                      <a:pt x="165" y="104"/>
                      <a:pt x="165" y="104"/>
                      <a:pt x="165" y="104"/>
                    </a:cubicBezTo>
                    <a:cubicBezTo>
                      <a:pt x="165" y="103"/>
                      <a:pt x="165" y="103"/>
                      <a:pt x="165" y="103"/>
                    </a:cubicBezTo>
                    <a:cubicBezTo>
                      <a:pt x="164" y="103"/>
                      <a:pt x="164" y="103"/>
                      <a:pt x="164" y="103"/>
                    </a:cubicBezTo>
                    <a:cubicBezTo>
                      <a:pt x="164" y="103"/>
                      <a:pt x="164" y="103"/>
                      <a:pt x="164" y="103"/>
                    </a:cubicBezTo>
                    <a:cubicBezTo>
                      <a:pt x="164" y="102"/>
                      <a:pt x="164" y="102"/>
                      <a:pt x="164" y="102"/>
                    </a:cubicBezTo>
                    <a:cubicBezTo>
                      <a:pt x="164" y="102"/>
                      <a:pt x="164" y="102"/>
                      <a:pt x="164" y="102"/>
                    </a:cubicBezTo>
                    <a:cubicBezTo>
                      <a:pt x="164" y="101"/>
                      <a:pt x="164" y="101"/>
                      <a:pt x="164" y="101"/>
                    </a:cubicBezTo>
                    <a:cubicBezTo>
                      <a:pt x="164" y="101"/>
                      <a:pt x="164" y="101"/>
                      <a:pt x="164" y="101"/>
                    </a:cubicBezTo>
                    <a:cubicBezTo>
                      <a:pt x="165" y="101"/>
                      <a:pt x="165" y="101"/>
                      <a:pt x="165" y="101"/>
                    </a:cubicBezTo>
                    <a:cubicBezTo>
                      <a:pt x="165" y="101"/>
                      <a:pt x="165" y="100"/>
                      <a:pt x="165" y="100"/>
                    </a:cubicBezTo>
                    <a:cubicBezTo>
                      <a:pt x="165" y="99"/>
                      <a:pt x="165" y="99"/>
                      <a:pt x="165" y="99"/>
                    </a:cubicBezTo>
                    <a:cubicBezTo>
                      <a:pt x="166" y="99"/>
                      <a:pt x="166" y="99"/>
                      <a:pt x="166" y="99"/>
                    </a:cubicBezTo>
                    <a:cubicBezTo>
                      <a:pt x="165" y="98"/>
                      <a:pt x="165" y="98"/>
                      <a:pt x="165" y="98"/>
                    </a:cubicBezTo>
                    <a:cubicBezTo>
                      <a:pt x="166" y="98"/>
                      <a:pt x="166" y="98"/>
                      <a:pt x="166" y="98"/>
                    </a:cubicBezTo>
                    <a:cubicBezTo>
                      <a:pt x="166" y="98"/>
                      <a:pt x="166" y="98"/>
                      <a:pt x="166" y="98"/>
                    </a:cubicBezTo>
                    <a:cubicBezTo>
                      <a:pt x="167" y="98"/>
                      <a:pt x="167" y="98"/>
                      <a:pt x="167" y="98"/>
                    </a:cubicBezTo>
                    <a:cubicBezTo>
                      <a:pt x="167" y="97"/>
                      <a:pt x="167" y="97"/>
                      <a:pt x="167" y="97"/>
                    </a:cubicBezTo>
                    <a:cubicBezTo>
                      <a:pt x="167" y="97"/>
                      <a:pt x="167" y="97"/>
                      <a:pt x="167" y="97"/>
                    </a:cubicBezTo>
                    <a:cubicBezTo>
                      <a:pt x="168" y="97"/>
                      <a:pt x="168" y="97"/>
                      <a:pt x="168" y="97"/>
                    </a:cubicBezTo>
                    <a:cubicBezTo>
                      <a:pt x="168" y="97"/>
                      <a:pt x="168" y="97"/>
                      <a:pt x="168" y="97"/>
                    </a:cubicBezTo>
                    <a:cubicBezTo>
                      <a:pt x="168" y="96"/>
                      <a:pt x="168" y="96"/>
                      <a:pt x="168" y="96"/>
                    </a:cubicBezTo>
                    <a:cubicBezTo>
                      <a:pt x="169" y="95"/>
                      <a:pt x="169" y="95"/>
                      <a:pt x="169" y="95"/>
                    </a:cubicBezTo>
                    <a:cubicBezTo>
                      <a:pt x="169" y="95"/>
                      <a:pt x="169" y="95"/>
                      <a:pt x="169" y="95"/>
                    </a:cubicBezTo>
                    <a:cubicBezTo>
                      <a:pt x="169" y="95"/>
                      <a:pt x="170" y="96"/>
                      <a:pt x="170" y="96"/>
                    </a:cubicBezTo>
                    <a:cubicBezTo>
                      <a:pt x="170" y="96"/>
                      <a:pt x="170" y="95"/>
                      <a:pt x="170" y="95"/>
                    </a:cubicBezTo>
                    <a:cubicBezTo>
                      <a:pt x="170" y="95"/>
                      <a:pt x="170" y="95"/>
                      <a:pt x="170" y="95"/>
                    </a:cubicBezTo>
                    <a:cubicBezTo>
                      <a:pt x="171" y="95"/>
                      <a:pt x="171" y="95"/>
                      <a:pt x="171" y="95"/>
                    </a:cubicBezTo>
                    <a:cubicBezTo>
                      <a:pt x="171" y="95"/>
                      <a:pt x="171" y="95"/>
                      <a:pt x="171" y="95"/>
                    </a:cubicBezTo>
                    <a:cubicBezTo>
                      <a:pt x="171" y="96"/>
                      <a:pt x="171" y="96"/>
                      <a:pt x="171" y="96"/>
                    </a:cubicBezTo>
                    <a:cubicBezTo>
                      <a:pt x="172" y="95"/>
                      <a:pt x="172" y="95"/>
                      <a:pt x="172" y="95"/>
                    </a:cubicBezTo>
                    <a:cubicBezTo>
                      <a:pt x="173" y="95"/>
                      <a:pt x="173" y="95"/>
                      <a:pt x="173" y="95"/>
                    </a:cubicBezTo>
                    <a:cubicBezTo>
                      <a:pt x="173" y="95"/>
                      <a:pt x="173" y="95"/>
                      <a:pt x="173" y="95"/>
                    </a:cubicBezTo>
                    <a:cubicBezTo>
                      <a:pt x="174" y="95"/>
                      <a:pt x="174" y="95"/>
                      <a:pt x="174" y="95"/>
                    </a:cubicBezTo>
                    <a:cubicBezTo>
                      <a:pt x="175" y="95"/>
                      <a:pt x="175" y="95"/>
                      <a:pt x="175" y="95"/>
                    </a:cubicBezTo>
                    <a:cubicBezTo>
                      <a:pt x="176" y="95"/>
                      <a:pt x="176" y="95"/>
                      <a:pt x="176" y="95"/>
                    </a:cubicBezTo>
                    <a:cubicBezTo>
                      <a:pt x="176" y="95"/>
                      <a:pt x="176" y="95"/>
                      <a:pt x="176" y="95"/>
                    </a:cubicBezTo>
                    <a:cubicBezTo>
                      <a:pt x="177" y="95"/>
                      <a:pt x="177" y="95"/>
                      <a:pt x="177" y="95"/>
                    </a:cubicBezTo>
                    <a:cubicBezTo>
                      <a:pt x="177" y="95"/>
                      <a:pt x="177" y="95"/>
                      <a:pt x="177" y="95"/>
                    </a:cubicBezTo>
                    <a:cubicBezTo>
                      <a:pt x="177" y="95"/>
                      <a:pt x="177" y="95"/>
                      <a:pt x="177" y="95"/>
                    </a:cubicBezTo>
                    <a:cubicBezTo>
                      <a:pt x="178" y="95"/>
                      <a:pt x="178" y="95"/>
                      <a:pt x="178" y="95"/>
                    </a:cubicBezTo>
                    <a:cubicBezTo>
                      <a:pt x="178" y="96"/>
                      <a:pt x="178" y="96"/>
                      <a:pt x="178" y="96"/>
                    </a:cubicBezTo>
                    <a:cubicBezTo>
                      <a:pt x="178" y="96"/>
                      <a:pt x="178" y="96"/>
                      <a:pt x="178" y="96"/>
                    </a:cubicBezTo>
                    <a:cubicBezTo>
                      <a:pt x="179" y="96"/>
                      <a:pt x="179" y="96"/>
                      <a:pt x="179" y="96"/>
                    </a:cubicBezTo>
                    <a:cubicBezTo>
                      <a:pt x="179" y="96"/>
                      <a:pt x="179" y="96"/>
                      <a:pt x="179" y="96"/>
                    </a:cubicBezTo>
                    <a:cubicBezTo>
                      <a:pt x="179" y="96"/>
                      <a:pt x="179" y="96"/>
                      <a:pt x="179" y="96"/>
                    </a:cubicBezTo>
                    <a:cubicBezTo>
                      <a:pt x="180" y="97"/>
                      <a:pt x="180" y="97"/>
                      <a:pt x="180" y="97"/>
                    </a:cubicBezTo>
                    <a:cubicBezTo>
                      <a:pt x="180" y="97"/>
                      <a:pt x="180" y="97"/>
                      <a:pt x="180" y="97"/>
                    </a:cubicBezTo>
                    <a:cubicBezTo>
                      <a:pt x="181" y="97"/>
                      <a:pt x="181" y="97"/>
                      <a:pt x="181" y="97"/>
                    </a:cubicBezTo>
                    <a:cubicBezTo>
                      <a:pt x="181" y="98"/>
                      <a:pt x="181" y="98"/>
                      <a:pt x="181" y="98"/>
                    </a:cubicBezTo>
                    <a:cubicBezTo>
                      <a:pt x="181" y="98"/>
                      <a:pt x="181" y="98"/>
                      <a:pt x="181" y="98"/>
                    </a:cubicBezTo>
                    <a:cubicBezTo>
                      <a:pt x="181" y="98"/>
                      <a:pt x="181" y="98"/>
                      <a:pt x="181" y="98"/>
                    </a:cubicBezTo>
                    <a:cubicBezTo>
                      <a:pt x="181" y="99"/>
                      <a:pt x="181" y="99"/>
                      <a:pt x="181" y="99"/>
                    </a:cubicBezTo>
                    <a:cubicBezTo>
                      <a:pt x="181" y="99"/>
                      <a:pt x="181" y="99"/>
                      <a:pt x="181" y="99"/>
                    </a:cubicBezTo>
                    <a:cubicBezTo>
                      <a:pt x="181" y="100"/>
                      <a:pt x="181" y="100"/>
                      <a:pt x="181" y="100"/>
                    </a:cubicBezTo>
                    <a:cubicBezTo>
                      <a:pt x="181" y="100"/>
                      <a:pt x="181" y="100"/>
                      <a:pt x="181" y="100"/>
                    </a:cubicBezTo>
                    <a:cubicBezTo>
                      <a:pt x="181" y="100"/>
                      <a:pt x="181" y="100"/>
                      <a:pt x="181" y="100"/>
                    </a:cubicBezTo>
                    <a:cubicBezTo>
                      <a:pt x="181" y="100"/>
                      <a:pt x="181" y="101"/>
                      <a:pt x="181" y="101"/>
                    </a:cubicBezTo>
                    <a:cubicBezTo>
                      <a:pt x="181" y="101"/>
                      <a:pt x="181" y="101"/>
                      <a:pt x="181" y="101"/>
                    </a:cubicBezTo>
                    <a:cubicBezTo>
                      <a:pt x="181" y="101"/>
                      <a:pt x="181" y="101"/>
                      <a:pt x="181" y="101"/>
                    </a:cubicBezTo>
                    <a:cubicBezTo>
                      <a:pt x="181" y="102"/>
                      <a:pt x="181" y="102"/>
                      <a:pt x="181" y="102"/>
                    </a:cubicBezTo>
                    <a:cubicBezTo>
                      <a:pt x="180" y="102"/>
                      <a:pt x="180" y="102"/>
                      <a:pt x="180" y="102"/>
                    </a:cubicBezTo>
                    <a:cubicBezTo>
                      <a:pt x="180" y="102"/>
                      <a:pt x="180" y="102"/>
                      <a:pt x="180" y="102"/>
                    </a:cubicBezTo>
                    <a:cubicBezTo>
                      <a:pt x="179" y="102"/>
                      <a:pt x="179" y="102"/>
                      <a:pt x="179" y="102"/>
                    </a:cubicBezTo>
                    <a:cubicBezTo>
                      <a:pt x="179" y="102"/>
                      <a:pt x="179" y="102"/>
                      <a:pt x="179" y="102"/>
                    </a:cubicBezTo>
                    <a:cubicBezTo>
                      <a:pt x="179" y="102"/>
                      <a:pt x="179" y="102"/>
                      <a:pt x="179" y="102"/>
                    </a:cubicBezTo>
                    <a:cubicBezTo>
                      <a:pt x="178" y="102"/>
                      <a:pt x="178" y="102"/>
                      <a:pt x="178" y="102"/>
                    </a:cubicBezTo>
                    <a:cubicBezTo>
                      <a:pt x="177" y="103"/>
                      <a:pt x="177" y="103"/>
                      <a:pt x="177" y="103"/>
                    </a:cubicBezTo>
                    <a:cubicBezTo>
                      <a:pt x="177" y="103"/>
                      <a:pt x="177" y="103"/>
                      <a:pt x="177" y="104"/>
                    </a:cubicBezTo>
                    <a:cubicBezTo>
                      <a:pt x="177" y="104"/>
                      <a:pt x="177" y="104"/>
                      <a:pt x="177" y="104"/>
                    </a:cubicBezTo>
                    <a:cubicBezTo>
                      <a:pt x="177" y="104"/>
                      <a:pt x="177" y="104"/>
                      <a:pt x="177" y="104"/>
                    </a:cubicBezTo>
                    <a:cubicBezTo>
                      <a:pt x="176" y="105"/>
                      <a:pt x="176" y="105"/>
                      <a:pt x="176" y="105"/>
                    </a:cubicBezTo>
                    <a:cubicBezTo>
                      <a:pt x="176" y="105"/>
                      <a:pt x="176" y="105"/>
                      <a:pt x="176" y="105"/>
                    </a:cubicBezTo>
                    <a:cubicBezTo>
                      <a:pt x="176" y="105"/>
                      <a:pt x="176" y="105"/>
                      <a:pt x="176" y="105"/>
                    </a:cubicBezTo>
                    <a:cubicBezTo>
                      <a:pt x="175" y="106"/>
                      <a:pt x="175" y="106"/>
                      <a:pt x="175" y="106"/>
                    </a:cubicBezTo>
                    <a:cubicBezTo>
                      <a:pt x="175" y="106"/>
                      <a:pt x="175" y="106"/>
                      <a:pt x="175" y="106"/>
                    </a:cubicBezTo>
                    <a:cubicBezTo>
                      <a:pt x="174" y="106"/>
                      <a:pt x="174" y="106"/>
                      <a:pt x="174" y="106"/>
                    </a:cubicBezTo>
                    <a:cubicBezTo>
                      <a:pt x="174" y="107"/>
                      <a:pt x="174" y="107"/>
                      <a:pt x="174" y="107"/>
                    </a:cubicBezTo>
                    <a:cubicBezTo>
                      <a:pt x="174" y="107"/>
                      <a:pt x="174" y="107"/>
                      <a:pt x="174" y="107"/>
                    </a:cubicBezTo>
                    <a:cubicBezTo>
                      <a:pt x="173" y="107"/>
                      <a:pt x="173" y="107"/>
                      <a:pt x="173" y="107"/>
                    </a:cubicBezTo>
                    <a:cubicBezTo>
                      <a:pt x="173" y="108"/>
                      <a:pt x="173" y="108"/>
                      <a:pt x="173" y="108"/>
                    </a:cubicBezTo>
                    <a:cubicBezTo>
                      <a:pt x="173" y="108"/>
                      <a:pt x="173" y="108"/>
                      <a:pt x="173" y="108"/>
                    </a:cubicBezTo>
                    <a:cubicBezTo>
                      <a:pt x="173" y="108"/>
                      <a:pt x="173" y="108"/>
                      <a:pt x="173" y="108"/>
                    </a:cubicBezTo>
                    <a:cubicBezTo>
                      <a:pt x="173" y="108"/>
                      <a:pt x="173" y="108"/>
                      <a:pt x="172" y="108"/>
                    </a:cubicBezTo>
                    <a:cubicBezTo>
                      <a:pt x="171" y="109"/>
                      <a:pt x="171" y="109"/>
                      <a:pt x="171" y="109"/>
                    </a:cubicBezTo>
                    <a:cubicBezTo>
                      <a:pt x="171" y="109"/>
                      <a:pt x="172" y="108"/>
                      <a:pt x="171" y="109"/>
                    </a:cubicBezTo>
                    <a:cubicBezTo>
                      <a:pt x="171" y="110"/>
                      <a:pt x="171" y="110"/>
                      <a:pt x="171" y="110"/>
                    </a:cubicBezTo>
                    <a:cubicBezTo>
                      <a:pt x="171" y="110"/>
                      <a:pt x="170" y="110"/>
                      <a:pt x="170" y="110"/>
                    </a:cubicBezTo>
                    <a:cubicBezTo>
                      <a:pt x="169" y="110"/>
                      <a:pt x="169" y="110"/>
                      <a:pt x="169" y="110"/>
                    </a:cubicBezTo>
                    <a:cubicBezTo>
                      <a:pt x="169" y="110"/>
                      <a:pt x="169" y="110"/>
                      <a:pt x="169" y="110"/>
                    </a:cubicBezTo>
                    <a:cubicBezTo>
                      <a:pt x="169" y="110"/>
                      <a:pt x="169" y="110"/>
                      <a:pt x="169" y="110"/>
                    </a:cubicBezTo>
                    <a:cubicBezTo>
                      <a:pt x="169" y="111"/>
                      <a:pt x="169" y="111"/>
                      <a:pt x="169" y="111"/>
                    </a:cubicBezTo>
                    <a:cubicBezTo>
                      <a:pt x="169" y="111"/>
                      <a:pt x="169" y="111"/>
                      <a:pt x="169" y="111"/>
                    </a:cubicBezTo>
                    <a:cubicBezTo>
                      <a:pt x="169" y="112"/>
                      <a:pt x="169" y="112"/>
                      <a:pt x="169" y="112"/>
                    </a:cubicBezTo>
                    <a:cubicBezTo>
                      <a:pt x="169" y="112"/>
                      <a:pt x="169" y="112"/>
                      <a:pt x="169" y="112"/>
                    </a:cubicBezTo>
                    <a:cubicBezTo>
                      <a:pt x="168" y="112"/>
                      <a:pt x="168" y="112"/>
                      <a:pt x="168" y="112"/>
                    </a:cubicBezTo>
                    <a:cubicBezTo>
                      <a:pt x="168" y="113"/>
                      <a:pt x="168" y="113"/>
                      <a:pt x="168" y="113"/>
                    </a:cubicBezTo>
                    <a:cubicBezTo>
                      <a:pt x="167" y="113"/>
                      <a:pt x="167" y="113"/>
                      <a:pt x="167" y="113"/>
                    </a:cubicBezTo>
                    <a:cubicBezTo>
                      <a:pt x="167" y="113"/>
                      <a:pt x="167" y="113"/>
                      <a:pt x="167" y="113"/>
                    </a:cubicBezTo>
                    <a:cubicBezTo>
                      <a:pt x="167" y="113"/>
                      <a:pt x="167" y="113"/>
                      <a:pt x="167" y="113"/>
                    </a:cubicBezTo>
                    <a:cubicBezTo>
                      <a:pt x="166" y="113"/>
                      <a:pt x="166" y="113"/>
                      <a:pt x="166" y="113"/>
                    </a:cubicBezTo>
                    <a:cubicBezTo>
                      <a:pt x="166" y="113"/>
                      <a:pt x="166" y="113"/>
                      <a:pt x="166" y="113"/>
                    </a:cubicBezTo>
                    <a:cubicBezTo>
                      <a:pt x="166" y="113"/>
                      <a:pt x="166" y="113"/>
                      <a:pt x="166" y="113"/>
                    </a:cubicBezTo>
                    <a:cubicBezTo>
                      <a:pt x="166" y="113"/>
                      <a:pt x="165" y="112"/>
                      <a:pt x="165" y="113"/>
                    </a:cubicBezTo>
                    <a:cubicBezTo>
                      <a:pt x="165" y="113"/>
                      <a:pt x="165" y="113"/>
                      <a:pt x="165" y="113"/>
                    </a:cubicBezTo>
                    <a:cubicBezTo>
                      <a:pt x="165" y="114"/>
                      <a:pt x="165" y="114"/>
                      <a:pt x="165" y="114"/>
                    </a:cubicBezTo>
                    <a:cubicBezTo>
                      <a:pt x="165" y="114"/>
                      <a:pt x="165" y="114"/>
                      <a:pt x="165" y="114"/>
                    </a:cubicBezTo>
                    <a:cubicBezTo>
                      <a:pt x="165" y="115"/>
                      <a:pt x="165" y="115"/>
                      <a:pt x="165" y="115"/>
                    </a:cubicBezTo>
                    <a:cubicBezTo>
                      <a:pt x="164" y="115"/>
                      <a:pt x="164" y="115"/>
                      <a:pt x="164" y="115"/>
                    </a:cubicBezTo>
                    <a:cubicBezTo>
                      <a:pt x="164" y="115"/>
                      <a:pt x="164" y="115"/>
                      <a:pt x="164" y="115"/>
                    </a:cubicBezTo>
                    <a:cubicBezTo>
                      <a:pt x="164" y="116"/>
                      <a:pt x="164" y="116"/>
                      <a:pt x="164" y="116"/>
                    </a:cubicBezTo>
                    <a:cubicBezTo>
                      <a:pt x="164" y="116"/>
                      <a:pt x="164" y="116"/>
                      <a:pt x="164" y="116"/>
                    </a:cubicBezTo>
                    <a:cubicBezTo>
                      <a:pt x="164" y="117"/>
                      <a:pt x="164" y="117"/>
                      <a:pt x="164" y="117"/>
                    </a:cubicBezTo>
                    <a:cubicBezTo>
                      <a:pt x="164" y="117"/>
                      <a:pt x="164" y="117"/>
                      <a:pt x="164" y="117"/>
                    </a:cubicBezTo>
                    <a:cubicBezTo>
                      <a:pt x="164" y="118"/>
                      <a:pt x="164" y="118"/>
                      <a:pt x="164" y="118"/>
                    </a:cubicBezTo>
                    <a:cubicBezTo>
                      <a:pt x="164" y="118"/>
                      <a:pt x="164" y="118"/>
                      <a:pt x="164" y="118"/>
                    </a:cubicBezTo>
                    <a:cubicBezTo>
                      <a:pt x="164" y="118"/>
                      <a:pt x="164" y="118"/>
                      <a:pt x="164" y="118"/>
                    </a:cubicBezTo>
                    <a:cubicBezTo>
                      <a:pt x="164" y="119"/>
                      <a:pt x="164" y="119"/>
                      <a:pt x="164" y="119"/>
                    </a:cubicBezTo>
                    <a:cubicBezTo>
                      <a:pt x="164" y="119"/>
                      <a:pt x="164" y="119"/>
                      <a:pt x="164" y="119"/>
                    </a:cubicBezTo>
                    <a:cubicBezTo>
                      <a:pt x="164" y="119"/>
                      <a:pt x="164" y="119"/>
                      <a:pt x="164" y="119"/>
                    </a:cubicBezTo>
                    <a:cubicBezTo>
                      <a:pt x="164" y="120"/>
                      <a:pt x="164" y="120"/>
                      <a:pt x="164" y="120"/>
                    </a:cubicBezTo>
                    <a:cubicBezTo>
                      <a:pt x="164" y="121"/>
                      <a:pt x="164" y="121"/>
                      <a:pt x="164" y="121"/>
                    </a:cubicBezTo>
                    <a:cubicBezTo>
                      <a:pt x="164" y="122"/>
                      <a:pt x="164" y="122"/>
                      <a:pt x="164" y="122"/>
                    </a:cubicBezTo>
                    <a:cubicBezTo>
                      <a:pt x="165" y="122"/>
                      <a:pt x="165" y="122"/>
                      <a:pt x="165" y="122"/>
                    </a:cubicBezTo>
                    <a:cubicBezTo>
                      <a:pt x="165" y="122"/>
                      <a:pt x="165" y="122"/>
                      <a:pt x="165" y="122"/>
                    </a:cubicBezTo>
                    <a:cubicBezTo>
                      <a:pt x="165" y="123"/>
                      <a:pt x="165" y="123"/>
                      <a:pt x="165" y="123"/>
                    </a:cubicBezTo>
                    <a:cubicBezTo>
                      <a:pt x="165" y="123"/>
                      <a:pt x="165" y="123"/>
                      <a:pt x="165" y="123"/>
                    </a:cubicBezTo>
                    <a:cubicBezTo>
                      <a:pt x="165" y="124"/>
                      <a:pt x="165" y="124"/>
                      <a:pt x="165" y="124"/>
                    </a:cubicBezTo>
                    <a:cubicBezTo>
                      <a:pt x="165" y="124"/>
                      <a:pt x="165" y="124"/>
                      <a:pt x="165" y="124"/>
                    </a:cubicBezTo>
                    <a:cubicBezTo>
                      <a:pt x="165" y="124"/>
                      <a:pt x="165" y="124"/>
                      <a:pt x="165" y="124"/>
                    </a:cubicBezTo>
                    <a:cubicBezTo>
                      <a:pt x="165" y="124"/>
                      <a:pt x="165" y="125"/>
                      <a:pt x="165" y="125"/>
                    </a:cubicBezTo>
                    <a:cubicBezTo>
                      <a:pt x="165" y="125"/>
                      <a:pt x="165" y="125"/>
                      <a:pt x="165" y="125"/>
                    </a:cubicBezTo>
                    <a:cubicBezTo>
                      <a:pt x="165" y="126"/>
                      <a:pt x="165" y="126"/>
                      <a:pt x="165" y="126"/>
                    </a:cubicBezTo>
                    <a:cubicBezTo>
                      <a:pt x="165" y="126"/>
                      <a:pt x="165" y="126"/>
                      <a:pt x="165" y="126"/>
                    </a:cubicBezTo>
                    <a:cubicBezTo>
                      <a:pt x="165" y="126"/>
                      <a:pt x="165" y="127"/>
                      <a:pt x="165" y="127"/>
                    </a:cubicBezTo>
                    <a:cubicBezTo>
                      <a:pt x="165" y="127"/>
                      <a:pt x="165" y="127"/>
                      <a:pt x="165" y="127"/>
                    </a:cubicBezTo>
                    <a:cubicBezTo>
                      <a:pt x="165" y="128"/>
                      <a:pt x="165" y="128"/>
                      <a:pt x="165" y="128"/>
                    </a:cubicBezTo>
                    <a:cubicBezTo>
                      <a:pt x="164" y="128"/>
                      <a:pt x="164" y="128"/>
                      <a:pt x="164" y="128"/>
                    </a:cubicBezTo>
                    <a:cubicBezTo>
                      <a:pt x="164" y="129"/>
                      <a:pt x="164" y="129"/>
                      <a:pt x="164" y="129"/>
                    </a:cubicBezTo>
                    <a:cubicBezTo>
                      <a:pt x="165" y="129"/>
                      <a:pt x="165" y="129"/>
                      <a:pt x="165" y="129"/>
                    </a:cubicBezTo>
                    <a:cubicBezTo>
                      <a:pt x="165" y="130"/>
                      <a:pt x="165" y="130"/>
                      <a:pt x="165" y="130"/>
                    </a:cubicBezTo>
                    <a:cubicBezTo>
                      <a:pt x="166" y="130"/>
                      <a:pt x="166" y="130"/>
                      <a:pt x="166" y="130"/>
                    </a:cubicBezTo>
                    <a:cubicBezTo>
                      <a:pt x="166" y="130"/>
                      <a:pt x="166" y="130"/>
                      <a:pt x="166" y="130"/>
                    </a:cubicBezTo>
                    <a:cubicBezTo>
                      <a:pt x="166" y="131"/>
                      <a:pt x="166" y="131"/>
                      <a:pt x="166" y="131"/>
                    </a:cubicBezTo>
                    <a:cubicBezTo>
                      <a:pt x="167" y="131"/>
                      <a:pt x="167" y="131"/>
                      <a:pt x="167" y="131"/>
                    </a:cubicBezTo>
                    <a:cubicBezTo>
                      <a:pt x="167" y="131"/>
                      <a:pt x="167" y="131"/>
                      <a:pt x="167" y="131"/>
                    </a:cubicBezTo>
                    <a:cubicBezTo>
                      <a:pt x="168" y="131"/>
                      <a:pt x="168" y="131"/>
                      <a:pt x="168" y="131"/>
                    </a:cubicBezTo>
                    <a:cubicBezTo>
                      <a:pt x="168" y="131"/>
                      <a:pt x="168" y="131"/>
                      <a:pt x="168" y="131"/>
                    </a:cubicBezTo>
                    <a:cubicBezTo>
                      <a:pt x="169" y="131"/>
                      <a:pt x="169" y="131"/>
                      <a:pt x="169" y="131"/>
                    </a:cubicBezTo>
                    <a:cubicBezTo>
                      <a:pt x="169" y="131"/>
                      <a:pt x="169" y="131"/>
                      <a:pt x="169" y="131"/>
                    </a:cubicBezTo>
                    <a:cubicBezTo>
                      <a:pt x="169" y="131"/>
                      <a:pt x="169" y="131"/>
                      <a:pt x="169" y="132"/>
                    </a:cubicBezTo>
                    <a:cubicBezTo>
                      <a:pt x="169" y="132"/>
                      <a:pt x="169" y="132"/>
                      <a:pt x="169" y="132"/>
                    </a:cubicBezTo>
                    <a:cubicBezTo>
                      <a:pt x="170" y="132"/>
                      <a:pt x="170" y="132"/>
                      <a:pt x="170" y="132"/>
                    </a:cubicBezTo>
                    <a:cubicBezTo>
                      <a:pt x="171" y="132"/>
                      <a:pt x="171" y="132"/>
                      <a:pt x="171" y="132"/>
                    </a:cubicBezTo>
                    <a:cubicBezTo>
                      <a:pt x="171" y="132"/>
                      <a:pt x="171" y="132"/>
                      <a:pt x="171" y="132"/>
                    </a:cubicBezTo>
                    <a:cubicBezTo>
                      <a:pt x="171" y="133"/>
                      <a:pt x="171" y="133"/>
                      <a:pt x="171" y="133"/>
                    </a:cubicBezTo>
                    <a:cubicBezTo>
                      <a:pt x="171" y="133"/>
                      <a:pt x="171" y="133"/>
                      <a:pt x="171" y="133"/>
                    </a:cubicBezTo>
                    <a:cubicBezTo>
                      <a:pt x="171" y="133"/>
                      <a:pt x="171" y="133"/>
                      <a:pt x="171" y="133"/>
                    </a:cubicBezTo>
                    <a:cubicBezTo>
                      <a:pt x="172" y="134"/>
                      <a:pt x="172" y="134"/>
                      <a:pt x="172" y="134"/>
                    </a:cubicBezTo>
                    <a:cubicBezTo>
                      <a:pt x="172" y="134"/>
                      <a:pt x="172" y="134"/>
                      <a:pt x="172" y="134"/>
                    </a:cubicBezTo>
                    <a:cubicBezTo>
                      <a:pt x="173" y="134"/>
                      <a:pt x="173" y="134"/>
                      <a:pt x="173" y="134"/>
                    </a:cubicBezTo>
                    <a:cubicBezTo>
                      <a:pt x="174" y="134"/>
                      <a:pt x="174" y="134"/>
                      <a:pt x="174" y="134"/>
                    </a:cubicBezTo>
                    <a:cubicBezTo>
                      <a:pt x="175" y="134"/>
                      <a:pt x="175" y="134"/>
                      <a:pt x="175" y="134"/>
                    </a:cubicBezTo>
                    <a:cubicBezTo>
                      <a:pt x="176" y="134"/>
                      <a:pt x="176" y="134"/>
                      <a:pt x="176" y="134"/>
                    </a:cubicBezTo>
                    <a:cubicBezTo>
                      <a:pt x="177" y="134"/>
                      <a:pt x="177" y="134"/>
                      <a:pt x="177" y="134"/>
                    </a:cubicBezTo>
                    <a:cubicBezTo>
                      <a:pt x="177" y="134"/>
                      <a:pt x="177" y="134"/>
                      <a:pt x="177" y="134"/>
                    </a:cubicBezTo>
                    <a:cubicBezTo>
                      <a:pt x="178" y="134"/>
                      <a:pt x="178" y="134"/>
                      <a:pt x="178" y="134"/>
                    </a:cubicBezTo>
                    <a:cubicBezTo>
                      <a:pt x="178" y="134"/>
                      <a:pt x="178" y="133"/>
                      <a:pt x="178" y="133"/>
                    </a:cubicBezTo>
                    <a:cubicBezTo>
                      <a:pt x="178" y="133"/>
                      <a:pt x="179" y="133"/>
                      <a:pt x="179" y="133"/>
                    </a:cubicBezTo>
                    <a:cubicBezTo>
                      <a:pt x="180" y="133"/>
                      <a:pt x="180" y="133"/>
                      <a:pt x="180" y="133"/>
                    </a:cubicBezTo>
                    <a:cubicBezTo>
                      <a:pt x="180" y="133"/>
                      <a:pt x="180" y="133"/>
                      <a:pt x="180" y="133"/>
                    </a:cubicBezTo>
                    <a:cubicBezTo>
                      <a:pt x="180" y="133"/>
                      <a:pt x="181" y="133"/>
                      <a:pt x="181" y="132"/>
                    </a:cubicBezTo>
                    <a:cubicBezTo>
                      <a:pt x="181" y="132"/>
                      <a:pt x="181" y="132"/>
                      <a:pt x="181" y="132"/>
                    </a:cubicBezTo>
                    <a:cubicBezTo>
                      <a:pt x="181" y="132"/>
                      <a:pt x="181" y="132"/>
                      <a:pt x="182" y="132"/>
                    </a:cubicBezTo>
                    <a:cubicBezTo>
                      <a:pt x="182" y="132"/>
                      <a:pt x="182" y="132"/>
                      <a:pt x="182" y="132"/>
                    </a:cubicBezTo>
                    <a:cubicBezTo>
                      <a:pt x="183" y="132"/>
                      <a:pt x="183" y="132"/>
                      <a:pt x="183" y="132"/>
                    </a:cubicBezTo>
                    <a:cubicBezTo>
                      <a:pt x="183" y="132"/>
                      <a:pt x="183" y="132"/>
                      <a:pt x="183" y="132"/>
                    </a:cubicBezTo>
                    <a:cubicBezTo>
                      <a:pt x="184" y="132"/>
                      <a:pt x="184" y="132"/>
                      <a:pt x="184" y="132"/>
                    </a:cubicBezTo>
                    <a:cubicBezTo>
                      <a:pt x="184" y="131"/>
                      <a:pt x="184" y="131"/>
                      <a:pt x="184" y="131"/>
                    </a:cubicBezTo>
                    <a:cubicBezTo>
                      <a:pt x="185" y="131"/>
                      <a:pt x="185" y="131"/>
                      <a:pt x="185" y="131"/>
                    </a:cubicBezTo>
                    <a:cubicBezTo>
                      <a:pt x="186" y="131"/>
                      <a:pt x="186" y="131"/>
                      <a:pt x="186" y="131"/>
                    </a:cubicBezTo>
                    <a:cubicBezTo>
                      <a:pt x="186" y="131"/>
                      <a:pt x="186" y="131"/>
                      <a:pt x="186" y="131"/>
                    </a:cubicBezTo>
                    <a:cubicBezTo>
                      <a:pt x="187" y="131"/>
                      <a:pt x="187" y="131"/>
                      <a:pt x="187" y="131"/>
                    </a:cubicBezTo>
                    <a:cubicBezTo>
                      <a:pt x="187" y="131"/>
                      <a:pt x="187" y="131"/>
                      <a:pt x="187" y="131"/>
                    </a:cubicBezTo>
                    <a:cubicBezTo>
                      <a:pt x="188" y="131"/>
                      <a:pt x="188" y="131"/>
                      <a:pt x="188" y="131"/>
                    </a:cubicBezTo>
                    <a:cubicBezTo>
                      <a:pt x="189" y="131"/>
                      <a:pt x="189" y="131"/>
                      <a:pt x="189" y="131"/>
                    </a:cubicBezTo>
                    <a:cubicBezTo>
                      <a:pt x="189" y="131"/>
                      <a:pt x="189" y="131"/>
                      <a:pt x="189" y="131"/>
                    </a:cubicBezTo>
                    <a:cubicBezTo>
                      <a:pt x="190" y="131"/>
                      <a:pt x="190" y="131"/>
                      <a:pt x="190" y="131"/>
                    </a:cubicBezTo>
                    <a:cubicBezTo>
                      <a:pt x="190" y="131"/>
                      <a:pt x="190" y="131"/>
                      <a:pt x="190" y="131"/>
                    </a:cubicBezTo>
                    <a:cubicBezTo>
                      <a:pt x="191" y="131"/>
                      <a:pt x="191" y="131"/>
                      <a:pt x="191" y="131"/>
                    </a:cubicBezTo>
                    <a:cubicBezTo>
                      <a:pt x="191" y="131"/>
                      <a:pt x="191" y="131"/>
                      <a:pt x="191" y="131"/>
                    </a:cubicBezTo>
                    <a:cubicBezTo>
                      <a:pt x="192" y="131"/>
                      <a:pt x="192" y="131"/>
                      <a:pt x="192" y="131"/>
                    </a:cubicBezTo>
                    <a:cubicBezTo>
                      <a:pt x="192" y="131"/>
                      <a:pt x="192" y="131"/>
                      <a:pt x="192" y="131"/>
                    </a:cubicBezTo>
                    <a:cubicBezTo>
                      <a:pt x="193" y="131"/>
                      <a:pt x="193" y="131"/>
                      <a:pt x="193" y="131"/>
                    </a:cubicBezTo>
                    <a:cubicBezTo>
                      <a:pt x="193" y="131"/>
                      <a:pt x="193" y="131"/>
                      <a:pt x="193" y="131"/>
                    </a:cubicBezTo>
                    <a:cubicBezTo>
                      <a:pt x="194" y="130"/>
                      <a:pt x="194" y="130"/>
                      <a:pt x="194" y="130"/>
                    </a:cubicBezTo>
                    <a:cubicBezTo>
                      <a:pt x="194" y="130"/>
                      <a:pt x="194" y="130"/>
                      <a:pt x="194" y="130"/>
                    </a:cubicBezTo>
                    <a:cubicBezTo>
                      <a:pt x="194" y="129"/>
                      <a:pt x="194" y="129"/>
                      <a:pt x="194" y="129"/>
                    </a:cubicBezTo>
                    <a:cubicBezTo>
                      <a:pt x="195" y="129"/>
                      <a:pt x="195" y="129"/>
                      <a:pt x="195" y="129"/>
                    </a:cubicBezTo>
                    <a:cubicBezTo>
                      <a:pt x="195" y="129"/>
                      <a:pt x="195" y="129"/>
                      <a:pt x="195" y="129"/>
                    </a:cubicBezTo>
                    <a:cubicBezTo>
                      <a:pt x="195" y="130"/>
                      <a:pt x="195" y="130"/>
                      <a:pt x="195" y="130"/>
                    </a:cubicBezTo>
                    <a:cubicBezTo>
                      <a:pt x="195" y="130"/>
                      <a:pt x="195" y="130"/>
                      <a:pt x="195" y="130"/>
                    </a:cubicBezTo>
                    <a:cubicBezTo>
                      <a:pt x="195" y="131"/>
                      <a:pt x="195" y="131"/>
                      <a:pt x="195" y="131"/>
                    </a:cubicBezTo>
                    <a:cubicBezTo>
                      <a:pt x="195" y="131"/>
                      <a:pt x="195" y="131"/>
                      <a:pt x="195" y="131"/>
                    </a:cubicBezTo>
                    <a:cubicBezTo>
                      <a:pt x="195" y="131"/>
                      <a:pt x="195" y="131"/>
                      <a:pt x="195" y="131"/>
                    </a:cubicBezTo>
                    <a:cubicBezTo>
                      <a:pt x="195" y="131"/>
                      <a:pt x="195" y="132"/>
                      <a:pt x="195" y="132"/>
                    </a:cubicBezTo>
                    <a:cubicBezTo>
                      <a:pt x="196" y="132"/>
                      <a:pt x="196" y="132"/>
                      <a:pt x="196" y="132"/>
                    </a:cubicBezTo>
                    <a:cubicBezTo>
                      <a:pt x="196" y="132"/>
                      <a:pt x="196" y="132"/>
                      <a:pt x="196" y="132"/>
                    </a:cubicBezTo>
                    <a:cubicBezTo>
                      <a:pt x="197" y="132"/>
                      <a:pt x="197" y="132"/>
                      <a:pt x="197" y="132"/>
                    </a:cubicBezTo>
                    <a:cubicBezTo>
                      <a:pt x="197" y="133"/>
                      <a:pt x="197" y="133"/>
                      <a:pt x="197" y="133"/>
                    </a:cubicBezTo>
                    <a:cubicBezTo>
                      <a:pt x="197" y="133"/>
                      <a:pt x="197" y="133"/>
                      <a:pt x="197" y="133"/>
                    </a:cubicBezTo>
                    <a:cubicBezTo>
                      <a:pt x="198" y="133"/>
                      <a:pt x="198" y="133"/>
                      <a:pt x="198" y="133"/>
                    </a:cubicBezTo>
                    <a:cubicBezTo>
                      <a:pt x="199" y="133"/>
                      <a:pt x="199" y="133"/>
                      <a:pt x="199" y="133"/>
                    </a:cubicBezTo>
                    <a:cubicBezTo>
                      <a:pt x="200" y="133"/>
                      <a:pt x="200" y="133"/>
                      <a:pt x="200" y="133"/>
                    </a:cubicBezTo>
                    <a:cubicBezTo>
                      <a:pt x="200" y="133"/>
                      <a:pt x="200" y="133"/>
                      <a:pt x="200" y="133"/>
                    </a:cubicBezTo>
                    <a:cubicBezTo>
                      <a:pt x="201" y="133"/>
                      <a:pt x="201" y="133"/>
                      <a:pt x="201" y="133"/>
                    </a:cubicBezTo>
                    <a:cubicBezTo>
                      <a:pt x="201" y="134"/>
                      <a:pt x="201" y="134"/>
                      <a:pt x="201" y="134"/>
                    </a:cubicBezTo>
                    <a:cubicBezTo>
                      <a:pt x="201" y="134"/>
                      <a:pt x="201" y="134"/>
                      <a:pt x="201" y="134"/>
                    </a:cubicBezTo>
                    <a:cubicBezTo>
                      <a:pt x="201" y="134"/>
                      <a:pt x="202" y="134"/>
                      <a:pt x="202" y="135"/>
                    </a:cubicBezTo>
                    <a:cubicBezTo>
                      <a:pt x="202" y="135"/>
                      <a:pt x="201" y="135"/>
                      <a:pt x="201" y="135"/>
                    </a:cubicBezTo>
                    <a:cubicBezTo>
                      <a:pt x="201" y="135"/>
                      <a:pt x="201" y="135"/>
                      <a:pt x="201" y="135"/>
                    </a:cubicBezTo>
                    <a:cubicBezTo>
                      <a:pt x="200" y="134"/>
                      <a:pt x="200" y="134"/>
                      <a:pt x="200" y="134"/>
                    </a:cubicBezTo>
                    <a:cubicBezTo>
                      <a:pt x="200" y="134"/>
                      <a:pt x="200" y="134"/>
                      <a:pt x="200" y="134"/>
                    </a:cubicBezTo>
                    <a:cubicBezTo>
                      <a:pt x="199" y="134"/>
                      <a:pt x="199" y="134"/>
                      <a:pt x="199" y="134"/>
                    </a:cubicBezTo>
                    <a:cubicBezTo>
                      <a:pt x="197" y="134"/>
                      <a:pt x="197" y="134"/>
                      <a:pt x="197" y="134"/>
                    </a:cubicBezTo>
                    <a:cubicBezTo>
                      <a:pt x="197" y="134"/>
                      <a:pt x="197" y="134"/>
                      <a:pt x="197" y="134"/>
                    </a:cubicBezTo>
                    <a:cubicBezTo>
                      <a:pt x="197" y="135"/>
                      <a:pt x="197" y="135"/>
                      <a:pt x="197" y="135"/>
                    </a:cubicBezTo>
                    <a:cubicBezTo>
                      <a:pt x="196" y="135"/>
                      <a:pt x="196" y="135"/>
                      <a:pt x="196" y="135"/>
                    </a:cubicBezTo>
                    <a:cubicBezTo>
                      <a:pt x="196" y="135"/>
                      <a:pt x="196" y="135"/>
                      <a:pt x="196" y="135"/>
                    </a:cubicBezTo>
                    <a:cubicBezTo>
                      <a:pt x="195" y="135"/>
                      <a:pt x="195" y="135"/>
                      <a:pt x="195" y="135"/>
                    </a:cubicBezTo>
                    <a:cubicBezTo>
                      <a:pt x="194" y="135"/>
                      <a:pt x="194" y="135"/>
                      <a:pt x="194" y="135"/>
                    </a:cubicBezTo>
                    <a:cubicBezTo>
                      <a:pt x="194" y="135"/>
                      <a:pt x="194" y="135"/>
                      <a:pt x="194" y="135"/>
                    </a:cubicBezTo>
                    <a:cubicBezTo>
                      <a:pt x="194" y="136"/>
                      <a:pt x="194" y="136"/>
                      <a:pt x="194" y="136"/>
                    </a:cubicBezTo>
                    <a:cubicBezTo>
                      <a:pt x="194" y="136"/>
                      <a:pt x="194" y="136"/>
                      <a:pt x="194" y="136"/>
                    </a:cubicBezTo>
                    <a:cubicBezTo>
                      <a:pt x="193" y="136"/>
                      <a:pt x="193" y="136"/>
                      <a:pt x="193" y="136"/>
                    </a:cubicBezTo>
                    <a:cubicBezTo>
                      <a:pt x="193" y="136"/>
                      <a:pt x="193" y="136"/>
                      <a:pt x="193" y="136"/>
                    </a:cubicBezTo>
                    <a:cubicBezTo>
                      <a:pt x="193" y="136"/>
                      <a:pt x="193" y="136"/>
                      <a:pt x="193" y="136"/>
                    </a:cubicBezTo>
                    <a:cubicBezTo>
                      <a:pt x="193" y="137"/>
                      <a:pt x="193" y="137"/>
                      <a:pt x="193" y="137"/>
                    </a:cubicBezTo>
                    <a:cubicBezTo>
                      <a:pt x="192" y="137"/>
                      <a:pt x="192" y="137"/>
                      <a:pt x="192" y="137"/>
                    </a:cubicBezTo>
                    <a:cubicBezTo>
                      <a:pt x="192" y="137"/>
                      <a:pt x="192" y="137"/>
                      <a:pt x="192" y="137"/>
                    </a:cubicBezTo>
                    <a:cubicBezTo>
                      <a:pt x="192" y="137"/>
                      <a:pt x="192" y="137"/>
                      <a:pt x="192" y="137"/>
                    </a:cubicBezTo>
                    <a:cubicBezTo>
                      <a:pt x="191" y="137"/>
                      <a:pt x="191" y="137"/>
                      <a:pt x="191" y="137"/>
                    </a:cubicBezTo>
                    <a:cubicBezTo>
                      <a:pt x="191" y="137"/>
                      <a:pt x="191" y="137"/>
                      <a:pt x="191" y="137"/>
                    </a:cubicBezTo>
                    <a:cubicBezTo>
                      <a:pt x="189" y="137"/>
                      <a:pt x="189" y="137"/>
                      <a:pt x="189" y="137"/>
                    </a:cubicBezTo>
                    <a:cubicBezTo>
                      <a:pt x="189" y="137"/>
                      <a:pt x="189" y="137"/>
                      <a:pt x="189" y="137"/>
                    </a:cubicBezTo>
                    <a:cubicBezTo>
                      <a:pt x="187" y="137"/>
                      <a:pt x="187" y="137"/>
                      <a:pt x="187" y="137"/>
                    </a:cubicBezTo>
                    <a:cubicBezTo>
                      <a:pt x="187" y="137"/>
                      <a:pt x="187" y="137"/>
                      <a:pt x="187" y="137"/>
                    </a:cubicBezTo>
                    <a:cubicBezTo>
                      <a:pt x="186" y="137"/>
                      <a:pt x="186" y="137"/>
                      <a:pt x="186" y="137"/>
                    </a:cubicBezTo>
                    <a:cubicBezTo>
                      <a:pt x="186" y="137"/>
                      <a:pt x="186" y="137"/>
                      <a:pt x="186" y="137"/>
                    </a:cubicBezTo>
                    <a:cubicBezTo>
                      <a:pt x="186" y="137"/>
                      <a:pt x="186" y="137"/>
                      <a:pt x="186" y="137"/>
                    </a:cubicBezTo>
                    <a:cubicBezTo>
                      <a:pt x="185" y="137"/>
                      <a:pt x="185" y="137"/>
                      <a:pt x="185" y="137"/>
                    </a:cubicBezTo>
                    <a:cubicBezTo>
                      <a:pt x="184" y="136"/>
                      <a:pt x="184" y="136"/>
                      <a:pt x="184" y="136"/>
                    </a:cubicBezTo>
                    <a:cubicBezTo>
                      <a:pt x="184" y="136"/>
                      <a:pt x="184" y="136"/>
                      <a:pt x="184" y="136"/>
                    </a:cubicBezTo>
                    <a:cubicBezTo>
                      <a:pt x="184" y="136"/>
                      <a:pt x="184" y="136"/>
                      <a:pt x="184" y="136"/>
                    </a:cubicBezTo>
                    <a:cubicBezTo>
                      <a:pt x="183" y="137"/>
                      <a:pt x="183" y="137"/>
                      <a:pt x="183" y="137"/>
                    </a:cubicBezTo>
                    <a:cubicBezTo>
                      <a:pt x="182" y="137"/>
                      <a:pt x="182" y="137"/>
                      <a:pt x="182" y="137"/>
                    </a:cubicBezTo>
                    <a:cubicBezTo>
                      <a:pt x="182" y="136"/>
                      <a:pt x="182" y="136"/>
                      <a:pt x="182" y="136"/>
                    </a:cubicBezTo>
                    <a:cubicBezTo>
                      <a:pt x="182" y="136"/>
                      <a:pt x="182" y="137"/>
                      <a:pt x="182" y="137"/>
                    </a:cubicBezTo>
                    <a:cubicBezTo>
                      <a:pt x="182" y="137"/>
                      <a:pt x="181" y="137"/>
                      <a:pt x="181" y="137"/>
                    </a:cubicBezTo>
                    <a:cubicBezTo>
                      <a:pt x="181" y="137"/>
                      <a:pt x="181" y="137"/>
                      <a:pt x="181" y="137"/>
                    </a:cubicBezTo>
                    <a:cubicBezTo>
                      <a:pt x="180" y="137"/>
                      <a:pt x="180" y="137"/>
                      <a:pt x="180" y="137"/>
                    </a:cubicBezTo>
                    <a:cubicBezTo>
                      <a:pt x="179" y="137"/>
                      <a:pt x="179" y="137"/>
                      <a:pt x="179" y="137"/>
                    </a:cubicBezTo>
                    <a:cubicBezTo>
                      <a:pt x="179" y="137"/>
                      <a:pt x="179" y="137"/>
                      <a:pt x="179" y="137"/>
                    </a:cubicBezTo>
                    <a:cubicBezTo>
                      <a:pt x="178" y="137"/>
                      <a:pt x="178" y="137"/>
                      <a:pt x="178" y="137"/>
                    </a:cubicBezTo>
                    <a:cubicBezTo>
                      <a:pt x="177" y="137"/>
                      <a:pt x="177" y="137"/>
                      <a:pt x="177" y="137"/>
                    </a:cubicBezTo>
                    <a:cubicBezTo>
                      <a:pt x="177" y="137"/>
                      <a:pt x="177" y="137"/>
                      <a:pt x="177" y="137"/>
                    </a:cubicBezTo>
                    <a:cubicBezTo>
                      <a:pt x="177" y="138"/>
                      <a:pt x="177" y="138"/>
                      <a:pt x="177" y="138"/>
                    </a:cubicBezTo>
                    <a:cubicBezTo>
                      <a:pt x="176" y="138"/>
                      <a:pt x="176" y="138"/>
                      <a:pt x="176" y="138"/>
                    </a:cubicBezTo>
                    <a:cubicBezTo>
                      <a:pt x="176" y="138"/>
                      <a:pt x="176" y="138"/>
                      <a:pt x="176" y="138"/>
                    </a:cubicBezTo>
                    <a:cubicBezTo>
                      <a:pt x="174" y="139"/>
                      <a:pt x="174" y="139"/>
                      <a:pt x="174" y="139"/>
                    </a:cubicBezTo>
                    <a:cubicBezTo>
                      <a:pt x="174" y="139"/>
                      <a:pt x="174" y="139"/>
                      <a:pt x="174" y="139"/>
                    </a:cubicBezTo>
                    <a:cubicBezTo>
                      <a:pt x="173" y="139"/>
                      <a:pt x="173" y="139"/>
                      <a:pt x="173" y="139"/>
                    </a:cubicBezTo>
                    <a:cubicBezTo>
                      <a:pt x="173" y="140"/>
                      <a:pt x="173" y="140"/>
                      <a:pt x="173" y="140"/>
                    </a:cubicBezTo>
                    <a:cubicBezTo>
                      <a:pt x="174" y="141"/>
                      <a:pt x="174" y="141"/>
                      <a:pt x="174" y="141"/>
                    </a:cubicBezTo>
                    <a:cubicBezTo>
                      <a:pt x="174" y="141"/>
                      <a:pt x="174" y="141"/>
                      <a:pt x="174" y="141"/>
                    </a:cubicBezTo>
                    <a:cubicBezTo>
                      <a:pt x="174" y="142"/>
                      <a:pt x="174" y="142"/>
                      <a:pt x="174" y="142"/>
                    </a:cubicBezTo>
                    <a:cubicBezTo>
                      <a:pt x="174" y="142"/>
                      <a:pt x="174" y="142"/>
                      <a:pt x="174" y="142"/>
                    </a:cubicBezTo>
                    <a:cubicBezTo>
                      <a:pt x="174" y="142"/>
                      <a:pt x="174" y="142"/>
                      <a:pt x="174" y="142"/>
                    </a:cubicBezTo>
                    <a:cubicBezTo>
                      <a:pt x="174" y="143"/>
                      <a:pt x="174" y="143"/>
                      <a:pt x="174" y="143"/>
                    </a:cubicBezTo>
                    <a:cubicBezTo>
                      <a:pt x="174" y="143"/>
                      <a:pt x="174" y="143"/>
                      <a:pt x="174" y="143"/>
                    </a:cubicBezTo>
                    <a:cubicBezTo>
                      <a:pt x="174" y="144"/>
                      <a:pt x="174" y="144"/>
                      <a:pt x="174" y="144"/>
                    </a:cubicBezTo>
                    <a:cubicBezTo>
                      <a:pt x="174" y="144"/>
                      <a:pt x="174" y="144"/>
                      <a:pt x="174" y="144"/>
                    </a:cubicBezTo>
                    <a:cubicBezTo>
                      <a:pt x="175" y="145"/>
                      <a:pt x="175" y="144"/>
                      <a:pt x="175" y="144"/>
                    </a:cubicBezTo>
                    <a:cubicBezTo>
                      <a:pt x="176" y="144"/>
                      <a:pt x="176" y="144"/>
                      <a:pt x="176" y="144"/>
                    </a:cubicBezTo>
                    <a:cubicBezTo>
                      <a:pt x="176" y="145"/>
                      <a:pt x="176" y="145"/>
                      <a:pt x="176" y="145"/>
                    </a:cubicBezTo>
                    <a:cubicBezTo>
                      <a:pt x="176" y="145"/>
                      <a:pt x="176" y="145"/>
                      <a:pt x="176" y="144"/>
                    </a:cubicBezTo>
                    <a:cubicBezTo>
                      <a:pt x="177" y="144"/>
                      <a:pt x="177" y="144"/>
                      <a:pt x="177" y="144"/>
                    </a:cubicBezTo>
                    <a:cubicBezTo>
                      <a:pt x="177" y="144"/>
                      <a:pt x="177" y="144"/>
                      <a:pt x="177" y="144"/>
                    </a:cubicBezTo>
                    <a:cubicBezTo>
                      <a:pt x="177" y="144"/>
                      <a:pt x="177" y="144"/>
                      <a:pt x="177" y="144"/>
                    </a:cubicBezTo>
                    <a:cubicBezTo>
                      <a:pt x="178" y="145"/>
                      <a:pt x="178" y="145"/>
                      <a:pt x="178" y="145"/>
                    </a:cubicBezTo>
                    <a:cubicBezTo>
                      <a:pt x="178" y="145"/>
                      <a:pt x="178" y="145"/>
                      <a:pt x="178" y="145"/>
                    </a:cubicBezTo>
                    <a:cubicBezTo>
                      <a:pt x="178" y="145"/>
                      <a:pt x="178" y="145"/>
                      <a:pt x="178" y="145"/>
                    </a:cubicBezTo>
                    <a:cubicBezTo>
                      <a:pt x="178" y="145"/>
                      <a:pt x="178" y="146"/>
                      <a:pt x="177" y="146"/>
                    </a:cubicBezTo>
                    <a:cubicBezTo>
                      <a:pt x="177" y="146"/>
                      <a:pt x="177" y="146"/>
                      <a:pt x="177" y="146"/>
                    </a:cubicBezTo>
                    <a:cubicBezTo>
                      <a:pt x="177" y="147"/>
                      <a:pt x="177" y="147"/>
                      <a:pt x="177" y="147"/>
                    </a:cubicBezTo>
                    <a:cubicBezTo>
                      <a:pt x="177" y="147"/>
                      <a:pt x="177" y="147"/>
                      <a:pt x="177" y="147"/>
                    </a:cubicBezTo>
                    <a:cubicBezTo>
                      <a:pt x="177" y="147"/>
                      <a:pt x="177" y="147"/>
                      <a:pt x="177" y="147"/>
                    </a:cubicBezTo>
                    <a:cubicBezTo>
                      <a:pt x="177" y="147"/>
                      <a:pt x="177" y="147"/>
                      <a:pt x="177" y="147"/>
                    </a:cubicBezTo>
                    <a:cubicBezTo>
                      <a:pt x="177" y="148"/>
                      <a:pt x="177" y="148"/>
                      <a:pt x="177" y="148"/>
                    </a:cubicBezTo>
                    <a:cubicBezTo>
                      <a:pt x="177" y="149"/>
                      <a:pt x="177" y="149"/>
                      <a:pt x="177" y="149"/>
                    </a:cubicBezTo>
                    <a:cubicBezTo>
                      <a:pt x="177" y="149"/>
                      <a:pt x="177" y="149"/>
                      <a:pt x="177" y="149"/>
                    </a:cubicBezTo>
                    <a:cubicBezTo>
                      <a:pt x="177" y="150"/>
                      <a:pt x="177" y="150"/>
                      <a:pt x="177" y="150"/>
                    </a:cubicBezTo>
                    <a:cubicBezTo>
                      <a:pt x="177" y="150"/>
                      <a:pt x="177" y="150"/>
                      <a:pt x="177" y="150"/>
                    </a:cubicBezTo>
                    <a:cubicBezTo>
                      <a:pt x="177" y="151"/>
                      <a:pt x="177" y="151"/>
                      <a:pt x="177" y="151"/>
                    </a:cubicBezTo>
                    <a:cubicBezTo>
                      <a:pt x="177" y="151"/>
                      <a:pt x="177" y="151"/>
                      <a:pt x="177" y="151"/>
                    </a:cubicBezTo>
                    <a:cubicBezTo>
                      <a:pt x="176" y="152"/>
                      <a:pt x="176" y="152"/>
                      <a:pt x="176" y="152"/>
                    </a:cubicBezTo>
                    <a:cubicBezTo>
                      <a:pt x="176" y="152"/>
                      <a:pt x="176" y="152"/>
                      <a:pt x="176" y="152"/>
                    </a:cubicBezTo>
                    <a:cubicBezTo>
                      <a:pt x="175" y="152"/>
                      <a:pt x="175" y="152"/>
                      <a:pt x="175" y="152"/>
                    </a:cubicBezTo>
                    <a:cubicBezTo>
                      <a:pt x="175" y="152"/>
                      <a:pt x="175" y="152"/>
                      <a:pt x="175" y="152"/>
                    </a:cubicBezTo>
                    <a:cubicBezTo>
                      <a:pt x="174" y="152"/>
                      <a:pt x="174" y="152"/>
                      <a:pt x="174" y="152"/>
                    </a:cubicBezTo>
                    <a:cubicBezTo>
                      <a:pt x="173" y="152"/>
                      <a:pt x="173" y="152"/>
                      <a:pt x="173" y="152"/>
                    </a:cubicBezTo>
                    <a:cubicBezTo>
                      <a:pt x="173" y="152"/>
                      <a:pt x="173" y="152"/>
                      <a:pt x="173" y="152"/>
                    </a:cubicBezTo>
                    <a:cubicBezTo>
                      <a:pt x="173" y="152"/>
                      <a:pt x="172" y="152"/>
                      <a:pt x="172" y="152"/>
                    </a:cubicBezTo>
                    <a:cubicBezTo>
                      <a:pt x="172" y="151"/>
                      <a:pt x="172" y="151"/>
                      <a:pt x="172" y="151"/>
                    </a:cubicBezTo>
                    <a:cubicBezTo>
                      <a:pt x="172" y="151"/>
                      <a:pt x="172" y="151"/>
                      <a:pt x="172" y="151"/>
                    </a:cubicBezTo>
                    <a:cubicBezTo>
                      <a:pt x="171" y="150"/>
                      <a:pt x="171" y="150"/>
                      <a:pt x="171" y="150"/>
                    </a:cubicBezTo>
                    <a:cubicBezTo>
                      <a:pt x="171" y="150"/>
                      <a:pt x="171" y="150"/>
                      <a:pt x="171" y="150"/>
                    </a:cubicBezTo>
                    <a:cubicBezTo>
                      <a:pt x="171" y="150"/>
                      <a:pt x="170" y="149"/>
                      <a:pt x="170" y="149"/>
                    </a:cubicBezTo>
                    <a:cubicBezTo>
                      <a:pt x="170" y="149"/>
                      <a:pt x="170" y="149"/>
                      <a:pt x="170" y="149"/>
                    </a:cubicBezTo>
                    <a:cubicBezTo>
                      <a:pt x="170" y="149"/>
                      <a:pt x="170" y="149"/>
                      <a:pt x="170" y="149"/>
                    </a:cubicBezTo>
                    <a:cubicBezTo>
                      <a:pt x="169" y="148"/>
                      <a:pt x="169" y="148"/>
                      <a:pt x="169" y="148"/>
                    </a:cubicBezTo>
                    <a:cubicBezTo>
                      <a:pt x="169" y="148"/>
                      <a:pt x="169" y="148"/>
                      <a:pt x="169" y="148"/>
                    </a:cubicBezTo>
                    <a:cubicBezTo>
                      <a:pt x="169" y="148"/>
                      <a:pt x="169" y="148"/>
                      <a:pt x="169" y="148"/>
                    </a:cubicBezTo>
                    <a:cubicBezTo>
                      <a:pt x="168" y="148"/>
                      <a:pt x="168" y="148"/>
                      <a:pt x="168" y="148"/>
                    </a:cubicBezTo>
                    <a:cubicBezTo>
                      <a:pt x="168" y="148"/>
                      <a:pt x="168" y="148"/>
                      <a:pt x="168" y="148"/>
                    </a:cubicBezTo>
                    <a:cubicBezTo>
                      <a:pt x="167" y="148"/>
                      <a:pt x="167" y="148"/>
                      <a:pt x="167" y="148"/>
                    </a:cubicBezTo>
                    <a:cubicBezTo>
                      <a:pt x="167" y="149"/>
                      <a:pt x="167" y="149"/>
                      <a:pt x="167" y="149"/>
                    </a:cubicBezTo>
                    <a:cubicBezTo>
                      <a:pt x="166" y="149"/>
                      <a:pt x="166" y="149"/>
                      <a:pt x="166" y="149"/>
                    </a:cubicBezTo>
                    <a:cubicBezTo>
                      <a:pt x="166" y="149"/>
                      <a:pt x="166" y="149"/>
                      <a:pt x="166" y="149"/>
                    </a:cubicBezTo>
                    <a:cubicBezTo>
                      <a:pt x="165" y="150"/>
                      <a:pt x="165" y="150"/>
                      <a:pt x="165" y="150"/>
                    </a:cubicBezTo>
                    <a:cubicBezTo>
                      <a:pt x="165" y="150"/>
                      <a:pt x="165" y="149"/>
                      <a:pt x="165" y="150"/>
                    </a:cubicBezTo>
                    <a:cubicBezTo>
                      <a:pt x="165" y="150"/>
                      <a:pt x="165" y="150"/>
                      <a:pt x="165" y="150"/>
                    </a:cubicBezTo>
                    <a:cubicBezTo>
                      <a:pt x="164" y="151"/>
                      <a:pt x="164" y="151"/>
                      <a:pt x="164" y="151"/>
                    </a:cubicBezTo>
                    <a:cubicBezTo>
                      <a:pt x="164" y="151"/>
                      <a:pt x="164" y="151"/>
                      <a:pt x="164" y="151"/>
                    </a:cubicBezTo>
                    <a:cubicBezTo>
                      <a:pt x="164" y="152"/>
                      <a:pt x="164" y="152"/>
                      <a:pt x="164" y="152"/>
                    </a:cubicBezTo>
                    <a:cubicBezTo>
                      <a:pt x="164" y="152"/>
                      <a:pt x="164" y="152"/>
                      <a:pt x="164" y="152"/>
                    </a:cubicBezTo>
                    <a:cubicBezTo>
                      <a:pt x="164" y="153"/>
                      <a:pt x="164" y="153"/>
                      <a:pt x="164" y="153"/>
                    </a:cubicBezTo>
                    <a:cubicBezTo>
                      <a:pt x="163" y="153"/>
                      <a:pt x="163" y="153"/>
                      <a:pt x="163" y="153"/>
                    </a:cubicBezTo>
                    <a:cubicBezTo>
                      <a:pt x="163" y="154"/>
                      <a:pt x="163" y="154"/>
                      <a:pt x="163" y="154"/>
                    </a:cubicBezTo>
                    <a:cubicBezTo>
                      <a:pt x="163" y="154"/>
                      <a:pt x="163" y="154"/>
                      <a:pt x="163" y="154"/>
                    </a:cubicBezTo>
                    <a:cubicBezTo>
                      <a:pt x="162" y="155"/>
                      <a:pt x="162" y="155"/>
                      <a:pt x="162" y="155"/>
                    </a:cubicBezTo>
                    <a:cubicBezTo>
                      <a:pt x="163" y="155"/>
                      <a:pt x="163" y="155"/>
                      <a:pt x="163" y="155"/>
                    </a:cubicBezTo>
                    <a:cubicBezTo>
                      <a:pt x="163" y="156"/>
                      <a:pt x="163" y="156"/>
                      <a:pt x="163" y="156"/>
                    </a:cubicBezTo>
                    <a:cubicBezTo>
                      <a:pt x="163" y="157"/>
                      <a:pt x="163" y="157"/>
                      <a:pt x="163" y="157"/>
                    </a:cubicBezTo>
                    <a:cubicBezTo>
                      <a:pt x="163" y="157"/>
                      <a:pt x="163" y="157"/>
                      <a:pt x="163" y="157"/>
                    </a:cubicBezTo>
                    <a:cubicBezTo>
                      <a:pt x="163" y="157"/>
                      <a:pt x="163" y="157"/>
                      <a:pt x="163" y="157"/>
                    </a:cubicBezTo>
                    <a:cubicBezTo>
                      <a:pt x="163" y="158"/>
                      <a:pt x="163" y="158"/>
                      <a:pt x="163" y="158"/>
                    </a:cubicBezTo>
                    <a:cubicBezTo>
                      <a:pt x="163" y="158"/>
                      <a:pt x="163" y="158"/>
                      <a:pt x="163" y="158"/>
                    </a:cubicBezTo>
                    <a:cubicBezTo>
                      <a:pt x="163" y="159"/>
                      <a:pt x="163" y="159"/>
                      <a:pt x="163" y="159"/>
                    </a:cubicBezTo>
                    <a:cubicBezTo>
                      <a:pt x="163" y="159"/>
                      <a:pt x="163" y="159"/>
                      <a:pt x="163" y="159"/>
                    </a:cubicBezTo>
                    <a:cubicBezTo>
                      <a:pt x="163" y="159"/>
                      <a:pt x="163" y="159"/>
                      <a:pt x="163" y="159"/>
                    </a:cubicBezTo>
                    <a:cubicBezTo>
                      <a:pt x="163" y="160"/>
                      <a:pt x="163" y="160"/>
                      <a:pt x="163" y="160"/>
                    </a:cubicBezTo>
                    <a:cubicBezTo>
                      <a:pt x="163" y="160"/>
                      <a:pt x="163" y="160"/>
                      <a:pt x="163" y="160"/>
                    </a:cubicBezTo>
                    <a:cubicBezTo>
                      <a:pt x="163" y="160"/>
                      <a:pt x="163" y="160"/>
                      <a:pt x="163" y="160"/>
                    </a:cubicBezTo>
                    <a:cubicBezTo>
                      <a:pt x="163" y="161"/>
                      <a:pt x="163" y="161"/>
                      <a:pt x="163" y="161"/>
                    </a:cubicBezTo>
                    <a:cubicBezTo>
                      <a:pt x="164" y="161"/>
                      <a:pt x="164" y="161"/>
                      <a:pt x="164" y="161"/>
                    </a:cubicBezTo>
                    <a:cubicBezTo>
                      <a:pt x="163" y="162"/>
                      <a:pt x="163" y="162"/>
                      <a:pt x="163" y="162"/>
                    </a:cubicBezTo>
                    <a:cubicBezTo>
                      <a:pt x="164" y="162"/>
                      <a:pt x="164" y="162"/>
                      <a:pt x="164" y="162"/>
                    </a:cubicBezTo>
                    <a:cubicBezTo>
                      <a:pt x="164" y="162"/>
                      <a:pt x="164" y="162"/>
                      <a:pt x="164" y="162"/>
                    </a:cubicBezTo>
                    <a:cubicBezTo>
                      <a:pt x="164" y="163"/>
                      <a:pt x="164" y="163"/>
                      <a:pt x="164" y="163"/>
                    </a:cubicBezTo>
                    <a:cubicBezTo>
                      <a:pt x="163" y="163"/>
                      <a:pt x="163" y="163"/>
                      <a:pt x="163" y="163"/>
                    </a:cubicBezTo>
                    <a:cubicBezTo>
                      <a:pt x="163" y="163"/>
                      <a:pt x="163" y="163"/>
                      <a:pt x="163" y="163"/>
                    </a:cubicBezTo>
                    <a:cubicBezTo>
                      <a:pt x="163" y="164"/>
                      <a:pt x="163" y="164"/>
                      <a:pt x="163" y="164"/>
                    </a:cubicBezTo>
                    <a:cubicBezTo>
                      <a:pt x="163" y="164"/>
                      <a:pt x="163" y="164"/>
                      <a:pt x="163" y="164"/>
                    </a:cubicBezTo>
                    <a:cubicBezTo>
                      <a:pt x="163" y="164"/>
                      <a:pt x="163" y="164"/>
                      <a:pt x="162" y="164"/>
                    </a:cubicBezTo>
                    <a:cubicBezTo>
                      <a:pt x="162" y="165"/>
                      <a:pt x="162" y="165"/>
                      <a:pt x="162" y="165"/>
                    </a:cubicBezTo>
                    <a:cubicBezTo>
                      <a:pt x="161" y="165"/>
                      <a:pt x="161" y="165"/>
                      <a:pt x="161" y="165"/>
                    </a:cubicBezTo>
                    <a:cubicBezTo>
                      <a:pt x="160" y="165"/>
                      <a:pt x="160" y="165"/>
                      <a:pt x="160" y="165"/>
                    </a:cubicBezTo>
                    <a:cubicBezTo>
                      <a:pt x="160" y="165"/>
                      <a:pt x="160" y="165"/>
                      <a:pt x="159" y="165"/>
                    </a:cubicBezTo>
                    <a:cubicBezTo>
                      <a:pt x="159" y="165"/>
                      <a:pt x="159" y="165"/>
                      <a:pt x="159" y="165"/>
                    </a:cubicBezTo>
                    <a:cubicBezTo>
                      <a:pt x="159" y="165"/>
                      <a:pt x="159" y="165"/>
                      <a:pt x="159" y="165"/>
                    </a:cubicBezTo>
                    <a:cubicBezTo>
                      <a:pt x="159" y="166"/>
                      <a:pt x="159" y="166"/>
                      <a:pt x="159" y="166"/>
                    </a:cubicBezTo>
                    <a:cubicBezTo>
                      <a:pt x="159" y="167"/>
                      <a:pt x="159" y="167"/>
                      <a:pt x="159" y="167"/>
                    </a:cubicBezTo>
                    <a:cubicBezTo>
                      <a:pt x="159" y="167"/>
                      <a:pt x="159" y="167"/>
                      <a:pt x="159" y="167"/>
                    </a:cubicBezTo>
                    <a:cubicBezTo>
                      <a:pt x="158" y="167"/>
                      <a:pt x="158" y="167"/>
                      <a:pt x="158" y="167"/>
                    </a:cubicBezTo>
                    <a:cubicBezTo>
                      <a:pt x="157" y="168"/>
                      <a:pt x="157" y="168"/>
                      <a:pt x="157" y="168"/>
                    </a:cubicBezTo>
                    <a:cubicBezTo>
                      <a:pt x="157" y="168"/>
                      <a:pt x="157" y="168"/>
                      <a:pt x="157" y="168"/>
                    </a:cubicBezTo>
                    <a:cubicBezTo>
                      <a:pt x="156" y="168"/>
                      <a:pt x="156" y="168"/>
                      <a:pt x="156" y="168"/>
                    </a:cubicBezTo>
                    <a:cubicBezTo>
                      <a:pt x="156" y="168"/>
                      <a:pt x="155" y="168"/>
                      <a:pt x="155" y="168"/>
                    </a:cubicBezTo>
                    <a:cubicBezTo>
                      <a:pt x="155" y="168"/>
                      <a:pt x="154" y="168"/>
                      <a:pt x="153" y="168"/>
                    </a:cubicBezTo>
                    <a:cubicBezTo>
                      <a:pt x="153" y="168"/>
                      <a:pt x="153" y="168"/>
                      <a:pt x="153" y="168"/>
                    </a:cubicBezTo>
                    <a:cubicBezTo>
                      <a:pt x="152" y="167"/>
                      <a:pt x="152" y="167"/>
                      <a:pt x="152" y="167"/>
                    </a:cubicBezTo>
                    <a:cubicBezTo>
                      <a:pt x="152" y="167"/>
                      <a:pt x="152" y="167"/>
                      <a:pt x="152" y="167"/>
                    </a:cubicBezTo>
                    <a:cubicBezTo>
                      <a:pt x="152" y="166"/>
                      <a:pt x="152" y="166"/>
                      <a:pt x="152" y="166"/>
                    </a:cubicBezTo>
                    <a:cubicBezTo>
                      <a:pt x="151" y="166"/>
                      <a:pt x="151" y="166"/>
                      <a:pt x="151" y="166"/>
                    </a:cubicBezTo>
                    <a:cubicBezTo>
                      <a:pt x="151" y="166"/>
                      <a:pt x="151" y="166"/>
                      <a:pt x="151" y="166"/>
                    </a:cubicBezTo>
                    <a:cubicBezTo>
                      <a:pt x="151" y="166"/>
                      <a:pt x="150" y="166"/>
                      <a:pt x="150" y="166"/>
                    </a:cubicBezTo>
                    <a:cubicBezTo>
                      <a:pt x="149" y="166"/>
                      <a:pt x="149" y="166"/>
                      <a:pt x="149" y="166"/>
                    </a:cubicBezTo>
                    <a:cubicBezTo>
                      <a:pt x="148" y="166"/>
                      <a:pt x="148" y="166"/>
                      <a:pt x="148" y="166"/>
                    </a:cubicBezTo>
                    <a:cubicBezTo>
                      <a:pt x="148" y="166"/>
                      <a:pt x="148" y="166"/>
                      <a:pt x="148" y="166"/>
                    </a:cubicBezTo>
                    <a:cubicBezTo>
                      <a:pt x="147" y="166"/>
                      <a:pt x="147" y="166"/>
                      <a:pt x="147" y="166"/>
                    </a:cubicBezTo>
                    <a:cubicBezTo>
                      <a:pt x="146" y="166"/>
                      <a:pt x="146" y="166"/>
                      <a:pt x="146" y="166"/>
                    </a:cubicBezTo>
                    <a:cubicBezTo>
                      <a:pt x="146" y="167"/>
                      <a:pt x="146" y="167"/>
                      <a:pt x="146" y="167"/>
                    </a:cubicBezTo>
                    <a:cubicBezTo>
                      <a:pt x="145" y="167"/>
                      <a:pt x="145" y="167"/>
                      <a:pt x="145" y="167"/>
                    </a:cubicBezTo>
                    <a:cubicBezTo>
                      <a:pt x="145" y="167"/>
                      <a:pt x="145" y="167"/>
                      <a:pt x="145" y="167"/>
                    </a:cubicBezTo>
                    <a:cubicBezTo>
                      <a:pt x="144" y="167"/>
                      <a:pt x="144" y="167"/>
                      <a:pt x="144" y="167"/>
                    </a:cubicBezTo>
                    <a:cubicBezTo>
                      <a:pt x="143" y="168"/>
                      <a:pt x="143" y="168"/>
                      <a:pt x="143" y="168"/>
                    </a:cubicBezTo>
                    <a:cubicBezTo>
                      <a:pt x="143" y="168"/>
                      <a:pt x="143" y="168"/>
                      <a:pt x="143" y="168"/>
                    </a:cubicBezTo>
                    <a:cubicBezTo>
                      <a:pt x="142" y="168"/>
                      <a:pt x="142" y="168"/>
                      <a:pt x="142" y="168"/>
                    </a:cubicBezTo>
                    <a:cubicBezTo>
                      <a:pt x="142" y="169"/>
                      <a:pt x="142" y="169"/>
                      <a:pt x="142" y="169"/>
                    </a:cubicBezTo>
                    <a:cubicBezTo>
                      <a:pt x="141" y="169"/>
                      <a:pt x="141" y="169"/>
                      <a:pt x="141" y="169"/>
                    </a:cubicBezTo>
                    <a:cubicBezTo>
                      <a:pt x="141" y="169"/>
                      <a:pt x="141" y="169"/>
                      <a:pt x="141" y="169"/>
                    </a:cubicBezTo>
                    <a:cubicBezTo>
                      <a:pt x="140" y="169"/>
                      <a:pt x="140" y="169"/>
                      <a:pt x="140" y="169"/>
                    </a:cubicBezTo>
                    <a:cubicBezTo>
                      <a:pt x="140" y="169"/>
                      <a:pt x="140" y="169"/>
                      <a:pt x="140" y="169"/>
                    </a:cubicBezTo>
                    <a:cubicBezTo>
                      <a:pt x="139" y="169"/>
                      <a:pt x="139" y="169"/>
                      <a:pt x="139" y="169"/>
                    </a:cubicBezTo>
                    <a:cubicBezTo>
                      <a:pt x="138" y="170"/>
                      <a:pt x="138" y="170"/>
                      <a:pt x="138" y="170"/>
                    </a:cubicBezTo>
                    <a:cubicBezTo>
                      <a:pt x="138" y="170"/>
                      <a:pt x="138" y="170"/>
                      <a:pt x="138" y="170"/>
                    </a:cubicBezTo>
                    <a:cubicBezTo>
                      <a:pt x="137" y="170"/>
                      <a:pt x="137" y="170"/>
                      <a:pt x="137" y="170"/>
                    </a:cubicBezTo>
                    <a:cubicBezTo>
                      <a:pt x="137" y="170"/>
                      <a:pt x="137" y="170"/>
                      <a:pt x="137" y="170"/>
                    </a:cubicBezTo>
                    <a:cubicBezTo>
                      <a:pt x="136" y="170"/>
                      <a:pt x="136" y="170"/>
                      <a:pt x="136" y="170"/>
                    </a:cubicBezTo>
                    <a:cubicBezTo>
                      <a:pt x="136" y="171"/>
                      <a:pt x="136" y="171"/>
                      <a:pt x="136" y="171"/>
                    </a:cubicBezTo>
                    <a:cubicBezTo>
                      <a:pt x="135" y="171"/>
                      <a:pt x="135" y="171"/>
                      <a:pt x="135" y="171"/>
                    </a:cubicBezTo>
                    <a:cubicBezTo>
                      <a:pt x="135" y="171"/>
                      <a:pt x="135" y="171"/>
                      <a:pt x="135" y="171"/>
                    </a:cubicBezTo>
                    <a:cubicBezTo>
                      <a:pt x="134" y="172"/>
                      <a:pt x="134" y="172"/>
                      <a:pt x="134" y="172"/>
                    </a:cubicBezTo>
                    <a:cubicBezTo>
                      <a:pt x="134" y="172"/>
                      <a:pt x="134" y="172"/>
                      <a:pt x="134" y="172"/>
                    </a:cubicBezTo>
                    <a:cubicBezTo>
                      <a:pt x="133" y="171"/>
                      <a:pt x="133" y="171"/>
                      <a:pt x="133" y="171"/>
                    </a:cubicBezTo>
                    <a:cubicBezTo>
                      <a:pt x="133" y="171"/>
                      <a:pt x="133" y="171"/>
                      <a:pt x="133" y="171"/>
                    </a:cubicBezTo>
                    <a:cubicBezTo>
                      <a:pt x="132" y="170"/>
                      <a:pt x="132" y="170"/>
                      <a:pt x="132" y="170"/>
                    </a:cubicBezTo>
                    <a:cubicBezTo>
                      <a:pt x="131" y="170"/>
                      <a:pt x="131" y="170"/>
                      <a:pt x="131" y="170"/>
                    </a:cubicBezTo>
                    <a:cubicBezTo>
                      <a:pt x="131" y="170"/>
                      <a:pt x="131" y="170"/>
                      <a:pt x="131" y="170"/>
                    </a:cubicBezTo>
                    <a:cubicBezTo>
                      <a:pt x="130" y="169"/>
                      <a:pt x="130" y="169"/>
                      <a:pt x="130" y="169"/>
                    </a:cubicBezTo>
                    <a:cubicBezTo>
                      <a:pt x="129" y="169"/>
                      <a:pt x="129" y="169"/>
                      <a:pt x="129" y="169"/>
                    </a:cubicBezTo>
                    <a:cubicBezTo>
                      <a:pt x="129" y="169"/>
                      <a:pt x="129" y="169"/>
                      <a:pt x="129" y="169"/>
                    </a:cubicBezTo>
                    <a:cubicBezTo>
                      <a:pt x="128" y="168"/>
                      <a:pt x="128" y="168"/>
                      <a:pt x="128" y="168"/>
                    </a:cubicBezTo>
                    <a:cubicBezTo>
                      <a:pt x="127" y="168"/>
                      <a:pt x="127" y="168"/>
                      <a:pt x="127" y="168"/>
                    </a:cubicBezTo>
                    <a:cubicBezTo>
                      <a:pt x="126" y="168"/>
                      <a:pt x="126" y="168"/>
                      <a:pt x="126" y="168"/>
                    </a:cubicBezTo>
                    <a:cubicBezTo>
                      <a:pt x="126" y="169"/>
                      <a:pt x="126" y="169"/>
                      <a:pt x="126" y="169"/>
                    </a:cubicBezTo>
                    <a:cubicBezTo>
                      <a:pt x="125" y="170"/>
                      <a:pt x="125" y="170"/>
                      <a:pt x="125" y="170"/>
                    </a:cubicBezTo>
                    <a:cubicBezTo>
                      <a:pt x="125" y="170"/>
                      <a:pt x="125" y="170"/>
                      <a:pt x="125" y="170"/>
                    </a:cubicBezTo>
                    <a:cubicBezTo>
                      <a:pt x="124" y="170"/>
                      <a:pt x="124" y="170"/>
                      <a:pt x="124" y="170"/>
                    </a:cubicBezTo>
                    <a:cubicBezTo>
                      <a:pt x="124" y="170"/>
                      <a:pt x="124" y="170"/>
                      <a:pt x="124" y="170"/>
                    </a:cubicBezTo>
                    <a:cubicBezTo>
                      <a:pt x="124" y="170"/>
                      <a:pt x="123" y="170"/>
                      <a:pt x="123" y="170"/>
                    </a:cubicBezTo>
                    <a:cubicBezTo>
                      <a:pt x="123" y="170"/>
                      <a:pt x="123" y="170"/>
                      <a:pt x="123" y="170"/>
                    </a:cubicBezTo>
                    <a:cubicBezTo>
                      <a:pt x="123" y="170"/>
                      <a:pt x="123" y="170"/>
                      <a:pt x="123" y="170"/>
                    </a:cubicBezTo>
                    <a:cubicBezTo>
                      <a:pt x="123" y="170"/>
                      <a:pt x="123" y="170"/>
                      <a:pt x="123" y="170"/>
                    </a:cubicBezTo>
                    <a:cubicBezTo>
                      <a:pt x="122" y="171"/>
                      <a:pt x="122" y="171"/>
                      <a:pt x="122" y="171"/>
                    </a:cubicBezTo>
                    <a:cubicBezTo>
                      <a:pt x="122" y="171"/>
                      <a:pt x="122" y="171"/>
                      <a:pt x="122" y="171"/>
                    </a:cubicBezTo>
                    <a:cubicBezTo>
                      <a:pt x="122" y="171"/>
                      <a:pt x="122" y="171"/>
                      <a:pt x="122" y="171"/>
                    </a:cubicBezTo>
                    <a:cubicBezTo>
                      <a:pt x="121" y="171"/>
                      <a:pt x="121" y="171"/>
                      <a:pt x="121" y="171"/>
                    </a:cubicBezTo>
                    <a:cubicBezTo>
                      <a:pt x="120" y="171"/>
                      <a:pt x="120" y="171"/>
                      <a:pt x="120" y="171"/>
                    </a:cubicBezTo>
                    <a:cubicBezTo>
                      <a:pt x="120" y="171"/>
                      <a:pt x="120" y="171"/>
                      <a:pt x="120" y="171"/>
                    </a:cubicBezTo>
                    <a:cubicBezTo>
                      <a:pt x="120" y="172"/>
                      <a:pt x="120" y="172"/>
                      <a:pt x="120" y="172"/>
                    </a:cubicBezTo>
                    <a:cubicBezTo>
                      <a:pt x="120" y="172"/>
                      <a:pt x="120" y="172"/>
                      <a:pt x="120" y="172"/>
                    </a:cubicBezTo>
                    <a:cubicBezTo>
                      <a:pt x="120" y="172"/>
                      <a:pt x="120" y="172"/>
                      <a:pt x="120" y="172"/>
                    </a:cubicBezTo>
                    <a:cubicBezTo>
                      <a:pt x="119" y="172"/>
                      <a:pt x="119" y="172"/>
                      <a:pt x="119" y="172"/>
                    </a:cubicBezTo>
                    <a:cubicBezTo>
                      <a:pt x="119" y="172"/>
                      <a:pt x="119" y="172"/>
                      <a:pt x="119" y="172"/>
                    </a:cubicBezTo>
                    <a:cubicBezTo>
                      <a:pt x="119" y="172"/>
                      <a:pt x="119" y="172"/>
                      <a:pt x="119" y="172"/>
                    </a:cubicBezTo>
                    <a:cubicBezTo>
                      <a:pt x="118" y="172"/>
                      <a:pt x="118" y="172"/>
                      <a:pt x="118" y="172"/>
                    </a:cubicBezTo>
                    <a:cubicBezTo>
                      <a:pt x="118" y="172"/>
                      <a:pt x="118" y="172"/>
                      <a:pt x="118" y="172"/>
                    </a:cubicBezTo>
                    <a:cubicBezTo>
                      <a:pt x="117" y="172"/>
                      <a:pt x="117" y="172"/>
                      <a:pt x="117" y="172"/>
                    </a:cubicBezTo>
                    <a:cubicBezTo>
                      <a:pt x="118" y="172"/>
                      <a:pt x="118" y="172"/>
                      <a:pt x="118" y="172"/>
                    </a:cubicBezTo>
                    <a:cubicBezTo>
                      <a:pt x="118" y="171"/>
                      <a:pt x="118" y="171"/>
                      <a:pt x="118" y="171"/>
                    </a:cubicBezTo>
                    <a:cubicBezTo>
                      <a:pt x="118" y="171"/>
                      <a:pt x="118" y="171"/>
                      <a:pt x="118" y="171"/>
                    </a:cubicBezTo>
                    <a:cubicBezTo>
                      <a:pt x="118" y="171"/>
                      <a:pt x="118" y="171"/>
                      <a:pt x="118" y="171"/>
                    </a:cubicBezTo>
                    <a:cubicBezTo>
                      <a:pt x="118" y="170"/>
                      <a:pt x="118" y="170"/>
                      <a:pt x="118" y="170"/>
                    </a:cubicBezTo>
                    <a:cubicBezTo>
                      <a:pt x="118" y="170"/>
                      <a:pt x="118" y="170"/>
                      <a:pt x="118" y="170"/>
                    </a:cubicBezTo>
                    <a:cubicBezTo>
                      <a:pt x="118" y="170"/>
                      <a:pt x="118" y="170"/>
                      <a:pt x="118" y="170"/>
                    </a:cubicBezTo>
                    <a:cubicBezTo>
                      <a:pt x="117" y="170"/>
                      <a:pt x="117" y="170"/>
                      <a:pt x="117" y="170"/>
                    </a:cubicBezTo>
                    <a:cubicBezTo>
                      <a:pt x="117" y="170"/>
                      <a:pt x="117" y="170"/>
                      <a:pt x="117" y="170"/>
                    </a:cubicBezTo>
                    <a:cubicBezTo>
                      <a:pt x="117" y="170"/>
                      <a:pt x="117" y="170"/>
                      <a:pt x="117" y="170"/>
                    </a:cubicBezTo>
                    <a:cubicBezTo>
                      <a:pt x="116" y="170"/>
                      <a:pt x="116" y="170"/>
                      <a:pt x="116" y="170"/>
                    </a:cubicBezTo>
                    <a:cubicBezTo>
                      <a:pt x="115" y="170"/>
                      <a:pt x="115" y="170"/>
                      <a:pt x="115" y="170"/>
                    </a:cubicBezTo>
                    <a:cubicBezTo>
                      <a:pt x="115" y="170"/>
                      <a:pt x="115" y="170"/>
                      <a:pt x="115" y="170"/>
                    </a:cubicBezTo>
                    <a:cubicBezTo>
                      <a:pt x="115" y="169"/>
                      <a:pt x="115" y="169"/>
                      <a:pt x="115" y="169"/>
                    </a:cubicBezTo>
                    <a:cubicBezTo>
                      <a:pt x="115" y="169"/>
                      <a:pt x="115" y="169"/>
                      <a:pt x="115" y="169"/>
                    </a:cubicBezTo>
                    <a:cubicBezTo>
                      <a:pt x="114" y="169"/>
                      <a:pt x="114" y="169"/>
                      <a:pt x="114" y="169"/>
                    </a:cubicBezTo>
                    <a:cubicBezTo>
                      <a:pt x="114" y="169"/>
                      <a:pt x="114" y="169"/>
                      <a:pt x="114" y="169"/>
                    </a:cubicBezTo>
                    <a:cubicBezTo>
                      <a:pt x="114" y="169"/>
                      <a:pt x="114" y="169"/>
                      <a:pt x="114" y="169"/>
                    </a:cubicBezTo>
                    <a:cubicBezTo>
                      <a:pt x="114" y="168"/>
                      <a:pt x="114" y="168"/>
                      <a:pt x="114" y="168"/>
                    </a:cubicBezTo>
                    <a:cubicBezTo>
                      <a:pt x="114" y="168"/>
                      <a:pt x="114" y="168"/>
                      <a:pt x="114" y="168"/>
                    </a:cubicBezTo>
                    <a:cubicBezTo>
                      <a:pt x="114" y="168"/>
                      <a:pt x="114" y="168"/>
                      <a:pt x="114" y="168"/>
                    </a:cubicBezTo>
                    <a:cubicBezTo>
                      <a:pt x="114" y="168"/>
                      <a:pt x="114" y="168"/>
                      <a:pt x="114" y="168"/>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4" y="168"/>
                      <a:pt x="114" y="168"/>
                      <a:pt x="114" y="168"/>
                    </a:cubicBezTo>
                    <a:cubicBezTo>
                      <a:pt x="114" y="168"/>
                      <a:pt x="114" y="168"/>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6" y="167"/>
                      <a:pt x="116" y="167"/>
                      <a:pt x="116" y="167"/>
                    </a:cubicBezTo>
                    <a:cubicBezTo>
                      <a:pt x="116" y="167"/>
                      <a:pt x="116" y="167"/>
                      <a:pt x="116" y="167"/>
                    </a:cubicBezTo>
                    <a:cubicBezTo>
                      <a:pt x="116" y="167"/>
                      <a:pt x="116" y="167"/>
                      <a:pt x="116" y="167"/>
                    </a:cubicBezTo>
                    <a:cubicBezTo>
                      <a:pt x="116" y="167"/>
                      <a:pt x="116" y="167"/>
                      <a:pt x="116" y="167"/>
                    </a:cubicBezTo>
                    <a:cubicBezTo>
                      <a:pt x="116" y="167"/>
                      <a:pt x="116" y="167"/>
                      <a:pt x="116" y="167"/>
                    </a:cubicBezTo>
                    <a:cubicBezTo>
                      <a:pt x="115" y="167"/>
                      <a:pt x="115" y="167"/>
                      <a:pt x="115" y="167"/>
                    </a:cubicBezTo>
                    <a:cubicBezTo>
                      <a:pt x="115" y="167"/>
                      <a:pt x="115" y="167"/>
                      <a:pt x="115" y="167"/>
                    </a:cubicBezTo>
                    <a:cubicBezTo>
                      <a:pt x="115" y="166"/>
                      <a:pt x="115" y="166"/>
                      <a:pt x="115" y="166"/>
                    </a:cubicBezTo>
                    <a:cubicBezTo>
                      <a:pt x="115" y="166"/>
                      <a:pt x="115" y="166"/>
                      <a:pt x="115" y="166"/>
                    </a:cubicBezTo>
                    <a:cubicBezTo>
                      <a:pt x="115" y="166"/>
                      <a:pt x="115" y="166"/>
                      <a:pt x="115" y="166"/>
                    </a:cubicBezTo>
                    <a:cubicBezTo>
                      <a:pt x="115" y="166"/>
                      <a:pt x="115" y="166"/>
                      <a:pt x="115" y="166"/>
                    </a:cubicBezTo>
                    <a:cubicBezTo>
                      <a:pt x="115" y="166"/>
                      <a:pt x="115" y="166"/>
                      <a:pt x="115"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7"/>
                      <a:pt x="114" y="167"/>
                      <a:pt x="114" y="167"/>
                    </a:cubicBezTo>
                    <a:cubicBezTo>
                      <a:pt x="114"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5"/>
                      <a:pt x="113" y="165"/>
                      <a:pt x="113" y="165"/>
                    </a:cubicBezTo>
                    <a:cubicBezTo>
                      <a:pt x="113" y="165"/>
                      <a:pt x="113" y="165"/>
                      <a:pt x="113" y="165"/>
                    </a:cubicBezTo>
                    <a:cubicBezTo>
                      <a:pt x="113" y="165"/>
                      <a:pt x="113" y="165"/>
                      <a:pt x="113" y="165"/>
                    </a:cubicBezTo>
                    <a:cubicBezTo>
                      <a:pt x="113" y="165"/>
                      <a:pt x="113"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3" y="163"/>
                      <a:pt x="113" y="163"/>
                      <a:pt x="113" y="163"/>
                    </a:cubicBezTo>
                    <a:cubicBezTo>
                      <a:pt x="113" y="163"/>
                      <a:pt x="113" y="163"/>
                      <a:pt x="113" y="163"/>
                    </a:cubicBezTo>
                    <a:cubicBezTo>
                      <a:pt x="113" y="163"/>
                      <a:pt x="113" y="163"/>
                      <a:pt x="113" y="163"/>
                    </a:cubicBezTo>
                    <a:cubicBezTo>
                      <a:pt x="113" y="163"/>
                      <a:pt x="113" y="163"/>
                      <a:pt x="113" y="163"/>
                    </a:cubicBezTo>
                    <a:cubicBezTo>
                      <a:pt x="113" y="163"/>
                      <a:pt x="113" y="163"/>
                      <a:pt x="113" y="163"/>
                    </a:cubicBezTo>
                    <a:cubicBezTo>
                      <a:pt x="113" y="163"/>
                      <a:pt x="113" y="163"/>
                      <a:pt x="113"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5" y="163"/>
                      <a:pt x="115" y="163"/>
                      <a:pt x="115"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4"/>
                      <a:pt x="114" y="164"/>
                      <a:pt x="114" y="164"/>
                    </a:cubicBezTo>
                    <a:cubicBezTo>
                      <a:pt x="114" y="164"/>
                      <a:pt x="114" y="164"/>
                      <a:pt x="114" y="164"/>
                    </a:cubicBezTo>
                    <a:cubicBezTo>
                      <a:pt x="115" y="164"/>
                      <a:pt x="115" y="164"/>
                      <a:pt x="115" y="164"/>
                    </a:cubicBezTo>
                    <a:cubicBezTo>
                      <a:pt x="115" y="164"/>
                      <a:pt x="115" y="164"/>
                      <a:pt x="114" y="164"/>
                    </a:cubicBezTo>
                    <a:cubicBezTo>
                      <a:pt x="114" y="164"/>
                      <a:pt x="115" y="164"/>
                      <a:pt x="115" y="164"/>
                    </a:cubicBezTo>
                    <a:cubicBezTo>
                      <a:pt x="115" y="164"/>
                      <a:pt x="115" y="164"/>
                      <a:pt x="115" y="164"/>
                    </a:cubicBezTo>
                    <a:cubicBezTo>
                      <a:pt x="115" y="164"/>
                      <a:pt x="115" y="164"/>
                      <a:pt x="115" y="164"/>
                    </a:cubicBezTo>
                    <a:cubicBezTo>
                      <a:pt x="115" y="164"/>
                      <a:pt x="115" y="164"/>
                      <a:pt x="115" y="164"/>
                    </a:cubicBezTo>
                    <a:cubicBezTo>
                      <a:pt x="114" y="164"/>
                      <a:pt x="114" y="164"/>
                      <a:pt x="114" y="164"/>
                    </a:cubicBezTo>
                    <a:cubicBezTo>
                      <a:pt x="115" y="164"/>
                      <a:pt x="115" y="164"/>
                      <a:pt x="115" y="164"/>
                    </a:cubicBezTo>
                    <a:cubicBezTo>
                      <a:pt x="115" y="164"/>
                      <a:pt x="115" y="164"/>
                      <a:pt x="115" y="164"/>
                    </a:cubicBezTo>
                    <a:cubicBezTo>
                      <a:pt x="115" y="164"/>
                      <a:pt x="115" y="164"/>
                      <a:pt x="115" y="164"/>
                    </a:cubicBezTo>
                    <a:cubicBezTo>
                      <a:pt x="115" y="164"/>
                      <a:pt x="115" y="164"/>
                      <a:pt x="115" y="164"/>
                    </a:cubicBezTo>
                    <a:cubicBezTo>
                      <a:pt x="115" y="164"/>
                      <a:pt x="115" y="164"/>
                      <a:pt x="115" y="164"/>
                    </a:cubicBezTo>
                    <a:cubicBezTo>
                      <a:pt x="115" y="164"/>
                      <a:pt x="115" y="164"/>
                      <a:pt x="115" y="164"/>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6"/>
                      <a:pt x="115" y="166"/>
                      <a:pt x="115" y="166"/>
                    </a:cubicBezTo>
                    <a:cubicBezTo>
                      <a:pt x="115" y="166"/>
                      <a:pt x="115" y="166"/>
                      <a:pt x="115" y="166"/>
                    </a:cubicBezTo>
                    <a:cubicBezTo>
                      <a:pt x="115" y="166"/>
                      <a:pt x="115" y="166"/>
                      <a:pt x="115" y="166"/>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6" y="165"/>
                      <a:pt x="116" y="165"/>
                      <a:pt x="116" y="165"/>
                    </a:cubicBezTo>
                    <a:cubicBezTo>
                      <a:pt x="116" y="165"/>
                      <a:pt x="116" y="165"/>
                      <a:pt x="116" y="165"/>
                    </a:cubicBezTo>
                    <a:cubicBezTo>
                      <a:pt x="116" y="165"/>
                      <a:pt x="116" y="165"/>
                      <a:pt x="116" y="165"/>
                    </a:cubicBezTo>
                    <a:cubicBezTo>
                      <a:pt x="116" y="165"/>
                      <a:pt x="116" y="165"/>
                      <a:pt x="116" y="165"/>
                    </a:cubicBezTo>
                    <a:cubicBezTo>
                      <a:pt x="116" y="165"/>
                      <a:pt x="116" y="165"/>
                      <a:pt x="116" y="165"/>
                    </a:cubicBezTo>
                    <a:cubicBezTo>
                      <a:pt x="116" y="165"/>
                      <a:pt x="116" y="165"/>
                      <a:pt x="116" y="165"/>
                    </a:cubicBezTo>
                    <a:cubicBezTo>
                      <a:pt x="116" y="165"/>
                      <a:pt x="116" y="165"/>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7" y="166"/>
                      <a:pt x="117" y="166"/>
                      <a:pt x="117" y="166"/>
                    </a:cubicBezTo>
                    <a:cubicBezTo>
                      <a:pt x="117" y="166"/>
                      <a:pt x="117" y="166"/>
                      <a:pt x="117" y="166"/>
                    </a:cubicBezTo>
                    <a:cubicBezTo>
                      <a:pt x="117" y="166"/>
                      <a:pt x="117" y="166"/>
                      <a:pt x="117" y="166"/>
                    </a:cubicBezTo>
                    <a:cubicBezTo>
                      <a:pt x="117" y="166"/>
                      <a:pt x="117" y="166"/>
                      <a:pt x="117" y="166"/>
                    </a:cubicBezTo>
                    <a:cubicBezTo>
                      <a:pt x="117" y="166"/>
                      <a:pt x="117" y="166"/>
                      <a:pt x="117" y="166"/>
                    </a:cubicBezTo>
                    <a:cubicBezTo>
                      <a:pt x="117" y="166"/>
                      <a:pt x="117" y="166"/>
                      <a:pt x="117" y="166"/>
                    </a:cubicBezTo>
                    <a:cubicBezTo>
                      <a:pt x="117" y="166"/>
                      <a:pt x="117" y="166"/>
                      <a:pt x="117" y="166"/>
                    </a:cubicBezTo>
                    <a:cubicBezTo>
                      <a:pt x="117" y="166"/>
                      <a:pt x="117" y="166"/>
                      <a:pt x="117" y="166"/>
                    </a:cubicBezTo>
                    <a:cubicBezTo>
                      <a:pt x="117" y="166"/>
                      <a:pt x="117"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9" y="165"/>
                    </a:cubicBezTo>
                    <a:cubicBezTo>
                      <a:pt x="119" y="165"/>
                      <a:pt x="119" y="165"/>
                      <a:pt x="119" y="165"/>
                    </a:cubicBezTo>
                    <a:cubicBezTo>
                      <a:pt x="119" y="165"/>
                      <a:pt x="119" y="165"/>
                      <a:pt x="119" y="165"/>
                    </a:cubicBezTo>
                    <a:cubicBezTo>
                      <a:pt x="119" y="165"/>
                      <a:pt x="119" y="165"/>
                      <a:pt x="119" y="165"/>
                    </a:cubicBezTo>
                    <a:cubicBezTo>
                      <a:pt x="119" y="165"/>
                      <a:pt x="119" y="165"/>
                      <a:pt x="119" y="165"/>
                    </a:cubicBezTo>
                    <a:cubicBezTo>
                      <a:pt x="119" y="165"/>
                      <a:pt x="119" y="165"/>
                      <a:pt x="119" y="165"/>
                    </a:cubicBezTo>
                    <a:cubicBezTo>
                      <a:pt x="119" y="165"/>
                      <a:pt x="119" y="165"/>
                      <a:pt x="119" y="165"/>
                    </a:cubicBezTo>
                    <a:cubicBezTo>
                      <a:pt x="119" y="165"/>
                      <a:pt x="119" y="165"/>
                      <a:pt x="119" y="165"/>
                    </a:cubicBezTo>
                    <a:cubicBezTo>
                      <a:pt x="119" y="164"/>
                      <a:pt x="119" y="164"/>
                      <a:pt x="119" y="164"/>
                    </a:cubicBezTo>
                    <a:cubicBezTo>
                      <a:pt x="119" y="164"/>
                      <a:pt x="119" y="164"/>
                      <a:pt x="119" y="164"/>
                    </a:cubicBezTo>
                    <a:cubicBezTo>
                      <a:pt x="119" y="164"/>
                      <a:pt x="119" y="164"/>
                      <a:pt x="119" y="164"/>
                    </a:cubicBezTo>
                    <a:cubicBezTo>
                      <a:pt x="119" y="164"/>
                      <a:pt x="119" y="164"/>
                      <a:pt x="119" y="164"/>
                    </a:cubicBezTo>
                    <a:cubicBezTo>
                      <a:pt x="119" y="164"/>
                      <a:pt x="119" y="164"/>
                      <a:pt x="119" y="164"/>
                    </a:cubicBezTo>
                    <a:cubicBezTo>
                      <a:pt x="119" y="164"/>
                      <a:pt x="119" y="164"/>
                      <a:pt x="119" y="164"/>
                    </a:cubicBezTo>
                    <a:cubicBezTo>
                      <a:pt x="118" y="164"/>
                      <a:pt x="118" y="164"/>
                      <a:pt x="118" y="164"/>
                    </a:cubicBezTo>
                    <a:cubicBezTo>
                      <a:pt x="118" y="164"/>
                      <a:pt x="118" y="164"/>
                      <a:pt x="118" y="164"/>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2"/>
                      <a:pt x="118" y="162"/>
                      <a:pt x="118" y="162"/>
                    </a:cubicBezTo>
                    <a:cubicBezTo>
                      <a:pt x="118" y="162"/>
                      <a:pt x="118" y="162"/>
                      <a:pt x="118" y="162"/>
                    </a:cubicBezTo>
                    <a:cubicBezTo>
                      <a:pt x="118" y="162"/>
                      <a:pt x="118" y="162"/>
                      <a:pt x="118" y="162"/>
                    </a:cubicBezTo>
                    <a:cubicBezTo>
                      <a:pt x="118" y="162"/>
                      <a:pt x="118" y="162"/>
                      <a:pt x="118" y="162"/>
                    </a:cubicBezTo>
                    <a:cubicBezTo>
                      <a:pt x="118" y="162"/>
                      <a:pt x="118" y="162"/>
                      <a:pt x="118" y="162"/>
                    </a:cubicBezTo>
                    <a:cubicBezTo>
                      <a:pt x="118" y="162"/>
                      <a:pt x="118" y="162"/>
                      <a:pt x="118" y="162"/>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8" y="163"/>
                      <a:pt x="117" y="163"/>
                      <a:pt x="117" y="163"/>
                    </a:cubicBezTo>
                    <a:cubicBezTo>
                      <a:pt x="117" y="163"/>
                      <a:pt x="117" y="163"/>
                      <a:pt x="117" y="163"/>
                    </a:cubicBezTo>
                    <a:cubicBezTo>
                      <a:pt x="117" y="163"/>
                      <a:pt x="117" y="163"/>
                      <a:pt x="117" y="163"/>
                    </a:cubicBezTo>
                    <a:cubicBezTo>
                      <a:pt x="117" y="163"/>
                      <a:pt x="117" y="163"/>
                      <a:pt x="117" y="163"/>
                    </a:cubicBezTo>
                    <a:cubicBezTo>
                      <a:pt x="117" y="162"/>
                      <a:pt x="117" y="162"/>
                      <a:pt x="117" y="162"/>
                    </a:cubicBezTo>
                    <a:cubicBezTo>
                      <a:pt x="117" y="162"/>
                      <a:pt x="117" y="162"/>
                      <a:pt x="117" y="162"/>
                    </a:cubicBezTo>
                    <a:cubicBezTo>
                      <a:pt x="117" y="162"/>
                      <a:pt x="117" y="162"/>
                      <a:pt x="117" y="162"/>
                    </a:cubicBezTo>
                    <a:cubicBezTo>
                      <a:pt x="117" y="162"/>
                      <a:pt x="117" y="162"/>
                      <a:pt x="117" y="162"/>
                    </a:cubicBezTo>
                    <a:cubicBezTo>
                      <a:pt x="117" y="162"/>
                      <a:pt x="117" y="162"/>
                      <a:pt x="117" y="162"/>
                    </a:cubicBezTo>
                    <a:cubicBezTo>
                      <a:pt x="116" y="162"/>
                      <a:pt x="116" y="162"/>
                      <a:pt x="116" y="162"/>
                    </a:cubicBezTo>
                    <a:cubicBezTo>
                      <a:pt x="116" y="162"/>
                      <a:pt x="116" y="162"/>
                      <a:pt x="116" y="162"/>
                    </a:cubicBezTo>
                    <a:cubicBezTo>
                      <a:pt x="116" y="162"/>
                      <a:pt x="116" y="162"/>
                      <a:pt x="116" y="162"/>
                    </a:cubicBezTo>
                    <a:cubicBezTo>
                      <a:pt x="116" y="162"/>
                      <a:pt x="116" y="162"/>
                      <a:pt x="116" y="162"/>
                    </a:cubicBezTo>
                    <a:cubicBezTo>
                      <a:pt x="116" y="162"/>
                      <a:pt x="116" y="162"/>
                      <a:pt x="116" y="162"/>
                    </a:cubicBezTo>
                    <a:cubicBezTo>
                      <a:pt x="116" y="162"/>
                      <a:pt x="116" y="162"/>
                      <a:pt x="116" y="162"/>
                    </a:cubicBezTo>
                    <a:cubicBezTo>
                      <a:pt x="116" y="162"/>
                      <a:pt x="116" y="162"/>
                      <a:pt x="116" y="162"/>
                    </a:cubicBezTo>
                    <a:cubicBezTo>
                      <a:pt x="116" y="162"/>
                      <a:pt x="116" y="162"/>
                      <a:pt x="116" y="162"/>
                    </a:cubicBezTo>
                    <a:cubicBezTo>
                      <a:pt x="116" y="163"/>
                      <a:pt x="116" y="163"/>
                      <a:pt x="116" y="163"/>
                    </a:cubicBezTo>
                    <a:cubicBezTo>
                      <a:pt x="115" y="163"/>
                      <a:pt x="115" y="163"/>
                      <a:pt x="115" y="163"/>
                    </a:cubicBezTo>
                    <a:cubicBezTo>
                      <a:pt x="115" y="163"/>
                      <a:pt x="115" y="163"/>
                      <a:pt x="115" y="163"/>
                    </a:cubicBezTo>
                    <a:cubicBezTo>
                      <a:pt x="115" y="163"/>
                      <a:pt x="115" y="163"/>
                      <a:pt x="115" y="163"/>
                    </a:cubicBezTo>
                    <a:cubicBezTo>
                      <a:pt x="115" y="163"/>
                      <a:pt x="115" y="163"/>
                      <a:pt x="115" y="163"/>
                    </a:cubicBezTo>
                    <a:cubicBezTo>
                      <a:pt x="115" y="163"/>
                      <a:pt x="115" y="163"/>
                      <a:pt x="115" y="163"/>
                    </a:cubicBezTo>
                    <a:cubicBezTo>
                      <a:pt x="115" y="163"/>
                      <a:pt x="115" y="163"/>
                      <a:pt x="115" y="163"/>
                    </a:cubicBezTo>
                    <a:cubicBezTo>
                      <a:pt x="115" y="163"/>
                      <a:pt x="115" y="163"/>
                      <a:pt x="115" y="163"/>
                    </a:cubicBezTo>
                    <a:cubicBezTo>
                      <a:pt x="115" y="163"/>
                      <a:pt x="115" y="163"/>
                      <a:pt x="115" y="163"/>
                    </a:cubicBezTo>
                    <a:cubicBezTo>
                      <a:pt x="114" y="163"/>
                      <a:pt x="114" y="163"/>
                      <a:pt x="114" y="163"/>
                    </a:cubicBezTo>
                    <a:cubicBezTo>
                      <a:pt x="114" y="163"/>
                      <a:pt x="114" y="163"/>
                      <a:pt x="114" y="163"/>
                    </a:cubicBezTo>
                    <a:cubicBezTo>
                      <a:pt x="114" y="163"/>
                      <a:pt x="114" y="163"/>
                      <a:pt x="114" y="163"/>
                    </a:cubicBezTo>
                    <a:cubicBezTo>
                      <a:pt x="114" y="162"/>
                      <a:pt x="114" y="162"/>
                      <a:pt x="114" y="162"/>
                    </a:cubicBezTo>
                    <a:cubicBezTo>
                      <a:pt x="115" y="162"/>
                      <a:pt x="115" y="162"/>
                      <a:pt x="115" y="162"/>
                    </a:cubicBezTo>
                    <a:cubicBezTo>
                      <a:pt x="115" y="162"/>
                      <a:pt x="115" y="162"/>
                      <a:pt x="115" y="162"/>
                    </a:cubicBezTo>
                    <a:cubicBezTo>
                      <a:pt x="115" y="162"/>
                      <a:pt x="115" y="162"/>
                      <a:pt x="115" y="162"/>
                    </a:cubicBezTo>
                    <a:cubicBezTo>
                      <a:pt x="115" y="162"/>
                      <a:pt x="115" y="162"/>
                      <a:pt x="115"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3" y="162"/>
                      <a:pt x="113" y="162"/>
                      <a:pt x="113" y="162"/>
                    </a:cubicBezTo>
                    <a:cubicBezTo>
                      <a:pt x="113"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5" y="162"/>
                      <a:pt x="115" y="162"/>
                      <a:pt x="115" y="162"/>
                    </a:cubicBezTo>
                    <a:cubicBezTo>
                      <a:pt x="115" y="162"/>
                      <a:pt x="115" y="162"/>
                      <a:pt x="115" y="162"/>
                    </a:cubicBezTo>
                    <a:cubicBezTo>
                      <a:pt x="115" y="162"/>
                      <a:pt x="115" y="162"/>
                      <a:pt x="115" y="162"/>
                    </a:cubicBezTo>
                    <a:cubicBezTo>
                      <a:pt x="115" y="162"/>
                      <a:pt x="115" y="162"/>
                      <a:pt x="115" y="162"/>
                    </a:cubicBezTo>
                    <a:cubicBezTo>
                      <a:pt x="115" y="162"/>
                      <a:pt x="115" y="162"/>
                      <a:pt x="115" y="162"/>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0"/>
                      <a:pt x="115" y="160"/>
                      <a:pt x="115" y="160"/>
                    </a:cubicBezTo>
                    <a:cubicBezTo>
                      <a:pt x="115" y="160"/>
                      <a:pt x="115" y="160"/>
                      <a:pt x="115" y="160"/>
                    </a:cubicBezTo>
                    <a:cubicBezTo>
                      <a:pt x="115" y="160"/>
                      <a:pt x="115" y="160"/>
                      <a:pt x="115" y="160"/>
                    </a:cubicBezTo>
                    <a:cubicBezTo>
                      <a:pt x="115" y="160"/>
                      <a:pt x="115" y="160"/>
                      <a:pt x="116" y="160"/>
                    </a:cubicBezTo>
                    <a:cubicBezTo>
                      <a:pt x="116" y="160"/>
                      <a:pt x="116" y="160"/>
                      <a:pt x="116" y="160"/>
                    </a:cubicBezTo>
                    <a:cubicBezTo>
                      <a:pt x="116" y="161"/>
                      <a:pt x="116" y="161"/>
                      <a:pt x="116" y="161"/>
                    </a:cubicBezTo>
                    <a:cubicBezTo>
                      <a:pt x="116" y="161"/>
                      <a:pt x="116" y="161"/>
                      <a:pt x="116" y="161"/>
                    </a:cubicBezTo>
                    <a:cubicBezTo>
                      <a:pt x="116" y="161"/>
                      <a:pt x="116" y="161"/>
                      <a:pt x="116" y="161"/>
                    </a:cubicBezTo>
                    <a:cubicBezTo>
                      <a:pt x="116" y="161"/>
                      <a:pt x="116" y="161"/>
                      <a:pt x="116" y="161"/>
                    </a:cubicBezTo>
                    <a:cubicBezTo>
                      <a:pt x="116" y="161"/>
                      <a:pt x="116" y="161"/>
                      <a:pt x="116" y="161"/>
                    </a:cubicBezTo>
                    <a:cubicBezTo>
                      <a:pt x="116" y="161"/>
                      <a:pt x="116" y="161"/>
                      <a:pt x="116" y="161"/>
                    </a:cubicBezTo>
                    <a:cubicBezTo>
                      <a:pt x="116" y="160"/>
                      <a:pt x="116" y="160"/>
                      <a:pt x="116" y="160"/>
                    </a:cubicBezTo>
                    <a:cubicBezTo>
                      <a:pt x="116" y="160"/>
                      <a:pt x="116" y="160"/>
                      <a:pt x="116" y="160"/>
                    </a:cubicBezTo>
                    <a:cubicBezTo>
                      <a:pt x="116" y="160"/>
                      <a:pt x="116" y="160"/>
                      <a:pt x="116" y="160"/>
                    </a:cubicBezTo>
                    <a:cubicBezTo>
                      <a:pt x="116" y="160"/>
                      <a:pt x="116" y="160"/>
                      <a:pt x="116" y="160"/>
                    </a:cubicBezTo>
                    <a:cubicBezTo>
                      <a:pt x="116" y="160"/>
                      <a:pt x="116" y="160"/>
                      <a:pt x="116" y="160"/>
                    </a:cubicBezTo>
                    <a:cubicBezTo>
                      <a:pt x="116" y="160"/>
                      <a:pt x="116" y="160"/>
                      <a:pt x="116" y="160"/>
                    </a:cubicBezTo>
                    <a:cubicBezTo>
                      <a:pt x="116" y="160"/>
                      <a:pt x="116" y="160"/>
                      <a:pt x="116" y="159"/>
                    </a:cubicBezTo>
                    <a:cubicBezTo>
                      <a:pt x="116" y="159"/>
                      <a:pt x="116" y="159"/>
                      <a:pt x="116" y="159"/>
                    </a:cubicBezTo>
                    <a:cubicBezTo>
                      <a:pt x="116" y="159"/>
                      <a:pt x="116" y="159"/>
                      <a:pt x="116" y="159"/>
                    </a:cubicBezTo>
                    <a:cubicBezTo>
                      <a:pt x="116" y="159"/>
                      <a:pt x="116" y="159"/>
                      <a:pt x="116" y="159"/>
                    </a:cubicBezTo>
                    <a:cubicBezTo>
                      <a:pt x="116" y="159"/>
                      <a:pt x="116" y="159"/>
                      <a:pt x="116" y="159"/>
                    </a:cubicBezTo>
                    <a:cubicBezTo>
                      <a:pt x="116" y="159"/>
                      <a:pt x="116" y="159"/>
                      <a:pt x="116" y="159"/>
                    </a:cubicBezTo>
                    <a:cubicBezTo>
                      <a:pt x="116" y="159"/>
                      <a:pt x="116" y="159"/>
                      <a:pt x="116" y="159"/>
                    </a:cubicBezTo>
                    <a:cubicBezTo>
                      <a:pt x="116" y="159"/>
                      <a:pt x="116" y="159"/>
                      <a:pt x="116" y="159"/>
                    </a:cubicBezTo>
                    <a:cubicBezTo>
                      <a:pt x="116" y="159"/>
                      <a:pt x="116" y="159"/>
                      <a:pt x="116" y="158"/>
                    </a:cubicBezTo>
                    <a:cubicBezTo>
                      <a:pt x="116" y="158"/>
                      <a:pt x="116" y="158"/>
                      <a:pt x="116" y="158"/>
                    </a:cubicBezTo>
                    <a:cubicBezTo>
                      <a:pt x="116" y="158"/>
                      <a:pt x="116" y="158"/>
                      <a:pt x="116" y="158"/>
                    </a:cubicBezTo>
                    <a:cubicBezTo>
                      <a:pt x="116" y="158"/>
                      <a:pt x="116" y="158"/>
                      <a:pt x="116" y="158"/>
                    </a:cubicBezTo>
                    <a:cubicBezTo>
                      <a:pt x="116" y="158"/>
                      <a:pt x="116" y="158"/>
                      <a:pt x="116"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9"/>
                    </a:cubicBezTo>
                    <a:cubicBezTo>
                      <a:pt x="117" y="159"/>
                      <a:pt x="117" y="159"/>
                      <a:pt x="117" y="159"/>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9"/>
                      <a:pt x="118" y="159"/>
                      <a:pt x="118" y="159"/>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7"/>
                      <a:pt x="118" y="157"/>
                      <a:pt x="118" y="157"/>
                    </a:cubicBezTo>
                    <a:cubicBezTo>
                      <a:pt x="119" y="157"/>
                      <a:pt x="119" y="157"/>
                      <a:pt x="119" y="157"/>
                    </a:cubicBezTo>
                    <a:cubicBezTo>
                      <a:pt x="119" y="157"/>
                      <a:pt x="119" y="157"/>
                      <a:pt x="119" y="157"/>
                    </a:cubicBezTo>
                    <a:cubicBezTo>
                      <a:pt x="119" y="157"/>
                      <a:pt x="119" y="157"/>
                      <a:pt x="119" y="157"/>
                    </a:cubicBezTo>
                    <a:cubicBezTo>
                      <a:pt x="119" y="157"/>
                      <a:pt x="119" y="157"/>
                      <a:pt x="119" y="157"/>
                    </a:cubicBezTo>
                    <a:cubicBezTo>
                      <a:pt x="119" y="157"/>
                      <a:pt x="119" y="157"/>
                      <a:pt x="119" y="157"/>
                    </a:cubicBezTo>
                    <a:cubicBezTo>
                      <a:pt x="119" y="156"/>
                      <a:pt x="119" y="156"/>
                      <a:pt x="119" y="156"/>
                    </a:cubicBezTo>
                    <a:cubicBezTo>
                      <a:pt x="119" y="156"/>
                      <a:pt x="119" y="156"/>
                      <a:pt x="119" y="156"/>
                    </a:cubicBezTo>
                    <a:cubicBezTo>
                      <a:pt x="119" y="156"/>
                      <a:pt x="119" y="156"/>
                      <a:pt x="119" y="156"/>
                    </a:cubicBezTo>
                    <a:cubicBezTo>
                      <a:pt x="119" y="156"/>
                      <a:pt x="119" y="156"/>
                      <a:pt x="119" y="156"/>
                    </a:cubicBezTo>
                    <a:cubicBezTo>
                      <a:pt x="118" y="156"/>
                      <a:pt x="118" y="156"/>
                      <a:pt x="118" y="156"/>
                    </a:cubicBezTo>
                    <a:cubicBezTo>
                      <a:pt x="118" y="156"/>
                      <a:pt x="118" y="156"/>
                      <a:pt x="118" y="156"/>
                    </a:cubicBezTo>
                    <a:cubicBezTo>
                      <a:pt x="118" y="156"/>
                      <a:pt x="118" y="156"/>
                      <a:pt x="118" y="156"/>
                    </a:cubicBezTo>
                    <a:cubicBezTo>
                      <a:pt x="118" y="156"/>
                      <a:pt x="118" y="156"/>
                      <a:pt x="118" y="156"/>
                    </a:cubicBezTo>
                    <a:cubicBezTo>
                      <a:pt x="118" y="156"/>
                      <a:pt x="118" y="156"/>
                      <a:pt x="118" y="156"/>
                    </a:cubicBezTo>
                    <a:cubicBezTo>
                      <a:pt x="118" y="156"/>
                      <a:pt x="118" y="156"/>
                      <a:pt x="118" y="156"/>
                    </a:cubicBezTo>
                    <a:cubicBezTo>
                      <a:pt x="117" y="156"/>
                      <a:pt x="117" y="156"/>
                      <a:pt x="117" y="156"/>
                    </a:cubicBezTo>
                    <a:cubicBezTo>
                      <a:pt x="117" y="156"/>
                      <a:pt x="117" y="156"/>
                      <a:pt x="117" y="156"/>
                    </a:cubicBezTo>
                    <a:cubicBezTo>
                      <a:pt x="117" y="156"/>
                      <a:pt x="117" y="156"/>
                      <a:pt x="117" y="156"/>
                    </a:cubicBezTo>
                    <a:cubicBezTo>
                      <a:pt x="117" y="156"/>
                      <a:pt x="117" y="156"/>
                      <a:pt x="117" y="156"/>
                    </a:cubicBezTo>
                    <a:cubicBezTo>
                      <a:pt x="117" y="156"/>
                      <a:pt x="117" y="156"/>
                      <a:pt x="117"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4"/>
                    </a:cubicBezTo>
                    <a:cubicBezTo>
                      <a:pt x="116" y="154"/>
                      <a:pt x="116" y="154"/>
                      <a:pt x="116" y="154"/>
                    </a:cubicBezTo>
                    <a:cubicBezTo>
                      <a:pt x="116" y="154"/>
                      <a:pt x="116" y="154"/>
                      <a:pt x="116" y="154"/>
                    </a:cubicBezTo>
                    <a:cubicBezTo>
                      <a:pt x="116" y="154"/>
                      <a:pt x="116" y="154"/>
                      <a:pt x="116" y="154"/>
                    </a:cubicBezTo>
                    <a:cubicBezTo>
                      <a:pt x="116" y="154"/>
                      <a:pt x="116" y="154"/>
                      <a:pt x="116" y="154"/>
                    </a:cubicBezTo>
                    <a:cubicBezTo>
                      <a:pt x="116" y="154"/>
                      <a:pt x="116" y="154"/>
                      <a:pt x="116" y="154"/>
                    </a:cubicBezTo>
                    <a:cubicBezTo>
                      <a:pt x="116" y="154"/>
                      <a:pt x="116" y="154"/>
                      <a:pt x="116" y="154"/>
                    </a:cubicBezTo>
                    <a:cubicBezTo>
                      <a:pt x="116" y="153"/>
                      <a:pt x="116" y="153"/>
                      <a:pt x="116" y="153"/>
                    </a:cubicBezTo>
                    <a:cubicBezTo>
                      <a:pt x="116" y="153"/>
                      <a:pt x="116" y="153"/>
                      <a:pt x="116" y="153"/>
                    </a:cubicBezTo>
                    <a:cubicBezTo>
                      <a:pt x="116" y="153"/>
                      <a:pt x="116" y="153"/>
                      <a:pt x="116" y="153"/>
                    </a:cubicBezTo>
                    <a:cubicBezTo>
                      <a:pt x="116" y="153"/>
                      <a:pt x="116" y="153"/>
                      <a:pt x="116" y="153"/>
                    </a:cubicBezTo>
                    <a:cubicBezTo>
                      <a:pt x="116" y="153"/>
                      <a:pt x="116" y="153"/>
                      <a:pt x="116" y="153"/>
                    </a:cubicBezTo>
                    <a:cubicBezTo>
                      <a:pt x="116" y="153"/>
                      <a:pt x="116" y="153"/>
                      <a:pt x="116" y="153"/>
                    </a:cubicBezTo>
                    <a:cubicBezTo>
                      <a:pt x="116" y="153"/>
                      <a:pt x="116" y="153"/>
                      <a:pt x="116" y="153"/>
                    </a:cubicBezTo>
                    <a:cubicBezTo>
                      <a:pt x="116" y="152"/>
                      <a:pt x="116" y="152"/>
                      <a:pt x="116" y="152"/>
                    </a:cubicBezTo>
                    <a:cubicBezTo>
                      <a:pt x="116" y="152"/>
                      <a:pt x="116" y="152"/>
                      <a:pt x="116" y="152"/>
                    </a:cubicBezTo>
                    <a:cubicBezTo>
                      <a:pt x="117" y="152"/>
                      <a:pt x="117" y="152"/>
                      <a:pt x="117" y="152"/>
                    </a:cubicBezTo>
                    <a:cubicBezTo>
                      <a:pt x="117" y="152"/>
                      <a:pt x="117" y="152"/>
                      <a:pt x="117" y="152"/>
                    </a:cubicBezTo>
                    <a:cubicBezTo>
                      <a:pt x="117" y="151"/>
                      <a:pt x="117" y="151"/>
                      <a:pt x="117" y="151"/>
                    </a:cubicBezTo>
                    <a:cubicBezTo>
                      <a:pt x="117" y="151"/>
                      <a:pt x="117" y="151"/>
                      <a:pt x="117" y="151"/>
                    </a:cubicBezTo>
                    <a:cubicBezTo>
                      <a:pt x="117" y="151"/>
                      <a:pt x="117" y="151"/>
                      <a:pt x="117" y="151"/>
                    </a:cubicBezTo>
                    <a:cubicBezTo>
                      <a:pt x="117" y="151"/>
                      <a:pt x="117" y="151"/>
                      <a:pt x="117" y="151"/>
                    </a:cubicBezTo>
                    <a:cubicBezTo>
                      <a:pt x="117" y="151"/>
                      <a:pt x="117" y="151"/>
                      <a:pt x="117" y="151"/>
                    </a:cubicBezTo>
                    <a:cubicBezTo>
                      <a:pt x="117" y="150"/>
                      <a:pt x="117" y="150"/>
                      <a:pt x="117" y="150"/>
                    </a:cubicBezTo>
                    <a:cubicBezTo>
                      <a:pt x="117" y="150"/>
                      <a:pt x="117" y="150"/>
                      <a:pt x="117" y="150"/>
                    </a:cubicBezTo>
                    <a:cubicBezTo>
                      <a:pt x="117" y="150"/>
                      <a:pt x="117" y="150"/>
                      <a:pt x="117" y="150"/>
                    </a:cubicBezTo>
                    <a:cubicBezTo>
                      <a:pt x="117" y="150"/>
                      <a:pt x="117" y="150"/>
                      <a:pt x="117" y="150"/>
                    </a:cubicBezTo>
                    <a:cubicBezTo>
                      <a:pt x="117" y="150"/>
                      <a:pt x="117" y="150"/>
                      <a:pt x="117" y="150"/>
                    </a:cubicBezTo>
                    <a:cubicBezTo>
                      <a:pt x="117" y="150"/>
                      <a:pt x="117" y="150"/>
                      <a:pt x="117" y="150"/>
                    </a:cubicBezTo>
                    <a:cubicBezTo>
                      <a:pt x="117" y="149"/>
                      <a:pt x="117" y="149"/>
                      <a:pt x="117" y="149"/>
                    </a:cubicBezTo>
                    <a:cubicBezTo>
                      <a:pt x="117" y="149"/>
                      <a:pt x="117" y="149"/>
                      <a:pt x="117" y="149"/>
                    </a:cubicBezTo>
                    <a:cubicBezTo>
                      <a:pt x="117" y="149"/>
                      <a:pt x="117" y="149"/>
                      <a:pt x="117" y="149"/>
                    </a:cubicBezTo>
                    <a:cubicBezTo>
                      <a:pt x="117" y="149"/>
                      <a:pt x="117" y="149"/>
                      <a:pt x="117" y="149"/>
                    </a:cubicBezTo>
                    <a:cubicBezTo>
                      <a:pt x="117" y="149"/>
                      <a:pt x="117" y="149"/>
                      <a:pt x="117" y="149"/>
                    </a:cubicBezTo>
                    <a:cubicBezTo>
                      <a:pt x="117" y="149"/>
                      <a:pt x="117" y="149"/>
                      <a:pt x="117" y="149"/>
                    </a:cubicBezTo>
                    <a:cubicBezTo>
                      <a:pt x="117" y="149"/>
                      <a:pt x="117" y="149"/>
                      <a:pt x="117" y="149"/>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6" y="148"/>
                      <a:pt x="116" y="148"/>
                      <a:pt x="116" y="148"/>
                    </a:cubicBezTo>
                    <a:cubicBezTo>
                      <a:pt x="116" y="148"/>
                      <a:pt x="116" y="148"/>
                      <a:pt x="116" y="148"/>
                    </a:cubicBezTo>
                    <a:cubicBezTo>
                      <a:pt x="116" y="148"/>
                      <a:pt x="116" y="148"/>
                      <a:pt x="116" y="148"/>
                    </a:cubicBezTo>
                    <a:cubicBezTo>
                      <a:pt x="116" y="149"/>
                      <a:pt x="116" y="149"/>
                      <a:pt x="116" y="149"/>
                    </a:cubicBezTo>
                    <a:cubicBezTo>
                      <a:pt x="115" y="149"/>
                      <a:pt x="115" y="149"/>
                      <a:pt x="115" y="149"/>
                    </a:cubicBezTo>
                    <a:cubicBezTo>
                      <a:pt x="115" y="149"/>
                      <a:pt x="115" y="149"/>
                      <a:pt x="115" y="149"/>
                    </a:cubicBezTo>
                    <a:cubicBezTo>
                      <a:pt x="115" y="149"/>
                      <a:pt x="115" y="149"/>
                      <a:pt x="115" y="149"/>
                    </a:cubicBezTo>
                    <a:cubicBezTo>
                      <a:pt x="115" y="149"/>
                      <a:pt x="115" y="149"/>
                      <a:pt x="115" y="149"/>
                    </a:cubicBezTo>
                    <a:cubicBezTo>
                      <a:pt x="114" y="149"/>
                      <a:pt x="114" y="149"/>
                      <a:pt x="114" y="149"/>
                    </a:cubicBezTo>
                    <a:cubicBezTo>
                      <a:pt x="114" y="149"/>
                      <a:pt x="114" y="149"/>
                      <a:pt x="114" y="149"/>
                    </a:cubicBezTo>
                    <a:cubicBezTo>
                      <a:pt x="114" y="149"/>
                      <a:pt x="114" y="150"/>
                      <a:pt x="114" y="150"/>
                    </a:cubicBezTo>
                    <a:cubicBezTo>
                      <a:pt x="114" y="150"/>
                      <a:pt x="114" y="150"/>
                      <a:pt x="114" y="150"/>
                    </a:cubicBezTo>
                    <a:cubicBezTo>
                      <a:pt x="114" y="150"/>
                      <a:pt x="114" y="150"/>
                      <a:pt x="114" y="150"/>
                    </a:cubicBezTo>
                    <a:cubicBezTo>
                      <a:pt x="113" y="151"/>
                      <a:pt x="113" y="151"/>
                      <a:pt x="113" y="151"/>
                    </a:cubicBezTo>
                    <a:cubicBezTo>
                      <a:pt x="113" y="151"/>
                      <a:pt x="113" y="151"/>
                      <a:pt x="113" y="151"/>
                    </a:cubicBezTo>
                    <a:cubicBezTo>
                      <a:pt x="113" y="151"/>
                      <a:pt x="113" y="151"/>
                      <a:pt x="113" y="151"/>
                    </a:cubicBezTo>
                    <a:cubicBezTo>
                      <a:pt x="113" y="151"/>
                      <a:pt x="113" y="151"/>
                      <a:pt x="113" y="151"/>
                    </a:cubicBezTo>
                    <a:cubicBezTo>
                      <a:pt x="113" y="152"/>
                      <a:pt x="113" y="152"/>
                      <a:pt x="113" y="152"/>
                    </a:cubicBezTo>
                    <a:cubicBezTo>
                      <a:pt x="113" y="152"/>
                      <a:pt x="113" y="152"/>
                      <a:pt x="113" y="152"/>
                    </a:cubicBezTo>
                    <a:cubicBezTo>
                      <a:pt x="112" y="152"/>
                      <a:pt x="112" y="152"/>
                      <a:pt x="112" y="152"/>
                    </a:cubicBezTo>
                    <a:cubicBezTo>
                      <a:pt x="112" y="152"/>
                      <a:pt x="112" y="152"/>
                      <a:pt x="112" y="152"/>
                    </a:cubicBezTo>
                    <a:cubicBezTo>
                      <a:pt x="112" y="152"/>
                      <a:pt x="112" y="152"/>
                      <a:pt x="112" y="152"/>
                    </a:cubicBezTo>
                    <a:cubicBezTo>
                      <a:pt x="112" y="152"/>
                      <a:pt x="112" y="152"/>
                      <a:pt x="112" y="152"/>
                    </a:cubicBezTo>
                    <a:cubicBezTo>
                      <a:pt x="112" y="152"/>
                      <a:pt x="112" y="152"/>
                      <a:pt x="112"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0" y="152"/>
                      <a:pt x="110" y="152"/>
                    </a:cubicBezTo>
                    <a:cubicBezTo>
                      <a:pt x="110" y="152"/>
                      <a:pt x="110" y="152"/>
                      <a:pt x="110" y="152"/>
                    </a:cubicBezTo>
                    <a:cubicBezTo>
                      <a:pt x="110" y="152"/>
                      <a:pt x="110" y="152"/>
                      <a:pt x="110" y="152"/>
                    </a:cubicBezTo>
                    <a:cubicBezTo>
                      <a:pt x="110" y="152"/>
                      <a:pt x="110" y="152"/>
                      <a:pt x="110" y="152"/>
                    </a:cubicBezTo>
                    <a:cubicBezTo>
                      <a:pt x="110" y="152"/>
                      <a:pt x="110" y="152"/>
                      <a:pt x="110" y="152"/>
                    </a:cubicBezTo>
                    <a:cubicBezTo>
                      <a:pt x="109" y="152"/>
                      <a:pt x="109" y="152"/>
                      <a:pt x="109" y="152"/>
                    </a:cubicBezTo>
                    <a:cubicBezTo>
                      <a:pt x="109" y="152"/>
                      <a:pt x="109" y="152"/>
                      <a:pt x="109" y="152"/>
                    </a:cubicBezTo>
                    <a:cubicBezTo>
                      <a:pt x="109" y="152"/>
                      <a:pt x="109" y="152"/>
                      <a:pt x="109" y="152"/>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8" y="153"/>
                      <a:pt x="108" y="153"/>
                      <a:pt x="108" y="153"/>
                    </a:cubicBezTo>
                    <a:cubicBezTo>
                      <a:pt x="108" y="154"/>
                      <a:pt x="108" y="154"/>
                      <a:pt x="108" y="154"/>
                    </a:cubicBezTo>
                    <a:cubicBezTo>
                      <a:pt x="108" y="154"/>
                      <a:pt x="108" y="154"/>
                      <a:pt x="108" y="154"/>
                    </a:cubicBezTo>
                    <a:cubicBezTo>
                      <a:pt x="108" y="154"/>
                      <a:pt x="108" y="154"/>
                      <a:pt x="108" y="154"/>
                    </a:cubicBezTo>
                    <a:cubicBezTo>
                      <a:pt x="108" y="154"/>
                      <a:pt x="108" y="154"/>
                      <a:pt x="108" y="154"/>
                    </a:cubicBezTo>
                    <a:cubicBezTo>
                      <a:pt x="108" y="154"/>
                      <a:pt x="108" y="154"/>
                      <a:pt x="108" y="154"/>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4"/>
                      <a:pt x="108" y="154"/>
                      <a:pt x="108" y="154"/>
                    </a:cubicBezTo>
                    <a:cubicBezTo>
                      <a:pt x="108" y="154"/>
                      <a:pt x="108" y="154"/>
                      <a:pt x="108" y="154"/>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6"/>
                      <a:pt x="109" y="156"/>
                      <a:pt x="109" y="156"/>
                    </a:cubicBezTo>
                    <a:cubicBezTo>
                      <a:pt x="109" y="156"/>
                      <a:pt x="109" y="156"/>
                      <a:pt x="109" y="156"/>
                    </a:cubicBezTo>
                    <a:cubicBezTo>
                      <a:pt x="109" y="156"/>
                      <a:pt x="109" y="156"/>
                      <a:pt x="109" y="156"/>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9" y="154"/>
                      <a:pt x="110" y="154"/>
                      <a:pt x="110" y="154"/>
                    </a:cubicBezTo>
                    <a:cubicBezTo>
                      <a:pt x="110" y="154"/>
                      <a:pt x="110" y="154"/>
                      <a:pt x="110" y="154"/>
                    </a:cubicBezTo>
                    <a:cubicBezTo>
                      <a:pt x="110" y="154"/>
                      <a:pt x="110" y="154"/>
                      <a:pt x="110" y="154"/>
                    </a:cubicBezTo>
                    <a:cubicBezTo>
                      <a:pt x="109" y="154"/>
                      <a:pt x="109" y="154"/>
                      <a:pt x="109" y="154"/>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2" y="152"/>
                      <a:pt x="112" y="152"/>
                      <a:pt x="112" y="152"/>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3" y="153"/>
                      <a:pt x="113" y="153"/>
                      <a:pt x="113" y="153"/>
                    </a:cubicBezTo>
                    <a:cubicBezTo>
                      <a:pt x="113" y="153"/>
                      <a:pt x="113" y="153"/>
                      <a:pt x="113" y="153"/>
                    </a:cubicBezTo>
                    <a:cubicBezTo>
                      <a:pt x="113" y="153"/>
                      <a:pt x="113" y="153"/>
                      <a:pt x="113" y="153"/>
                    </a:cubicBezTo>
                    <a:cubicBezTo>
                      <a:pt x="113" y="152"/>
                      <a:pt x="113" y="152"/>
                      <a:pt x="113" y="152"/>
                    </a:cubicBezTo>
                    <a:cubicBezTo>
                      <a:pt x="113" y="152"/>
                      <a:pt x="113" y="152"/>
                      <a:pt x="113" y="152"/>
                    </a:cubicBezTo>
                    <a:cubicBezTo>
                      <a:pt x="113" y="152"/>
                      <a:pt x="113" y="152"/>
                      <a:pt x="113" y="153"/>
                    </a:cubicBezTo>
                    <a:cubicBezTo>
                      <a:pt x="113" y="153"/>
                      <a:pt x="113" y="153"/>
                      <a:pt x="113" y="153"/>
                    </a:cubicBezTo>
                    <a:cubicBezTo>
                      <a:pt x="113" y="152"/>
                      <a:pt x="113" y="152"/>
                      <a:pt x="113" y="152"/>
                    </a:cubicBezTo>
                    <a:cubicBezTo>
                      <a:pt x="113" y="152"/>
                      <a:pt x="113" y="152"/>
                      <a:pt x="113" y="152"/>
                    </a:cubicBezTo>
                    <a:cubicBezTo>
                      <a:pt x="113"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5" y="152"/>
                      <a:pt x="115" y="152"/>
                      <a:pt x="115" y="152"/>
                    </a:cubicBezTo>
                    <a:cubicBezTo>
                      <a:pt x="115" y="152"/>
                      <a:pt x="115" y="152"/>
                      <a:pt x="115" y="152"/>
                    </a:cubicBezTo>
                    <a:cubicBezTo>
                      <a:pt x="114" y="152"/>
                      <a:pt x="114" y="152"/>
                      <a:pt x="114" y="152"/>
                    </a:cubicBezTo>
                    <a:cubicBezTo>
                      <a:pt x="114" y="153"/>
                      <a:pt x="114" y="153"/>
                      <a:pt x="114" y="153"/>
                    </a:cubicBezTo>
                    <a:cubicBezTo>
                      <a:pt x="114" y="153"/>
                      <a:pt x="114" y="153"/>
                      <a:pt x="114" y="153"/>
                    </a:cubicBezTo>
                    <a:cubicBezTo>
                      <a:pt x="114" y="153"/>
                      <a:pt x="114" y="153"/>
                      <a:pt x="114" y="153"/>
                    </a:cubicBezTo>
                    <a:cubicBezTo>
                      <a:pt x="114" y="153"/>
                      <a:pt x="114" y="153"/>
                      <a:pt x="114" y="153"/>
                    </a:cubicBezTo>
                    <a:cubicBezTo>
                      <a:pt x="114" y="153"/>
                      <a:pt x="114" y="153"/>
                      <a:pt x="114" y="153"/>
                    </a:cubicBezTo>
                    <a:cubicBezTo>
                      <a:pt x="114" y="153"/>
                      <a:pt x="114" y="153"/>
                      <a:pt x="114" y="153"/>
                    </a:cubicBezTo>
                    <a:cubicBezTo>
                      <a:pt x="114" y="153"/>
                      <a:pt x="114" y="153"/>
                      <a:pt x="114" y="153"/>
                    </a:cubicBezTo>
                    <a:cubicBezTo>
                      <a:pt x="114" y="153"/>
                      <a:pt x="114" y="153"/>
                      <a:pt x="114"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6"/>
                    </a:cubicBezTo>
                    <a:cubicBezTo>
                      <a:pt x="112" y="156"/>
                      <a:pt x="112" y="156"/>
                      <a:pt x="112" y="156"/>
                    </a:cubicBezTo>
                    <a:cubicBezTo>
                      <a:pt x="112" y="156"/>
                      <a:pt x="112" y="156"/>
                      <a:pt x="112" y="156"/>
                    </a:cubicBezTo>
                    <a:cubicBezTo>
                      <a:pt x="112" y="156"/>
                      <a:pt x="112" y="156"/>
                      <a:pt x="112" y="156"/>
                    </a:cubicBezTo>
                    <a:cubicBezTo>
                      <a:pt x="113" y="156"/>
                      <a:pt x="113" y="156"/>
                      <a:pt x="113" y="156"/>
                    </a:cubicBezTo>
                    <a:cubicBezTo>
                      <a:pt x="113" y="156"/>
                      <a:pt x="113" y="156"/>
                      <a:pt x="113" y="156"/>
                    </a:cubicBezTo>
                    <a:cubicBezTo>
                      <a:pt x="113" y="156"/>
                      <a:pt x="113" y="156"/>
                      <a:pt x="113" y="156"/>
                    </a:cubicBezTo>
                    <a:cubicBezTo>
                      <a:pt x="112" y="156"/>
                      <a:pt x="112" y="156"/>
                      <a:pt x="112" y="156"/>
                    </a:cubicBezTo>
                    <a:cubicBezTo>
                      <a:pt x="112" y="156"/>
                      <a:pt x="112" y="156"/>
                      <a:pt x="112" y="156"/>
                    </a:cubicBezTo>
                    <a:cubicBezTo>
                      <a:pt x="112" y="156"/>
                      <a:pt x="112" y="156"/>
                      <a:pt x="112" y="156"/>
                    </a:cubicBezTo>
                    <a:cubicBezTo>
                      <a:pt x="112" y="156"/>
                      <a:pt x="112" y="156"/>
                      <a:pt x="112" y="156"/>
                    </a:cubicBezTo>
                    <a:cubicBezTo>
                      <a:pt x="112" y="156"/>
                      <a:pt x="112" y="156"/>
                      <a:pt x="112" y="156"/>
                    </a:cubicBezTo>
                    <a:cubicBezTo>
                      <a:pt x="112" y="156"/>
                      <a:pt x="112" y="156"/>
                      <a:pt x="112" y="156"/>
                    </a:cubicBezTo>
                    <a:cubicBezTo>
                      <a:pt x="112" y="156"/>
                      <a:pt x="112" y="156"/>
                      <a:pt x="112" y="156"/>
                    </a:cubicBezTo>
                    <a:cubicBezTo>
                      <a:pt x="112" y="156"/>
                      <a:pt x="112" y="156"/>
                      <a:pt x="112" y="156"/>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6"/>
                      <a:pt x="112" y="156"/>
                      <a:pt x="112" y="156"/>
                    </a:cubicBezTo>
                    <a:cubicBezTo>
                      <a:pt x="111" y="156"/>
                      <a:pt x="111" y="156"/>
                      <a:pt x="111" y="156"/>
                    </a:cubicBezTo>
                    <a:cubicBezTo>
                      <a:pt x="111" y="156"/>
                      <a:pt x="111" y="156"/>
                      <a:pt x="111" y="156"/>
                    </a:cubicBezTo>
                    <a:cubicBezTo>
                      <a:pt x="111" y="156"/>
                      <a:pt x="111" y="156"/>
                      <a:pt x="111" y="156"/>
                    </a:cubicBezTo>
                    <a:cubicBezTo>
                      <a:pt x="111" y="156"/>
                      <a:pt x="111" y="156"/>
                      <a:pt x="111" y="156"/>
                    </a:cubicBezTo>
                    <a:cubicBezTo>
                      <a:pt x="111" y="156"/>
                      <a:pt x="111" y="156"/>
                      <a:pt x="111" y="156"/>
                    </a:cubicBezTo>
                    <a:cubicBezTo>
                      <a:pt x="111" y="156"/>
                      <a:pt x="111" y="156"/>
                      <a:pt x="111" y="156"/>
                    </a:cubicBezTo>
                    <a:cubicBezTo>
                      <a:pt x="111" y="155"/>
                      <a:pt x="111" y="155"/>
                      <a:pt x="111" y="155"/>
                    </a:cubicBezTo>
                    <a:cubicBezTo>
                      <a:pt x="111" y="155"/>
                      <a:pt x="111" y="155"/>
                      <a:pt x="111" y="155"/>
                    </a:cubicBezTo>
                    <a:cubicBezTo>
                      <a:pt x="111" y="155"/>
                      <a:pt x="111" y="155"/>
                      <a:pt x="111" y="155"/>
                    </a:cubicBezTo>
                    <a:cubicBezTo>
                      <a:pt x="111" y="155"/>
                      <a:pt x="111" y="155"/>
                      <a:pt x="111" y="155"/>
                    </a:cubicBezTo>
                    <a:cubicBezTo>
                      <a:pt x="111"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4"/>
                      <a:pt x="112" y="154"/>
                      <a:pt x="112" y="154"/>
                    </a:cubicBezTo>
                    <a:cubicBezTo>
                      <a:pt x="111" y="154"/>
                      <a:pt x="111" y="154"/>
                      <a:pt x="111" y="154"/>
                    </a:cubicBezTo>
                    <a:cubicBezTo>
                      <a:pt x="111" y="154"/>
                      <a:pt x="111" y="154"/>
                      <a:pt x="111" y="154"/>
                    </a:cubicBezTo>
                    <a:cubicBezTo>
                      <a:pt x="111" y="154"/>
                      <a:pt x="111" y="154"/>
                      <a:pt x="111" y="154"/>
                    </a:cubicBezTo>
                    <a:cubicBezTo>
                      <a:pt x="111" y="154"/>
                      <a:pt x="111" y="154"/>
                      <a:pt x="111" y="154"/>
                    </a:cubicBezTo>
                    <a:cubicBezTo>
                      <a:pt x="111" y="154"/>
                      <a:pt x="111" y="154"/>
                      <a:pt x="111" y="154"/>
                    </a:cubicBezTo>
                    <a:cubicBezTo>
                      <a:pt x="111" y="154"/>
                      <a:pt x="111" y="154"/>
                      <a:pt x="111" y="154"/>
                    </a:cubicBezTo>
                    <a:cubicBezTo>
                      <a:pt x="111" y="154"/>
                      <a:pt x="111" y="154"/>
                      <a:pt x="111" y="154"/>
                    </a:cubicBezTo>
                    <a:cubicBezTo>
                      <a:pt x="111" y="154"/>
                      <a:pt x="111" y="154"/>
                      <a:pt x="111" y="154"/>
                    </a:cubicBezTo>
                    <a:cubicBezTo>
                      <a:pt x="111" y="155"/>
                      <a:pt x="111" y="155"/>
                      <a:pt x="111" y="155"/>
                    </a:cubicBezTo>
                    <a:cubicBezTo>
                      <a:pt x="111" y="155"/>
                      <a:pt x="111" y="155"/>
                      <a:pt x="111" y="155"/>
                    </a:cubicBezTo>
                    <a:cubicBezTo>
                      <a:pt x="110" y="155"/>
                      <a:pt x="110" y="155"/>
                      <a:pt x="110" y="155"/>
                    </a:cubicBezTo>
                    <a:cubicBezTo>
                      <a:pt x="111" y="155"/>
                      <a:pt x="111" y="155"/>
                      <a:pt x="111" y="155"/>
                    </a:cubicBezTo>
                    <a:cubicBezTo>
                      <a:pt x="111" y="155"/>
                      <a:pt x="111" y="155"/>
                      <a:pt x="111" y="155"/>
                    </a:cubicBezTo>
                    <a:cubicBezTo>
                      <a:pt x="111" y="155"/>
                      <a:pt x="111" y="155"/>
                      <a:pt x="111"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6"/>
                      <a:pt x="110" y="156"/>
                      <a:pt x="110" y="156"/>
                    </a:cubicBezTo>
                    <a:cubicBezTo>
                      <a:pt x="110" y="156"/>
                      <a:pt x="110" y="156"/>
                      <a:pt x="110" y="156"/>
                    </a:cubicBezTo>
                    <a:cubicBezTo>
                      <a:pt x="110" y="156"/>
                      <a:pt x="110" y="156"/>
                      <a:pt x="110" y="156"/>
                    </a:cubicBezTo>
                    <a:cubicBezTo>
                      <a:pt x="110" y="156"/>
                      <a:pt x="110" y="156"/>
                      <a:pt x="110" y="156"/>
                    </a:cubicBezTo>
                    <a:cubicBezTo>
                      <a:pt x="110" y="156"/>
                      <a:pt x="110" y="156"/>
                      <a:pt x="110" y="156"/>
                    </a:cubicBezTo>
                    <a:cubicBezTo>
                      <a:pt x="110" y="156"/>
                      <a:pt x="110" y="156"/>
                      <a:pt x="110" y="156"/>
                    </a:cubicBezTo>
                    <a:cubicBezTo>
                      <a:pt x="110" y="156"/>
                      <a:pt x="110" y="156"/>
                      <a:pt x="110" y="156"/>
                    </a:cubicBezTo>
                    <a:cubicBezTo>
                      <a:pt x="110" y="156"/>
                      <a:pt x="110" y="156"/>
                      <a:pt x="110" y="156"/>
                    </a:cubicBezTo>
                    <a:cubicBezTo>
                      <a:pt x="110" y="156"/>
                      <a:pt x="110" y="156"/>
                      <a:pt x="109" y="156"/>
                    </a:cubicBezTo>
                    <a:cubicBezTo>
                      <a:pt x="109" y="156"/>
                      <a:pt x="110" y="156"/>
                      <a:pt x="110" y="156"/>
                    </a:cubicBezTo>
                    <a:cubicBezTo>
                      <a:pt x="110" y="156"/>
                      <a:pt x="110" y="156"/>
                      <a:pt x="110" y="156"/>
                    </a:cubicBezTo>
                    <a:cubicBezTo>
                      <a:pt x="110" y="156"/>
                      <a:pt x="110"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7"/>
                      <a:pt x="108" y="157"/>
                    </a:cubicBezTo>
                    <a:cubicBezTo>
                      <a:pt x="108" y="157"/>
                      <a:pt x="108" y="157"/>
                      <a:pt x="108" y="157"/>
                    </a:cubicBezTo>
                    <a:cubicBezTo>
                      <a:pt x="108" y="157"/>
                      <a:pt x="108" y="157"/>
                      <a:pt x="108" y="157"/>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9" y="160"/>
                      <a:pt x="109" y="160"/>
                      <a:pt x="109" y="160"/>
                    </a:cubicBezTo>
                    <a:cubicBezTo>
                      <a:pt x="109" y="160"/>
                      <a:pt x="109" y="160"/>
                      <a:pt x="109" y="160"/>
                    </a:cubicBezTo>
                    <a:cubicBezTo>
                      <a:pt x="109" y="160"/>
                      <a:pt x="109" y="160"/>
                      <a:pt x="109" y="160"/>
                    </a:cubicBezTo>
                    <a:cubicBezTo>
                      <a:pt x="109" y="160"/>
                      <a:pt x="109" y="160"/>
                      <a:pt x="109" y="160"/>
                    </a:cubicBezTo>
                    <a:cubicBezTo>
                      <a:pt x="109" y="160"/>
                      <a:pt x="109" y="160"/>
                      <a:pt x="109" y="160"/>
                    </a:cubicBezTo>
                    <a:cubicBezTo>
                      <a:pt x="108" y="161"/>
                      <a:pt x="108" y="161"/>
                      <a:pt x="108" y="161"/>
                    </a:cubicBezTo>
                    <a:cubicBezTo>
                      <a:pt x="108" y="161"/>
                      <a:pt x="108" y="161"/>
                      <a:pt x="108" y="161"/>
                    </a:cubicBezTo>
                    <a:cubicBezTo>
                      <a:pt x="108" y="161"/>
                      <a:pt x="108" y="161"/>
                      <a:pt x="108" y="161"/>
                    </a:cubicBezTo>
                    <a:cubicBezTo>
                      <a:pt x="108" y="161"/>
                      <a:pt x="108" y="161"/>
                      <a:pt x="108" y="161"/>
                    </a:cubicBezTo>
                    <a:cubicBezTo>
                      <a:pt x="108" y="161"/>
                      <a:pt x="108" y="161"/>
                      <a:pt x="108" y="161"/>
                    </a:cubicBezTo>
                    <a:cubicBezTo>
                      <a:pt x="108" y="161"/>
                      <a:pt x="108" y="161"/>
                      <a:pt x="108" y="161"/>
                    </a:cubicBezTo>
                    <a:cubicBezTo>
                      <a:pt x="108" y="161"/>
                      <a:pt x="108" y="161"/>
                      <a:pt x="108" y="161"/>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8" y="161"/>
                      <a:pt x="108" y="161"/>
                      <a:pt x="108" y="161"/>
                    </a:cubicBezTo>
                    <a:cubicBezTo>
                      <a:pt x="108" y="161"/>
                      <a:pt x="108" y="161"/>
                      <a:pt x="108" y="161"/>
                    </a:cubicBezTo>
                    <a:cubicBezTo>
                      <a:pt x="108" y="161"/>
                      <a:pt x="108" y="161"/>
                      <a:pt x="108" y="161"/>
                    </a:cubicBezTo>
                    <a:cubicBezTo>
                      <a:pt x="108" y="161"/>
                      <a:pt x="108" y="161"/>
                      <a:pt x="108" y="161"/>
                    </a:cubicBezTo>
                    <a:cubicBezTo>
                      <a:pt x="108" y="162"/>
                      <a:pt x="108" y="162"/>
                      <a:pt x="108" y="162"/>
                    </a:cubicBezTo>
                    <a:cubicBezTo>
                      <a:pt x="108" y="162"/>
                      <a:pt x="108" y="162"/>
                      <a:pt x="108" y="162"/>
                    </a:cubicBezTo>
                    <a:cubicBezTo>
                      <a:pt x="108" y="162"/>
                      <a:pt x="108" y="162"/>
                      <a:pt x="108" y="162"/>
                    </a:cubicBezTo>
                    <a:cubicBezTo>
                      <a:pt x="108" y="162"/>
                      <a:pt x="108" y="162"/>
                      <a:pt x="108" y="162"/>
                    </a:cubicBezTo>
                    <a:cubicBezTo>
                      <a:pt x="108" y="162"/>
                      <a:pt x="108" y="162"/>
                      <a:pt x="108" y="162"/>
                    </a:cubicBezTo>
                    <a:cubicBezTo>
                      <a:pt x="108" y="163"/>
                      <a:pt x="108" y="163"/>
                      <a:pt x="108" y="163"/>
                    </a:cubicBezTo>
                    <a:cubicBezTo>
                      <a:pt x="107" y="163"/>
                      <a:pt x="107" y="163"/>
                      <a:pt x="107"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9" y="163"/>
                      <a:pt x="109" y="163"/>
                      <a:pt x="109" y="163"/>
                    </a:cubicBezTo>
                    <a:cubicBezTo>
                      <a:pt x="109" y="163"/>
                      <a:pt x="109" y="163"/>
                      <a:pt x="109" y="163"/>
                    </a:cubicBezTo>
                    <a:cubicBezTo>
                      <a:pt x="109" y="163"/>
                      <a:pt x="109" y="163"/>
                      <a:pt x="109" y="163"/>
                    </a:cubicBezTo>
                    <a:cubicBezTo>
                      <a:pt x="109" y="163"/>
                      <a:pt x="109" y="163"/>
                      <a:pt x="109" y="163"/>
                    </a:cubicBezTo>
                    <a:cubicBezTo>
                      <a:pt x="109" y="163"/>
                      <a:pt x="109" y="163"/>
                      <a:pt x="109" y="163"/>
                    </a:cubicBezTo>
                    <a:cubicBezTo>
                      <a:pt x="109" y="163"/>
                      <a:pt x="109" y="163"/>
                      <a:pt x="109" y="163"/>
                    </a:cubicBezTo>
                    <a:cubicBezTo>
                      <a:pt x="109" y="163"/>
                      <a:pt x="109" y="164"/>
                      <a:pt x="109" y="164"/>
                    </a:cubicBezTo>
                    <a:cubicBezTo>
                      <a:pt x="109" y="164"/>
                      <a:pt x="110" y="164"/>
                      <a:pt x="110" y="164"/>
                    </a:cubicBezTo>
                    <a:cubicBezTo>
                      <a:pt x="110" y="164"/>
                      <a:pt x="110" y="164"/>
                      <a:pt x="110" y="164"/>
                    </a:cubicBezTo>
                    <a:cubicBezTo>
                      <a:pt x="110" y="164"/>
                      <a:pt x="110" y="164"/>
                      <a:pt x="110" y="164"/>
                    </a:cubicBezTo>
                    <a:cubicBezTo>
                      <a:pt x="110" y="164"/>
                      <a:pt x="110" y="164"/>
                      <a:pt x="110" y="164"/>
                    </a:cubicBezTo>
                    <a:cubicBezTo>
                      <a:pt x="110" y="164"/>
                      <a:pt x="110" y="164"/>
                      <a:pt x="110" y="164"/>
                    </a:cubicBezTo>
                    <a:cubicBezTo>
                      <a:pt x="110" y="164"/>
                      <a:pt x="110" y="165"/>
                      <a:pt x="110" y="165"/>
                    </a:cubicBezTo>
                    <a:cubicBezTo>
                      <a:pt x="110" y="165"/>
                      <a:pt x="110" y="165"/>
                      <a:pt x="110" y="165"/>
                    </a:cubicBezTo>
                    <a:cubicBezTo>
                      <a:pt x="110" y="165"/>
                      <a:pt x="110" y="165"/>
                      <a:pt x="110" y="165"/>
                    </a:cubicBezTo>
                    <a:cubicBezTo>
                      <a:pt x="110" y="165"/>
                      <a:pt x="110" y="165"/>
                      <a:pt x="110" y="165"/>
                    </a:cubicBezTo>
                    <a:cubicBezTo>
                      <a:pt x="110" y="166"/>
                      <a:pt x="110" y="166"/>
                      <a:pt x="110" y="166"/>
                    </a:cubicBezTo>
                    <a:cubicBezTo>
                      <a:pt x="110" y="166"/>
                      <a:pt x="110" y="166"/>
                      <a:pt x="110" y="166"/>
                    </a:cubicBezTo>
                    <a:cubicBezTo>
                      <a:pt x="110" y="166"/>
                      <a:pt x="110" y="166"/>
                      <a:pt x="110" y="166"/>
                    </a:cubicBezTo>
                    <a:cubicBezTo>
                      <a:pt x="110" y="166"/>
                      <a:pt x="110" y="166"/>
                      <a:pt x="110" y="167"/>
                    </a:cubicBezTo>
                    <a:cubicBezTo>
                      <a:pt x="110" y="167"/>
                      <a:pt x="110" y="167"/>
                      <a:pt x="110" y="167"/>
                    </a:cubicBezTo>
                    <a:cubicBezTo>
                      <a:pt x="110" y="167"/>
                      <a:pt x="110" y="167"/>
                      <a:pt x="110" y="167"/>
                    </a:cubicBezTo>
                    <a:cubicBezTo>
                      <a:pt x="110" y="167"/>
                      <a:pt x="110" y="167"/>
                      <a:pt x="110" y="167"/>
                    </a:cubicBezTo>
                    <a:cubicBezTo>
                      <a:pt x="110" y="167"/>
                      <a:pt x="110" y="167"/>
                      <a:pt x="110" y="167"/>
                    </a:cubicBezTo>
                    <a:cubicBezTo>
                      <a:pt x="110" y="168"/>
                      <a:pt x="110" y="168"/>
                      <a:pt x="110" y="168"/>
                    </a:cubicBezTo>
                    <a:cubicBezTo>
                      <a:pt x="110" y="168"/>
                      <a:pt x="110" y="168"/>
                      <a:pt x="110" y="168"/>
                    </a:cubicBezTo>
                    <a:cubicBezTo>
                      <a:pt x="110" y="168"/>
                      <a:pt x="110" y="168"/>
                      <a:pt x="110" y="168"/>
                    </a:cubicBezTo>
                    <a:cubicBezTo>
                      <a:pt x="111" y="169"/>
                      <a:pt x="111" y="169"/>
                      <a:pt x="111" y="169"/>
                    </a:cubicBezTo>
                    <a:cubicBezTo>
                      <a:pt x="111" y="169"/>
                      <a:pt x="111" y="169"/>
                      <a:pt x="111" y="169"/>
                    </a:cubicBezTo>
                    <a:cubicBezTo>
                      <a:pt x="111" y="169"/>
                      <a:pt x="111" y="169"/>
                      <a:pt x="111" y="169"/>
                    </a:cubicBezTo>
                    <a:cubicBezTo>
                      <a:pt x="111" y="170"/>
                      <a:pt x="111" y="170"/>
                      <a:pt x="111" y="170"/>
                    </a:cubicBezTo>
                    <a:cubicBezTo>
                      <a:pt x="111" y="170"/>
                      <a:pt x="111" y="170"/>
                      <a:pt x="111" y="170"/>
                    </a:cubicBezTo>
                    <a:cubicBezTo>
                      <a:pt x="110" y="170"/>
                      <a:pt x="110" y="170"/>
                      <a:pt x="110" y="170"/>
                    </a:cubicBezTo>
                    <a:cubicBezTo>
                      <a:pt x="110" y="170"/>
                      <a:pt x="110" y="170"/>
                      <a:pt x="110" y="170"/>
                    </a:cubicBezTo>
                    <a:cubicBezTo>
                      <a:pt x="110" y="170"/>
                      <a:pt x="110" y="170"/>
                      <a:pt x="110" y="170"/>
                    </a:cubicBezTo>
                    <a:cubicBezTo>
                      <a:pt x="110" y="171"/>
                      <a:pt x="110" y="171"/>
                      <a:pt x="110" y="171"/>
                    </a:cubicBezTo>
                    <a:cubicBezTo>
                      <a:pt x="110" y="171"/>
                      <a:pt x="110" y="171"/>
                      <a:pt x="110" y="171"/>
                    </a:cubicBezTo>
                    <a:cubicBezTo>
                      <a:pt x="111" y="171"/>
                      <a:pt x="111" y="171"/>
                      <a:pt x="111" y="171"/>
                    </a:cubicBezTo>
                    <a:cubicBezTo>
                      <a:pt x="111" y="171"/>
                      <a:pt x="111" y="171"/>
                      <a:pt x="111" y="171"/>
                    </a:cubicBezTo>
                    <a:cubicBezTo>
                      <a:pt x="111" y="172"/>
                      <a:pt x="111" y="172"/>
                      <a:pt x="111" y="172"/>
                    </a:cubicBezTo>
                    <a:cubicBezTo>
                      <a:pt x="111" y="172"/>
                      <a:pt x="111" y="172"/>
                      <a:pt x="111" y="172"/>
                    </a:cubicBezTo>
                    <a:cubicBezTo>
                      <a:pt x="111" y="172"/>
                      <a:pt x="111" y="172"/>
                      <a:pt x="111" y="172"/>
                    </a:cubicBezTo>
                    <a:cubicBezTo>
                      <a:pt x="111" y="173"/>
                      <a:pt x="111" y="173"/>
                      <a:pt x="111" y="173"/>
                    </a:cubicBezTo>
                    <a:cubicBezTo>
                      <a:pt x="111" y="173"/>
                      <a:pt x="111" y="173"/>
                      <a:pt x="111" y="173"/>
                    </a:cubicBezTo>
                    <a:cubicBezTo>
                      <a:pt x="111" y="173"/>
                      <a:pt x="111" y="173"/>
                      <a:pt x="111" y="173"/>
                    </a:cubicBezTo>
                    <a:cubicBezTo>
                      <a:pt x="110" y="173"/>
                      <a:pt x="110" y="173"/>
                      <a:pt x="110" y="173"/>
                    </a:cubicBezTo>
                    <a:cubicBezTo>
                      <a:pt x="110" y="173"/>
                      <a:pt x="110" y="173"/>
                      <a:pt x="110" y="173"/>
                    </a:cubicBezTo>
                    <a:cubicBezTo>
                      <a:pt x="110" y="173"/>
                      <a:pt x="110" y="173"/>
                      <a:pt x="110" y="173"/>
                    </a:cubicBezTo>
                    <a:cubicBezTo>
                      <a:pt x="110" y="173"/>
                      <a:pt x="110" y="173"/>
                      <a:pt x="110" y="173"/>
                    </a:cubicBezTo>
                    <a:cubicBezTo>
                      <a:pt x="109" y="173"/>
                      <a:pt x="109" y="173"/>
                      <a:pt x="109" y="173"/>
                    </a:cubicBezTo>
                    <a:cubicBezTo>
                      <a:pt x="109" y="174"/>
                      <a:pt x="109" y="174"/>
                      <a:pt x="109" y="174"/>
                    </a:cubicBezTo>
                    <a:cubicBezTo>
                      <a:pt x="109" y="174"/>
                      <a:pt x="109" y="174"/>
                      <a:pt x="109" y="174"/>
                    </a:cubicBezTo>
                    <a:cubicBezTo>
                      <a:pt x="109" y="175"/>
                      <a:pt x="109" y="175"/>
                      <a:pt x="109" y="175"/>
                    </a:cubicBezTo>
                    <a:cubicBezTo>
                      <a:pt x="109" y="175"/>
                      <a:pt x="109" y="175"/>
                      <a:pt x="109" y="175"/>
                    </a:cubicBezTo>
                    <a:cubicBezTo>
                      <a:pt x="109" y="174"/>
                      <a:pt x="109" y="174"/>
                      <a:pt x="109" y="174"/>
                    </a:cubicBezTo>
                    <a:cubicBezTo>
                      <a:pt x="109" y="174"/>
                      <a:pt x="109" y="174"/>
                      <a:pt x="109" y="174"/>
                    </a:cubicBezTo>
                    <a:cubicBezTo>
                      <a:pt x="108" y="174"/>
                      <a:pt x="108" y="174"/>
                      <a:pt x="108" y="174"/>
                    </a:cubicBezTo>
                    <a:cubicBezTo>
                      <a:pt x="108" y="175"/>
                      <a:pt x="108" y="175"/>
                      <a:pt x="108" y="175"/>
                    </a:cubicBezTo>
                    <a:cubicBezTo>
                      <a:pt x="108" y="175"/>
                      <a:pt x="108" y="175"/>
                      <a:pt x="108" y="175"/>
                    </a:cubicBezTo>
                    <a:cubicBezTo>
                      <a:pt x="108" y="175"/>
                      <a:pt x="108" y="175"/>
                      <a:pt x="108" y="175"/>
                    </a:cubicBezTo>
                    <a:cubicBezTo>
                      <a:pt x="108" y="175"/>
                      <a:pt x="108" y="175"/>
                      <a:pt x="108" y="175"/>
                    </a:cubicBezTo>
                    <a:cubicBezTo>
                      <a:pt x="108" y="175"/>
                      <a:pt x="108" y="175"/>
                      <a:pt x="108" y="175"/>
                    </a:cubicBezTo>
                    <a:cubicBezTo>
                      <a:pt x="108" y="175"/>
                      <a:pt x="108" y="175"/>
                      <a:pt x="108" y="175"/>
                    </a:cubicBezTo>
                    <a:cubicBezTo>
                      <a:pt x="108" y="174"/>
                      <a:pt x="108" y="174"/>
                      <a:pt x="108" y="174"/>
                    </a:cubicBezTo>
                    <a:cubicBezTo>
                      <a:pt x="108" y="174"/>
                      <a:pt x="108" y="174"/>
                      <a:pt x="108" y="174"/>
                    </a:cubicBezTo>
                    <a:cubicBezTo>
                      <a:pt x="107" y="174"/>
                      <a:pt x="107" y="174"/>
                      <a:pt x="107" y="174"/>
                    </a:cubicBezTo>
                    <a:cubicBezTo>
                      <a:pt x="107" y="174"/>
                      <a:pt x="107" y="174"/>
                      <a:pt x="107" y="174"/>
                    </a:cubicBezTo>
                    <a:cubicBezTo>
                      <a:pt x="106" y="174"/>
                      <a:pt x="106" y="174"/>
                      <a:pt x="106" y="174"/>
                    </a:cubicBezTo>
                    <a:cubicBezTo>
                      <a:pt x="106" y="174"/>
                      <a:pt x="106" y="174"/>
                      <a:pt x="106" y="174"/>
                    </a:cubicBezTo>
                    <a:cubicBezTo>
                      <a:pt x="106" y="174"/>
                      <a:pt x="106" y="174"/>
                      <a:pt x="106" y="174"/>
                    </a:cubicBezTo>
                    <a:cubicBezTo>
                      <a:pt x="106" y="174"/>
                      <a:pt x="106" y="174"/>
                      <a:pt x="106" y="174"/>
                    </a:cubicBezTo>
                    <a:cubicBezTo>
                      <a:pt x="105" y="174"/>
                      <a:pt x="105" y="174"/>
                      <a:pt x="105" y="174"/>
                    </a:cubicBezTo>
                    <a:cubicBezTo>
                      <a:pt x="104" y="174"/>
                      <a:pt x="104" y="174"/>
                      <a:pt x="104" y="174"/>
                    </a:cubicBezTo>
                    <a:cubicBezTo>
                      <a:pt x="104" y="175"/>
                      <a:pt x="104" y="175"/>
                      <a:pt x="104" y="175"/>
                    </a:cubicBezTo>
                    <a:cubicBezTo>
                      <a:pt x="104" y="175"/>
                      <a:pt x="104" y="175"/>
                      <a:pt x="104" y="175"/>
                    </a:cubicBezTo>
                    <a:cubicBezTo>
                      <a:pt x="104" y="175"/>
                      <a:pt x="104" y="175"/>
                      <a:pt x="104" y="175"/>
                    </a:cubicBezTo>
                    <a:cubicBezTo>
                      <a:pt x="104" y="176"/>
                      <a:pt x="104" y="176"/>
                      <a:pt x="104" y="176"/>
                    </a:cubicBezTo>
                    <a:cubicBezTo>
                      <a:pt x="105" y="176"/>
                      <a:pt x="105" y="176"/>
                      <a:pt x="105" y="176"/>
                    </a:cubicBezTo>
                    <a:cubicBezTo>
                      <a:pt x="105" y="176"/>
                      <a:pt x="105" y="176"/>
                      <a:pt x="105"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3" y="176"/>
                      <a:pt x="103" y="176"/>
                      <a:pt x="103" y="176"/>
                    </a:cubicBezTo>
                    <a:cubicBezTo>
                      <a:pt x="103" y="176"/>
                      <a:pt x="103" y="176"/>
                      <a:pt x="103" y="176"/>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2" y="175"/>
                      <a:pt x="102" y="175"/>
                      <a:pt x="102" y="175"/>
                    </a:cubicBezTo>
                    <a:cubicBezTo>
                      <a:pt x="102" y="175"/>
                      <a:pt x="102" y="175"/>
                      <a:pt x="102" y="175"/>
                    </a:cubicBezTo>
                    <a:cubicBezTo>
                      <a:pt x="102" y="175"/>
                      <a:pt x="102" y="175"/>
                      <a:pt x="102" y="175"/>
                    </a:cubicBezTo>
                    <a:cubicBezTo>
                      <a:pt x="102" y="175"/>
                      <a:pt x="102" y="175"/>
                      <a:pt x="102" y="175"/>
                    </a:cubicBezTo>
                    <a:cubicBezTo>
                      <a:pt x="102" y="175"/>
                      <a:pt x="102" y="175"/>
                      <a:pt x="102" y="175"/>
                    </a:cubicBezTo>
                    <a:cubicBezTo>
                      <a:pt x="102" y="175"/>
                      <a:pt x="102" y="175"/>
                      <a:pt x="102"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0" y="175"/>
                      <a:pt x="100" y="175"/>
                      <a:pt x="100" y="175"/>
                    </a:cubicBezTo>
                    <a:cubicBezTo>
                      <a:pt x="100" y="175"/>
                      <a:pt x="100" y="175"/>
                      <a:pt x="100" y="175"/>
                    </a:cubicBezTo>
                    <a:cubicBezTo>
                      <a:pt x="100" y="175"/>
                      <a:pt x="100" y="175"/>
                      <a:pt x="100" y="175"/>
                    </a:cubicBezTo>
                    <a:cubicBezTo>
                      <a:pt x="100" y="175"/>
                      <a:pt x="100" y="175"/>
                      <a:pt x="100" y="175"/>
                    </a:cubicBezTo>
                    <a:cubicBezTo>
                      <a:pt x="100" y="175"/>
                      <a:pt x="100" y="175"/>
                      <a:pt x="100" y="175"/>
                    </a:cubicBezTo>
                    <a:cubicBezTo>
                      <a:pt x="100" y="175"/>
                      <a:pt x="100" y="175"/>
                      <a:pt x="100" y="175"/>
                    </a:cubicBezTo>
                    <a:cubicBezTo>
                      <a:pt x="100" y="175"/>
                      <a:pt x="100" y="175"/>
                      <a:pt x="100" y="175"/>
                    </a:cubicBezTo>
                    <a:cubicBezTo>
                      <a:pt x="100" y="175"/>
                      <a:pt x="100" y="175"/>
                      <a:pt x="100" y="175"/>
                    </a:cubicBezTo>
                    <a:cubicBezTo>
                      <a:pt x="99" y="175"/>
                      <a:pt x="99" y="175"/>
                      <a:pt x="99" y="175"/>
                    </a:cubicBezTo>
                    <a:cubicBezTo>
                      <a:pt x="99" y="175"/>
                      <a:pt x="99" y="175"/>
                      <a:pt x="99" y="175"/>
                    </a:cubicBezTo>
                    <a:cubicBezTo>
                      <a:pt x="99" y="175"/>
                      <a:pt x="99" y="175"/>
                      <a:pt x="99" y="175"/>
                    </a:cubicBezTo>
                    <a:cubicBezTo>
                      <a:pt x="99" y="175"/>
                      <a:pt x="99" y="175"/>
                      <a:pt x="99" y="175"/>
                    </a:cubicBezTo>
                    <a:cubicBezTo>
                      <a:pt x="99" y="175"/>
                      <a:pt x="99" y="175"/>
                      <a:pt x="99" y="175"/>
                    </a:cubicBezTo>
                    <a:cubicBezTo>
                      <a:pt x="99" y="175"/>
                      <a:pt x="99" y="175"/>
                      <a:pt x="99" y="175"/>
                    </a:cubicBezTo>
                    <a:cubicBezTo>
                      <a:pt x="99" y="175"/>
                      <a:pt x="99" y="175"/>
                      <a:pt x="99" y="175"/>
                    </a:cubicBezTo>
                    <a:cubicBezTo>
                      <a:pt x="99" y="175"/>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7"/>
                      <a:pt x="98" y="176"/>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8"/>
                      <a:pt x="98" y="178"/>
                      <a:pt x="98" y="178"/>
                    </a:cubicBezTo>
                    <a:cubicBezTo>
                      <a:pt x="98" y="178"/>
                      <a:pt x="98" y="178"/>
                      <a:pt x="98" y="178"/>
                    </a:cubicBezTo>
                    <a:cubicBezTo>
                      <a:pt x="98" y="178"/>
                      <a:pt x="98" y="178"/>
                      <a:pt x="98" y="178"/>
                    </a:cubicBezTo>
                    <a:cubicBezTo>
                      <a:pt x="97" y="178"/>
                      <a:pt x="97" y="178"/>
                      <a:pt x="97"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8" y="178"/>
                      <a:pt x="98" y="178"/>
                    </a:cubicBezTo>
                    <a:cubicBezTo>
                      <a:pt x="98" y="178"/>
                      <a:pt x="98" y="178"/>
                      <a:pt x="98" y="178"/>
                    </a:cubicBezTo>
                    <a:cubicBezTo>
                      <a:pt x="98" y="178"/>
                      <a:pt x="98" y="178"/>
                      <a:pt x="98" y="179"/>
                    </a:cubicBezTo>
                    <a:cubicBezTo>
                      <a:pt x="98" y="179"/>
                      <a:pt x="98" y="179"/>
                      <a:pt x="98" y="179"/>
                    </a:cubicBezTo>
                    <a:cubicBezTo>
                      <a:pt x="98" y="179"/>
                      <a:pt x="98" y="179"/>
                      <a:pt x="98" y="179"/>
                    </a:cubicBezTo>
                    <a:cubicBezTo>
                      <a:pt x="98" y="179"/>
                      <a:pt x="98" y="179"/>
                      <a:pt x="98" y="179"/>
                    </a:cubicBezTo>
                    <a:cubicBezTo>
                      <a:pt x="98" y="179"/>
                      <a:pt x="98" y="179"/>
                      <a:pt x="98" y="179"/>
                    </a:cubicBezTo>
                    <a:cubicBezTo>
                      <a:pt x="98" y="179"/>
                      <a:pt x="98" y="179"/>
                      <a:pt x="98" y="179"/>
                    </a:cubicBezTo>
                    <a:cubicBezTo>
                      <a:pt x="99" y="179"/>
                      <a:pt x="99" y="179"/>
                      <a:pt x="99" y="179"/>
                    </a:cubicBezTo>
                    <a:cubicBezTo>
                      <a:pt x="99" y="179"/>
                      <a:pt x="99" y="179"/>
                      <a:pt x="99" y="179"/>
                    </a:cubicBezTo>
                    <a:cubicBezTo>
                      <a:pt x="99" y="179"/>
                      <a:pt x="99" y="179"/>
                      <a:pt x="99" y="179"/>
                    </a:cubicBezTo>
                    <a:cubicBezTo>
                      <a:pt x="99" y="179"/>
                      <a:pt x="99" y="179"/>
                      <a:pt x="99" y="179"/>
                    </a:cubicBezTo>
                    <a:cubicBezTo>
                      <a:pt x="99" y="179"/>
                      <a:pt x="99" y="179"/>
                      <a:pt x="99" y="179"/>
                    </a:cubicBezTo>
                    <a:cubicBezTo>
                      <a:pt x="99" y="179"/>
                      <a:pt x="99" y="179"/>
                      <a:pt x="99"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99" y="179"/>
                      <a:pt x="99" y="179"/>
                    </a:cubicBezTo>
                    <a:cubicBezTo>
                      <a:pt x="99" y="179"/>
                      <a:pt x="99" y="179"/>
                      <a:pt x="99" y="179"/>
                    </a:cubicBezTo>
                    <a:cubicBezTo>
                      <a:pt x="99" y="179"/>
                      <a:pt x="99" y="179"/>
                      <a:pt x="99" y="179"/>
                    </a:cubicBezTo>
                    <a:cubicBezTo>
                      <a:pt x="99" y="179"/>
                      <a:pt x="99" y="179"/>
                      <a:pt x="99" y="179"/>
                    </a:cubicBezTo>
                    <a:cubicBezTo>
                      <a:pt x="99" y="179"/>
                      <a:pt x="99" y="179"/>
                      <a:pt x="99" y="179"/>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1"/>
                      <a:pt x="99" y="181"/>
                      <a:pt x="99" y="181"/>
                    </a:cubicBezTo>
                    <a:cubicBezTo>
                      <a:pt x="99"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6" y="181"/>
                      <a:pt x="96" y="181"/>
                      <a:pt x="96" y="181"/>
                    </a:cubicBezTo>
                    <a:cubicBezTo>
                      <a:pt x="96" y="181"/>
                      <a:pt x="96" y="181"/>
                      <a:pt x="96" y="181"/>
                    </a:cubicBezTo>
                    <a:cubicBezTo>
                      <a:pt x="96" y="181"/>
                      <a:pt x="96" y="181"/>
                      <a:pt x="96" y="181"/>
                    </a:cubicBezTo>
                    <a:cubicBezTo>
                      <a:pt x="96" y="181"/>
                      <a:pt x="96" y="181"/>
                      <a:pt x="96" y="181"/>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7" y="180"/>
                      <a:pt x="97" y="180"/>
                      <a:pt x="97"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79"/>
                      <a:pt x="96" y="179"/>
                      <a:pt x="96" y="179"/>
                    </a:cubicBezTo>
                    <a:cubicBezTo>
                      <a:pt x="96" y="179"/>
                      <a:pt x="96" y="179"/>
                      <a:pt x="96" y="179"/>
                    </a:cubicBezTo>
                    <a:cubicBezTo>
                      <a:pt x="96" y="179"/>
                      <a:pt x="96" y="179"/>
                      <a:pt x="96" y="179"/>
                    </a:cubicBezTo>
                    <a:cubicBezTo>
                      <a:pt x="96" y="179"/>
                      <a:pt x="96" y="179"/>
                      <a:pt x="96" y="179"/>
                    </a:cubicBezTo>
                    <a:cubicBezTo>
                      <a:pt x="96" y="179"/>
                      <a:pt x="96" y="179"/>
                      <a:pt x="96"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8"/>
                      <a:pt x="97" y="178"/>
                      <a:pt x="97" y="178"/>
                    </a:cubicBezTo>
                    <a:cubicBezTo>
                      <a:pt x="97" y="178"/>
                      <a:pt x="97" y="178"/>
                      <a:pt x="97" y="178"/>
                    </a:cubicBezTo>
                    <a:cubicBezTo>
                      <a:pt x="97" y="178"/>
                      <a:pt x="97" y="178"/>
                      <a:pt x="97" y="178"/>
                    </a:cubicBezTo>
                    <a:cubicBezTo>
                      <a:pt x="97" y="178"/>
                      <a:pt x="97" y="178"/>
                      <a:pt x="97" y="178"/>
                    </a:cubicBezTo>
                    <a:cubicBezTo>
                      <a:pt x="97" y="179"/>
                      <a:pt x="97" y="179"/>
                      <a:pt x="97" y="179"/>
                    </a:cubicBezTo>
                    <a:cubicBezTo>
                      <a:pt x="97" y="178"/>
                      <a:pt x="97" y="178"/>
                      <a:pt x="97" y="178"/>
                    </a:cubicBezTo>
                    <a:cubicBezTo>
                      <a:pt x="97" y="178"/>
                      <a:pt x="97" y="178"/>
                      <a:pt x="97" y="178"/>
                    </a:cubicBezTo>
                    <a:cubicBezTo>
                      <a:pt x="97" y="178"/>
                      <a:pt x="97" y="178"/>
                      <a:pt x="97" y="178"/>
                    </a:cubicBezTo>
                    <a:cubicBezTo>
                      <a:pt x="97" y="178"/>
                      <a:pt x="97" y="178"/>
                      <a:pt x="97" y="178"/>
                    </a:cubicBezTo>
                    <a:cubicBezTo>
                      <a:pt x="97" y="178"/>
                      <a:pt x="97" y="178"/>
                      <a:pt x="97" y="178"/>
                    </a:cubicBezTo>
                    <a:cubicBezTo>
                      <a:pt x="97" y="178"/>
                      <a:pt x="97" y="178"/>
                      <a:pt x="97" y="178"/>
                    </a:cubicBezTo>
                    <a:cubicBezTo>
                      <a:pt x="97" y="178"/>
                      <a:pt x="97" y="178"/>
                      <a:pt x="97" y="178"/>
                    </a:cubicBezTo>
                    <a:cubicBezTo>
                      <a:pt x="96" y="178"/>
                      <a:pt x="96" y="178"/>
                      <a:pt x="96" y="178"/>
                    </a:cubicBezTo>
                    <a:cubicBezTo>
                      <a:pt x="97" y="177"/>
                      <a:pt x="97" y="177"/>
                      <a:pt x="97" y="177"/>
                    </a:cubicBezTo>
                    <a:cubicBezTo>
                      <a:pt x="96" y="177"/>
                      <a:pt x="96" y="177"/>
                      <a:pt x="96" y="177"/>
                    </a:cubicBezTo>
                    <a:cubicBezTo>
                      <a:pt x="96" y="177"/>
                      <a:pt x="96" y="177"/>
                      <a:pt x="96" y="177"/>
                    </a:cubicBezTo>
                    <a:cubicBezTo>
                      <a:pt x="96" y="178"/>
                      <a:pt x="96" y="178"/>
                      <a:pt x="96" y="178"/>
                    </a:cubicBezTo>
                    <a:cubicBezTo>
                      <a:pt x="96" y="178"/>
                      <a:pt x="96" y="178"/>
                      <a:pt x="96" y="178"/>
                    </a:cubicBezTo>
                    <a:cubicBezTo>
                      <a:pt x="96" y="178"/>
                      <a:pt x="96" y="178"/>
                      <a:pt x="96" y="178"/>
                    </a:cubicBezTo>
                    <a:cubicBezTo>
                      <a:pt x="96" y="178"/>
                      <a:pt x="96" y="178"/>
                      <a:pt x="96" y="178"/>
                    </a:cubicBezTo>
                    <a:cubicBezTo>
                      <a:pt x="96" y="178"/>
                      <a:pt x="96" y="178"/>
                      <a:pt x="96" y="178"/>
                    </a:cubicBezTo>
                    <a:cubicBezTo>
                      <a:pt x="96" y="178"/>
                      <a:pt x="96" y="178"/>
                      <a:pt x="96" y="178"/>
                    </a:cubicBezTo>
                    <a:cubicBezTo>
                      <a:pt x="96" y="178"/>
                      <a:pt x="96" y="178"/>
                      <a:pt x="96" y="178"/>
                    </a:cubicBezTo>
                    <a:cubicBezTo>
                      <a:pt x="96" y="178"/>
                      <a:pt x="96" y="178"/>
                      <a:pt x="96" y="178"/>
                    </a:cubicBezTo>
                    <a:cubicBezTo>
                      <a:pt x="96" y="177"/>
                      <a:pt x="96" y="177"/>
                      <a:pt x="96" y="177"/>
                    </a:cubicBezTo>
                    <a:cubicBezTo>
                      <a:pt x="96" y="177"/>
                      <a:pt x="96" y="177"/>
                      <a:pt x="96" y="177"/>
                    </a:cubicBezTo>
                    <a:cubicBezTo>
                      <a:pt x="95" y="177"/>
                      <a:pt x="95" y="177"/>
                      <a:pt x="95" y="177"/>
                    </a:cubicBezTo>
                    <a:cubicBezTo>
                      <a:pt x="95" y="177"/>
                      <a:pt x="95" y="177"/>
                      <a:pt x="95" y="177"/>
                    </a:cubicBezTo>
                    <a:cubicBezTo>
                      <a:pt x="95" y="177"/>
                      <a:pt x="95" y="178"/>
                      <a:pt x="95" y="178"/>
                    </a:cubicBezTo>
                    <a:cubicBezTo>
                      <a:pt x="95" y="178"/>
                      <a:pt x="95" y="178"/>
                      <a:pt x="95" y="178"/>
                    </a:cubicBezTo>
                    <a:cubicBezTo>
                      <a:pt x="95" y="178"/>
                      <a:pt x="95" y="179"/>
                      <a:pt x="95" y="179"/>
                    </a:cubicBezTo>
                    <a:cubicBezTo>
                      <a:pt x="95" y="179"/>
                      <a:pt x="95" y="180"/>
                      <a:pt x="95" y="180"/>
                    </a:cubicBezTo>
                    <a:cubicBezTo>
                      <a:pt x="95" y="180"/>
                      <a:pt x="95" y="180"/>
                      <a:pt x="95" y="180"/>
                    </a:cubicBezTo>
                    <a:cubicBezTo>
                      <a:pt x="95" y="180"/>
                      <a:pt x="95" y="180"/>
                      <a:pt x="95" y="180"/>
                    </a:cubicBezTo>
                    <a:cubicBezTo>
                      <a:pt x="95" y="180"/>
                      <a:pt x="95" y="180"/>
                      <a:pt x="95" y="180"/>
                    </a:cubicBezTo>
                    <a:cubicBezTo>
                      <a:pt x="95" y="180"/>
                      <a:pt x="95" y="180"/>
                      <a:pt x="95" y="180"/>
                    </a:cubicBezTo>
                    <a:cubicBezTo>
                      <a:pt x="95" y="180"/>
                      <a:pt x="94" y="180"/>
                      <a:pt x="94" y="180"/>
                    </a:cubicBezTo>
                    <a:cubicBezTo>
                      <a:pt x="94" y="181"/>
                      <a:pt x="94" y="181"/>
                      <a:pt x="94" y="181"/>
                    </a:cubicBezTo>
                    <a:cubicBezTo>
                      <a:pt x="94"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2"/>
                      <a:pt x="93" y="182"/>
                      <a:pt x="93" y="182"/>
                    </a:cubicBezTo>
                    <a:cubicBezTo>
                      <a:pt x="93" y="182"/>
                      <a:pt x="93" y="182"/>
                      <a:pt x="93" y="182"/>
                    </a:cubicBezTo>
                    <a:cubicBezTo>
                      <a:pt x="92" y="182"/>
                      <a:pt x="92" y="182"/>
                      <a:pt x="92" y="182"/>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4"/>
                      <a:pt x="93" y="184"/>
                      <a:pt x="93" y="184"/>
                    </a:cubicBezTo>
                    <a:cubicBezTo>
                      <a:pt x="93" y="184"/>
                      <a:pt x="93" y="184"/>
                      <a:pt x="93"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3"/>
                      <a:pt x="93" y="184"/>
                      <a:pt x="93" y="184"/>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4"/>
                      <a:pt x="92" y="184"/>
                      <a:pt x="92" y="184"/>
                    </a:cubicBezTo>
                    <a:cubicBezTo>
                      <a:pt x="92" y="184"/>
                      <a:pt x="92" y="184"/>
                      <a:pt x="92" y="184"/>
                    </a:cubicBezTo>
                    <a:cubicBezTo>
                      <a:pt x="92" y="184"/>
                      <a:pt x="92" y="184"/>
                      <a:pt x="92" y="184"/>
                    </a:cubicBezTo>
                    <a:cubicBezTo>
                      <a:pt x="92" y="184"/>
                      <a:pt x="92" y="184"/>
                      <a:pt x="92"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5"/>
                      <a:pt x="93" y="185"/>
                      <a:pt x="93" y="185"/>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2" y="184"/>
                      <a:pt x="92" y="184"/>
                      <a:pt x="92" y="184"/>
                    </a:cubicBezTo>
                    <a:cubicBezTo>
                      <a:pt x="92" y="184"/>
                      <a:pt x="92" y="184"/>
                      <a:pt x="92" y="184"/>
                    </a:cubicBezTo>
                    <a:cubicBezTo>
                      <a:pt x="92" y="184"/>
                      <a:pt x="92" y="184"/>
                      <a:pt x="92" y="184"/>
                    </a:cubicBezTo>
                    <a:cubicBezTo>
                      <a:pt x="92" y="184"/>
                      <a:pt x="92" y="184"/>
                      <a:pt x="92" y="184"/>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4"/>
                      <a:pt x="91" y="184"/>
                      <a:pt x="91" y="184"/>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4"/>
                      <a:pt x="92" y="184"/>
                      <a:pt x="92" y="184"/>
                    </a:cubicBezTo>
                    <a:cubicBezTo>
                      <a:pt x="92" y="184"/>
                      <a:pt x="92" y="184"/>
                      <a:pt x="92" y="184"/>
                    </a:cubicBezTo>
                    <a:cubicBezTo>
                      <a:pt x="92" y="184"/>
                      <a:pt x="92" y="184"/>
                      <a:pt x="92"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0" y="184"/>
                      <a:pt x="90" y="184"/>
                      <a:pt x="90" y="184"/>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2" y="185"/>
                      <a:pt x="92" y="186"/>
                      <a:pt x="92" y="186"/>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2" y="186"/>
                      <a:pt x="92" y="186"/>
                      <a:pt x="92" y="186"/>
                    </a:cubicBezTo>
                    <a:cubicBezTo>
                      <a:pt x="92" y="186"/>
                      <a:pt x="92" y="186"/>
                      <a:pt x="92" y="186"/>
                    </a:cubicBezTo>
                    <a:cubicBezTo>
                      <a:pt x="92" y="186"/>
                      <a:pt x="92" y="186"/>
                      <a:pt x="92" y="186"/>
                    </a:cubicBezTo>
                    <a:cubicBezTo>
                      <a:pt x="92" y="185"/>
                      <a:pt x="92" y="185"/>
                      <a:pt x="92" y="185"/>
                    </a:cubicBezTo>
                    <a:cubicBezTo>
                      <a:pt x="92" y="185"/>
                      <a:pt x="92" y="185"/>
                      <a:pt x="92" y="185"/>
                    </a:cubicBezTo>
                    <a:cubicBezTo>
                      <a:pt x="92" y="185"/>
                      <a:pt x="92" y="185"/>
                      <a:pt x="92" y="185"/>
                    </a:cubicBezTo>
                    <a:cubicBezTo>
                      <a:pt x="92" y="186"/>
                      <a:pt x="92" y="186"/>
                      <a:pt x="92" y="186"/>
                    </a:cubicBezTo>
                    <a:cubicBezTo>
                      <a:pt x="92" y="186"/>
                      <a:pt x="92" y="186"/>
                      <a:pt x="92" y="186"/>
                    </a:cubicBezTo>
                    <a:cubicBezTo>
                      <a:pt x="92" y="186"/>
                      <a:pt x="92" y="186"/>
                      <a:pt x="92" y="186"/>
                    </a:cubicBezTo>
                    <a:cubicBezTo>
                      <a:pt x="92" y="186"/>
                      <a:pt x="92" y="186"/>
                      <a:pt x="92" y="186"/>
                    </a:cubicBezTo>
                    <a:cubicBezTo>
                      <a:pt x="92" y="186"/>
                      <a:pt x="92" y="186"/>
                      <a:pt x="92" y="186"/>
                    </a:cubicBezTo>
                    <a:cubicBezTo>
                      <a:pt x="91" y="186"/>
                      <a:pt x="91" y="186"/>
                      <a:pt x="91" y="186"/>
                    </a:cubicBezTo>
                    <a:cubicBezTo>
                      <a:pt x="91" y="186"/>
                      <a:pt x="91" y="186"/>
                      <a:pt x="91" y="186"/>
                    </a:cubicBezTo>
                    <a:cubicBezTo>
                      <a:pt x="91" y="186"/>
                      <a:pt x="91" y="186"/>
                      <a:pt x="91" y="186"/>
                    </a:cubicBezTo>
                    <a:cubicBezTo>
                      <a:pt x="91" y="186"/>
                      <a:pt x="91" y="186"/>
                      <a:pt x="91" y="186"/>
                    </a:cubicBezTo>
                    <a:cubicBezTo>
                      <a:pt x="91" y="186"/>
                      <a:pt x="91" y="186"/>
                      <a:pt x="91" y="186"/>
                    </a:cubicBezTo>
                    <a:cubicBezTo>
                      <a:pt x="91" y="186"/>
                      <a:pt x="91" y="186"/>
                      <a:pt x="91" y="186"/>
                    </a:cubicBezTo>
                    <a:cubicBezTo>
                      <a:pt x="91" y="186"/>
                      <a:pt x="91" y="186"/>
                      <a:pt x="91" y="186"/>
                    </a:cubicBezTo>
                    <a:cubicBezTo>
                      <a:pt x="91" y="186"/>
                      <a:pt x="91" y="186"/>
                      <a:pt x="91" y="186"/>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6"/>
                      <a:pt x="90" y="186"/>
                      <a:pt x="90" y="186"/>
                    </a:cubicBezTo>
                    <a:cubicBezTo>
                      <a:pt x="89" y="186"/>
                      <a:pt x="89" y="186"/>
                      <a:pt x="89" y="186"/>
                    </a:cubicBezTo>
                    <a:cubicBezTo>
                      <a:pt x="89" y="186"/>
                      <a:pt x="89" y="186"/>
                      <a:pt x="89" y="186"/>
                    </a:cubicBezTo>
                    <a:cubicBezTo>
                      <a:pt x="89" y="186"/>
                      <a:pt x="89" y="186"/>
                      <a:pt x="89" y="186"/>
                    </a:cubicBezTo>
                    <a:cubicBezTo>
                      <a:pt x="89" y="186"/>
                      <a:pt x="89" y="186"/>
                      <a:pt x="89" y="186"/>
                    </a:cubicBezTo>
                    <a:cubicBezTo>
                      <a:pt x="88" y="186"/>
                      <a:pt x="88" y="186"/>
                      <a:pt x="88" y="186"/>
                    </a:cubicBezTo>
                    <a:cubicBezTo>
                      <a:pt x="87" y="187"/>
                      <a:pt x="87" y="187"/>
                      <a:pt x="87" y="187"/>
                    </a:cubicBezTo>
                    <a:cubicBezTo>
                      <a:pt x="87" y="187"/>
                      <a:pt x="87" y="187"/>
                      <a:pt x="87" y="187"/>
                    </a:cubicBezTo>
                    <a:cubicBezTo>
                      <a:pt x="87" y="187"/>
                      <a:pt x="87" y="187"/>
                      <a:pt x="87" y="187"/>
                    </a:cubicBezTo>
                    <a:cubicBezTo>
                      <a:pt x="86" y="187"/>
                      <a:pt x="86" y="187"/>
                      <a:pt x="86" y="187"/>
                    </a:cubicBezTo>
                    <a:cubicBezTo>
                      <a:pt x="86" y="187"/>
                      <a:pt x="86" y="187"/>
                      <a:pt x="86" y="187"/>
                    </a:cubicBezTo>
                    <a:cubicBezTo>
                      <a:pt x="86" y="187"/>
                      <a:pt x="86" y="187"/>
                      <a:pt x="86" y="187"/>
                    </a:cubicBezTo>
                    <a:cubicBezTo>
                      <a:pt x="85" y="187"/>
                      <a:pt x="85" y="187"/>
                      <a:pt x="85" y="187"/>
                    </a:cubicBezTo>
                    <a:cubicBezTo>
                      <a:pt x="85" y="187"/>
                      <a:pt x="85" y="187"/>
                      <a:pt x="85" y="187"/>
                    </a:cubicBezTo>
                    <a:cubicBezTo>
                      <a:pt x="84" y="187"/>
                      <a:pt x="84" y="187"/>
                      <a:pt x="84" y="187"/>
                    </a:cubicBezTo>
                    <a:cubicBezTo>
                      <a:pt x="84" y="187"/>
                      <a:pt x="84" y="187"/>
                      <a:pt x="84" y="187"/>
                    </a:cubicBezTo>
                    <a:cubicBezTo>
                      <a:pt x="83" y="187"/>
                      <a:pt x="83" y="187"/>
                      <a:pt x="83" y="187"/>
                    </a:cubicBezTo>
                    <a:cubicBezTo>
                      <a:pt x="82" y="188"/>
                      <a:pt x="82" y="188"/>
                      <a:pt x="82" y="188"/>
                    </a:cubicBezTo>
                    <a:cubicBezTo>
                      <a:pt x="81" y="188"/>
                      <a:pt x="81" y="188"/>
                      <a:pt x="81" y="188"/>
                    </a:cubicBezTo>
                    <a:cubicBezTo>
                      <a:pt x="81" y="188"/>
                      <a:pt x="81" y="188"/>
                      <a:pt x="81" y="188"/>
                    </a:cubicBezTo>
                    <a:cubicBezTo>
                      <a:pt x="80" y="189"/>
                      <a:pt x="80" y="189"/>
                      <a:pt x="80" y="189"/>
                    </a:cubicBezTo>
                    <a:cubicBezTo>
                      <a:pt x="80" y="189"/>
                      <a:pt x="80" y="189"/>
                      <a:pt x="80" y="189"/>
                    </a:cubicBezTo>
                    <a:cubicBezTo>
                      <a:pt x="80" y="189"/>
                      <a:pt x="80" y="189"/>
                      <a:pt x="80" y="189"/>
                    </a:cubicBezTo>
                    <a:cubicBezTo>
                      <a:pt x="80" y="190"/>
                      <a:pt x="80" y="190"/>
                      <a:pt x="80" y="190"/>
                    </a:cubicBezTo>
                    <a:cubicBezTo>
                      <a:pt x="80" y="190"/>
                      <a:pt x="80" y="190"/>
                      <a:pt x="80" y="190"/>
                    </a:cubicBezTo>
                    <a:cubicBezTo>
                      <a:pt x="80" y="191"/>
                      <a:pt x="80" y="191"/>
                      <a:pt x="80" y="191"/>
                    </a:cubicBezTo>
                    <a:cubicBezTo>
                      <a:pt x="80" y="192"/>
                      <a:pt x="80" y="192"/>
                      <a:pt x="80" y="192"/>
                    </a:cubicBezTo>
                    <a:cubicBezTo>
                      <a:pt x="80" y="192"/>
                      <a:pt x="80" y="192"/>
                      <a:pt x="80" y="192"/>
                    </a:cubicBezTo>
                    <a:cubicBezTo>
                      <a:pt x="80" y="192"/>
                      <a:pt x="80" y="192"/>
                      <a:pt x="80" y="192"/>
                    </a:cubicBezTo>
                    <a:cubicBezTo>
                      <a:pt x="79" y="193"/>
                      <a:pt x="79" y="193"/>
                      <a:pt x="79" y="193"/>
                    </a:cubicBezTo>
                    <a:cubicBezTo>
                      <a:pt x="79" y="193"/>
                      <a:pt x="79" y="193"/>
                      <a:pt x="79" y="193"/>
                    </a:cubicBezTo>
                    <a:cubicBezTo>
                      <a:pt x="78" y="193"/>
                      <a:pt x="78" y="193"/>
                      <a:pt x="78" y="193"/>
                    </a:cubicBezTo>
                    <a:cubicBezTo>
                      <a:pt x="77" y="193"/>
                      <a:pt x="77" y="193"/>
                      <a:pt x="77" y="193"/>
                    </a:cubicBezTo>
                    <a:cubicBezTo>
                      <a:pt x="76" y="194"/>
                      <a:pt x="76" y="194"/>
                      <a:pt x="76" y="194"/>
                    </a:cubicBezTo>
                    <a:cubicBezTo>
                      <a:pt x="76" y="194"/>
                      <a:pt x="76" y="193"/>
                      <a:pt x="76" y="194"/>
                    </a:cubicBezTo>
                    <a:cubicBezTo>
                      <a:pt x="75" y="195"/>
                      <a:pt x="75" y="195"/>
                      <a:pt x="75" y="195"/>
                    </a:cubicBezTo>
                    <a:cubicBezTo>
                      <a:pt x="74" y="195"/>
                      <a:pt x="74" y="195"/>
                      <a:pt x="74" y="195"/>
                    </a:cubicBezTo>
                    <a:cubicBezTo>
                      <a:pt x="74" y="195"/>
                      <a:pt x="74" y="195"/>
                      <a:pt x="74" y="195"/>
                    </a:cubicBezTo>
                    <a:cubicBezTo>
                      <a:pt x="74" y="196"/>
                      <a:pt x="74" y="196"/>
                      <a:pt x="74" y="196"/>
                    </a:cubicBezTo>
                    <a:cubicBezTo>
                      <a:pt x="75" y="196"/>
                      <a:pt x="75" y="196"/>
                      <a:pt x="75" y="196"/>
                    </a:cubicBezTo>
                    <a:cubicBezTo>
                      <a:pt x="75" y="196"/>
                      <a:pt x="75" y="196"/>
                      <a:pt x="75" y="196"/>
                    </a:cubicBezTo>
                    <a:cubicBezTo>
                      <a:pt x="74" y="196"/>
                      <a:pt x="74" y="196"/>
                      <a:pt x="74" y="196"/>
                    </a:cubicBezTo>
                    <a:cubicBezTo>
                      <a:pt x="74" y="197"/>
                      <a:pt x="74" y="197"/>
                      <a:pt x="74" y="197"/>
                    </a:cubicBezTo>
                    <a:cubicBezTo>
                      <a:pt x="73" y="197"/>
                      <a:pt x="73" y="197"/>
                      <a:pt x="73" y="197"/>
                    </a:cubicBezTo>
                    <a:cubicBezTo>
                      <a:pt x="72" y="197"/>
                      <a:pt x="72" y="197"/>
                      <a:pt x="72" y="197"/>
                    </a:cubicBezTo>
                    <a:cubicBezTo>
                      <a:pt x="72" y="197"/>
                      <a:pt x="72" y="197"/>
                      <a:pt x="72" y="197"/>
                    </a:cubicBezTo>
                    <a:cubicBezTo>
                      <a:pt x="71" y="197"/>
                      <a:pt x="71" y="197"/>
                      <a:pt x="71" y="197"/>
                    </a:cubicBezTo>
                    <a:cubicBezTo>
                      <a:pt x="71" y="197"/>
                      <a:pt x="71" y="197"/>
                      <a:pt x="71" y="197"/>
                    </a:cubicBezTo>
                    <a:cubicBezTo>
                      <a:pt x="70" y="197"/>
                      <a:pt x="70" y="197"/>
                      <a:pt x="70" y="197"/>
                    </a:cubicBezTo>
                    <a:cubicBezTo>
                      <a:pt x="69" y="197"/>
                      <a:pt x="69" y="197"/>
                      <a:pt x="69" y="197"/>
                    </a:cubicBezTo>
                    <a:cubicBezTo>
                      <a:pt x="69" y="197"/>
                      <a:pt x="69" y="197"/>
                      <a:pt x="69" y="197"/>
                    </a:cubicBezTo>
                    <a:cubicBezTo>
                      <a:pt x="68" y="196"/>
                      <a:pt x="68" y="196"/>
                      <a:pt x="68" y="196"/>
                    </a:cubicBezTo>
                    <a:cubicBezTo>
                      <a:pt x="68" y="195"/>
                      <a:pt x="68" y="195"/>
                      <a:pt x="68" y="195"/>
                    </a:cubicBezTo>
                    <a:cubicBezTo>
                      <a:pt x="67" y="195"/>
                      <a:pt x="67" y="195"/>
                      <a:pt x="67" y="195"/>
                    </a:cubicBezTo>
                    <a:cubicBezTo>
                      <a:pt x="67" y="195"/>
                      <a:pt x="67" y="195"/>
                      <a:pt x="67" y="195"/>
                    </a:cubicBezTo>
                    <a:cubicBezTo>
                      <a:pt x="65" y="195"/>
                      <a:pt x="65" y="195"/>
                      <a:pt x="65" y="195"/>
                    </a:cubicBezTo>
                    <a:cubicBezTo>
                      <a:pt x="66" y="196"/>
                      <a:pt x="66" y="196"/>
                      <a:pt x="66" y="196"/>
                    </a:cubicBezTo>
                    <a:cubicBezTo>
                      <a:pt x="66" y="197"/>
                      <a:pt x="66" y="197"/>
                      <a:pt x="66" y="197"/>
                    </a:cubicBezTo>
                    <a:cubicBezTo>
                      <a:pt x="66" y="198"/>
                      <a:pt x="66" y="198"/>
                      <a:pt x="66" y="198"/>
                    </a:cubicBezTo>
                    <a:cubicBezTo>
                      <a:pt x="66" y="198"/>
                      <a:pt x="66" y="198"/>
                      <a:pt x="66" y="198"/>
                    </a:cubicBezTo>
                    <a:cubicBezTo>
                      <a:pt x="67" y="199"/>
                      <a:pt x="67" y="199"/>
                      <a:pt x="67" y="199"/>
                    </a:cubicBezTo>
                    <a:cubicBezTo>
                      <a:pt x="67" y="200"/>
                      <a:pt x="67" y="200"/>
                      <a:pt x="67" y="200"/>
                    </a:cubicBezTo>
                    <a:cubicBezTo>
                      <a:pt x="67" y="200"/>
                      <a:pt x="67" y="200"/>
                      <a:pt x="67" y="200"/>
                    </a:cubicBezTo>
                    <a:cubicBezTo>
                      <a:pt x="67" y="201"/>
                      <a:pt x="67" y="201"/>
                      <a:pt x="67" y="201"/>
                    </a:cubicBezTo>
                    <a:cubicBezTo>
                      <a:pt x="65" y="201"/>
                      <a:pt x="65" y="201"/>
                      <a:pt x="65" y="201"/>
                    </a:cubicBezTo>
                    <a:cubicBezTo>
                      <a:pt x="64" y="201"/>
                      <a:pt x="64" y="201"/>
                      <a:pt x="64" y="201"/>
                    </a:cubicBezTo>
                    <a:cubicBezTo>
                      <a:pt x="64" y="201"/>
                      <a:pt x="64" y="201"/>
                      <a:pt x="64" y="201"/>
                    </a:cubicBezTo>
                    <a:cubicBezTo>
                      <a:pt x="63" y="200"/>
                      <a:pt x="63" y="200"/>
                      <a:pt x="63" y="200"/>
                    </a:cubicBezTo>
                    <a:cubicBezTo>
                      <a:pt x="63" y="201"/>
                      <a:pt x="63" y="201"/>
                      <a:pt x="63" y="201"/>
                    </a:cubicBezTo>
                    <a:cubicBezTo>
                      <a:pt x="62" y="201"/>
                      <a:pt x="62" y="201"/>
                      <a:pt x="62" y="201"/>
                    </a:cubicBezTo>
                    <a:cubicBezTo>
                      <a:pt x="62" y="200"/>
                      <a:pt x="62" y="200"/>
                      <a:pt x="62" y="200"/>
                    </a:cubicBezTo>
                    <a:cubicBezTo>
                      <a:pt x="61" y="200"/>
                      <a:pt x="61" y="200"/>
                      <a:pt x="61" y="200"/>
                    </a:cubicBezTo>
                    <a:cubicBezTo>
                      <a:pt x="60" y="199"/>
                      <a:pt x="60" y="199"/>
                      <a:pt x="60" y="199"/>
                    </a:cubicBezTo>
                    <a:cubicBezTo>
                      <a:pt x="60" y="199"/>
                      <a:pt x="60" y="199"/>
                      <a:pt x="60" y="199"/>
                    </a:cubicBezTo>
                    <a:cubicBezTo>
                      <a:pt x="59" y="200"/>
                      <a:pt x="59" y="200"/>
                      <a:pt x="59" y="200"/>
                    </a:cubicBezTo>
                    <a:cubicBezTo>
                      <a:pt x="59" y="200"/>
                      <a:pt x="59" y="200"/>
                      <a:pt x="59" y="200"/>
                    </a:cubicBezTo>
                    <a:cubicBezTo>
                      <a:pt x="58" y="200"/>
                      <a:pt x="58" y="200"/>
                      <a:pt x="58" y="200"/>
                    </a:cubicBezTo>
                    <a:cubicBezTo>
                      <a:pt x="58" y="200"/>
                      <a:pt x="58" y="200"/>
                      <a:pt x="58" y="200"/>
                    </a:cubicBezTo>
                    <a:cubicBezTo>
                      <a:pt x="57" y="200"/>
                      <a:pt x="57" y="200"/>
                      <a:pt x="57" y="200"/>
                    </a:cubicBezTo>
                    <a:cubicBezTo>
                      <a:pt x="56" y="200"/>
                      <a:pt x="56" y="200"/>
                      <a:pt x="56" y="200"/>
                    </a:cubicBezTo>
                    <a:cubicBezTo>
                      <a:pt x="55" y="200"/>
                      <a:pt x="55" y="200"/>
                      <a:pt x="55" y="200"/>
                    </a:cubicBezTo>
                    <a:cubicBezTo>
                      <a:pt x="55" y="200"/>
                      <a:pt x="55" y="200"/>
                      <a:pt x="55" y="200"/>
                    </a:cubicBezTo>
                    <a:cubicBezTo>
                      <a:pt x="54" y="201"/>
                      <a:pt x="54" y="201"/>
                      <a:pt x="54" y="201"/>
                    </a:cubicBezTo>
                    <a:cubicBezTo>
                      <a:pt x="53" y="201"/>
                      <a:pt x="53" y="201"/>
                      <a:pt x="53" y="201"/>
                    </a:cubicBezTo>
                    <a:cubicBezTo>
                      <a:pt x="53" y="202"/>
                      <a:pt x="53" y="202"/>
                      <a:pt x="53" y="202"/>
                    </a:cubicBezTo>
                    <a:cubicBezTo>
                      <a:pt x="54" y="202"/>
                      <a:pt x="54" y="202"/>
                      <a:pt x="54" y="202"/>
                    </a:cubicBezTo>
                    <a:cubicBezTo>
                      <a:pt x="55" y="202"/>
                      <a:pt x="55" y="202"/>
                      <a:pt x="55" y="202"/>
                    </a:cubicBezTo>
                    <a:cubicBezTo>
                      <a:pt x="55" y="203"/>
                      <a:pt x="55" y="203"/>
                      <a:pt x="55" y="203"/>
                    </a:cubicBezTo>
                    <a:cubicBezTo>
                      <a:pt x="54" y="204"/>
                      <a:pt x="54" y="204"/>
                      <a:pt x="54" y="204"/>
                    </a:cubicBezTo>
                    <a:cubicBezTo>
                      <a:pt x="54" y="204"/>
                      <a:pt x="54" y="204"/>
                      <a:pt x="54" y="204"/>
                    </a:cubicBezTo>
                    <a:cubicBezTo>
                      <a:pt x="54" y="204"/>
                      <a:pt x="54" y="204"/>
                      <a:pt x="54" y="204"/>
                    </a:cubicBezTo>
                    <a:cubicBezTo>
                      <a:pt x="55" y="204"/>
                      <a:pt x="55" y="204"/>
                      <a:pt x="55" y="204"/>
                    </a:cubicBezTo>
                    <a:cubicBezTo>
                      <a:pt x="55" y="205"/>
                      <a:pt x="55" y="205"/>
                      <a:pt x="55" y="205"/>
                    </a:cubicBezTo>
                    <a:cubicBezTo>
                      <a:pt x="55" y="205"/>
                      <a:pt x="55" y="205"/>
                      <a:pt x="55" y="205"/>
                    </a:cubicBezTo>
                    <a:cubicBezTo>
                      <a:pt x="56" y="205"/>
                      <a:pt x="56" y="205"/>
                      <a:pt x="56" y="205"/>
                    </a:cubicBezTo>
                    <a:cubicBezTo>
                      <a:pt x="57" y="205"/>
                      <a:pt x="57" y="205"/>
                      <a:pt x="57" y="205"/>
                    </a:cubicBezTo>
                    <a:cubicBezTo>
                      <a:pt x="58" y="205"/>
                      <a:pt x="58" y="205"/>
                      <a:pt x="58" y="205"/>
                    </a:cubicBezTo>
                    <a:cubicBezTo>
                      <a:pt x="59" y="206"/>
                      <a:pt x="59" y="206"/>
                      <a:pt x="59" y="206"/>
                    </a:cubicBezTo>
                    <a:cubicBezTo>
                      <a:pt x="60" y="206"/>
                      <a:pt x="60" y="206"/>
                      <a:pt x="60" y="206"/>
                    </a:cubicBezTo>
                    <a:cubicBezTo>
                      <a:pt x="60" y="207"/>
                      <a:pt x="60" y="207"/>
                      <a:pt x="60" y="207"/>
                    </a:cubicBezTo>
                    <a:cubicBezTo>
                      <a:pt x="61" y="207"/>
                      <a:pt x="61" y="207"/>
                      <a:pt x="61" y="207"/>
                    </a:cubicBezTo>
                    <a:cubicBezTo>
                      <a:pt x="62" y="207"/>
                      <a:pt x="62" y="207"/>
                      <a:pt x="62" y="207"/>
                    </a:cubicBezTo>
                    <a:cubicBezTo>
                      <a:pt x="63" y="207"/>
                      <a:pt x="63" y="207"/>
                      <a:pt x="63" y="207"/>
                    </a:cubicBezTo>
                    <a:cubicBezTo>
                      <a:pt x="63" y="208"/>
                      <a:pt x="63" y="208"/>
                      <a:pt x="63" y="208"/>
                    </a:cubicBezTo>
                    <a:cubicBezTo>
                      <a:pt x="64" y="208"/>
                      <a:pt x="64" y="208"/>
                      <a:pt x="64" y="208"/>
                    </a:cubicBezTo>
                    <a:cubicBezTo>
                      <a:pt x="65" y="208"/>
                      <a:pt x="65" y="208"/>
                      <a:pt x="65" y="208"/>
                    </a:cubicBezTo>
                    <a:cubicBezTo>
                      <a:pt x="64" y="209"/>
                      <a:pt x="64" y="209"/>
                      <a:pt x="64" y="209"/>
                    </a:cubicBezTo>
                    <a:cubicBezTo>
                      <a:pt x="64" y="210"/>
                      <a:pt x="64" y="210"/>
                      <a:pt x="64" y="210"/>
                    </a:cubicBezTo>
                    <a:cubicBezTo>
                      <a:pt x="65" y="211"/>
                      <a:pt x="65" y="211"/>
                      <a:pt x="65" y="211"/>
                    </a:cubicBezTo>
                    <a:cubicBezTo>
                      <a:pt x="66" y="212"/>
                      <a:pt x="66" y="212"/>
                      <a:pt x="66" y="212"/>
                    </a:cubicBezTo>
                    <a:cubicBezTo>
                      <a:pt x="66" y="212"/>
                      <a:pt x="66" y="212"/>
                      <a:pt x="66" y="212"/>
                    </a:cubicBezTo>
                    <a:cubicBezTo>
                      <a:pt x="67" y="213"/>
                      <a:pt x="67" y="213"/>
                      <a:pt x="67" y="213"/>
                    </a:cubicBezTo>
                    <a:cubicBezTo>
                      <a:pt x="68" y="213"/>
                      <a:pt x="68" y="213"/>
                      <a:pt x="68" y="213"/>
                    </a:cubicBezTo>
                    <a:cubicBezTo>
                      <a:pt x="69" y="213"/>
                      <a:pt x="69" y="213"/>
                      <a:pt x="69" y="213"/>
                    </a:cubicBezTo>
                    <a:cubicBezTo>
                      <a:pt x="68" y="215"/>
                      <a:pt x="68" y="215"/>
                      <a:pt x="68" y="215"/>
                    </a:cubicBezTo>
                    <a:cubicBezTo>
                      <a:pt x="68" y="216"/>
                      <a:pt x="68" y="216"/>
                      <a:pt x="68" y="216"/>
                    </a:cubicBezTo>
                    <a:cubicBezTo>
                      <a:pt x="68" y="216"/>
                      <a:pt x="68" y="216"/>
                      <a:pt x="68" y="216"/>
                    </a:cubicBezTo>
                    <a:cubicBezTo>
                      <a:pt x="69" y="217"/>
                      <a:pt x="69" y="217"/>
                      <a:pt x="69" y="217"/>
                    </a:cubicBezTo>
                    <a:cubicBezTo>
                      <a:pt x="69" y="217"/>
                      <a:pt x="69" y="217"/>
                      <a:pt x="69" y="217"/>
                    </a:cubicBezTo>
                    <a:cubicBezTo>
                      <a:pt x="70" y="218"/>
                      <a:pt x="70" y="218"/>
                      <a:pt x="70" y="218"/>
                    </a:cubicBezTo>
                    <a:cubicBezTo>
                      <a:pt x="70" y="218"/>
                      <a:pt x="70" y="218"/>
                      <a:pt x="70" y="218"/>
                    </a:cubicBezTo>
                    <a:cubicBezTo>
                      <a:pt x="70" y="219"/>
                      <a:pt x="70" y="219"/>
                      <a:pt x="70" y="219"/>
                    </a:cubicBezTo>
                    <a:cubicBezTo>
                      <a:pt x="70" y="220"/>
                      <a:pt x="70" y="220"/>
                      <a:pt x="70" y="220"/>
                    </a:cubicBezTo>
                    <a:cubicBezTo>
                      <a:pt x="70" y="219"/>
                      <a:pt x="70" y="219"/>
                      <a:pt x="70" y="219"/>
                    </a:cubicBezTo>
                    <a:cubicBezTo>
                      <a:pt x="69" y="218"/>
                      <a:pt x="69" y="218"/>
                      <a:pt x="69" y="218"/>
                    </a:cubicBezTo>
                    <a:cubicBezTo>
                      <a:pt x="69" y="218"/>
                      <a:pt x="69" y="218"/>
                      <a:pt x="69" y="218"/>
                    </a:cubicBezTo>
                    <a:cubicBezTo>
                      <a:pt x="68" y="218"/>
                      <a:pt x="68" y="218"/>
                      <a:pt x="68" y="218"/>
                    </a:cubicBezTo>
                    <a:cubicBezTo>
                      <a:pt x="68" y="218"/>
                      <a:pt x="68" y="218"/>
                      <a:pt x="68" y="218"/>
                    </a:cubicBezTo>
                    <a:cubicBezTo>
                      <a:pt x="68" y="219"/>
                      <a:pt x="68" y="219"/>
                      <a:pt x="68" y="219"/>
                    </a:cubicBezTo>
                    <a:cubicBezTo>
                      <a:pt x="68" y="219"/>
                      <a:pt x="68" y="219"/>
                      <a:pt x="68" y="219"/>
                    </a:cubicBezTo>
                    <a:cubicBezTo>
                      <a:pt x="68" y="221"/>
                      <a:pt x="68" y="221"/>
                      <a:pt x="68" y="221"/>
                    </a:cubicBezTo>
                    <a:cubicBezTo>
                      <a:pt x="68" y="222"/>
                      <a:pt x="68" y="222"/>
                      <a:pt x="68" y="222"/>
                    </a:cubicBezTo>
                    <a:cubicBezTo>
                      <a:pt x="68" y="223"/>
                      <a:pt x="68" y="223"/>
                      <a:pt x="68" y="223"/>
                    </a:cubicBezTo>
                    <a:cubicBezTo>
                      <a:pt x="68" y="224"/>
                      <a:pt x="68" y="224"/>
                      <a:pt x="68" y="224"/>
                    </a:cubicBezTo>
                    <a:cubicBezTo>
                      <a:pt x="68" y="225"/>
                      <a:pt x="68" y="225"/>
                      <a:pt x="68" y="225"/>
                    </a:cubicBezTo>
                    <a:cubicBezTo>
                      <a:pt x="67" y="225"/>
                      <a:pt x="67" y="225"/>
                      <a:pt x="67" y="225"/>
                    </a:cubicBezTo>
                    <a:cubicBezTo>
                      <a:pt x="67" y="226"/>
                      <a:pt x="67" y="226"/>
                      <a:pt x="67" y="226"/>
                    </a:cubicBezTo>
                    <a:cubicBezTo>
                      <a:pt x="67" y="227"/>
                      <a:pt x="67" y="227"/>
                      <a:pt x="67" y="227"/>
                    </a:cubicBezTo>
                    <a:cubicBezTo>
                      <a:pt x="67" y="227"/>
                      <a:pt x="67" y="227"/>
                      <a:pt x="67" y="227"/>
                    </a:cubicBezTo>
                    <a:cubicBezTo>
                      <a:pt x="66" y="228"/>
                      <a:pt x="66" y="228"/>
                      <a:pt x="66" y="228"/>
                    </a:cubicBezTo>
                    <a:cubicBezTo>
                      <a:pt x="66" y="229"/>
                      <a:pt x="66" y="229"/>
                      <a:pt x="66" y="229"/>
                    </a:cubicBezTo>
                    <a:cubicBezTo>
                      <a:pt x="65" y="229"/>
                      <a:pt x="65" y="229"/>
                      <a:pt x="65" y="229"/>
                    </a:cubicBezTo>
                    <a:cubicBezTo>
                      <a:pt x="64" y="229"/>
                      <a:pt x="64" y="229"/>
                      <a:pt x="64" y="229"/>
                    </a:cubicBezTo>
                    <a:cubicBezTo>
                      <a:pt x="63" y="229"/>
                      <a:pt x="63" y="229"/>
                      <a:pt x="63" y="229"/>
                    </a:cubicBezTo>
                    <a:cubicBezTo>
                      <a:pt x="63" y="229"/>
                      <a:pt x="63" y="229"/>
                      <a:pt x="63" y="229"/>
                    </a:cubicBezTo>
                    <a:cubicBezTo>
                      <a:pt x="62" y="229"/>
                      <a:pt x="62" y="229"/>
                      <a:pt x="62" y="229"/>
                    </a:cubicBezTo>
                    <a:cubicBezTo>
                      <a:pt x="62" y="228"/>
                      <a:pt x="62" y="228"/>
                      <a:pt x="62" y="228"/>
                    </a:cubicBezTo>
                    <a:cubicBezTo>
                      <a:pt x="61" y="228"/>
                      <a:pt x="61" y="228"/>
                      <a:pt x="61" y="228"/>
                    </a:cubicBezTo>
                    <a:cubicBezTo>
                      <a:pt x="61" y="228"/>
                      <a:pt x="61" y="228"/>
                      <a:pt x="61" y="228"/>
                    </a:cubicBezTo>
                    <a:cubicBezTo>
                      <a:pt x="61" y="228"/>
                      <a:pt x="61" y="228"/>
                      <a:pt x="61" y="228"/>
                    </a:cubicBezTo>
                    <a:cubicBezTo>
                      <a:pt x="60" y="229"/>
                      <a:pt x="60" y="229"/>
                      <a:pt x="60" y="229"/>
                    </a:cubicBezTo>
                    <a:cubicBezTo>
                      <a:pt x="60" y="229"/>
                      <a:pt x="60" y="229"/>
                      <a:pt x="60" y="229"/>
                    </a:cubicBezTo>
                    <a:cubicBezTo>
                      <a:pt x="59" y="229"/>
                      <a:pt x="59" y="229"/>
                      <a:pt x="59" y="229"/>
                    </a:cubicBezTo>
                    <a:cubicBezTo>
                      <a:pt x="58" y="228"/>
                      <a:pt x="58" y="228"/>
                      <a:pt x="58" y="228"/>
                    </a:cubicBezTo>
                    <a:cubicBezTo>
                      <a:pt x="58" y="228"/>
                      <a:pt x="58" y="228"/>
                      <a:pt x="58" y="228"/>
                    </a:cubicBezTo>
                    <a:cubicBezTo>
                      <a:pt x="57" y="228"/>
                      <a:pt x="57" y="228"/>
                      <a:pt x="57" y="228"/>
                    </a:cubicBezTo>
                    <a:cubicBezTo>
                      <a:pt x="57" y="228"/>
                      <a:pt x="57" y="228"/>
                      <a:pt x="57" y="228"/>
                    </a:cubicBezTo>
                    <a:cubicBezTo>
                      <a:pt x="57" y="228"/>
                      <a:pt x="57" y="228"/>
                      <a:pt x="57" y="228"/>
                    </a:cubicBezTo>
                    <a:cubicBezTo>
                      <a:pt x="56" y="228"/>
                      <a:pt x="56" y="228"/>
                      <a:pt x="56" y="228"/>
                    </a:cubicBezTo>
                    <a:cubicBezTo>
                      <a:pt x="55" y="228"/>
                      <a:pt x="55" y="228"/>
                      <a:pt x="55" y="228"/>
                    </a:cubicBezTo>
                    <a:cubicBezTo>
                      <a:pt x="55" y="228"/>
                      <a:pt x="55" y="228"/>
                      <a:pt x="55" y="228"/>
                    </a:cubicBezTo>
                    <a:cubicBezTo>
                      <a:pt x="54" y="228"/>
                      <a:pt x="54" y="228"/>
                      <a:pt x="54" y="228"/>
                    </a:cubicBezTo>
                    <a:cubicBezTo>
                      <a:pt x="53" y="228"/>
                      <a:pt x="53" y="228"/>
                      <a:pt x="53" y="228"/>
                    </a:cubicBezTo>
                    <a:cubicBezTo>
                      <a:pt x="53" y="228"/>
                      <a:pt x="53" y="228"/>
                      <a:pt x="53" y="228"/>
                    </a:cubicBezTo>
                    <a:cubicBezTo>
                      <a:pt x="52" y="228"/>
                      <a:pt x="52" y="228"/>
                      <a:pt x="52" y="228"/>
                    </a:cubicBezTo>
                    <a:cubicBezTo>
                      <a:pt x="52" y="228"/>
                      <a:pt x="51" y="228"/>
                      <a:pt x="51" y="228"/>
                    </a:cubicBezTo>
                    <a:cubicBezTo>
                      <a:pt x="51" y="228"/>
                      <a:pt x="51" y="228"/>
                      <a:pt x="51" y="228"/>
                    </a:cubicBezTo>
                    <a:cubicBezTo>
                      <a:pt x="50" y="228"/>
                      <a:pt x="50" y="228"/>
                      <a:pt x="50" y="228"/>
                    </a:cubicBezTo>
                    <a:cubicBezTo>
                      <a:pt x="49" y="227"/>
                      <a:pt x="49" y="227"/>
                      <a:pt x="49" y="227"/>
                    </a:cubicBezTo>
                    <a:cubicBezTo>
                      <a:pt x="49" y="227"/>
                      <a:pt x="49" y="227"/>
                      <a:pt x="49" y="227"/>
                    </a:cubicBezTo>
                    <a:cubicBezTo>
                      <a:pt x="48" y="228"/>
                      <a:pt x="48" y="228"/>
                      <a:pt x="48" y="228"/>
                    </a:cubicBezTo>
                    <a:cubicBezTo>
                      <a:pt x="47" y="227"/>
                      <a:pt x="47" y="227"/>
                      <a:pt x="47" y="227"/>
                    </a:cubicBezTo>
                    <a:cubicBezTo>
                      <a:pt x="47" y="227"/>
                      <a:pt x="47" y="227"/>
                      <a:pt x="47" y="227"/>
                    </a:cubicBezTo>
                    <a:cubicBezTo>
                      <a:pt x="46" y="227"/>
                      <a:pt x="46" y="227"/>
                      <a:pt x="46" y="227"/>
                    </a:cubicBezTo>
                    <a:cubicBezTo>
                      <a:pt x="45" y="228"/>
                      <a:pt x="45" y="228"/>
                      <a:pt x="45" y="228"/>
                    </a:cubicBezTo>
                    <a:cubicBezTo>
                      <a:pt x="44" y="228"/>
                      <a:pt x="44" y="228"/>
                      <a:pt x="44" y="228"/>
                    </a:cubicBezTo>
                    <a:cubicBezTo>
                      <a:pt x="43" y="228"/>
                      <a:pt x="43" y="228"/>
                      <a:pt x="43" y="228"/>
                    </a:cubicBezTo>
                    <a:cubicBezTo>
                      <a:pt x="43" y="227"/>
                      <a:pt x="43" y="227"/>
                      <a:pt x="43" y="227"/>
                    </a:cubicBezTo>
                    <a:cubicBezTo>
                      <a:pt x="42" y="227"/>
                      <a:pt x="42" y="227"/>
                      <a:pt x="42" y="227"/>
                    </a:cubicBezTo>
                    <a:cubicBezTo>
                      <a:pt x="42" y="227"/>
                      <a:pt x="42" y="227"/>
                      <a:pt x="42" y="227"/>
                    </a:cubicBezTo>
                    <a:cubicBezTo>
                      <a:pt x="41" y="227"/>
                      <a:pt x="41" y="227"/>
                      <a:pt x="41" y="227"/>
                    </a:cubicBezTo>
                    <a:cubicBezTo>
                      <a:pt x="41" y="227"/>
                      <a:pt x="41" y="227"/>
                      <a:pt x="41" y="227"/>
                    </a:cubicBezTo>
                    <a:cubicBezTo>
                      <a:pt x="40" y="227"/>
                      <a:pt x="40" y="227"/>
                      <a:pt x="40" y="227"/>
                    </a:cubicBezTo>
                    <a:cubicBezTo>
                      <a:pt x="40" y="227"/>
                      <a:pt x="39" y="227"/>
                      <a:pt x="39" y="227"/>
                    </a:cubicBezTo>
                    <a:cubicBezTo>
                      <a:pt x="39" y="227"/>
                      <a:pt x="39" y="227"/>
                      <a:pt x="39" y="227"/>
                    </a:cubicBezTo>
                    <a:cubicBezTo>
                      <a:pt x="39" y="228"/>
                      <a:pt x="39" y="228"/>
                      <a:pt x="39" y="228"/>
                    </a:cubicBezTo>
                    <a:cubicBezTo>
                      <a:pt x="38" y="229"/>
                      <a:pt x="38" y="229"/>
                      <a:pt x="38" y="229"/>
                    </a:cubicBezTo>
                    <a:cubicBezTo>
                      <a:pt x="38" y="229"/>
                      <a:pt x="38" y="229"/>
                      <a:pt x="38" y="229"/>
                    </a:cubicBezTo>
                    <a:cubicBezTo>
                      <a:pt x="36" y="229"/>
                      <a:pt x="36" y="229"/>
                      <a:pt x="36" y="229"/>
                    </a:cubicBezTo>
                    <a:cubicBezTo>
                      <a:pt x="36" y="229"/>
                      <a:pt x="36" y="229"/>
                      <a:pt x="36" y="229"/>
                    </a:cubicBezTo>
                    <a:cubicBezTo>
                      <a:pt x="35" y="229"/>
                      <a:pt x="35" y="229"/>
                      <a:pt x="35" y="229"/>
                    </a:cubicBezTo>
                    <a:cubicBezTo>
                      <a:pt x="35" y="230"/>
                      <a:pt x="35" y="230"/>
                      <a:pt x="35" y="230"/>
                    </a:cubicBezTo>
                    <a:cubicBezTo>
                      <a:pt x="34" y="230"/>
                      <a:pt x="34" y="230"/>
                      <a:pt x="34" y="230"/>
                    </a:cubicBezTo>
                    <a:cubicBezTo>
                      <a:pt x="34" y="230"/>
                      <a:pt x="34" y="230"/>
                      <a:pt x="34" y="231"/>
                    </a:cubicBezTo>
                    <a:cubicBezTo>
                      <a:pt x="34" y="231"/>
                      <a:pt x="34" y="231"/>
                      <a:pt x="34" y="231"/>
                    </a:cubicBezTo>
                    <a:cubicBezTo>
                      <a:pt x="35" y="231"/>
                      <a:pt x="35" y="231"/>
                      <a:pt x="35" y="231"/>
                    </a:cubicBezTo>
                    <a:cubicBezTo>
                      <a:pt x="35" y="231"/>
                      <a:pt x="35" y="231"/>
                      <a:pt x="36" y="232"/>
                    </a:cubicBezTo>
                    <a:cubicBezTo>
                      <a:pt x="36" y="232"/>
                      <a:pt x="36" y="232"/>
                      <a:pt x="36" y="232"/>
                    </a:cubicBezTo>
                    <a:cubicBezTo>
                      <a:pt x="36" y="232"/>
                      <a:pt x="36" y="233"/>
                      <a:pt x="36" y="233"/>
                    </a:cubicBezTo>
                    <a:cubicBezTo>
                      <a:pt x="36" y="233"/>
                      <a:pt x="36" y="233"/>
                      <a:pt x="36" y="233"/>
                    </a:cubicBezTo>
                    <a:cubicBezTo>
                      <a:pt x="36" y="234"/>
                      <a:pt x="36" y="234"/>
                      <a:pt x="36" y="234"/>
                    </a:cubicBezTo>
                    <a:cubicBezTo>
                      <a:pt x="36" y="234"/>
                      <a:pt x="36" y="234"/>
                      <a:pt x="36" y="234"/>
                    </a:cubicBezTo>
                    <a:cubicBezTo>
                      <a:pt x="36" y="235"/>
                      <a:pt x="36" y="235"/>
                      <a:pt x="36" y="235"/>
                    </a:cubicBezTo>
                    <a:cubicBezTo>
                      <a:pt x="36" y="236"/>
                      <a:pt x="36" y="236"/>
                      <a:pt x="36" y="236"/>
                    </a:cubicBezTo>
                    <a:cubicBezTo>
                      <a:pt x="36" y="236"/>
                      <a:pt x="36" y="236"/>
                      <a:pt x="36" y="236"/>
                    </a:cubicBezTo>
                    <a:cubicBezTo>
                      <a:pt x="36" y="237"/>
                      <a:pt x="36" y="237"/>
                      <a:pt x="36" y="237"/>
                    </a:cubicBezTo>
                    <a:cubicBezTo>
                      <a:pt x="36" y="237"/>
                      <a:pt x="36" y="237"/>
                      <a:pt x="36" y="237"/>
                    </a:cubicBezTo>
                    <a:cubicBezTo>
                      <a:pt x="36" y="237"/>
                      <a:pt x="36" y="237"/>
                      <a:pt x="36" y="237"/>
                    </a:cubicBezTo>
                    <a:cubicBezTo>
                      <a:pt x="36" y="238"/>
                      <a:pt x="36" y="238"/>
                      <a:pt x="36" y="238"/>
                    </a:cubicBezTo>
                    <a:cubicBezTo>
                      <a:pt x="36" y="239"/>
                      <a:pt x="36" y="239"/>
                      <a:pt x="36" y="239"/>
                    </a:cubicBezTo>
                    <a:cubicBezTo>
                      <a:pt x="36" y="239"/>
                      <a:pt x="36" y="239"/>
                      <a:pt x="36" y="239"/>
                    </a:cubicBezTo>
                    <a:cubicBezTo>
                      <a:pt x="36" y="240"/>
                      <a:pt x="36" y="240"/>
                      <a:pt x="36" y="240"/>
                    </a:cubicBezTo>
                    <a:cubicBezTo>
                      <a:pt x="36" y="240"/>
                      <a:pt x="36" y="240"/>
                      <a:pt x="36" y="240"/>
                    </a:cubicBezTo>
                    <a:cubicBezTo>
                      <a:pt x="36" y="240"/>
                      <a:pt x="36" y="240"/>
                      <a:pt x="36" y="240"/>
                    </a:cubicBezTo>
                    <a:cubicBezTo>
                      <a:pt x="37" y="241"/>
                      <a:pt x="37" y="241"/>
                      <a:pt x="37" y="241"/>
                    </a:cubicBezTo>
                    <a:cubicBezTo>
                      <a:pt x="37" y="242"/>
                      <a:pt x="37" y="242"/>
                      <a:pt x="37" y="242"/>
                    </a:cubicBezTo>
                    <a:cubicBezTo>
                      <a:pt x="36" y="242"/>
                      <a:pt x="36" y="242"/>
                      <a:pt x="36" y="242"/>
                    </a:cubicBezTo>
                    <a:cubicBezTo>
                      <a:pt x="36" y="242"/>
                      <a:pt x="36" y="242"/>
                      <a:pt x="36" y="242"/>
                    </a:cubicBezTo>
                    <a:cubicBezTo>
                      <a:pt x="36" y="243"/>
                      <a:pt x="36" y="243"/>
                      <a:pt x="36" y="243"/>
                    </a:cubicBezTo>
                    <a:cubicBezTo>
                      <a:pt x="36" y="244"/>
                      <a:pt x="36" y="244"/>
                      <a:pt x="36" y="244"/>
                    </a:cubicBezTo>
                    <a:cubicBezTo>
                      <a:pt x="36" y="244"/>
                      <a:pt x="36" y="244"/>
                      <a:pt x="36" y="244"/>
                    </a:cubicBezTo>
                    <a:cubicBezTo>
                      <a:pt x="36" y="245"/>
                      <a:pt x="36" y="245"/>
                      <a:pt x="36" y="245"/>
                    </a:cubicBezTo>
                    <a:cubicBezTo>
                      <a:pt x="36" y="245"/>
                      <a:pt x="36" y="245"/>
                      <a:pt x="36" y="245"/>
                    </a:cubicBezTo>
                    <a:cubicBezTo>
                      <a:pt x="35" y="246"/>
                      <a:pt x="35" y="246"/>
                      <a:pt x="35" y="246"/>
                    </a:cubicBezTo>
                    <a:cubicBezTo>
                      <a:pt x="35" y="247"/>
                      <a:pt x="35" y="247"/>
                      <a:pt x="35" y="247"/>
                    </a:cubicBezTo>
                    <a:cubicBezTo>
                      <a:pt x="35" y="247"/>
                      <a:pt x="35" y="247"/>
                      <a:pt x="35" y="247"/>
                    </a:cubicBezTo>
                    <a:cubicBezTo>
                      <a:pt x="35" y="248"/>
                      <a:pt x="35" y="248"/>
                      <a:pt x="35" y="248"/>
                    </a:cubicBezTo>
                    <a:cubicBezTo>
                      <a:pt x="35" y="248"/>
                      <a:pt x="35" y="248"/>
                      <a:pt x="35" y="248"/>
                    </a:cubicBezTo>
                    <a:cubicBezTo>
                      <a:pt x="34" y="248"/>
                      <a:pt x="34" y="248"/>
                      <a:pt x="34" y="248"/>
                    </a:cubicBezTo>
                    <a:cubicBezTo>
                      <a:pt x="34" y="249"/>
                      <a:pt x="34" y="249"/>
                      <a:pt x="34" y="249"/>
                    </a:cubicBezTo>
                    <a:cubicBezTo>
                      <a:pt x="34" y="249"/>
                      <a:pt x="34" y="249"/>
                      <a:pt x="34" y="249"/>
                    </a:cubicBezTo>
                    <a:cubicBezTo>
                      <a:pt x="34" y="249"/>
                      <a:pt x="34" y="249"/>
                      <a:pt x="34" y="249"/>
                    </a:cubicBezTo>
                    <a:cubicBezTo>
                      <a:pt x="34" y="250"/>
                      <a:pt x="34" y="250"/>
                      <a:pt x="34" y="250"/>
                    </a:cubicBezTo>
                    <a:cubicBezTo>
                      <a:pt x="33" y="250"/>
                      <a:pt x="33" y="250"/>
                      <a:pt x="33" y="250"/>
                    </a:cubicBezTo>
                    <a:cubicBezTo>
                      <a:pt x="33" y="251"/>
                      <a:pt x="33" y="251"/>
                      <a:pt x="33" y="251"/>
                    </a:cubicBezTo>
                    <a:cubicBezTo>
                      <a:pt x="33" y="251"/>
                      <a:pt x="33" y="251"/>
                      <a:pt x="33" y="251"/>
                    </a:cubicBezTo>
                    <a:cubicBezTo>
                      <a:pt x="33" y="252"/>
                      <a:pt x="33" y="252"/>
                      <a:pt x="33" y="252"/>
                    </a:cubicBezTo>
                    <a:cubicBezTo>
                      <a:pt x="34" y="252"/>
                      <a:pt x="34" y="252"/>
                      <a:pt x="34" y="252"/>
                    </a:cubicBezTo>
                    <a:cubicBezTo>
                      <a:pt x="34" y="252"/>
                      <a:pt x="34" y="252"/>
                      <a:pt x="34" y="252"/>
                    </a:cubicBezTo>
                    <a:cubicBezTo>
                      <a:pt x="34" y="252"/>
                      <a:pt x="34" y="252"/>
                      <a:pt x="34" y="252"/>
                    </a:cubicBezTo>
                    <a:cubicBezTo>
                      <a:pt x="35" y="252"/>
                      <a:pt x="35" y="252"/>
                      <a:pt x="35" y="252"/>
                    </a:cubicBezTo>
                    <a:cubicBezTo>
                      <a:pt x="35" y="251"/>
                      <a:pt x="35" y="251"/>
                      <a:pt x="35" y="251"/>
                    </a:cubicBezTo>
                    <a:cubicBezTo>
                      <a:pt x="35" y="252"/>
                      <a:pt x="35" y="252"/>
                      <a:pt x="35" y="252"/>
                    </a:cubicBezTo>
                    <a:cubicBezTo>
                      <a:pt x="35" y="252"/>
                      <a:pt x="35" y="252"/>
                      <a:pt x="35" y="252"/>
                    </a:cubicBezTo>
                    <a:cubicBezTo>
                      <a:pt x="35" y="252"/>
                      <a:pt x="34" y="253"/>
                      <a:pt x="34" y="253"/>
                    </a:cubicBezTo>
                    <a:cubicBezTo>
                      <a:pt x="34" y="253"/>
                      <a:pt x="34" y="253"/>
                      <a:pt x="34" y="253"/>
                    </a:cubicBezTo>
                    <a:cubicBezTo>
                      <a:pt x="34" y="253"/>
                      <a:pt x="34" y="253"/>
                      <a:pt x="34" y="253"/>
                    </a:cubicBezTo>
                    <a:cubicBezTo>
                      <a:pt x="35" y="253"/>
                      <a:pt x="35" y="253"/>
                      <a:pt x="35" y="253"/>
                    </a:cubicBezTo>
                    <a:cubicBezTo>
                      <a:pt x="35" y="253"/>
                      <a:pt x="35" y="253"/>
                      <a:pt x="35" y="253"/>
                    </a:cubicBezTo>
                    <a:cubicBezTo>
                      <a:pt x="36" y="253"/>
                      <a:pt x="36" y="253"/>
                      <a:pt x="36" y="253"/>
                    </a:cubicBezTo>
                    <a:cubicBezTo>
                      <a:pt x="36" y="253"/>
                      <a:pt x="36" y="253"/>
                      <a:pt x="36" y="253"/>
                    </a:cubicBezTo>
                    <a:cubicBezTo>
                      <a:pt x="37" y="253"/>
                      <a:pt x="37" y="253"/>
                      <a:pt x="37" y="253"/>
                    </a:cubicBezTo>
                    <a:cubicBezTo>
                      <a:pt x="36" y="254"/>
                      <a:pt x="36" y="254"/>
                      <a:pt x="36" y="254"/>
                    </a:cubicBezTo>
                    <a:cubicBezTo>
                      <a:pt x="36" y="254"/>
                      <a:pt x="36" y="254"/>
                      <a:pt x="36" y="254"/>
                    </a:cubicBezTo>
                    <a:cubicBezTo>
                      <a:pt x="36" y="255"/>
                      <a:pt x="36" y="255"/>
                      <a:pt x="36" y="255"/>
                    </a:cubicBezTo>
                    <a:cubicBezTo>
                      <a:pt x="36" y="255"/>
                      <a:pt x="36" y="255"/>
                      <a:pt x="36" y="255"/>
                    </a:cubicBezTo>
                    <a:cubicBezTo>
                      <a:pt x="36" y="255"/>
                      <a:pt x="36" y="255"/>
                      <a:pt x="36" y="255"/>
                    </a:cubicBezTo>
                    <a:cubicBezTo>
                      <a:pt x="36" y="256"/>
                      <a:pt x="36" y="256"/>
                      <a:pt x="36" y="256"/>
                    </a:cubicBezTo>
                    <a:cubicBezTo>
                      <a:pt x="36" y="257"/>
                      <a:pt x="36" y="257"/>
                      <a:pt x="36" y="257"/>
                    </a:cubicBezTo>
                    <a:cubicBezTo>
                      <a:pt x="36" y="258"/>
                      <a:pt x="36" y="258"/>
                      <a:pt x="36" y="258"/>
                    </a:cubicBezTo>
                    <a:cubicBezTo>
                      <a:pt x="36" y="258"/>
                      <a:pt x="36" y="258"/>
                      <a:pt x="36" y="258"/>
                    </a:cubicBezTo>
                    <a:cubicBezTo>
                      <a:pt x="36" y="259"/>
                      <a:pt x="36" y="259"/>
                      <a:pt x="36" y="259"/>
                    </a:cubicBezTo>
                    <a:cubicBezTo>
                      <a:pt x="36" y="259"/>
                      <a:pt x="36" y="259"/>
                      <a:pt x="36" y="259"/>
                    </a:cubicBezTo>
                    <a:cubicBezTo>
                      <a:pt x="35" y="260"/>
                      <a:pt x="35" y="260"/>
                      <a:pt x="35" y="260"/>
                    </a:cubicBezTo>
                    <a:cubicBezTo>
                      <a:pt x="35" y="260"/>
                      <a:pt x="35" y="260"/>
                      <a:pt x="35" y="260"/>
                    </a:cubicBezTo>
                    <a:cubicBezTo>
                      <a:pt x="35" y="260"/>
                      <a:pt x="35" y="260"/>
                      <a:pt x="35" y="260"/>
                    </a:cubicBezTo>
                    <a:cubicBezTo>
                      <a:pt x="36" y="260"/>
                      <a:pt x="36" y="260"/>
                      <a:pt x="36" y="260"/>
                    </a:cubicBezTo>
                    <a:cubicBezTo>
                      <a:pt x="36" y="260"/>
                      <a:pt x="36" y="260"/>
                      <a:pt x="36" y="260"/>
                    </a:cubicBezTo>
                    <a:cubicBezTo>
                      <a:pt x="37" y="260"/>
                      <a:pt x="37" y="260"/>
                      <a:pt x="37" y="260"/>
                    </a:cubicBezTo>
                    <a:cubicBezTo>
                      <a:pt x="38" y="260"/>
                      <a:pt x="38" y="260"/>
                      <a:pt x="38" y="260"/>
                    </a:cubicBezTo>
                    <a:cubicBezTo>
                      <a:pt x="38" y="260"/>
                      <a:pt x="38" y="260"/>
                      <a:pt x="38" y="260"/>
                    </a:cubicBezTo>
                    <a:cubicBezTo>
                      <a:pt x="39" y="260"/>
                      <a:pt x="39" y="260"/>
                      <a:pt x="39" y="260"/>
                    </a:cubicBezTo>
                    <a:cubicBezTo>
                      <a:pt x="39" y="260"/>
                      <a:pt x="39" y="260"/>
                      <a:pt x="39" y="260"/>
                    </a:cubicBezTo>
                    <a:cubicBezTo>
                      <a:pt x="40" y="260"/>
                      <a:pt x="40" y="260"/>
                      <a:pt x="40" y="260"/>
                    </a:cubicBezTo>
                    <a:cubicBezTo>
                      <a:pt x="40" y="260"/>
                      <a:pt x="40" y="260"/>
                      <a:pt x="40" y="260"/>
                    </a:cubicBezTo>
                    <a:cubicBezTo>
                      <a:pt x="40" y="260"/>
                      <a:pt x="40" y="260"/>
                      <a:pt x="40" y="260"/>
                    </a:cubicBezTo>
                    <a:cubicBezTo>
                      <a:pt x="40" y="260"/>
                      <a:pt x="40" y="260"/>
                      <a:pt x="40" y="260"/>
                    </a:cubicBezTo>
                    <a:cubicBezTo>
                      <a:pt x="41" y="260"/>
                      <a:pt x="41" y="260"/>
                      <a:pt x="41" y="260"/>
                    </a:cubicBezTo>
                    <a:cubicBezTo>
                      <a:pt x="42" y="259"/>
                      <a:pt x="42" y="259"/>
                      <a:pt x="42" y="259"/>
                    </a:cubicBezTo>
                    <a:cubicBezTo>
                      <a:pt x="42" y="259"/>
                      <a:pt x="42" y="259"/>
                      <a:pt x="42" y="259"/>
                    </a:cubicBezTo>
                    <a:cubicBezTo>
                      <a:pt x="43" y="259"/>
                      <a:pt x="43" y="259"/>
                      <a:pt x="43" y="259"/>
                    </a:cubicBezTo>
                    <a:cubicBezTo>
                      <a:pt x="43" y="259"/>
                      <a:pt x="43" y="259"/>
                      <a:pt x="43" y="259"/>
                    </a:cubicBezTo>
                    <a:cubicBezTo>
                      <a:pt x="44" y="259"/>
                      <a:pt x="44" y="259"/>
                      <a:pt x="44" y="259"/>
                    </a:cubicBezTo>
                    <a:cubicBezTo>
                      <a:pt x="44" y="260"/>
                      <a:pt x="44" y="260"/>
                      <a:pt x="44" y="260"/>
                    </a:cubicBezTo>
                    <a:cubicBezTo>
                      <a:pt x="45" y="260"/>
                      <a:pt x="45" y="260"/>
                      <a:pt x="45" y="260"/>
                    </a:cubicBezTo>
                    <a:cubicBezTo>
                      <a:pt x="45" y="260"/>
                      <a:pt x="45" y="260"/>
                      <a:pt x="45" y="260"/>
                    </a:cubicBezTo>
                    <a:cubicBezTo>
                      <a:pt x="46" y="261"/>
                      <a:pt x="46" y="261"/>
                      <a:pt x="46" y="261"/>
                    </a:cubicBezTo>
                    <a:cubicBezTo>
                      <a:pt x="46" y="261"/>
                      <a:pt x="46" y="261"/>
                      <a:pt x="46" y="261"/>
                    </a:cubicBezTo>
                    <a:cubicBezTo>
                      <a:pt x="46" y="261"/>
                      <a:pt x="46" y="261"/>
                      <a:pt x="46" y="261"/>
                    </a:cubicBezTo>
                    <a:cubicBezTo>
                      <a:pt x="46" y="262"/>
                      <a:pt x="46" y="262"/>
                      <a:pt x="46" y="262"/>
                    </a:cubicBezTo>
                    <a:cubicBezTo>
                      <a:pt x="47" y="262"/>
                      <a:pt x="47" y="262"/>
                      <a:pt x="47" y="262"/>
                    </a:cubicBezTo>
                    <a:cubicBezTo>
                      <a:pt x="47" y="263"/>
                      <a:pt x="47" y="263"/>
                      <a:pt x="47" y="263"/>
                    </a:cubicBezTo>
                    <a:cubicBezTo>
                      <a:pt x="47" y="263"/>
                      <a:pt x="47" y="263"/>
                      <a:pt x="47" y="263"/>
                    </a:cubicBezTo>
                    <a:cubicBezTo>
                      <a:pt x="47" y="264"/>
                      <a:pt x="47" y="264"/>
                      <a:pt x="47" y="264"/>
                    </a:cubicBezTo>
                    <a:cubicBezTo>
                      <a:pt x="47" y="264"/>
                      <a:pt x="47" y="264"/>
                      <a:pt x="47" y="264"/>
                    </a:cubicBezTo>
                    <a:cubicBezTo>
                      <a:pt x="48" y="265"/>
                      <a:pt x="48" y="265"/>
                      <a:pt x="48" y="265"/>
                    </a:cubicBezTo>
                    <a:cubicBezTo>
                      <a:pt x="48" y="265"/>
                      <a:pt x="48" y="265"/>
                      <a:pt x="48" y="265"/>
                    </a:cubicBezTo>
                    <a:cubicBezTo>
                      <a:pt x="48" y="265"/>
                      <a:pt x="48" y="265"/>
                      <a:pt x="48" y="265"/>
                    </a:cubicBezTo>
                    <a:cubicBezTo>
                      <a:pt x="49" y="265"/>
                      <a:pt x="49" y="265"/>
                      <a:pt x="49" y="265"/>
                    </a:cubicBezTo>
                    <a:cubicBezTo>
                      <a:pt x="49" y="265"/>
                      <a:pt x="49" y="265"/>
                      <a:pt x="49" y="265"/>
                    </a:cubicBezTo>
                    <a:cubicBezTo>
                      <a:pt x="50" y="265"/>
                      <a:pt x="50" y="265"/>
                      <a:pt x="50" y="265"/>
                    </a:cubicBezTo>
                    <a:cubicBezTo>
                      <a:pt x="50" y="265"/>
                      <a:pt x="50" y="265"/>
                      <a:pt x="50" y="265"/>
                    </a:cubicBezTo>
                    <a:cubicBezTo>
                      <a:pt x="50" y="265"/>
                      <a:pt x="50" y="265"/>
                      <a:pt x="50" y="265"/>
                    </a:cubicBezTo>
                    <a:cubicBezTo>
                      <a:pt x="51" y="264"/>
                      <a:pt x="51" y="264"/>
                      <a:pt x="51" y="264"/>
                    </a:cubicBezTo>
                    <a:cubicBezTo>
                      <a:pt x="51" y="264"/>
                      <a:pt x="51" y="264"/>
                      <a:pt x="51" y="264"/>
                    </a:cubicBezTo>
                    <a:cubicBezTo>
                      <a:pt x="51" y="264"/>
                      <a:pt x="51" y="264"/>
                      <a:pt x="51" y="264"/>
                    </a:cubicBezTo>
                    <a:cubicBezTo>
                      <a:pt x="52" y="263"/>
                      <a:pt x="52" y="263"/>
                      <a:pt x="52" y="263"/>
                    </a:cubicBezTo>
                    <a:cubicBezTo>
                      <a:pt x="53" y="263"/>
                      <a:pt x="53" y="263"/>
                      <a:pt x="53" y="263"/>
                    </a:cubicBezTo>
                    <a:cubicBezTo>
                      <a:pt x="53" y="263"/>
                      <a:pt x="53" y="263"/>
                      <a:pt x="53" y="263"/>
                    </a:cubicBezTo>
                    <a:cubicBezTo>
                      <a:pt x="54" y="263"/>
                      <a:pt x="54" y="263"/>
                      <a:pt x="54" y="263"/>
                    </a:cubicBezTo>
                    <a:cubicBezTo>
                      <a:pt x="54" y="263"/>
                      <a:pt x="54" y="263"/>
                      <a:pt x="54" y="263"/>
                    </a:cubicBezTo>
                    <a:cubicBezTo>
                      <a:pt x="54" y="262"/>
                      <a:pt x="54" y="262"/>
                      <a:pt x="54" y="262"/>
                    </a:cubicBezTo>
                    <a:cubicBezTo>
                      <a:pt x="55" y="262"/>
                      <a:pt x="55" y="262"/>
                      <a:pt x="55" y="262"/>
                    </a:cubicBezTo>
                    <a:cubicBezTo>
                      <a:pt x="55" y="262"/>
                      <a:pt x="55" y="262"/>
                      <a:pt x="55" y="262"/>
                    </a:cubicBezTo>
                    <a:cubicBezTo>
                      <a:pt x="55" y="262"/>
                      <a:pt x="55" y="262"/>
                      <a:pt x="55" y="262"/>
                    </a:cubicBezTo>
                    <a:cubicBezTo>
                      <a:pt x="56" y="262"/>
                      <a:pt x="56" y="262"/>
                      <a:pt x="56" y="262"/>
                    </a:cubicBezTo>
                    <a:cubicBezTo>
                      <a:pt x="56" y="262"/>
                      <a:pt x="56" y="262"/>
                      <a:pt x="56" y="262"/>
                    </a:cubicBezTo>
                    <a:cubicBezTo>
                      <a:pt x="57" y="262"/>
                      <a:pt x="57" y="262"/>
                      <a:pt x="57" y="262"/>
                    </a:cubicBezTo>
                    <a:cubicBezTo>
                      <a:pt x="57" y="262"/>
                      <a:pt x="57" y="262"/>
                      <a:pt x="57" y="262"/>
                    </a:cubicBezTo>
                    <a:cubicBezTo>
                      <a:pt x="58" y="262"/>
                      <a:pt x="58" y="262"/>
                      <a:pt x="58" y="262"/>
                    </a:cubicBezTo>
                    <a:cubicBezTo>
                      <a:pt x="58" y="262"/>
                      <a:pt x="58" y="262"/>
                      <a:pt x="58" y="262"/>
                    </a:cubicBezTo>
                    <a:cubicBezTo>
                      <a:pt x="59" y="262"/>
                      <a:pt x="59" y="262"/>
                      <a:pt x="59" y="262"/>
                    </a:cubicBezTo>
                    <a:cubicBezTo>
                      <a:pt x="59" y="262"/>
                      <a:pt x="59" y="262"/>
                      <a:pt x="59" y="262"/>
                    </a:cubicBezTo>
                    <a:cubicBezTo>
                      <a:pt x="60" y="262"/>
                      <a:pt x="60" y="262"/>
                      <a:pt x="60" y="262"/>
                    </a:cubicBezTo>
                    <a:cubicBezTo>
                      <a:pt x="60" y="262"/>
                      <a:pt x="60" y="262"/>
                      <a:pt x="60" y="262"/>
                    </a:cubicBezTo>
                    <a:cubicBezTo>
                      <a:pt x="60" y="262"/>
                      <a:pt x="60" y="262"/>
                      <a:pt x="60" y="262"/>
                    </a:cubicBezTo>
                    <a:cubicBezTo>
                      <a:pt x="61" y="262"/>
                      <a:pt x="61" y="262"/>
                      <a:pt x="61" y="262"/>
                    </a:cubicBezTo>
                    <a:cubicBezTo>
                      <a:pt x="62" y="262"/>
                      <a:pt x="62" y="262"/>
                      <a:pt x="62" y="262"/>
                    </a:cubicBezTo>
                    <a:cubicBezTo>
                      <a:pt x="62" y="262"/>
                      <a:pt x="62" y="262"/>
                      <a:pt x="62" y="262"/>
                    </a:cubicBezTo>
                    <a:cubicBezTo>
                      <a:pt x="63" y="262"/>
                      <a:pt x="63" y="262"/>
                      <a:pt x="63" y="262"/>
                    </a:cubicBezTo>
                    <a:cubicBezTo>
                      <a:pt x="63" y="262"/>
                      <a:pt x="63" y="262"/>
                      <a:pt x="63" y="262"/>
                    </a:cubicBezTo>
                    <a:cubicBezTo>
                      <a:pt x="63" y="262"/>
                      <a:pt x="63" y="262"/>
                      <a:pt x="63" y="262"/>
                    </a:cubicBezTo>
                    <a:cubicBezTo>
                      <a:pt x="64" y="262"/>
                      <a:pt x="64" y="262"/>
                      <a:pt x="64" y="262"/>
                    </a:cubicBezTo>
                    <a:cubicBezTo>
                      <a:pt x="64" y="262"/>
                      <a:pt x="64" y="262"/>
                      <a:pt x="64" y="261"/>
                    </a:cubicBezTo>
                    <a:cubicBezTo>
                      <a:pt x="65" y="261"/>
                      <a:pt x="65" y="261"/>
                      <a:pt x="65" y="261"/>
                    </a:cubicBezTo>
                    <a:cubicBezTo>
                      <a:pt x="65" y="261"/>
                      <a:pt x="65" y="261"/>
                      <a:pt x="65" y="261"/>
                    </a:cubicBezTo>
                    <a:cubicBezTo>
                      <a:pt x="65" y="260"/>
                      <a:pt x="65" y="260"/>
                      <a:pt x="65" y="260"/>
                    </a:cubicBezTo>
                    <a:cubicBezTo>
                      <a:pt x="65" y="260"/>
                      <a:pt x="65" y="260"/>
                      <a:pt x="65" y="260"/>
                    </a:cubicBezTo>
                    <a:cubicBezTo>
                      <a:pt x="65" y="259"/>
                      <a:pt x="65" y="259"/>
                      <a:pt x="65" y="259"/>
                    </a:cubicBezTo>
                    <a:cubicBezTo>
                      <a:pt x="66" y="259"/>
                      <a:pt x="66" y="259"/>
                      <a:pt x="66" y="259"/>
                    </a:cubicBezTo>
                    <a:cubicBezTo>
                      <a:pt x="67" y="259"/>
                      <a:pt x="67" y="259"/>
                      <a:pt x="67" y="259"/>
                    </a:cubicBezTo>
                    <a:cubicBezTo>
                      <a:pt x="67" y="258"/>
                      <a:pt x="67" y="258"/>
                      <a:pt x="67" y="258"/>
                    </a:cubicBezTo>
                    <a:cubicBezTo>
                      <a:pt x="67" y="258"/>
                      <a:pt x="67" y="258"/>
                      <a:pt x="67" y="258"/>
                    </a:cubicBezTo>
                    <a:cubicBezTo>
                      <a:pt x="68" y="258"/>
                      <a:pt x="68" y="258"/>
                      <a:pt x="68" y="258"/>
                    </a:cubicBezTo>
                    <a:cubicBezTo>
                      <a:pt x="69" y="258"/>
                      <a:pt x="69" y="258"/>
                      <a:pt x="69" y="258"/>
                    </a:cubicBezTo>
                    <a:cubicBezTo>
                      <a:pt x="69" y="258"/>
                      <a:pt x="69" y="258"/>
                      <a:pt x="69" y="258"/>
                    </a:cubicBezTo>
                    <a:cubicBezTo>
                      <a:pt x="69" y="257"/>
                      <a:pt x="69" y="257"/>
                      <a:pt x="69" y="257"/>
                    </a:cubicBezTo>
                    <a:cubicBezTo>
                      <a:pt x="70" y="257"/>
                      <a:pt x="70" y="257"/>
                      <a:pt x="70" y="257"/>
                    </a:cubicBezTo>
                    <a:cubicBezTo>
                      <a:pt x="70" y="257"/>
                      <a:pt x="70" y="257"/>
                      <a:pt x="70" y="257"/>
                    </a:cubicBezTo>
                    <a:cubicBezTo>
                      <a:pt x="70" y="256"/>
                      <a:pt x="70" y="256"/>
                      <a:pt x="70" y="256"/>
                    </a:cubicBezTo>
                    <a:cubicBezTo>
                      <a:pt x="70" y="255"/>
                      <a:pt x="70" y="255"/>
                      <a:pt x="70" y="255"/>
                    </a:cubicBezTo>
                    <a:cubicBezTo>
                      <a:pt x="71" y="255"/>
                      <a:pt x="71" y="255"/>
                      <a:pt x="71" y="255"/>
                    </a:cubicBezTo>
                    <a:cubicBezTo>
                      <a:pt x="71" y="254"/>
                      <a:pt x="71" y="254"/>
                      <a:pt x="71" y="254"/>
                    </a:cubicBezTo>
                    <a:cubicBezTo>
                      <a:pt x="71" y="254"/>
                      <a:pt x="71" y="254"/>
                      <a:pt x="71" y="254"/>
                    </a:cubicBezTo>
                    <a:cubicBezTo>
                      <a:pt x="72" y="254"/>
                      <a:pt x="72" y="254"/>
                      <a:pt x="72" y="254"/>
                    </a:cubicBezTo>
                    <a:cubicBezTo>
                      <a:pt x="72" y="253"/>
                      <a:pt x="72" y="253"/>
                      <a:pt x="72" y="253"/>
                    </a:cubicBezTo>
                    <a:cubicBezTo>
                      <a:pt x="73" y="253"/>
                      <a:pt x="73" y="253"/>
                      <a:pt x="73" y="253"/>
                    </a:cubicBezTo>
                    <a:cubicBezTo>
                      <a:pt x="74" y="252"/>
                      <a:pt x="74" y="252"/>
                      <a:pt x="74" y="252"/>
                    </a:cubicBezTo>
                    <a:cubicBezTo>
                      <a:pt x="74" y="252"/>
                      <a:pt x="74" y="252"/>
                      <a:pt x="74" y="252"/>
                    </a:cubicBezTo>
                    <a:cubicBezTo>
                      <a:pt x="74" y="252"/>
                      <a:pt x="74" y="252"/>
                      <a:pt x="74" y="252"/>
                    </a:cubicBezTo>
                    <a:cubicBezTo>
                      <a:pt x="73" y="251"/>
                      <a:pt x="73" y="251"/>
                      <a:pt x="73" y="251"/>
                    </a:cubicBezTo>
                    <a:cubicBezTo>
                      <a:pt x="73" y="251"/>
                      <a:pt x="73" y="251"/>
                      <a:pt x="73" y="251"/>
                    </a:cubicBezTo>
                    <a:cubicBezTo>
                      <a:pt x="73" y="250"/>
                      <a:pt x="73" y="250"/>
                      <a:pt x="73" y="250"/>
                    </a:cubicBezTo>
                    <a:cubicBezTo>
                      <a:pt x="72" y="250"/>
                      <a:pt x="72" y="250"/>
                      <a:pt x="72" y="250"/>
                    </a:cubicBezTo>
                    <a:cubicBezTo>
                      <a:pt x="72" y="250"/>
                      <a:pt x="72" y="250"/>
                      <a:pt x="72" y="250"/>
                    </a:cubicBezTo>
                    <a:cubicBezTo>
                      <a:pt x="72" y="249"/>
                      <a:pt x="72" y="249"/>
                      <a:pt x="72" y="249"/>
                    </a:cubicBezTo>
                    <a:cubicBezTo>
                      <a:pt x="72" y="249"/>
                      <a:pt x="72" y="249"/>
                      <a:pt x="72" y="249"/>
                    </a:cubicBezTo>
                    <a:cubicBezTo>
                      <a:pt x="72" y="248"/>
                      <a:pt x="72" y="248"/>
                      <a:pt x="72" y="248"/>
                    </a:cubicBezTo>
                    <a:cubicBezTo>
                      <a:pt x="72" y="247"/>
                      <a:pt x="72" y="247"/>
                      <a:pt x="72" y="247"/>
                    </a:cubicBezTo>
                    <a:cubicBezTo>
                      <a:pt x="73" y="247"/>
                      <a:pt x="73" y="247"/>
                      <a:pt x="73" y="247"/>
                    </a:cubicBezTo>
                    <a:cubicBezTo>
                      <a:pt x="73" y="246"/>
                      <a:pt x="73" y="246"/>
                      <a:pt x="73" y="246"/>
                    </a:cubicBezTo>
                    <a:cubicBezTo>
                      <a:pt x="74" y="245"/>
                      <a:pt x="74" y="245"/>
                      <a:pt x="74" y="245"/>
                    </a:cubicBezTo>
                    <a:cubicBezTo>
                      <a:pt x="74" y="245"/>
                      <a:pt x="74" y="245"/>
                      <a:pt x="74" y="245"/>
                    </a:cubicBezTo>
                    <a:cubicBezTo>
                      <a:pt x="75" y="244"/>
                      <a:pt x="75" y="244"/>
                      <a:pt x="75" y="244"/>
                    </a:cubicBezTo>
                    <a:cubicBezTo>
                      <a:pt x="75" y="244"/>
                      <a:pt x="75" y="244"/>
                      <a:pt x="75" y="244"/>
                    </a:cubicBezTo>
                    <a:cubicBezTo>
                      <a:pt x="76" y="243"/>
                      <a:pt x="76" y="243"/>
                      <a:pt x="76" y="243"/>
                    </a:cubicBezTo>
                    <a:cubicBezTo>
                      <a:pt x="76" y="243"/>
                      <a:pt x="76" y="243"/>
                      <a:pt x="76" y="243"/>
                    </a:cubicBezTo>
                    <a:cubicBezTo>
                      <a:pt x="77" y="242"/>
                      <a:pt x="77" y="242"/>
                      <a:pt x="77" y="242"/>
                    </a:cubicBezTo>
                    <a:cubicBezTo>
                      <a:pt x="77" y="242"/>
                      <a:pt x="77" y="242"/>
                      <a:pt x="77" y="242"/>
                    </a:cubicBezTo>
                    <a:cubicBezTo>
                      <a:pt x="77" y="242"/>
                      <a:pt x="77" y="242"/>
                      <a:pt x="77" y="242"/>
                    </a:cubicBezTo>
                    <a:cubicBezTo>
                      <a:pt x="77" y="241"/>
                      <a:pt x="77" y="241"/>
                      <a:pt x="77" y="241"/>
                    </a:cubicBezTo>
                    <a:cubicBezTo>
                      <a:pt x="77" y="241"/>
                      <a:pt x="77" y="241"/>
                      <a:pt x="77" y="241"/>
                    </a:cubicBezTo>
                    <a:cubicBezTo>
                      <a:pt x="78" y="241"/>
                      <a:pt x="78" y="241"/>
                      <a:pt x="78" y="241"/>
                    </a:cubicBezTo>
                    <a:cubicBezTo>
                      <a:pt x="78" y="240"/>
                      <a:pt x="78" y="240"/>
                      <a:pt x="78" y="240"/>
                    </a:cubicBezTo>
                    <a:cubicBezTo>
                      <a:pt x="80" y="240"/>
                      <a:pt x="80" y="240"/>
                      <a:pt x="80" y="240"/>
                    </a:cubicBezTo>
                    <a:cubicBezTo>
                      <a:pt x="80" y="240"/>
                      <a:pt x="80" y="240"/>
                      <a:pt x="80" y="240"/>
                    </a:cubicBezTo>
                    <a:cubicBezTo>
                      <a:pt x="81" y="240"/>
                      <a:pt x="81" y="240"/>
                      <a:pt x="81" y="240"/>
                    </a:cubicBezTo>
                    <a:cubicBezTo>
                      <a:pt x="81" y="240"/>
                      <a:pt x="81" y="240"/>
                      <a:pt x="81" y="240"/>
                    </a:cubicBezTo>
                    <a:cubicBezTo>
                      <a:pt x="81" y="240"/>
                      <a:pt x="81" y="239"/>
                      <a:pt x="82" y="239"/>
                    </a:cubicBezTo>
                    <a:cubicBezTo>
                      <a:pt x="82" y="239"/>
                      <a:pt x="82" y="239"/>
                      <a:pt x="82" y="239"/>
                    </a:cubicBezTo>
                    <a:cubicBezTo>
                      <a:pt x="83" y="239"/>
                      <a:pt x="83" y="239"/>
                      <a:pt x="83" y="239"/>
                    </a:cubicBezTo>
                    <a:cubicBezTo>
                      <a:pt x="83" y="238"/>
                      <a:pt x="83" y="238"/>
                      <a:pt x="83" y="238"/>
                    </a:cubicBezTo>
                    <a:cubicBezTo>
                      <a:pt x="83" y="238"/>
                      <a:pt x="83" y="238"/>
                      <a:pt x="83" y="238"/>
                    </a:cubicBezTo>
                    <a:cubicBezTo>
                      <a:pt x="83" y="238"/>
                      <a:pt x="83" y="238"/>
                      <a:pt x="83" y="238"/>
                    </a:cubicBezTo>
                    <a:cubicBezTo>
                      <a:pt x="83" y="237"/>
                      <a:pt x="83" y="237"/>
                      <a:pt x="83" y="237"/>
                    </a:cubicBezTo>
                    <a:cubicBezTo>
                      <a:pt x="83" y="237"/>
                      <a:pt x="83" y="237"/>
                      <a:pt x="83" y="237"/>
                    </a:cubicBezTo>
                    <a:cubicBezTo>
                      <a:pt x="84" y="236"/>
                      <a:pt x="84" y="236"/>
                      <a:pt x="84" y="236"/>
                    </a:cubicBezTo>
                    <a:cubicBezTo>
                      <a:pt x="84" y="236"/>
                      <a:pt x="84" y="236"/>
                      <a:pt x="84" y="236"/>
                    </a:cubicBezTo>
                    <a:cubicBezTo>
                      <a:pt x="84" y="235"/>
                      <a:pt x="84" y="235"/>
                      <a:pt x="84" y="235"/>
                    </a:cubicBezTo>
                    <a:cubicBezTo>
                      <a:pt x="84" y="235"/>
                      <a:pt x="84" y="235"/>
                      <a:pt x="84" y="235"/>
                    </a:cubicBezTo>
                    <a:cubicBezTo>
                      <a:pt x="84" y="234"/>
                      <a:pt x="84" y="234"/>
                      <a:pt x="84" y="234"/>
                    </a:cubicBezTo>
                    <a:cubicBezTo>
                      <a:pt x="84" y="234"/>
                      <a:pt x="84" y="234"/>
                      <a:pt x="84" y="234"/>
                    </a:cubicBezTo>
                    <a:cubicBezTo>
                      <a:pt x="84" y="234"/>
                      <a:pt x="84" y="234"/>
                      <a:pt x="84" y="234"/>
                    </a:cubicBezTo>
                    <a:cubicBezTo>
                      <a:pt x="84" y="234"/>
                      <a:pt x="84" y="234"/>
                      <a:pt x="84" y="234"/>
                    </a:cubicBezTo>
                    <a:cubicBezTo>
                      <a:pt x="84" y="233"/>
                      <a:pt x="84" y="233"/>
                      <a:pt x="84" y="233"/>
                    </a:cubicBezTo>
                    <a:cubicBezTo>
                      <a:pt x="84" y="233"/>
                      <a:pt x="84" y="233"/>
                      <a:pt x="84" y="233"/>
                    </a:cubicBezTo>
                    <a:cubicBezTo>
                      <a:pt x="84" y="233"/>
                      <a:pt x="84" y="233"/>
                      <a:pt x="84" y="233"/>
                    </a:cubicBezTo>
                    <a:cubicBezTo>
                      <a:pt x="84" y="233"/>
                      <a:pt x="84" y="233"/>
                      <a:pt x="84" y="233"/>
                    </a:cubicBezTo>
                    <a:cubicBezTo>
                      <a:pt x="84" y="232"/>
                      <a:pt x="84" y="232"/>
                      <a:pt x="84" y="232"/>
                    </a:cubicBezTo>
                    <a:cubicBezTo>
                      <a:pt x="84" y="232"/>
                      <a:pt x="84" y="232"/>
                      <a:pt x="84" y="232"/>
                    </a:cubicBezTo>
                    <a:cubicBezTo>
                      <a:pt x="84" y="232"/>
                      <a:pt x="84" y="232"/>
                      <a:pt x="84" y="232"/>
                    </a:cubicBezTo>
                    <a:cubicBezTo>
                      <a:pt x="84" y="231"/>
                      <a:pt x="84" y="231"/>
                      <a:pt x="84" y="231"/>
                    </a:cubicBezTo>
                    <a:cubicBezTo>
                      <a:pt x="84" y="231"/>
                      <a:pt x="84" y="231"/>
                      <a:pt x="84" y="231"/>
                    </a:cubicBezTo>
                    <a:cubicBezTo>
                      <a:pt x="84" y="231"/>
                      <a:pt x="84" y="231"/>
                      <a:pt x="84" y="231"/>
                    </a:cubicBezTo>
                    <a:cubicBezTo>
                      <a:pt x="84" y="230"/>
                      <a:pt x="84" y="230"/>
                      <a:pt x="84" y="230"/>
                    </a:cubicBezTo>
                    <a:cubicBezTo>
                      <a:pt x="85" y="230"/>
                      <a:pt x="85" y="230"/>
                      <a:pt x="85" y="230"/>
                    </a:cubicBezTo>
                    <a:cubicBezTo>
                      <a:pt x="85" y="230"/>
                      <a:pt x="85" y="230"/>
                      <a:pt x="85" y="230"/>
                    </a:cubicBezTo>
                    <a:cubicBezTo>
                      <a:pt x="85" y="230"/>
                      <a:pt x="85" y="230"/>
                      <a:pt x="85" y="230"/>
                    </a:cubicBezTo>
                    <a:cubicBezTo>
                      <a:pt x="85" y="230"/>
                      <a:pt x="85" y="230"/>
                      <a:pt x="85" y="230"/>
                    </a:cubicBezTo>
                    <a:cubicBezTo>
                      <a:pt x="85" y="230"/>
                      <a:pt x="85" y="230"/>
                      <a:pt x="85" y="230"/>
                    </a:cubicBezTo>
                    <a:cubicBezTo>
                      <a:pt x="86" y="230"/>
                      <a:pt x="86" y="230"/>
                      <a:pt x="86" y="230"/>
                    </a:cubicBezTo>
                    <a:cubicBezTo>
                      <a:pt x="86" y="230"/>
                      <a:pt x="86" y="230"/>
                      <a:pt x="86" y="230"/>
                    </a:cubicBezTo>
                    <a:cubicBezTo>
                      <a:pt x="86" y="230"/>
                      <a:pt x="86" y="230"/>
                      <a:pt x="86" y="230"/>
                    </a:cubicBezTo>
                    <a:cubicBezTo>
                      <a:pt x="87" y="229"/>
                      <a:pt x="87" y="229"/>
                      <a:pt x="87" y="229"/>
                    </a:cubicBezTo>
                    <a:cubicBezTo>
                      <a:pt x="87" y="229"/>
                      <a:pt x="87" y="229"/>
                      <a:pt x="87" y="229"/>
                    </a:cubicBezTo>
                    <a:cubicBezTo>
                      <a:pt x="87" y="229"/>
                      <a:pt x="87" y="229"/>
                      <a:pt x="87" y="229"/>
                    </a:cubicBezTo>
                    <a:cubicBezTo>
                      <a:pt x="87" y="229"/>
                      <a:pt x="87" y="229"/>
                      <a:pt x="87" y="229"/>
                    </a:cubicBezTo>
                    <a:cubicBezTo>
                      <a:pt x="87" y="229"/>
                      <a:pt x="88" y="229"/>
                      <a:pt x="88" y="229"/>
                    </a:cubicBezTo>
                    <a:cubicBezTo>
                      <a:pt x="88" y="229"/>
                      <a:pt x="88" y="229"/>
                      <a:pt x="88" y="229"/>
                    </a:cubicBezTo>
                    <a:cubicBezTo>
                      <a:pt x="88" y="229"/>
                      <a:pt x="88" y="229"/>
                      <a:pt x="88" y="229"/>
                    </a:cubicBezTo>
                    <a:cubicBezTo>
                      <a:pt x="88" y="228"/>
                      <a:pt x="88" y="228"/>
                      <a:pt x="88" y="228"/>
                    </a:cubicBezTo>
                    <a:cubicBezTo>
                      <a:pt x="88" y="228"/>
                      <a:pt x="88" y="228"/>
                      <a:pt x="88" y="228"/>
                    </a:cubicBezTo>
                    <a:cubicBezTo>
                      <a:pt x="88" y="228"/>
                      <a:pt x="88" y="228"/>
                      <a:pt x="88" y="228"/>
                    </a:cubicBezTo>
                    <a:cubicBezTo>
                      <a:pt x="88" y="228"/>
                      <a:pt x="88" y="228"/>
                      <a:pt x="88" y="228"/>
                    </a:cubicBezTo>
                    <a:cubicBezTo>
                      <a:pt x="89" y="228"/>
                      <a:pt x="89" y="228"/>
                      <a:pt x="89" y="228"/>
                    </a:cubicBezTo>
                    <a:cubicBezTo>
                      <a:pt x="89" y="228"/>
                      <a:pt x="89" y="228"/>
                      <a:pt x="89" y="228"/>
                    </a:cubicBezTo>
                    <a:cubicBezTo>
                      <a:pt x="89" y="228"/>
                      <a:pt x="89" y="228"/>
                      <a:pt x="89" y="228"/>
                    </a:cubicBezTo>
                    <a:cubicBezTo>
                      <a:pt x="89" y="229"/>
                      <a:pt x="89" y="229"/>
                      <a:pt x="89" y="229"/>
                    </a:cubicBezTo>
                    <a:cubicBezTo>
                      <a:pt x="89" y="229"/>
                      <a:pt x="89" y="229"/>
                      <a:pt x="89" y="229"/>
                    </a:cubicBezTo>
                    <a:cubicBezTo>
                      <a:pt x="89" y="229"/>
                      <a:pt x="89" y="229"/>
                      <a:pt x="89" y="229"/>
                    </a:cubicBezTo>
                    <a:cubicBezTo>
                      <a:pt x="89" y="229"/>
                      <a:pt x="89" y="229"/>
                      <a:pt x="89" y="229"/>
                    </a:cubicBezTo>
                    <a:cubicBezTo>
                      <a:pt x="90" y="229"/>
                      <a:pt x="90" y="229"/>
                      <a:pt x="90" y="229"/>
                    </a:cubicBezTo>
                    <a:cubicBezTo>
                      <a:pt x="90" y="229"/>
                      <a:pt x="90" y="229"/>
                      <a:pt x="90" y="229"/>
                    </a:cubicBezTo>
                    <a:cubicBezTo>
                      <a:pt x="90" y="229"/>
                      <a:pt x="90" y="229"/>
                      <a:pt x="90" y="229"/>
                    </a:cubicBezTo>
                    <a:cubicBezTo>
                      <a:pt x="90" y="229"/>
                      <a:pt x="90" y="229"/>
                      <a:pt x="90" y="229"/>
                    </a:cubicBezTo>
                    <a:cubicBezTo>
                      <a:pt x="91" y="229"/>
                      <a:pt x="91" y="229"/>
                      <a:pt x="91" y="229"/>
                    </a:cubicBezTo>
                    <a:cubicBezTo>
                      <a:pt x="91" y="229"/>
                      <a:pt x="91" y="229"/>
                      <a:pt x="91" y="229"/>
                    </a:cubicBezTo>
                    <a:cubicBezTo>
                      <a:pt x="91" y="229"/>
                      <a:pt x="91" y="229"/>
                      <a:pt x="91" y="229"/>
                    </a:cubicBezTo>
                    <a:cubicBezTo>
                      <a:pt x="91" y="229"/>
                      <a:pt x="91" y="229"/>
                      <a:pt x="91" y="229"/>
                    </a:cubicBezTo>
                    <a:cubicBezTo>
                      <a:pt x="91" y="229"/>
                      <a:pt x="91" y="229"/>
                      <a:pt x="91" y="229"/>
                    </a:cubicBezTo>
                    <a:cubicBezTo>
                      <a:pt x="92" y="229"/>
                      <a:pt x="92" y="229"/>
                      <a:pt x="92" y="229"/>
                    </a:cubicBezTo>
                    <a:cubicBezTo>
                      <a:pt x="92" y="229"/>
                      <a:pt x="92" y="229"/>
                      <a:pt x="92" y="229"/>
                    </a:cubicBezTo>
                    <a:cubicBezTo>
                      <a:pt x="92" y="229"/>
                      <a:pt x="92" y="229"/>
                      <a:pt x="92" y="229"/>
                    </a:cubicBezTo>
                    <a:cubicBezTo>
                      <a:pt x="92" y="229"/>
                      <a:pt x="92" y="229"/>
                      <a:pt x="92" y="229"/>
                    </a:cubicBezTo>
                    <a:cubicBezTo>
                      <a:pt x="92" y="229"/>
                      <a:pt x="92" y="229"/>
                      <a:pt x="92" y="229"/>
                    </a:cubicBezTo>
                    <a:cubicBezTo>
                      <a:pt x="93" y="229"/>
                      <a:pt x="93" y="229"/>
                      <a:pt x="93" y="229"/>
                    </a:cubicBezTo>
                    <a:cubicBezTo>
                      <a:pt x="93" y="229"/>
                      <a:pt x="93" y="229"/>
                      <a:pt x="93" y="229"/>
                    </a:cubicBezTo>
                    <a:cubicBezTo>
                      <a:pt x="93" y="229"/>
                      <a:pt x="93" y="229"/>
                      <a:pt x="93" y="229"/>
                    </a:cubicBezTo>
                    <a:cubicBezTo>
                      <a:pt x="93" y="229"/>
                      <a:pt x="93" y="229"/>
                      <a:pt x="93" y="229"/>
                    </a:cubicBezTo>
                    <a:cubicBezTo>
                      <a:pt x="93" y="229"/>
                      <a:pt x="93" y="229"/>
                      <a:pt x="93" y="229"/>
                    </a:cubicBezTo>
                    <a:cubicBezTo>
                      <a:pt x="93" y="229"/>
                      <a:pt x="93" y="229"/>
                      <a:pt x="93" y="229"/>
                    </a:cubicBezTo>
                    <a:cubicBezTo>
                      <a:pt x="94" y="229"/>
                      <a:pt x="94" y="229"/>
                      <a:pt x="94" y="229"/>
                    </a:cubicBezTo>
                    <a:cubicBezTo>
                      <a:pt x="94" y="229"/>
                      <a:pt x="94" y="229"/>
                      <a:pt x="94" y="229"/>
                    </a:cubicBezTo>
                    <a:cubicBezTo>
                      <a:pt x="94" y="229"/>
                      <a:pt x="94" y="229"/>
                      <a:pt x="94" y="229"/>
                    </a:cubicBezTo>
                    <a:cubicBezTo>
                      <a:pt x="94" y="229"/>
                      <a:pt x="94" y="229"/>
                      <a:pt x="94" y="229"/>
                    </a:cubicBezTo>
                    <a:cubicBezTo>
                      <a:pt x="93" y="229"/>
                      <a:pt x="93" y="229"/>
                      <a:pt x="93" y="229"/>
                    </a:cubicBezTo>
                    <a:cubicBezTo>
                      <a:pt x="93" y="229"/>
                      <a:pt x="93" y="229"/>
                      <a:pt x="93" y="229"/>
                    </a:cubicBezTo>
                    <a:cubicBezTo>
                      <a:pt x="93" y="229"/>
                      <a:pt x="93" y="229"/>
                      <a:pt x="93" y="229"/>
                    </a:cubicBezTo>
                    <a:cubicBezTo>
                      <a:pt x="93" y="230"/>
                      <a:pt x="93" y="230"/>
                      <a:pt x="93" y="230"/>
                    </a:cubicBezTo>
                    <a:cubicBezTo>
                      <a:pt x="93" y="230"/>
                      <a:pt x="93" y="230"/>
                      <a:pt x="93" y="230"/>
                    </a:cubicBezTo>
                    <a:cubicBezTo>
                      <a:pt x="94" y="230"/>
                      <a:pt x="94" y="230"/>
                      <a:pt x="94" y="230"/>
                    </a:cubicBezTo>
                    <a:cubicBezTo>
                      <a:pt x="94" y="230"/>
                      <a:pt x="94" y="230"/>
                      <a:pt x="94" y="230"/>
                    </a:cubicBezTo>
                    <a:cubicBezTo>
                      <a:pt x="94" y="230"/>
                      <a:pt x="94" y="230"/>
                      <a:pt x="94" y="230"/>
                    </a:cubicBezTo>
                    <a:cubicBezTo>
                      <a:pt x="94" y="230"/>
                      <a:pt x="94" y="230"/>
                      <a:pt x="94" y="230"/>
                    </a:cubicBezTo>
                    <a:cubicBezTo>
                      <a:pt x="94" y="230"/>
                      <a:pt x="94" y="230"/>
                      <a:pt x="94" y="230"/>
                    </a:cubicBezTo>
                    <a:cubicBezTo>
                      <a:pt x="94" y="230"/>
                      <a:pt x="94" y="230"/>
                      <a:pt x="94" y="230"/>
                    </a:cubicBezTo>
                    <a:cubicBezTo>
                      <a:pt x="94" y="230"/>
                      <a:pt x="94" y="230"/>
                      <a:pt x="94" y="230"/>
                    </a:cubicBezTo>
                    <a:cubicBezTo>
                      <a:pt x="95" y="230"/>
                      <a:pt x="95" y="230"/>
                      <a:pt x="95" y="230"/>
                    </a:cubicBezTo>
                    <a:cubicBezTo>
                      <a:pt x="95" y="230"/>
                      <a:pt x="95" y="230"/>
                      <a:pt x="95" y="230"/>
                    </a:cubicBezTo>
                    <a:cubicBezTo>
                      <a:pt x="95" y="230"/>
                      <a:pt x="95" y="230"/>
                      <a:pt x="95" y="230"/>
                    </a:cubicBezTo>
                    <a:cubicBezTo>
                      <a:pt x="95" y="230"/>
                      <a:pt x="95" y="230"/>
                      <a:pt x="95" y="230"/>
                    </a:cubicBezTo>
                    <a:cubicBezTo>
                      <a:pt x="95" y="230"/>
                      <a:pt x="96" y="231"/>
                      <a:pt x="96" y="231"/>
                    </a:cubicBezTo>
                    <a:cubicBezTo>
                      <a:pt x="96" y="231"/>
                      <a:pt x="96" y="231"/>
                      <a:pt x="96" y="231"/>
                    </a:cubicBezTo>
                    <a:cubicBezTo>
                      <a:pt x="96" y="231"/>
                      <a:pt x="96" y="231"/>
                      <a:pt x="96" y="231"/>
                    </a:cubicBezTo>
                    <a:cubicBezTo>
                      <a:pt x="96" y="231"/>
                      <a:pt x="96" y="231"/>
                      <a:pt x="96" y="231"/>
                    </a:cubicBezTo>
                    <a:cubicBezTo>
                      <a:pt x="96" y="231"/>
                      <a:pt x="96" y="231"/>
                      <a:pt x="96" y="231"/>
                    </a:cubicBezTo>
                    <a:cubicBezTo>
                      <a:pt x="96" y="231"/>
                      <a:pt x="97" y="231"/>
                      <a:pt x="97" y="231"/>
                    </a:cubicBezTo>
                    <a:cubicBezTo>
                      <a:pt x="97" y="231"/>
                      <a:pt x="97" y="231"/>
                      <a:pt x="97" y="231"/>
                    </a:cubicBezTo>
                    <a:cubicBezTo>
                      <a:pt x="97" y="231"/>
                      <a:pt x="97" y="231"/>
                      <a:pt x="97" y="231"/>
                    </a:cubicBezTo>
                    <a:cubicBezTo>
                      <a:pt x="98" y="231"/>
                      <a:pt x="98" y="231"/>
                      <a:pt x="98" y="231"/>
                    </a:cubicBezTo>
                    <a:cubicBezTo>
                      <a:pt x="98" y="231"/>
                      <a:pt x="98" y="231"/>
                      <a:pt x="98" y="231"/>
                    </a:cubicBezTo>
                    <a:cubicBezTo>
                      <a:pt x="98" y="231"/>
                      <a:pt x="98" y="231"/>
                      <a:pt x="98" y="231"/>
                    </a:cubicBezTo>
                    <a:cubicBezTo>
                      <a:pt x="98" y="231"/>
                      <a:pt x="98" y="231"/>
                      <a:pt x="98" y="231"/>
                    </a:cubicBezTo>
                    <a:cubicBezTo>
                      <a:pt x="99" y="231"/>
                      <a:pt x="99" y="231"/>
                      <a:pt x="99" y="231"/>
                    </a:cubicBezTo>
                    <a:cubicBezTo>
                      <a:pt x="99" y="231"/>
                      <a:pt x="99" y="231"/>
                      <a:pt x="99" y="231"/>
                    </a:cubicBezTo>
                    <a:cubicBezTo>
                      <a:pt x="99" y="231"/>
                      <a:pt x="99" y="231"/>
                      <a:pt x="99" y="231"/>
                    </a:cubicBezTo>
                    <a:cubicBezTo>
                      <a:pt x="99" y="231"/>
                      <a:pt x="99" y="231"/>
                      <a:pt x="99" y="231"/>
                    </a:cubicBezTo>
                    <a:cubicBezTo>
                      <a:pt x="99" y="231"/>
                      <a:pt x="99" y="231"/>
                      <a:pt x="99" y="231"/>
                    </a:cubicBezTo>
                    <a:cubicBezTo>
                      <a:pt x="100" y="231"/>
                      <a:pt x="100" y="231"/>
                      <a:pt x="100" y="231"/>
                    </a:cubicBezTo>
                    <a:cubicBezTo>
                      <a:pt x="100" y="231"/>
                      <a:pt x="100" y="231"/>
                      <a:pt x="100" y="231"/>
                    </a:cubicBezTo>
                    <a:cubicBezTo>
                      <a:pt x="100" y="231"/>
                      <a:pt x="100" y="231"/>
                      <a:pt x="100" y="231"/>
                    </a:cubicBezTo>
                    <a:cubicBezTo>
                      <a:pt x="100" y="231"/>
                      <a:pt x="100" y="230"/>
                      <a:pt x="100" y="230"/>
                    </a:cubicBezTo>
                    <a:cubicBezTo>
                      <a:pt x="100" y="230"/>
                      <a:pt x="100" y="230"/>
                      <a:pt x="100" y="230"/>
                    </a:cubicBezTo>
                    <a:cubicBezTo>
                      <a:pt x="100" y="230"/>
                      <a:pt x="100" y="230"/>
                      <a:pt x="100" y="230"/>
                    </a:cubicBezTo>
                    <a:cubicBezTo>
                      <a:pt x="101" y="230"/>
                      <a:pt x="101" y="230"/>
                      <a:pt x="101" y="230"/>
                    </a:cubicBezTo>
                    <a:cubicBezTo>
                      <a:pt x="101" y="230"/>
                      <a:pt x="101" y="230"/>
                      <a:pt x="101" y="230"/>
                    </a:cubicBezTo>
                    <a:cubicBezTo>
                      <a:pt x="101" y="230"/>
                      <a:pt x="101" y="230"/>
                      <a:pt x="101" y="230"/>
                    </a:cubicBezTo>
                    <a:cubicBezTo>
                      <a:pt x="101" y="229"/>
                      <a:pt x="101" y="229"/>
                      <a:pt x="101" y="229"/>
                    </a:cubicBezTo>
                    <a:cubicBezTo>
                      <a:pt x="101" y="229"/>
                      <a:pt x="101" y="229"/>
                      <a:pt x="101" y="229"/>
                    </a:cubicBezTo>
                    <a:cubicBezTo>
                      <a:pt x="101" y="229"/>
                      <a:pt x="102" y="229"/>
                      <a:pt x="102" y="229"/>
                    </a:cubicBezTo>
                    <a:cubicBezTo>
                      <a:pt x="102" y="229"/>
                      <a:pt x="102" y="229"/>
                      <a:pt x="102" y="229"/>
                    </a:cubicBezTo>
                    <a:cubicBezTo>
                      <a:pt x="102" y="229"/>
                      <a:pt x="102" y="229"/>
                      <a:pt x="102" y="229"/>
                    </a:cubicBezTo>
                    <a:cubicBezTo>
                      <a:pt x="102" y="229"/>
                      <a:pt x="102" y="229"/>
                      <a:pt x="102" y="229"/>
                    </a:cubicBezTo>
                    <a:cubicBezTo>
                      <a:pt x="102" y="229"/>
                      <a:pt x="102" y="229"/>
                      <a:pt x="102" y="229"/>
                    </a:cubicBezTo>
                    <a:cubicBezTo>
                      <a:pt x="102" y="229"/>
                      <a:pt x="102" y="229"/>
                      <a:pt x="102" y="229"/>
                    </a:cubicBezTo>
                    <a:cubicBezTo>
                      <a:pt x="103" y="229"/>
                      <a:pt x="103" y="229"/>
                      <a:pt x="103" y="229"/>
                    </a:cubicBezTo>
                    <a:cubicBezTo>
                      <a:pt x="103" y="228"/>
                      <a:pt x="103" y="228"/>
                      <a:pt x="103" y="228"/>
                    </a:cubicBezTo>
                    <a:cubicBezTo>
                      <a:pt x="103" y="228"/>
                      <a:pt x="103" y="228"/>
                      <a:pt x="103" y="228"/>
                    </a:cubicBezTo>
                    <a:cubicBezTo>
                      <a:pt x="103" y="228"/>
                      <a:pt x="103" y="228"/>
                      <a:pt x="103" y="228"/>
                    </a:cubicBezTo>
                    <a:cubicBezTo>
                      <a:pt x="103" y="228"/>
                      <a:pt x="103" y="228"/>
                      <a:pt x="103" y="228"/>
                    </a:cubicBezTo>
                    <a:cubicBezTo>
                      <a:pt x="104" y="228"/>
                      <a:pt x="104" y="228"/>
                      <a:pt x="104" y="228"/>
                    </a:cubicBezTo>
                    <a:cubicBezTo>
                      <a:pt x="104" y="228"/>
                      <a:pt x="104" y="228"/>
                      <a:pt x="104" y="228"/>
                    </a:cubicBezTo>
                    <a:cubicBezTo>
                      <a:pt x="104" y="228"/>
                      <a:pt x="104" y="228"/>
                      <a:pt x="104" y="228"/>
                    </a:cubicBezTo>
                    <a:cubicBezTo>
                      <a:pt x="104" y="228"/>
                      <a:pt x="104" y="228"/>
                      <a:pt x="104" y="228"/>
                    </a:cubicBezTo>
                    <a:cubicBezTo>
                      <a:pt x="104" y="228"/>
                      <a:pt x="104" y="228"/>
                      <a:pt x="104" y="228"/>
                    </a:cubicBezTo>
                    <a:cubicBezTo>
                      <a:pt x="104" y="228"/>
                      <a:pt x="104" y="228"/>
                      <a:pt x="104" y="228"/>
                    </a:cubicBezTo>
                    <a:cubicBezTo>
                      <a:pt x="105" y="228"/>
                      <a:pt x="105" y="228"/>
                      <a:pt x="105" y="228"/>
                    </a:cubicBezTo>
                    <a:cubicBezTo>
                      <a:pt x="105" y="228"/>
                      <a:pt x="105" y="228"/>
                      <a:pt x="105" y="228"/>
                    </a:cubicBezTo>
                    <a:cubicBezTo>
                      <a:pt x="105" y="227"/>
                      <a:pt x="105" y="227"/>
                      <a:pt x="105" y="227"/>
                    </a:cubicBezTo>
                    <a:cubicBezTo>
                      <a:pt x="105" y="227"/>
                      <a:pt x="105" y="227"/>
                      <a:pt x="105" y="227"/>
                    </a:cubicBezTo>
                    <a:cubicBezTo>
                      <a:pt x="106" y="227"/>
                      <a:pt x="106" y="227"/>
                      <a:pt x="106" y="227"/>
                    </a:cubicBezTo>
                    <a:cubicBezTo>
                      <a:pt x="106" y="227"/>
                      <a:pt x="106" y="227"/>
                      <a:pt x="106" y="227"/>
                    </a:cubicBezTo>
                    <a:cubicBezTo>
                      <a:pt x="107" y="227"/>
                      <a:pt x="107" y="227"/>
                      <a:pt x="107" y="227"/>
                    </a:cubicBezTo>
                    <a:cubicBezTo>
                      <a:pt x="107" y="226"/>
                      <a:pt x="107" y="226"/>
                      <a:pt x="107" y="226"/>
                    </a:cubicBezTo>
                    <a:cubicBezTo>
                      <a:pt x="107" y="226"/>
                      <a:pt x="107" y="226"/>
                      <a:pt x="107" y="226"/>
                    </a:cubicBezTo>
                    <a:cubicBezTo>
                      <a:pt x="108" y="226"/>
                      <a:pt x="108" y="226"/>
                      <a:pt x="108" y="226"/>
                    </a:cubicBezTo>
                    <a:cubicBezTo>
                      <a:pt x="108" y="225"/>
                      <a:pt x="108" y="225"/>
                      <a:pt x="108" y="225"/>
                    </a:cubicBezTo>
                    <a:cubicBezTo>
                      <a:pt x="108" y="225"/>
                      <a:pt x="108" y="225"/>
                      <a:pt x="108" y="225"/>
                    </a:cubicBezTo>
                    <a:cubicBezTo>
                      <a:pt x="109" y="224"/>
                      <a:pt x="109" y="224"/>
                      <a:pt x="109" y="224"/>
                    </a:cubicBezTo>
                    <a:cubicBezTo>
                      <a:pt x="110" y="223"/>
                      <a:pt x="110" y="223"/>
                      <a:pt x="110" y="223"/>
                    </a:cubicBezTo>
                    <a:cubicBezTo>
                      <a:pt x="111" y="223"/>
                      <a:pt x="111" y="223"/>
                      <a:pt x="111" y="223"/>
                    </a:cubicBezTo>
                    <a:cubicBezTo>
                      <a:pt x="112" y="223"/>
                      <a:pt x="112" y="223"/>
                      <a:pt x="112" y="223"/>
                    </a:cubicBezTo>
                    <a:cubicBezTo>
                      <a:pt x="113" y="224"/>
                      <a:pt x="113" y="224"/>
                      <a:pt x="113" y="224"/>
                    </a:cubicBezTo>
                    <a:cubicBezTo>
                      <a:pt x="114" y="224"/>
                      <a:pt x="114" y="224"/>
                      <a:pt x="114" y="224"/>
                    </a:cubicBezTo>
                    <a:cubicBezTo>
                      <a:pt x="115" y="225"/>
                      <a:pt x="115" y="225"/>
                      <a:pt x="115" y="225"/>
                    </a:cubicBezTo>
                    <a:cubicBezTo>
                      <a:pt x="116" y="225"/>
                      <a:pt x="116" y="225"/>
                      <a:pt x="116" y="225"/>
                    </a:cubicBezTo>
                    <a:cubicBezTo>
                      <a:pt x="117" y="226"/>
                      <a:pt x="117" y="226"/>
                      <a:pt x="117" y="226"/>
                    </a:cubicBezTo>
                    <a:cubicBezTo>
                      <a:pt x="117" y="226"/>
                      <a:pt x="117" y="226"/>
                      <a:pt x="117" y="226"/>
                    </a:cubicBezTo>
                    <a:cubicBezTo>
                      <a:pt x="117" y="227"/>
                      <a:pt x="117" y="227"/>
                      <a:pt x="117" y="227"/>
                    </a:cubicBezTo>
                    <a:cubicBezTo>
                      <a:pt x="118" y="228"/>
                      <a:pt x="118" y="228"/>
                      <a:pt x="118" y="228"/>
                    </a:cubicBezTo>
                    <a:cubicBezTo>
                      <a:pt x="118" y="229"/>
                      <a:pt x="118" y="229"/>
                      <a:pt x="118" y="229"/>
                    </a:cubicBezTo>
                    <a:cubicBezTo>
                      <a:pt x="118" y="230"/>
                      <a:pt x="118" y="230"/>
                      <a:pt x="118" y="230"/>
                    </a:cubicBezTo>
                    <a:cubicBezTo>
                      <a:pt x="120" y="231"/>
                      <a:pt x="120" y="231"/>
                      <a:pt x="120" y="231"/>
                    </a:cubicBezTo>
                    <a:cubicBezTo>
                      <a:pt x="120" y="232"/>
                      <a:pt x="120" y="232"/>
                      <a:pt x="120" y="232"/>
                    </a:cubicBezTo>
                    <a:cubicBezTo>
                      <a:pt x="120" y="233"/>
                      <a:pt x="120" y="233"/>
                      <a:pt x="120" y="233"/>
                    </a:cubicBezTo>
                    <a:cubicBezTo>
                      <a:pt x="122" y="233"/>
                      <a:pt x="122" y="233"/>
                      <a:pt x="122" y="233"/>
                    </a:cubicBezTo>
                    <a:cubicBezTo>
                      <a:pt x="122" y="234"/>
                      <a:pt x="122" y="234"/>
                      <a:pt x="122" y="234"/>
                    </a:cubicBezTo>
                    <a:cubicBezTo>
                      <a:pt x="123" y="234"/>
                      <a:pt x="123" y="234"/>
                      <a:pt x="123" y="234"/>
                    </a:cubicBezTo>
                    <a:cubicBezTo>
                      <a:pt x="123" y="235"/>
                      <a:pt x="123" y="235"/>
                      <a:pt x="123" y="235"/>
                    </a:cubicBezTo>
                    <a:cubicBezTo>
                      <a:pt x="124" y="236"/>
                      <a:pt x="124" y="236"/>
                      <a:pt x="124" y="236"/>
                    </a:cubicBezTo>
                    <a:cubicBezTo>
                      <a:pt x="125" y="236"/>
                      <a:pt x="125" y="236"/>
                      <a:pt x="125" y="236"/>
                    </a:cubicBezTo>
                    <a:cubicBezTo>
                      <a:pt x="126" y="237"/>
                      <a:pt x="126" y="237"/>
                      <a:pt x="126" y="237"/>
                    </a:cubicBezTo>
                    <a:cubicBezTo>
                      <a:pt x="126" y="238"/>
                      <a:pt x="126" y="238"/>
                      <a:pt x="126" y="238"/>
                    </a:cubicBezTo>
                    <a:cubicBezTo>
                      <a:pt x="127" y="238"/>
                      <a:pt x="127" y="238"/>
                      <a:pt x="127" y="238"/>
                    </a:cubicBezTo>
                    <a:cubicBezTo>
                      <a:pt x="128" y="239"/>
                      <a:pt x="128" y="239"/>
                      <a:pt x="128" y="239"/>
                    </a:cubicBezTo>
                    <a:cubicBezTo>
                      <a:pt x="129" y="239"/>
                      <a:pt x="129" y="239"/>
                      <a:pt x="129" y="239"/>
                    </a:cubicBezTo>
                    <a:cubicBezTo>
                      <a:pt x="130" y="239"/>
                      <a:pt x="130" y="239"/>
                      <a:pt x="130" y="239"/>
                    </a:cubicBezTo>
                    <a:cubicBezTo>
                      <a:pt x="130" y="239"/>
                      <a:pt x="130" y="239"/>
                      <a:pt x="130" y="239"/>
                    </a:cubicBezTo>
                    <a:cubicBezTo>
                      <a:pt x="130" y="239"/>
                      <a:pt x="130" y="239"/>
                      <a:pt x="132" y="239"/>
                    </a:cubicBezTo>
                    <a:cubicBezTo>
                      <a:pt x="133" y="239"/>
                      <a:pt x="132" y="240"/>
                      <a:pt x="132" y="240"/>
                    </a:cubicBezTo>
                    <a:cubicBezTo>
                      <a:pt x="133" y="240"/>
                      <a:pt x="133" y="240"/>
                      <a:pt x="133" y="240"/>
                    </a:cubicBezTo>
                    <a:cubicBezTo>
                      <a:pt x="133" y="241"/>
                      <a:pt x="133" y="241"/>
                      <a:pt x="133" y="241"/>
                    </a:cubicBezTo>
                    <a:cubicBezTo>
                      <a:pt x="134" y="242"/>
                      <a:pt x="134" y="242"/>
                      <a:pt x="134" y="242"/>
                    </a:cubicBezTo>
                    <a:cubicBezTo>
                      <a:pt x="134" y="242"/>
                      <a:pt x="134" y="242"/>
                      <a:pt x="134" y="242"/>
                    </a:cubicBezTo>
                    <a:cubicBezTo>
                      <a:pt x="135" y="243"/>
                      <a:pt x="135" y="243"/>
                      <a:pt x="135" y="243"/>
                    </a:cubicBezTo>
                    <a:cubicBezTo>
                      <a:pt x="135" y="243"/>
                      <a:pt x="135" y="243"/>
                      <a:pt x="135" y="243"/>
                    </a:cubicBezTo>
                    <a:cubicBezTo>
                      <a:pt x="136" y="243"/>
                      <a:pt x="136" y="243"/>
                      <a:pt x="136" y="243"/>
                    </a:cubicBezTo>
                    <a:cubicBezTo>
                      <a:pt x="136" y="243"/>
                      <a:pt x="136" y="243"/>
                      <a:pt x="136" y="243"/>
                    </a:cubicBezTo>
                    <a:cubicBezTo>
                      <a:pt x="136" y="243"/>
                      <a:pt x="137" y="244"/>
                      <a:pt x="137" y="244"/>
                    </a:cubicBezTo>
                    <a:cubicBezTo>
                      <a:pt x="137" y="245"/>
                      <a:pt x="137" y="245"/>
                      <a:pt x="137" y="245"/>
                    </a:cubicBezTo>
                    <a:cubicBezTo>
                      <a:pt x="137" y="245"/>
                      <a:pt x="138" y="245"/>
                      <a:pt x="138" y="245"/>
                    </a:cubicBezTo>
                    <a:cubicBezTo>
                      <a:pt x="138" y="246"/>
                      <a:pt x="139" y="246"/>
                      <a:pt x="139" y="246"/>
                    </a:cubicBezTo>
                    <a:cubicBezTo>
                      <a:pt x="140" y="246"/>
                      <a:pt x="140" y="246"/>
                      <a:pt x="140" y="246"/>
                    </a:cubicBezTo>
                    <a:cubicBezTo>
                      <a:pt x="140" y="247"/>
                      <a:pt x="140" y="247"/>
                      <a:pt x="140" y="247"/>
                    </a:cubicBezTo>
                    <a:cubicBezTo>
                      <a:pt x="140" y="247"/>
                      <a:pt x="140" y="247"/>
                      <a:pt x="140" y="247"/>
                    </a:cubicBezTo>
                    <a:cubicBezTo>
                      <a:pt x="140" y="248"/>
                      <a:pt x="140" y="248"/>
                      <a:pt x="140" y="248"/>
                    </a:cubicBezTo>
                    <a:cubicBezTo>
                      <a:pt x="142" y="248"/>
                      <a:pt x="142" y="248"/>
                      <a:pt x="142" y="248"/>
                    </a:cubicBezTo>
                    <a:cubicBezTo>
                      <a:pt x="142" y="249"/>
                      <a:pt x="142" y="249"/>
                      <a:pt x="142" y="249"/>
                    </a:cubicBezTo>
                    <a:cubicBezTo>
                      <a:pt x="142" y="250"/>
                      <a:pt x="142" y="250"/>
                      <a:pt x="142" y="250"/>
                    </a:cubicBezTo>
                    <a:cubicBezTo>
                      <a:pt x="142" y="251"/>
                      <a:pt x="142" y="251"/>
                      <a:pt x="142" y="251"/>
                    </a:cubicBezTo>
                    <a:cubicBezTo>
                      <a:pt x="142" y="252"/>
                      <a:pt x="142" y="252"/>
                      <a:pt x="142" y="252"/>
                    </a:cubicBezTo>
                    <a:cubicBezTo>
                      <a:pt x="142" y="252"/>
                      <a:pt x="142" y="252"/>
                      <a:pt x="142" y="252"/>
                    </a:cubicBezTo>
                    <a:cubicBezTo>
                      <a:pt x="141" y="252"/>
                      <a:pt x="141" y="252"/>
                      <a:pt x="141" y="252"/>
                    </a:cubicBezTo>
                    <a:cubicBezTo>
                      <a:pt x="141" y="253"/>
                      <a:pt x="141" y="253"/>
                      <a:pt x="141" y="253"/>
                    </a:cubicBezTo>
                    <a:cubicBezTo>
                      <a:pt x="141" y="253"/>
                      <a:pt x="141" y="253"/>
                      <a:pt x="141" y="253"/>
                    </a:cubicBezTo>
                    <a:cubicBezTo>
                      <a:pt x="140" y="254"/>
                      <a:pt x="140" y="254"/>
                      <a:pt x="140" y="254"/>
                    </a:cubicBezTo>
                    <a:cubicBezTo>
                      <a:pt x="140" y="255"/>
                      <a:pt x="140" y="255"/>
                      <a:pt x="140" y="255"/>
                    </a:cubicBezTo>
                    <a:cubicBezTo>
                      <a:pt x="140" y="256"/>
                      <a:pt x="140" y="256"/>
                      <a:pt x="140" y="256"/>
                    </a:cubicBezTo>
                    <a:cubicBezTo>
                      <a:pt x="141" y="256"/>
                      <a:pt x="141" y="256"/>
                      <a:pt x="141" y="256"/>
                    </a:cubicBezTo>
                    <a:cubicBezTo>
                      <a:pt x="142" y="256"/>
                      <a:pt x="142" y="256"/>
                      <a:pt x="142" y="256"/>
                    </a:cubicBezTo>
                    <a:cubicBezTo>
                      <a:pt x="143" y="255"/>
                      <a:pt x="143" y="255"/>
                      <a:pt x="143" y="255"/>
                    </a:cubicBezTo>
                    <a:cubicBezTo>
                      <a:pt x="143" y="254"/>
                      <a:pt x="143" y="254"/>
                      <a:pt x="143" y="254"/>
                    </a:cubicBezTo>
                    <a:cubicBezTo>
                      <a:pt x="143" y="254"/>
                      <a:pt x="143" y="254"/>
                      <a:pt x="143" y="254"/>
                    </a:cubicBezTo>
                    <a:cubicBezTo>
                      <a:pt x="144" y="253"/>
                      <a:pt x="144" y="253"/>
                      <a:pt x="144" y="253"/>
                    </a:cubicBezTo>
                    <a:cubicBezTo>
                      <a:pt x="144" y="253"/>
                      <a:pt x="144" y="253"/>
                      <a:pt x="144" y="253"/>
                    </a:cubicBezTo>
                    <a:cubicBezTo>
                      <a:pt x="144" y="252"/>
                      <a:pt x="144" y="252"/>
                      <a:pt x="144" y="252"/>
                    </a:cubicBezTo>
                    <a:cubicBezTo>
                      <a:pt x="144" y="252"/>
                      <a:pt x="144" y="252"/>
                      <a:pt x="144" y="252"/>
                    </a:cubicBezTo>
                    <a:cubicBezTo>
                      <a:pt x="145" y="252"/>
                      <a:pt x="145" y="252"/>
                      <a:pt x="145" y="252"/>
                    </a:cubicBezTo>
                    <a:cubicBezTo>
                      <a:pt x="147" y="251"/>
                      <a:pt x="147" y="251"/>
                      <a:pt x="147" y="251"/>
                    </a:cubicBezTo>
                    <a:cubicBezTo>
                      <a:pt x="147" y="250"/>
                      <a:pt x="147" y="250"/>
                      <a:pt x="147" y="250"/>
                    </a:cubicBezTo>
                    <a:cubicBezTo>
                      <a:pt x="146" y="249"/>
                      <a:pt x="146" y="249"/>
                      <a:pt x="146" y="249"/>
                    </a:cubicBezTo>
                    <a:cubicBezTo>
                      <a:pt x="145" y="248"/>
                      <a:pt x="145" y="248"/>
                      <a:pt x="145" y="248"/>
                    </a:cubicBezTo>
                    <a:cubicBezTo>
                      <a:pt x="145" y="247"/>
                      <a:pt x="145" y="247"/>
                      <a:pt x="145" y="247"/>
                    </a:cubicBezTo>
                    <a:cubicBezTo>
                      <a:pt x="144" y="247"/>
                      <a:pt x="144" y="247"/>
                      <a:pt x="144" y="247"/>
                    </a:cubicBezTo>
                    <a:cubicBezTo>
                      <a:pt x="144" y="246"/>
                      <a:pt x="144" y="246"/>
                      <a:pt x="144" y="246"/>
                    </a:cubicBezTo>
                    <a:cubicBezTo>
                      <a:pt x="145" y="244"/>
                      <a:pt x="145" y="244"/>
                      <a:pt x="145" y="244"/>
                    </a:cubicBezTo>
                    <a:cubicBezTo>
                      <a:pt x="146" y="244"/>
                      <a:pt x="146" y="244"/>
                      <a:pt x="146" y="244"/>
                    </a:cubicBezTo>
                    <a:cubicBezTo>
                      <a:pt x="146" y="244"/>
                      <a:pt x="146" y="244"/>
                      <a:pt x="146" y="244"/>
                    </a:cubicBezTo>
                    <a:cubicBezTo>
                      <a:pt x="147" y="245"/>
                      <a:pt x="147" y="245"/>
                      <a:pt x="147" y="245"/>
                    </a:cubicBezTo>
                    <a:cubicBezTo>
                      <a:pt x="148" y="244"/>
                      <a:pt x="148" y="244"/>
                      <a:pt x="148" y="244"/>
                    </a:cubicBezTo>
                    <a:cubicBezTo>
                      <a:pt x="149" y="244"/>
                      <a:pt x="149" y="244"/>
                      <a:pt x="149" y="244"/>
                    </a:cubicBezTo>
                    <a:cubicBezTo>
                      <a:pt x="149" y="245"/>
                      <a:pt x="149" y="245"/>
                      <a:pt x="149" y="245"/>
                    </a:cubicBezTo>
                    <a:cubicBezTo>
                      <a:pt x="150" y="245"/>
                      <a:pt x="150" y="245"/>
                      <a:pt x="150" y="245"/>
                    </a:cubicBezTo>
                    <a:cubicBezTo>
                      <a:pt x="150" y="246"/>
                      <a:pt x="150" y="246"/>
                      <a:pt x="150" y="246"/>
                    </a:cubicBezTo>
                    <a:cubicBezTo>
                      <a:pt x="151" y="246"/>
                      <a:pt x="151" y="246"/>
                      <a:pt x="151" y="246"/>
                    </a:cubicBezTo>
                    <a:cubicBezTo>
                      <a:pt x="152" y="246"/>
                      <a:pt x="152" y="246"/>
                      <a:pt x="152" y="246"/>
                    </a:cubicBezTo>
                    <a:cubicBezTo>
                      <a:pt x="152" y="245"/>
                      <a:pt x="152" y="245"/>
                      <a:pt x="152" y="245"/>
                    </a:cubicBezTo>
                    <a:cubicBezTo>
                      <a:pt x="152" y="244"/>
                      <a:pt x="152" y="244"/>
                      <a:pt x="152" y="244"/>
                    </a:cubicBezTo>
                    <a:cubicBezTo>
                      <a:pt x="151" y="243"/>
                      <a:pt x="151" y="243"/>
                      <a:pt x="151" y="243"/>
                    </a:cubicBezTo>
                    <a:cubicBezTo>
                      <a:pt x="150" y="243"/>
                      <a:pt x="150" y="243"/>
                      <a:pt x="150" y="243"/>
                    </a:cubicBezTo>
                    <a:cubicBezTo>
                      <a:pt x="149" y="242"/>
                      <a:pt x="149" y="242"/>
                      <a:pt x="149" y="242"/>
                    </a:cubicBezTo>
                    <a:cubicBezTo>
                      <a:pt x="148" y="242"/>
                      <a:pt x="148" y="242"/>
                      <a:pt x="148" y="242"/>
                    </a:cubicBezTo>
                    <a:cubicBezTo>
                      <a:pt x="148" y="241"/>
                      <a:pt x="148" y="241"/>
                      <a:pt x="148" y="241"/>
                    </a:cubicBezTo>
                    <a:cubicBezTo>
                      <a:pt x="146" y="241"/>
                      <a:pt x="146" y="241"/>
                      <a:pt x="146" y="241"/>
                    </a:cubicBezTo>
                    <a:cubicBezTo>
                      <a:pt x="145" y="240"/>
                      <a:pt x="145" y="240"/>
                      <a:pt x="145" y="240"/>
                    </a:cubicBezTo>
                    <a:cubicBezTo>
                      <a:pt x="145" y="240"/>
                      <a:pt x="145" y="240"/>
                      <a:pt x="145" y="240"/>
                    </a:cubicBezTo>
                    <a:cubicBezTo>
                      <a:pt x="144" y="240"/>
                      <a:pt x="144" y="240"/>
                      <a:pt x="144" y="240"/>
                    </a:cubicBezTo>
                    <a:cubicBezTo>
                      <a:pt x="142" y="239"/>
                      <a:pt x="142" y="239"/>
                      <a:pt x="142" y="239"/>
                    </a:cubicBezTo>
                    <a:cubicBezTo>
                      <a:pt x="141" y="238"/>
                      <a:pt x="141" y="238"/>
                      <a:pt x="141" y="238"/>
                    </a:cubicBezTo>
                    <a:cubicBezTo>
                      <a:pt x="142" y="237"/>
                      <a:pt x="142" y="237"/>
                      <a:pt x="142" y="237"/>
                    </a:cubicBezTo>
                    <a:cubicBezTo>
                      <a:pt x="142" y="237"/>
                      <a:pt x="142" y="237"/>
                      <a:pt x="142" y="237"/>
                    </a:cubicBezTo>
                    <a:cubicBezTo>
                      <a:pt x="142" y="236"/>
                      <a:pt x="142" y="236"/>
                      <a:pt x="142" y="236"/>
                    </a:cubicBezTo>
                    <a:cubicBezTo>
                      <a:pt x="140" y="236"/>
                      <a:pt x="140" y="236"/>
                      <a:pt x="140" y="236"/>
                    </a:cubicBezTo>
                    <a:cubicBezTo>
                      <a:pt x="138" y="236"/>
                      <a:pt x="138" y="236"/>
                      <a:pt x="138" y="236"/>
                    </a:cubicBezTo>
                    <a:cubicBezTo>
                      <a:pt x="137" y="236"/>
                      <a:pt x="137" y="236"/>
                      <a:pt x="137" y="236"/>
                    </a:cubicBezTo>
                    <a:cubicBezTo>
                      <a:pt x="136" y="235"/>
                      <a:pt x="136" y="235"/>
                      <a:pt x="136" y="235"/>
                    </a:cubicBezTo>
                    <a:cubicBezTo>
                      <a:pt x="134" y="234"/>
                      <a:pt x="134" y="234"/>
                      <a:pt x="134" y="234"/>
                    </a:cubicBezTo>
                    <a:cubicBezTo>
                      <a:pt x="133" y="233"/>
                      <a:pt x="133" y="233"/>
                      <a:pt x="133" y="233"/>
                    </a:cubicBezTo>
                    <a:cubicBezTo>
                      <a:pt x="132" y="231"/>
                      <a:pt x="132" y="231"/>
                      <a:pt x="132" y="231"/>
                    </a:cubicBezTo>
                    <a:cubicBezTo>
                      <a:pt x="132" y="230"/>
                      <a:pt x="132" y="230"/>
                      <a:pt x="132" y="230"/>
                    </a:cubicBezTo>
                    <a:cubicBezTo>
                      <a:pt x="132" y="229"/>
                      <a:pt x="132" y="229"/>
                      <a:pt x="132" y="229"/>
                    </a:cubicBezTo>
                    <a:cubicBezTo>
                      <a:pt x="131" y="228"/>
                      <a:pt x="131" y="228"/>
                      <a:pt x="131" y="228"/>
                    </a:cubicBezTo>
                    <a:cubicBezTo>
                      <a:pt x="131" y="228"/>
                      <a:pt x="131" y="227"/>
                      <a:pt x="130" y="227"/>
                    </a:cubicBezTo>
                    <a:cubicBezTo>
                      <a:pt x="130" y="227"/>
                      <a:pt x="129" y="226"/>
                      <a:pt x="129" y="226"/>
                    </a:cubicBezTo>
                    <a:cubicBezTo>
                      <a:pt x="128" y="226"/>
                      <a:pt x="128" y="226"/>
                      <a:pt x="128" y="226"/>
                    </a:cubicBezTo>
                    <a:cubicBezTo>
                      <a:pt x="128" y="225"/>
                      <a:pt x="128" y="225"/>
                      <a:pt x="128" y="225"/>
                    </a:cubicBezTo>
                    <a:cubicBezTo>
                      <a:pt x="127" y="224"/>
                      <a:pt x="127" y="224"/>
                      <a:pt x="127" y="224"/>
                    </a:cubicBezTo>
                    <a:cubicBezTo>
                      <a:pt x="126" y="224"/>
                      <a:pt x="126" y="224"/>
                      <a:pt x="126" y="224"/>
                    </a:cubicBezTo>
                    <a:cubicBezTo>
                      <a:pt x="126" y="223"/>
                      <a:pt x="126" y="223"/>
                      <a:pt x="126" y="223"/>
                    </a:cubicBezTo>
                    <a:cubicBezTo>
                      <a:pt x="126" y="222"/>
                      <a:pt x="126" y="222"/>
                      <a:pt x="126" y="222"/>
                    </a:cubicBezTo>
                    <a:cubicBezTo>
                      <a:pt x="127" y="221"/>
                      <a:pt x="127" y="221"/>
                      <a:pt x="127" y="221"/>
                    </a:cubicBezTo>
                    <a:cubicBezTo>
                      <a:pt x="127" y="220"/>
                      <a:pt x="127" y="220"/>
                      <a:pt x="127" y="220"/>
                    </a:cubicBezTo>
                    <a:cubicBezTo>
                      <a:pt x="126" y="220"/>
                      <a:pt x="126" y="220"/>
                      <a:pt x="126" y="220"/>
                    </a:cubicBezTo>
                    <a:cubicBezTo>
                      <a:pt x="126" y="219"/>
                      <a:pt x="126" y="219"/>
                      <a:pt x="126" y="219"/>
                    </a:cubicBezTo>
                    <a:cubicBezTo>
                      <a:pt x="125" y="218"/>
                      <a:pt x="125" y="218"/>
                      <a:pt x="125" y="218"/>
                    </a:cubicBezTo>
                    <a:cubicBezTo>
                      <a:pt x="126" y="217"/>
                      <a:pt x="126" y="217"/>
                      <a:pt x="126" y="217"/>
                    </a:cubicBezTo>
                    <a:cubicBezTo>
                      <a:pt x="127" y="218"/>
                      <a:pt x="127" y="218"/>
                      <a:pt x="127" y="218"/>
                    </a:cubicBezTo>
                    <a:cubicBezTo>
                      <a:pt x="127" y="218"/>
                      <a:pt x="127" y="218"/>
                      <a:pt x="127" y="218"/>
                    </a:cubicBezTo>
                    <a:cubicBezTo>
                      <a:pt x="128" y="217"/>
                      <a:pt x="128" y="217"/>
                      <a:pt x="128" y="217"/>
                    </a:cubicBezTo>
                    <a:cubicBezTo>
                      <a:pt x="128" y="217"/>
                      <a:pt x="128" y="217"/>
                      <a:pt x="128" y="217"/>
                    </a:cubicBezTo>
                    <a:cubicBezTo>
                      <a:pt x="128" y="217"/>
                      <a:pt x="128" y="217"/>
                      <a:pt x="128" y="217"/>
                    </a:cubicBezTo>
                    <a:cubicBezTo>
                      <a:pt x="128" y="217"/>
                      <a:pt x="128" y="217"/>
                      <a:pt x="128" y="217"/>
                    </a:cubicBezTo>
                    <a:cubicBezTo>
                      <a:pt x="129" y="217"/>
                      <a:pt x="129" y="217"/>
                      <a:pt x="129" y="217"/>
                    </a:cubicBezTo>
                    <a:cubicBezTo>
                      <a:pt x="129" y="217"/>
                      <a:pt x="129" y="217"/>
                      <a:pt x="129" y="217"/>
                    </a:cubicBezTo>
                    <a:cubicBezTo>
                      <a:pt x="129" y="217"/>
                      <a:pt x="130" y="217"/>
                      <a:pt x="130" y="217"/>
                    </a:cubicBezTo>
                    <a:cubicBezTo>
                      <a:pt x="130" y="217"/>
                      <a:pt x="130" y="217"/>
                      <a:pt x="130" y="217"/>
                    </a:cubicBezTo>
                    <a:cubicBezTo>
                      <a:pt x="130" y="217"/>
                      <a:pt x="130" y="217"/>
                      <a:pt x="130" y="217"/>
                    </a:cubicBezTo>
                    <a:cubicBezTo>
                      <a:pt x="130" y="217"/>
                      <a:pt x="130" y="217"/>
                      <a:pt x="130" y="217"/>
                    </a:cubicBezTo>
                    <a:cubicBezTo>
                      <a:pt x="130" y="216"/>
                      <a:pt x="130" y="216"/>
                      <a:pt x="130" y="216"/>
                    </a:cubicBezTo>
                    <a:cubicBezTo>
                      <a:pt x="130" y="217"/>
                      <a:pt x="130" y="217"/>
                      <a:pt x="130" y="217"/>
                    </a:cubicBezTo>
                    <a:cubicBezTo>
                      <a:pt x="130" y="217"/>
                      <a:pt x="130" y="217"/>
                      <a:pt x="130" y="217"/>
                    </a:cubicBezTo>
                    <a:cubicBezTo>
                      <a:pt x="130" y="217"/>
                      <a:pt x="130" y="217"/>
                      <a:pt x="130" y="217"/>
                    </a:cubicBezTo>
                    <a:cubicBezTo>
                      <a:pt x="131" y="218"/>
                      <a:pt x="131" y="218"/>
                      <a:pt x="131" y="218"/>
                    </a:cubicBezTo>
                    <a:cubicBezTo>
                      <a:pt x="131" y="218"/>
                      <a:pt x="131" y="218"/>
                      <a:pt x="131" y="218"/>
                    </a:cubicBezTo>
                    <a:cubicBezTo>
                      <a:pt x="131" y="218"/>
                      <a:pt x="131" y="218"/>
                      <a:pt x="131" y="218"/>
                    </a:cubicBezTo>
                    <a:cubicBezTo>
                      <a:pt x="131" y="218"/>
                      <a:pt x="131" y="218"/>
                      <a:pt x="131" y="218"/>
                    </a:cubicBezTo>
                    <a:cubicBezTo>
                      <a:pt x="131" y="218"/>
                      <a:pt x="131" y="218"/>
                      <a:pt x="131" y="218"/>
                    </a:cubicBezTo>
                    <a:cubicBezTo>
                      <a:pt x="131" y="219"/>
                      <a:pt x="131" y="219"/>
                      <a:pt x="131" y="219"/>
                    </a:cubicBezTo>
                    <a:cubicBezTo>
                      <a:pt x="131" y="219"/>
                      <a:pt x="131" y="219"/>
                      <a:pt x="131" y="219"/>
                    </a:cubicBezTo>
                    <a:cubicBezTo>
                      <a:pt x="131" y="219"/>
                      <a:pt x="131" y="219"/>
                      <a:pt x="131" y="219"/>
                    </a:cubicBezTo>
                    <a:cubicBezTo>
                      <a:pt x="131" y="219"/>
                      <a:pt x="131" y="219"/>
                      <a:pt x="131" y="219"/>
                    </a:cubicBezTo>
                    <a:cubicBezTo>
                      <a:pt x="131" y="220"/>
                      <a:pt x="131" y="220"/>
                      <a:pt x="131" y="220"/>
                    </a:cubicBezTo>
                    <a:cubicBezTo>
                      <a:pt x="131" y="220"/>
                      <a:pt x="131" y="220"/>
                      <a:pt x="131" y="220"/>
                    </a:cubicBezTo>
                    <a:cubicBezTo>
                      <a:pt x="132" y="220"/>
                      <a:pt x="132" y="220"/>
                      <a:pt x="132" y="220"/>
                    </a:cubicBezTo>
                    <a:cubicBezTo>
                      <a:pt x="132" y="220"/>
                      <a:pt x="132" y="220"/>
                      <a:pt x="132" y="220"/>
                    </a:cubicBezTo>
                    <a:cubicBezTo>
                      <a:pt x="132" y="221"/>
                      <a:pt x="132" y="221"/>
                      <a:pt x="132" y="221"/>
                    </a:cubicBezTo>
                    <a:cubicBezTo>
                      <a:pt x="132" y="221"/>
                      <a:pt x="132" y="221"/>
                      <a:pt x="132" y="221"/>
                    </a:cubicBezTo>
                    <a:cubicBezTo>
                      <a:pt x="132" y="221"/>
                      <a:pt x="132" y="221"/>
                      <a:pt x="132" y="221"/>
                    </a:cubicBezTo>
                    <a:cubicBezTo>
                      <a:pt x="132" y="221"/>
                      <a:pt x="132" y="221"/>
                      <a:pt x="132" y="221"/>
                    </a:cubicBezTo>
                    <a:cubicBezTo>
                      <a:pt x="133" y="221"/>
                      <a:pt x="133" y="221"/>
                      <a:pt x="133" y="221"/>
                    </a:cubicBezTo>
                    <a:cubicBezTo>
                      <a:pt x="133" y="222"/>
                      <a:pt x="133" y="222"/>
                      <a:pt x="133" y="222"/>
                    </a:cubicBezTo>
                    <a:cubicBezTo>
                      <a:pt x="133" y="222"/>
                      <a:pt x="133" y="222"/>
                      <a:pt x="133" y="222"/>
                    </a:cubicBezTo>
                    <a:cubicBezTo>
                      <a:pt x="133" y="222"/>
                      <a:pt x="133" y="222"/>
                      <a:pt x="133" y="222"/>
                    </a:cubicBezTo>
                    <a:cubicBezTo>
                      <a:pt x="133" y="222"/>
                      <a:pt x="133" y="221"/>
                      <a:pt x="133" y="221"/>
                    </a:cubicBezTo>
                    <a:cubicBezTo>
                      <a:pt x="133" y="221"/>
                      <a:pt x="133" y="221"/>
                      <a:pt x="133" y="221"/>
                    </a:cubicBezTo>
                    <a:cubicBezTo>
                      <a:pt x="133" y="221"/>
                      <a:pt x="133" y="221"/>
                      <a:pt x="133" y="221"/>
                    </a:cubicBezTo>
                    <a:cubicBezTo>
                      <a:pt x="133" y="221"/>
                      <a:pt x="133" y="221"/>
                      <a:pt x="133" y="221"/>
                    </a:cubicBezTo>
                    <a:cubicBezTo>
                      <a:pt x="134" y="221"/>
                      <a:pt x="134" y="221"/>
                      <a:pt x="134" y="221"/>
                    </a:cubicBezTo>
                    <a:cubicBezTo>
                      <a:pt x="134" y="221"/>
                      <a:pt x="134" y="221"/>
                      <a:pt x="134" y="221"/>
                    </a:cubicBezTo>
                    <a:cubicBezTo>
                      <a:pt x="134" y="220"/>
                      <a:pt x="134" y="220"/>
                      <a:pt x="134" y="220"/>
                    </a:cubicBezTo>
                    <a:cubicBezTo>
                      <a:pt x="134" y="220"/>
                      <a:pt x="134" y="220"/>
                      <a:pt x="134" y="220"/>
                    </a:cubicBezTo>
                    <a:cubicBezTo>
                      <a:pt x="134" y="220"/>
                      <a:pt x="134" y="220"/>
                      <a:pt x="134" y="220"/>
                    </a:cubicBezTo>
                    <a:cubicBezTo>
                      <a:pt x="134" y="220"/>
                      <a:pt x="134" y="220"/>
                      <a:pt x="134" y="220"/>
                    </a:cubicBezTo>
                    <a:cubicBezTo>
                      <a:pt x="134" y="220"/>
                      <a:pt x="134" y="219"/>
                      <a:pt x="134" y="219"/>
                    </a:cubicBezTo>
                    <a:cubicBezTo>
                      <a:pt x="134" y="219"/>
                      <a:pt x="134" y="219"/>
                      <a:pt x="134" y="219"/>
                    </a:cubicBezTo>
                    <a:cubicBezTo>
                      <a:pt x="134" y="219"/>
                      <a:pt x="134" y="219"/>
                      <a:pt x="134" y="219"/>
                    </a:cubicBezTo>
                    <a:cubicBezTo>
                      <a:pt x="134" y="219"/>
                      <a:pt x="134" y="219"/>
                      <a:pt x="134" y="219"/>
                    </a:cubicBezTo>
                    <a:cubicBezTo>
                      <a:pt x="134" y="219"/>
                      <a:pt x="135" y="219"/>
                      <a:pt x="135" y="219"/>
                    </a:cubicBezTo>
                    <a:cubicBezTo>
                      <a:pt x="135" y="219"/>
                      <a:pt x="135" y="219"/>
                      <a:pt x="135" y="219"/>
                    </a:cubicBezTo>
                    <a:cubicBezTo>
                      <a:pt x="135" y="219"/>
                      <a:pt x="135" y="219"/>
                      <a:pt x="135" y="219"/>
                    </a:cubicBezTo>
                    <a:cubicBezTo>
                      <a:pt x="135" y="219"/>
                      <a:pt x="135" y="219"/>
                      <a:pt x="135" y="219"/>
                    </a:cubicBezTo>
                    <a:cubicBezTo>
                      <a:pt x="135" y="219"/>
                      <a:pt x="135" y="219"/>
                      <a:pt x="135" y="219"/>
                    </a:cubicBezTo>
                    <a:cubicBezTo>
                      <a:pt x="136" y="219"/>
                      <a:pt x="136" y="219"/>
                      <a:pt x="136" y="219"/>
                    </a:cubicBezTo>
                    <a:cubicBezTo>
                      <a:pt x="136" y="220"/>
                      <a:pt x="136" y="220"/>
                      <a:pt x="136" y="220"/>
                    </a:cubicBezTo>
                    <a:cubicBezTo>
                      <a:pt x="136" y="220"/>
                      <a:pt x="136" y="220"/>
                      <a:pt x="136" y="220"/>
                    </a:cubicBezTo>
                    <a:cubicBezTo>
                      <a:pt x="136" y="220"/>
                      <a:pt x="136" y="220"/>
                      <a:pt x="136" y="220"/>
                    </a:cubicBezTo>
                    <a:cubicBezTo>
                      <a:pt x="137" y="220"/>
                      <a:pt x="137" y="220"/>
                      <a:pt x="137" y="220"/>
                    </a:cubicBezTo>
                    <a:cubicBezTo>
                      <a:pt x="137" y="220"/>
                      <a:pt x="137" y="220"/>
                      <a:pt x="137" y="220"/>
                    </a:cubicBezTo>
                    <a:cubicBezTo>
                      <a:pt x="137" y="220"/>
                      <a:pt x="137" y="220"/>
                      <a:pt x="137" y="220"/>
                    </a:cubicBezTo>
                    <a:cubicBezTo>
                      <a:pt x="137" y="221"/>
                      <a:pt x="137" y="221"/>
                      <a:pt x="137" y="221"/>
                    </a:cubicBezTo>
                    <a:cubicBezTo>
                      <a:pt x="137" y="221"/>
                      <a:pt x="137" y="221"/>
                      <a:pt x="137" y="221"/>
                    </a:cubicBezTo>
                    <a:cubicBezTo>
                      <a:pt x="137" y="221"/>
                      <a:pt x="137" y="221"/>
                      <a:pt x="137" y="221"/>
                    </a:cubicBezTo>
                    <a:cubicBezTo>
                      <a:pt x="137" y="222"/>
                      <a:pt x="137" y="222"/>
                      <a:pt x="137" y="222"/>
                    </a:cubicBezTo>
                    <a:cubicBezTo>
                      <a:pt x="137" y="222"/>
                      <a:pt x="137" y="222"/>
                      <a:pt x="137" y="222"/>
                    </a:cubicBezTo>
                    <a:cubicBezTo>
                      <a:pt x="137" y="222"/>
                      <a:pt x="137" y="222"/>
                      <a:pt x="137" y="222"/>
                    </a:cubicBezTo>
                    <a:cubicBezTo>
                      <a:pt x="137" y="223"/>
                      <a:pt x="137" y="223"/>
                      <a:pt x="137" y="223"/>
                    </a:cubicBezTo>
                    <a:cubicBezTo>
                      <a:pt x="137" y="223"/>
                      <a:pt x="137" y="223"/>
                      <a:pt x="137" y="223"/>
                    </a:cubicBezTo>
                    <a:cubicBezTo>
                      <a:pt x="138" y="223"/>
                      <a:pt x="138" y="223"/>
                      <a:pt x="138" y="223"/>
                    </a:cubicBezTo>
                    <a:cubicBezTo>
                      <a:pt x="138" y="223"/>
                      <a:pt x="138" y="223"/>
                      <a:pt x="138" y="223"/>
                    </a:cubicBezTo>
                    <a:cubicBezTo>
                      <a:pt x="138" y="223"/>
                      <a:pt x="138" y="224"/>
                      <a:pt x="138" y="224"/>
                    </a:cubicBezTo>
                    <a:cubicBezTo>
                      <a:pt x="138" y="224"/>
                      <a:pt x="138" y="224"/>
                      <a:pt x="138" y="224"/>
                    </a:cubicBezTo>
                    <a:cubicBezTo>
                      <a:pt x="138" y="224"/>
                      <a:pt x="138" y="224"/>
                      <a:pt x="138" y="224"/>
                    </a:cubicBezTo>
                    <a:cubicBezTo>
                      <a:pt x="138" y="224"/>
                      <a:pt x="138" y="224"/>
                      <a:pt x="138" y="224"/>
                    </a:cubicBezTo>
                    <a:cubicBezTo>
                      <a:pt x="138" y="224"/>
                      <a:pt x="138" y="224"/>
                      <a:pt x="138" y="224"/>
                    </a:cubicBezTo>
                    <a:cubicBezTo>
                      <a:pt x="138" y="225"/>
                      <a:pt x="138" y="225"/>
                      <a:pt x="138" y="225"/>
                    </a:cubicBezTo>
                    <a:cubicBezTo>
                      <a:pt x="138" y="225"/>
                      <a:pt x="138" y="225"/>
                      <a:pt x="139" y="225"/>
                    </a:cubicBezTo>
                    <a:cubicBezTo>
                      <a:pt x="139" y="225"/>
                      <a:pt x="139" y="225"/>
                      <a:pt x="139" y="225"/>
                    </a:cubicBezTo>
                    <a:cubicBezTo>
                      <a:pt x="139" y="225"/>
                      <a:pt x="139" y="225"/>
                      <a:pt x="139" y="225"/>
                    </a:cubicBezTo>
                    <a:cubicBezTo>
                      <a:pt x="139" y="226"/>
                      <a:pt x="139" y="226"/>
                      <a:pt x="139" y="226"/>
                    </a:cubicBezTo>
                    <a:cubicBezTo>
                      <a:pt x="140" y="226"/>
                      <a:pt x="140" y="226"/>
                      <a:pt x="140" y="226"/>
                    </a:cubicBezTo>
                    <a:cubicBezTo>
                      <a:pt x="140" y="226"/>
                      <a:pt x="140" y="226"/>
                      <a:pt x="140" y="226"/>
                    </a:cubicBezTo>
                    <a:cubicBezTo>
                      <a:pt x="140" y="226"/>
                      <a:pt x="140" y="226"/>
                      <a:pt x="140" y="226"/>
                    </a:cubicBezTo>
                    <a:cubicBezTo>
                      <a:pt x="140" y="226"/>
                      <a:pt x="140" y="226"/>
                      <a:pt x="140" y="226"/>
                    </a:cubicBezTo>
                    <a:cubicBezTo>
                      <a:pt x="141" y="227"/>
                      <a:pt x="141" y="227"/>
                      <a:pt x="141" y="227"/>
                    </a:cubicBezTo>
                    <a:cubicBezTo>
                      <a:pt x="141" y="227"/>
                      <a:pt x="141" y="227"/>
                      <a:pt x="141" y="227"/>
                    </a:cubicBezTo>
                    <a:cubicBezTo>
                      <a:pt x="141" y="227"/>
                      <a:pt x="141" y="227"/>
                      <a:pt x="141" y="227"/>
                    </a:cubicBezTo>
                    <a:cubicBezTo>
                      <a:pt x="142" y="227"/>
                      <a:pt x="142" y="227"/>
                      <a:pt x="142" y="227"/>
                    </a:cubicBezTo>
                    <a:cubicBezTo>
                      <a:pt x="142" y="227"/>
                      <a:pt x="142" y="227"/>
                      <a:pt x="142" y="227"/>
                    </a:cubicBezTo>
                    <a:cubicBezTo>
                      <a:pt x="142" y="228"/>
                      <a:pt x="142" y="228"/>
                      <a:pt x="142" y="228"/>
                    </a:cubicBezTo>
                    <a:cubicBezTo>
                      <a:pt x="142" y="228"/>
                      <a:pt x="142" y="228"/>
                      <a:pt x="142" y="228"/>
                    </a:cubicBezTo>
                    <a:cubicBezTo>
                      <a:pt x="142" y="228"/>
                      <a:pt x="142" y="228"/>
                      <a:pt x="142" y="228"/>
                    </a:cubicBezTo>
                    <a:cubicBezTo>
                      <a:pt x="143" y="228"/>
                      <a:pt x="143" y="228"/>
                      <a:pt x="143" y="228"/>
                    </a:cubicBezTo>
                    <a:cubicBezTo>
                      <a:pt x="143" y="228"/>
                      <a:pt x="143" y="228"/>
                      <a:pt x="143" y="228"/>
                    </a:cubicBezTo>
                    <a:cubicBezTo>
                      <a:pt x="143" y="228"/>
                      <a:pt x="143" y="228"/>
                      <a:pt x="143" y="228"/>
                    </a:cubicBezTo>
                    <a:cubicBezTo>
                      <a:pt x="143" y="228"/>
                      <a:pt x="143" y="228"/>
                      <a:pt x="143" y="228"/>
                    </a:cubicBezTo>
                    <a:cubicBezTo>
                      <a:pt x="144" y="228"/>
                      <a:pt x="144" y="228"/>
                      <a:pt x="144" y="228"/>
                    </a:cubicBezTo>
                    <a:cubicBezTo>
                      <a:pt x="144" y="228"/>
                      <a:pt x="144" y="228"/>
                      <a:pt x="144" y="228"/>
                    </a:cubicBezTo>
                    <a:cubicBezTo>
                      <a:pt x="145" y="228"/>
                      <a:pt x="145" y="228"/>
                      <a:pt x="145" y="228"/>
                    </a:cubicBezTo>
                    <a:cubicBezTo>
                      <a:pt x="146" y="228"/>
                      <a:pt x="146" y="228"/>
                      <a:pt x="146" y="228"/>
                    </a:cubicBezTo>
                    <a:cubicBezTo>
                      <a:pt x="146" y="228"/>
                      <a:pt x="146" y="228"/>
                      <a:pt x="146" y="228"/>
                    </a:cubicBezTo>
                    <a:cubicBezTo>
                      <a:pt x="146" y="228"/>
                      <a:pt x="146" y="228"/>
                      <a:pt x="146" y="229"/>
                    </a:cubicBezTo>
                    <a:cubicBezTo>
                      <a:pt x="146" y="229"/>
                      <a:pt x="147" y="229"/>
                      <a:pt x="147" y="229"/>
                    </a:cubicBezTo>
                    <a:cubicBezTo>
                      <a:pt x="147" y="229"/>
                      <a:pt x="147" y="229"/>
                      <a:pt x="147" y="229"/>
                    </a:cubicBezTo>
                    <a:cubicBezTo>
                      <a:pt x="147" y="229"/>
                      <a:pt x="147" y="229"/>
                      <a:pt x="147" y="229"/>
                    </a:cubicBezTo>
                    <a:cubicBezTo>
                      <a:pt x="148" y="230"/>
                      <a:pt x="148" y="230"/>
                      <a:pt x="148" y="230"/>
                    </a:cubicBezTo>
                    <a:cubicBezTo>
                      <a:pt x="148" y="230"/>
                      <a:pt x="148" y="230"/>
                      <a:pt x="148" y="230"/>
                    </a:cubicBezTo>
                    <a:cubicBezTo>
                      <a:pt x="149" y="230"/>
                      <a:pt x="149" y="230"/>
                      <a:pt x="149" y="230"/>
                    </a:cubicBezTo>
                    <a:cubicBezTo>
                      <a:pt x="149" y="231"/>
                      <a:pt x="149" y="231"/>
                      <a:pt x="149" y="231"/>
                    </a:cubicBezTo>
                    <a:cubicBezTo>
                      <a:pt x="150" y="231"/>
                      <a:pt x="150" y="231"/>
                      <a:pt x="150" y="231"/>
                    </a:cubicBezTo>
                    <a:cubicBezTo>
                      <a:pt x="151" y="232"/>
                      <a:pt x="151" y="232"/>
                      <a:pt x="151" y="232"/>
                    </a:cubicBezTo>
                    <a:cubicBezTo>
                      <a:pt x="151" y="232"/>
                      <a:pt x="151" y="232"/>
                      <a:pt x="151" y="232"/>
                    </a:cubicBezTo>
                    <a:cubicBezTo>
                      <a:pt x="152" y="232"/>
                      <a:pt x="152" y="232"/>
                      <a:pt x="152" y="232"/>
                    </a:cubicBezTo>
                    <a:cubicBezTo>
                      <a:pt x="152" y="232"/>
                      <a:pt x="152" y="232"/>
                      <a:pt x="152" y="232"/>
                    </a:cubicBezTo>
                    <a:cubicBezTo>
                      <a:pt x="152" y="232"/>
                      <a:pt x="152" y="232"/>
                      <a:pt x="152" y="232"/>
                    </a:cubicBezTo>
                    <a:cubicBezTo>
                      <a:pt x="153" y="233"/>
                      <a:pt x="153" y="233"/>
                      <a:pt x="153" y="233"/>
                    </a:cubicBezTo>
                    <a:cubicBezTo>
                      <a:pt x="153" y="233"/>
                      <a:pt x="153" y="233"/>
                      <a:pt x="153" y="233"/>
                    </a:cubicBezTo>
                    <a:cubicBezTo>
                      <a:pt x="153" y="234"/>
                      <a:pt x="153" y="234"/>
                      <a:pt x="153" y="234"/>
                    </a:cubicBezTo>
                    <a:cubicBezTo>
                      <a:pt x="154" y="234"/>
                      <a:pt x="154" y="234"/>
                      <a:pt x="154" y="234"/>
                    </a:cubicBezTo>
                    <a:cubicBezTo>
                      <a:pt x="154" y="235"/>
                      <a:pt x="154" y="235"/>
                      <a:pt x="154" y="235"/>
                    </a:cubicBezTo>
                    <a:cubicBezTo>
                      <a:pt x="155" y="236"/>
                      <a:pt x="155" y="236"/>
                      <a:pt x="155" y="236"/>
                    </a:cubicBezTo>
                    <a:cubicBezTo>
                      <a:pt x="156" y="236"/>
                      <a:pt x="156" y="236"/>
                      <a:pt x="156" y="236"/>
                    </a:cubicBezTo>
                    <a:cubicBezTo>
                      <a:pt x="156" y="237"/>
                      <a:pt x="156" y="237"/>
                      <a:pt x="156" y="237"/>
                    </a:cubicBezTo>
                    <a:cubicBezTo>
                      <a:pt x="156" y="237"/>
                      <a:pt x="156" y="237"/>
                      <a:pt x="156" y="237"/>
                    </a:cubicBezTo>
                    <a:cubicBezTo>
                      <a:pt x="156" y="238"/>
                      <a:pt x="156" y="238"/>
                      <a:pt x="156" y="238"/>
                    </a:cubicBezTo>
                    <a:cubicBezTo>
                      <a:pt x="156" y="238"/>
                      <a:pt x="156" y="238"/>
                      <a:pt x="156" y="238"/>
                    </a:cubicBezTo>
                    <a:cubicBezTo>
                      <a:pt x="156" y="239"/>
                      <a:pt x="156" y="239"/>
                      <a:pt x="156" y="239"/>
                    </a:cubicBezTo>
                    <a:cubicBezTo>
                      <a:pt x="156" y="239"/>
                      <a:pt x="156" y="239"/>
                      <a:pt x="156" y="239"/>
                    </a:cubicBezTo>
                    <a:cubicBezTo>
                      <a:pt x="156" y="240"/>
                      <a:pt x="156" y="240"/>
                      <a:pt x="156" y="240"/>
                    </a:cubicBezTo>
                    <a:cubicBezTo>
                      <a:pt x="156" y="240"/>
                      <a:pt x="156" y="240"/>
                      <a:pt x="156" y="240"/>
                    </a:cubicBezTo>
                    <a:cubicBezTo>
                      <a:pt x="156" y="241"/>
                      <a:pt x="156" y="241"/>
                      <a:pt x="156" y="241"/>
                    </a:cubicBezTo>
                    <a:cubicBezTo>
                      <a:pt x="156" y="242"/>
                      <a:pt x="156" y="242"/>
                      <a:pt x="156" y="242"/>
                    </a:cubicBezTo>
                    <a:cubicBezTo>
                      <a:pt x="156" y="242"/>
                      <a:pt x="156" y="242"/>
                      <a:pt x="156" y="242"/>
                    </a:cubicBezTo>
                    <a:cubicBezTo>
                      <a:pt x="156" y="243"/>
                      <a:pt x="156" y="243"/>
                      <a:pt x="156" y="243"/>
                    </a:cubicBezTo>
                    <a:cubicBezTo>
                      <a:pt x="156" y="243"/>
                      <a:pt x="156" y="243"/>
                      <a:pt x="156" y="243"/>
                    </a:cubicBezTo>
                    <a:cubicBezTo>
                      <a:pt x="156" y="244"/>
                      <a:pt x="156" y="244"/>
                      <a:pt x="156" y="244"/>
                    </a:cubicBezTo>
                    <a:cubicBezTo>
                      <a:pt x="156" y="244"/>
                      <a:pt x="156" y="244"/>
                      <a:pt x="156" y="244"/>
                    </a:cubicBezTo>
                    <a:cubicBezTo>
                      <a:pt x="157" y="245"/>
                      <a:pt x="157" y="245"/>
                      <a:pt x="157" y="245"/>
                    </a:cubicBezTo>
                    <a:cubicBezTo>
                      <a:pt x="157" y="245"/>
                      <a:pt x="157" y="245"/>
                      <a:pt x="157" y="245"/>
                    </a:cubicBezTo>
                    <a:cubicBezTo>
                      <a:pt x="157" y="245"/>
                      <a:pt x="157" y="245"/>
                      <a:pt x="157" y="245"/>
                    </a:cubicBezTo>
                    <a:cubicBezTo>
                      <a:pt x="159" y="246"/>
                      <a:pt x="159" y="246"/>
                      <a:pt x="159" y="246"/>
                    </a:cubicBezTo>
                    <a:cubicBezTo>
                      <a:pt x="159" y="247"/>
                      <a:pt x="159" y="247"/>
                      <a:pt x="159" y="247"/>
                    </a:cubicBezTo>
                    <a:cubicBezTo>
                      <a:pt x="159" y="247"/>
                      <a:pt x="159" y="247"/>
                      <a:pt x="159" y="247"/>
                    </a:cubicBezTo>
                    <a:cubicBezTo>
                      <a:pt x="159" y="248"/>
                      <a:pt x="159" y="248"/>
                      <a:pt x="159" y="248"/>
                    </a:cubicBezTo>
                    <a:cubicBezTo>
                      <a:pt x="159" y="248"/>
                      <a:pt x="159" y="248"/>
                      <a:pt x="159" y="248"/>
                    </a:cubicBezTo>
                    <a:cubicBezTo>
                      <a:pt x="160" y="248"/>
                      <a:pt x="160" y="248"/>
                      <a:pt x="160" y="248"/>
                    </a:cubicBezTo>
                    <a:cubicBezTo>
                      <a:pt x="160" y="249"/>
                      <a:pt x="160" y="249"/>
                      <a:pt x="160" y="249"/>
                    </a:cubicBezTo>
                    <a:cubicBezTo>
                      <a:pt x="161" y="249"/>
                      <a:pt x="161" y="249"/>
                      <a:pt x="161" y="249"/>
                    </a:cubicBezTo>
                    <a:cubicBezTo>
                      <a:pt x="161" y="249"/>
                      <a:pt x="161" y="249"/>
                      <a:pt x="161" y="249"/>
                    </a:cubicBezTo>
                    <a:cubicBezTo>
                      <a:pt x="161" y="249"/>
                      <a:pt x="161" y="249"/>
                      <a:pt x="161" y="249"/>
                    </a:cubicBezTo>
                    <a:cubicBezTo>
                      <a:pt x="162" y="249"/>
                      <a:pt x="162" y="249"/>
                      <a:pt x="162" y="249"/>
                    </a:cubicBezTo>
                    <a:cubicBezTo>
                      <a:pt x="162" y="249"/>
                      <a:pt x="162" y="249"/>
                      <a:pt x="162" y="249"/>
                    </a:cubicBezTo>
                    <a:cubicBezTo>
                      <a:pt x="162" y="249"/>
                      <a:pt x="162" y="249"/>
                      <a:pt x="162" y="249"/>
                    </a:cubicBezTo>
                    <a:cubicBezTo>
                      <a:pt x="162" y="250"/>
                      <a:pt x="162" y="250"/>
                      <a:pt x="162" y="250"/>
                    </a:cubicBezTo>
                    <a:cubicBezTo>
                      <a:pt x="163" y="250"/>
                      <a:pt x="163" y="250"/>
                      <a:pt x="163" y="250"/>
                    </a:cubicBezTo>
                    <a:cubicBezTo>
                      <a:pt x="163" y="250"/>
                      <a:pt x="163" y="250"/>
                      <a:pt x="163" y="250"/>
                    </a:cubicBezTo>
                    <a:cubicBezTo>
                      <a:pt x="163" y="250"/>
                      <a:pt x="163" y="250"/>
                      <a:pt x="163" y="250"/>
                    </a:cubicBezTo>
                    <a:cubicBezTo>
                      <a:pt x="163" y="250"/>
                      <a:pt x="163" y="250"/>
                      <a:pt x="163" y="250"/>
                    </a:cubicBezTo>
                    <a:cubicBezTo>
                      <a:pt x="162" y="250"/>
                      <a:pt x="162" y="250"/>
                      <a:pt x="162" y="250"/>
                    </a:cubicBezTo>
                    <a:cubicBezTo>
                      <a:pt x="162" y="250"/>
                      <a:pt x="162" y="250"/>
                      <a:pt x="162" y="250"/>
                    </a:cubicBezTo>
                    <a:cubicBezTo>
                      <a:pt x="162" y="250"/>
                      <a:pt x="162" y="250"/>
                      <a:pt x="162" y="250"/>
                    </a:cubicBezTo>
                    <a:cubicBezTo>
                      <a:pt x="162" y="250"/>
                      <a:pt x="162" y="250"/>
                      <a:pt x="162" y="250"/>
                    </a:cubicBezTo>
                    <a:cubicBezTo>
                      <a:pt x="161" y="250"/>
                      <a:pt x="161" y="250"/>
                      <a:pt x="161" y="250"/>
                    </a:cubicBezTo>
                    <a:cubicBezTo>
                      <a:pt x="161" y="250"/>
                      <a:pt x="161" y="250"/>
                      <a:pt x="161" y="250"/>
                    </a:cubicBezTo>
                    <a:cubicBezTo>
                      <a:pt x="161" y="250"/>
                      <a:pt x="161" y="250"/>
                      <a:pt x="161" y="250"/>
                    </a:cubicBezTo>
                    <a:cubicBezTo>
                      <a:pt x="161" y="251"/>
                      <a:pt x="161" y="251"/>
                      <a:pt x="161" y="251"/>
                    </a:cubicBezTo>
                    <a:cubicBezTo>
                      <a:pt x="161" y="251"/>
                      <a:pt x="161" y="251"/>
                      <a:pt x="161" y="251"/>
                    </a:cubicBezTo>
                    <a:cubicBezTo>
                      <a:pt x="162" y="251"/>
                      <a:pt x="162" y="251"/>
                      <a:pt x="162" y="251"/>
                    </a:cubicBezTo>
                    <a:cubicBezTo>
                      <a:pt x="162" y="251"/>
                      <a:pt x="162" y="251"/>
                      <a:pt x="162" y="251"/>
                    </a:cubicBezTo>
                    <a:cubicBezTo>
                      <a:pt x="162" y="252"/>
                      <a:pt x="162" y="252"/>
                      <a:pt x="162" y="252"/>
                    </a:cubicBezTo>
                    <a:cubicBezTo>
                      <a:pt x="162" y="252"/>
                      <a:pt x="162" y="252"/>
                      <a:pt x="162" y="252"/>
                    </a:cubicBezTo>
                    <a:cubicBezTo>
                      <a:pt x="162" y="252"/>
                      <a:pt x="162" y="252"/>
                      <a:pt x="162" y="252"/>
                    </a:cubicBezTo>
                    <a:cubicBezTo>
                      <a:pt x="162" y="252"/>
                      <a:pt x="162" y="252"/>
                      <a:pt x="162" y="252"/>
                    </a:cubicBezTo>
                    <a:cubicBezTo>
                      <a:pt x="162" y="253"/>
                      <a:pt x="162" y="253"/>
                      <a:pt x="162" y="253"/>
                    </a:cubicBezTo>
                    <a:cubicBezTo>
                      <a:pt x="163" y="253"/>
                      <a:pt x="163" y="253"/>
                      <a:pt x="163" y="253"/>
                    </a:cubicBezTo>
                    <a:cubicBezTo>
                      <a:pt x="163" y="253"/>
                      <a:pt x="163" y="253"/>
                      <a:pt x="163" y="253"/>
                    </a:cubicBezTo>
                    <a:cubicBezTo>
                      <a:pt x="163" y="253"/>
                      <a:pt x="163" y="253"/>
                      <a:pt x="163" y="253"/>
                    </a:cubicBezTo>
                    <a:cubicBezTo>
                      <a:pt x="163" y="253"/>
                      <a:pt x="163" y="253"/>
                      <a:pt x="163" y="253"/>
                    </a:cubicBezTo>
                    <a:cubicBezTo>
                      <a:pt x="163" y="253"/>
                      <a:pt x="163" y="253"/>
                      <a:pt x="163" y="253"/>
                    </a:cubicBezTo>
                    <a:cubicBezTo>
                      <a:pt x="164" y="253"/>
                      <a:pt x="164" y="253"/>
                      <a:pt x="164" y="253"/>
                    </a:cubicBezTo>
                    <a:cubicBezTo>
                      <a:pt x="164" y="253"/>
                      <a:pt x="164" y="253"/>
                      <a:pt x="164" y="253"/>
                    </a:cubicBezTo>
                    <a:cubicBezTo>
                      <a:pt x="164" y="253"/>
                      <a:pt x="164" y="253"/>
                      <a:pt x="164" y="253"/>
                    </a:cubicBezTo>
                    <a:cubicBezTo>
                      <a:pt x="164" y="253"/>
                      <a:pt x="164" y="253"/>
                      <a:pt x="164" y="253"/>
                    </a:cubicBezTo>
                    <a:cubicBezTo>
                      <a:pt x="165" y="253"/>
                      <a:pt x="165" y="253"/>
                      <a:pt x="165" y="253"/>
                    </a:cubicBezTo>
                    <a:cubicBezTo>
                      <a:pt x="165" y="253"/>
                      <a:pt x="165" y="253"/>
                      <a:pt x="165" y="253"/>
                    </a:cubicBezTo>
                    <a:cubicBezTo>
                      <a:pt x="165" y="253"/>
                      <a:pt x="165" y="253"/>
                      <a:pt x="165" y="253"/>
                    </a:cubicBezTo>
                    <a:cubicBezTo>
                      <a:pt x="165" y="253"/>
                      <a:pt x="165" y="253"/>
                      <a:pt x="165" y="253"/>
                    </a:cubicBezTo>
                    <a:cubicBezTo>
                      <a:pt x="165" y="253"/>
                      <a:pt x="165" y="253"/>
                      <a:pt x="165" y="253"/>
                    </a:cubicBezTo>
                    <a:cubicBezTo>
                      <a:pt x="166" y="253"/>
                      <a:pt x="166" y="253"/>
                      <a:pt x="166" y="253"/>
                    </a:cubicBezTo>
                    <a:cubicBezTo>
                      <a:pt x="166" y="253"/>
                      <a:pt x="166" y="253"/>
                      <a:pt x="166" y="253"/>
                    </a:cubicBezTo>
                    <a:cubicBezTo>
                      <a:pt x="166" y="253"/>
                      <a:pt x="166" y="253"/>
                      <a:pt x="166" y="253"/>
                    </a:cubicBezTo>
                    <a:cubicBezTo>
                      <a:pt x="166" y="253"/>
                      <a:pt x="166" y="253"/>
                      <a:pt x="166" y="253"/>
                    </a:cubicBezTo>
                    <a:cubicBezTo>
                      <a:pt x="166" y="253"/>
                      <a:pt x="166" y="253"/>
                      <a:pt x="167" y="253"/>
                    </a:cubicBezTo>
                    <a:cubicBezTo>
                      <a:pt x="167" y="253"/>
                      <a:pt x="167" y="253"/>
                      <a:pt x="167" y="253"/>
                    </a:cubicBezTo>
                    <a:cubicBezTo>
                      <a:pt x="167" y="253"/>
                      <a:pt x="167" y="253"/>
                      <a:pt x="167" y="253"/>
                    </a:cubicBezTo>
                    <a:cubicBezTo>
                      <a:pt x="168" y="253"/>
                      <a:pt x="168" y="253"/>
                      <a:pt x="168" y="253"/>
                    </a:cubicBezTo>
                    <a:cubicBezTo>
                      <a:pt x="168" y="253"/>
                      <a:pt x="168" y="253"/>
                      <a:pt x="168" y="253"/>
                    </a:cubicBezTo>
                    <a:cubicBezTo>
                      <a:pt x="168" y="253"/>
                      <a:pt x="168" y="253"/>
                      <a:pt x="168" y="253"/>
                    </a:cubicBezTo>
                    <a:cubicBezTo>
                      <a:pt x="169" y="253"/>
                      <a:pt x="169" y="253"/>
                      <a:pt x="169" y="253"/>
                    </a:cubicBezTo>
                    <a:cubicBezTo>
                      <a:pt x="169" y="253"/>
                      <a:pt x="169" y="253"/>
                      <a:pt x="169" y="253"/>
                    </a:cubicBezTo>
                    <a:cubicBezTo>
                      <a:pt x="169" y="254"/>
                      <a:pt x="169" y="254"/>
                      <a:pt x="169" y="254"/>
                    </a:cubicBezTo>
                    <a:cubicBezTo>
                      <a:pt x="169" y="254"/>
                      <a:pt x="169" y="254"/>
                      <a:pt x="169" y="254"/>
                    </a:cubicBezTo>
                    <a:cubicBezTo>
                      <a:pt x="170" y="254"/>
                      <a:pt x="170" y="254"/>
                      <a:pt x="170" y="254"/>
                    </a:cubicBezTo>
                    <a:cubicBezTo>
                      <a:pt x="170" y="254"/>
                      <a:pt x="170" y="254"/>
                      <a:pt x="170" y="254"/>
                    </a:cubicBezTo>
                    <a:cubicBezTo>
                      <a:pt x="170" y="254"/>
                      <a:pt x="170" y="254"/>
                      <a:pt x="170" y="254"/>
                    </a:cubicBezTo>
                    <a:cubicBezTo>
                      <a:pt x="171" y="255"/>
                      <a:pt x="171" y="255"/>
                      <a:pt x="171" y="255"/>
                    </a:cubicBezTo>
                    <a:cubicBezTo>
                      <a:pt x="171" y="255"/>
                      <a:pt x="171" y="255"/>
                      <a:pt x="171" y="255"/>
                    </a:cubicBezTo>
                    <a:cubicBezTo>
                      <a:pt x="171" y="255"/>
                      <a:pt x="171" y="255"/>
                      <a:pt x="171" y="255"/>
                    </a:cubicBezTo>
                    <a:cubicBezTo>
                      <a:pt x="171" y="255"/>
                      <a:pt x="171" y="255"/>
                      <a:pt x="171" y="255"/>
                    </a:cubicBezTo>
                    <a:cubicBezTo>
                      <a:pt x="171" y="255"/>
                      <a:pt x="171" y="255"/>
                      <a:pt x="171" y="255"/>
                    </a:cubicBezTo>
                    <a:cubicBezTo>
                      <a:pt x="171" y="255"/>
                      <a:pt x="171" y="255"/>
                      <a:pt x="171" y="255"/>
                    </a:cubicBezTo>
                    <a:cubicBezTo>
                      <a:pt x="171" y="255"/>
                      <a:pt x="170" y="255"/>
                      <a:pt x="170" y="255"/>
                    </a:cubicBezTo>
                    <a:cubicBezTo>
                      <a:pt x="170" y="255"/>
                      <a:pt x="170" y="255"/>
                      <a:pt x="170" y="255"/>
                    </a:cubicBezTo>
                    <a:cubicBezTo>
                      <a:pt x="170" y="255"/>
                      <a:pt x="170" y="255"/>
                      <a:pt x="170" y="255"/>
                    </a:cubicBezTo>
                    <a:cubicBezTo>
                      <a:pt x="170" y="255"/>
                      <a:pt x="170" y="255"/>
                      <a:pt x="170" y="255"/>
                    </a:cubicBezTo>
                    <a:cubicBezTo>
                      <a:pt x="170" y="256"/>
                      <a:pt x="170" y="256"/>
                      <a:pt x="170" y="256"/>
                    </a:cubicBezTo>
                    <a:cubicBezTo>
                      <a:pt x="170" y="256"/>
                      <a:pt x="170" y="256"/>
                      <a:pt x="170" y="256"/>
                    </a:cubicBezTo>
                    <a:cubicBezTo>
                      <a:pt x="170" y="256"/>
                      <a:pt x="169" y="256"/>
                      <a:pt x="169" y="256"/>
                    </a:cubicBezTo>
                    <a:cubicBezTo>
                      <a:pt x="169" y="255"/>
                      <a:pt x="169" y="255"/>
                      <a:pt x="169" y="255"/>
                    </a:cubicBezTo>
                    <a:cubicBezTo>
                      <a:pt x="169" y="255"/>
                      <a:pt x="169" y="255"/>
                      <a:pt x="169" y="255"/>
                    </a:cubicBezTo>
                    <a:cubicBezTo>
                      <a:pt x="168" y="255"/>
                      <a:pt x="168" y="255"/>
                      <a:pt x="168" y="255"/>
                    </a:cubicBezTo>
                    <a:cubicBezTo>
                      <a:pt x="168" y="255"/>
                      <a:pt x="168" y="255"/>
                      <a:pt x="168" y="255"/>
                    </a:cubicBezTo>
                    <a:cubicBezTo>
                      <a:pt x="168" y="254"/>
                      <a:pt x="168" y="254"/>
                      <a:pt x="168" y="254"/>
                    </a:cubicBezTo>
                    <a:cubicBezTo>
                      <a:pt x="167" y="254"/>
                      <a:pt x="167" y="254"/>
                      <a:pt x="167" y="254"/>
                    </a:cubicBezTo>
                    <a:cubicBezTo>
                      <a:pt x="167" y="254"/>
                      <a:pt x="167" y="254"/>
                      <a:pt x="167" y="254"/>
                    </a:cubicBezTo>
                    <a:cubicBezTo>
                      <a:pt x="167" y="254"/>
                      <a:pt x="167" y="254"/>
                      <a:pt x="167" y="254"/>
                    </a:cubicBezTo>
                    <a:cubicBezTo>
                      <a:pt x="166" y="254"/>
                      <a:pt x="166" y="254"/>
                      <a:pt x="166" y="254"/>
                    </a:cubicBezTo>
                    <a:cubicBezTo>
                      <a:pt x="166" y="254"/>
                      <a:pt x="166" y="254"/>
                      <a:pt x="166" y="254"/>
                    </a:cubicBezTo>
                    <a:cubicBezTo>
                      <a:pt x="166" y="254"/>
                      <a:pt x="166" y="254"/>
                      <a:pt x="166" y="254"/>
                    </a:cubicBezTo>
                    <a:cubicBezTo>
                      <a:pt x="166" y="253"/>
                      <a:pt x="166" y="253"/>
                      <a:pt x="166" y="253"/>
                    </a:cubicBezTo>
                    <a:cubicBezTo>
                      <a:pt x="165" y="254"/>
                      <a:pt x="165" y="254"/>
                      <a:pt x="165" y="254"/>
                    </a:cubicBezTo>
                    <a:cubicBezTo>
                      <a:pt x="165" y="254"/>
                      <a:pt x="165" y="254"/>
                      <a:pt x="165" y="254"/>
                    </a:cubicBezTo>
                    <a:cubicBezTo>
                      <a:pt x="165" y="254"/>
                      <a:pt x="165" y="254"/>
                      <a:pt x="165" y="254"/>
                    </a:cubicBezTo>
                    <a:cubicBezTo>
                      <a:pt x="165" y="254"/>
                      <a:pt x="165" y="254"/>
                      <a:pt x="165" y="254"/>
                    </a:cubicBezTo>
                    <a:cubicBezTo>
                      <a:pt x="165" y="254"/>
                      <a:pt x="165" y="254"/>
                      <a:pt x="165" y="254"/>
                    </a:cubicBezTo>
                    <a:cubicBezTo>
                      <a:pt x="164" y="254"/>
                      <a:pt x="164" y="254"/>
                      <a:pt x="164" y="254"/>
                    </a:cubicBezTo>
                    <a:cubicBezTo>
                      <a:pt x="164" y="254"/>
                      <a:pt x="164" y="254"/>
                      <a:pt x="164" y="254"/>
                    </a:cubicBezTo>
                    <a:cubicBezTo>
                      <a:pt x="163" y="254"/>
                      <a:pt x="163" y="254"/>
                      <a:pt x="163" y="254"/>
                    </a:cubicBezTo>
                    <a:cubicBezTo>
                      <a:pt x="163" y="254"/>
                      <a:pt x="163" y="254"/>
                      <a:pt x="163" y="254"/>
                    </a:cubicBezTo>
                    <a:cubicBezTo>
                      <a:pt x="163" y="254"/>
                      <a:pt x="163" y="254"/>
                      <a:pt x="163" y="254"/>
                    </a:cubicBezTo>
                    <a:cubicBezTo>
                      <a:pt x="163" y="254"/>
                      <a:pt x="163" y="254"/>
                      <a:pt x="163" y="254"/>
                    </a:cubicBezTo>
                    <a:cubicBezTo>
                      <a:pt x="163" y="255"/>
                      <a:pt x="163" y="255"/>
                      <a:pt x="163" y="255"/>
                    </a:cubicBezTo>
                    <a:cubicBezTo>
                      <a:pt x="163" y="255"/>
                      <a:pt x="163" y="255"/>
                      <a:pt x="163" y="255"/>
                    </a:cubicBezTo>
                    <a:cubicBezTo>
                      <a:pt x="163" y="255"/>
                      <a:pt x="162" y="255"/>
                      <a:pt x="162" y="255"/>
                    </a:cubicBezTo>
                    <a:cubicBezTo>
                      <a:pt x="162" y="255"/>
                      <a:pt x="162" y="255"/>
                      <a:pt x="162" y="255"/>
                    </a:cubicBezTo>
                    <a:cubicBezTo>
                      <a:pt x="162" y="255"/>
                      <a:pt x="162" y="255"/>
                      <a:pt x="162" y="255"/>
                    </a:cubicBezTo>
                    <a:cubicBezTo>
                      <a:pt x="162" y="256"/>
                      <a:pt x="162" y="256"/>
                      <a:pt x="162" y="256"/>
                    </a:cubicBezTo>
                    <a:cubicBezTo>
                      <a:pt x="162" y="256"/>
                      <a:pt x="162" y="256"/>
                      <a:pt x="162" y="256"/>
                    </a:cubicBezTo>
                    <a:cubicBezTo>
                      <a:pt x="162" y="256"/>
                      <a:pt x="162" y="256"/>
                      <a:pt x="162" y="256"/>
                    </a:cubicBezTo>
                    <a:cubicBezTo>
                      <a:pt x="163" y="256"/>
                      <a:pt x="163" y="256"/>
                      <a:pt x="163" y="256"/>
                    </a:cubicBezTo>
                    <a:cubicBezTo>
                      <a:pt x="163" y="256"/>
                      <a:pt x="163" y="256"/>
                      <a:pt x="163" y="256"/>
                    </a:cubicBezTo>
                    <a:cubicBezTo>
                      <a:pt x="163" y="257"/>
                      <a:pt x="163" y="257"/>
                      <a:pt x="163" y="257"/>
                    </a:cubicBezTo>
                    <a:cubicBezTo>
                      <a:pt x="163" y="257"/>
                      <a:pt x="163" y="257"/>
                      <a:pt x="163" y="257"/>
                    </a:cubicBezTo>
                    <a:cubicBezTo>
                      <a:pt x="164" y="257"/>
                      <a:pt x="164" y="257"/>
                      <a:pt x="164" y="257"/>
                    </a:cubicBezTo>
                    <a:cubicBezTo>
                      <a:pt x="164" y="257"/>
                      <a:pt x="164" y="257"/>
                      <a:pt x="164" y="257"/>
                    </a:cubicBezTo>
                    <a:cubicBezTo>
                      <a:pt x="164" y="257"/>
                      <a:pt x="164" y="257"/>
                      <a:pt x="164" y="257"/>
                    </a:cubicBezTo>
                    <a:cubicBezTo>
                      <a:pt x="164" y="258"/>
                      <a:pt x="164" y="258"/>
                      <a:pt x="164" y="258"/>
                    </a:cubicBezTo>
                    <a:cubicBezTo>
                      <a:pt x="164" y="258"/>
                      <a:pt x="164" y="258"/>
                      <a:pt x="164" y="258"/>
                    </a:cubicBezTo>
                    <a:cubicBezTo>
                      <a:pt x="164" y="258"/>
                      <a:pt x="164" y="258"/>
                      <a:pt x="164" y="258"/>
                    </a:cubicBezTo>
                    <a:cubicBezTo>
                      <a:pt x="164" y="259"/>
                      <a:pt x="164" y="259"/>
                      <a:pt x="164" y="259"/>
                    </a:cubicBezTo>
                    <a:cubicBezTo>
                      <a:pt x="164" y="259"/>
                      <a:pt x="164" y="259"/>
                      <a:pt x="164" y="259"/>
                    </a:cubicBezTo>
                    <a:cubicBezTo>
                      <a:pt x="164" y="259"/>
                      <a:pt x="164" y="259"/>
                      <a:pt x="164" y="259"/>
                    </a:cubicBezTo>
                    <a:cubicBezTo>
                      <a:pt x="164" y="259"/>
                      <a:pt x="164" y="259"/>
                      <a:pt x="164" y="259"/>
                    </a:cubicBezTo>
                    <a:cubicBezTo>
                      <a:pt x="164" y="260"/>
                      <a:pt x="164" y="260"/>
                      <a:pt x="164" y="260"/>
                    </a:cubicBezTo>
                    <a:cubicBezTo>
                      <a:pt x="164" y="260"/>
                      <a:pt x="164" y="260"/>
                      <a:pt x="164" y="260"/>
                    </a:cubicBezTo>
                    <a:cubicBezTo>
                      <a:pt x="164" y="260"/>
                      <a:pt x="164" y="260"/>
                      <a:pt x="164" y="260"/>
                    </a:cubicBezTo>
                    <a:cubicBezTo>
                      <a:pt x="164" y="260"/>
                      <a:pt x="164" y="260"/>
                      <a:pt x="164" y="260"/>
                    </a:cubicBezTo>
                    <a:cubicBezTo>
                      <a:pt x="164" y="260"/>
                      <a:pt x="164" y="260"/>
                      <a:pt x="164" y="260"/>
                    </a:cubicBezTo>
                    <a:cubicBezTo>
                      <a:pt x="164" y="261"/>
                      <a:pt x="164" y="261"/>
                      <a:pt x="164" y="261"/>
                    </a:cubicBezTo>
                    <a:cubicBezTo>
                      <a:pt x="164" y="261"/>
                      <a:pt x="164" y="261"/>
                      <a:pt x="164" y="261"/>
                    </a:cubicBezTo>
                    <a:cubicBezTo>
                      <a:pt x="164" y="261"/>
                      <a:pt x="164" y="261"/>
                      <a:pt x="164" y="261"/>
                    </a:cubicBezTo>
                    <a:cubicBezTo>
                      <a:pt x="164" y="261"/>
                      <a:pt x="164" y="261"/>
                      <a:pt x="164" y="261"/>
                    </a:cubicBezTo>
                    <a:cubicBezTo>
                      <a:pt x="164" y="261"/>
                      <a:pt x="164" y="261"/>
                      <a:pt x="164" y="261"/>
                    </a:cubicBezTo>
                    <a:cubicBezTo>
                      <a:pt x="164" y="261"/>
                      <a:pt x="164" y="261"/>
                      <a:pt x="164" y="261"/>
                    </a:cubicBezTo>
                    <a:cubicBezTo>
                      <a:pt x="165" y="262"/>
                      <a:pt x="165" y="262"/>
                      <a:pt x="165" y="262"/>
                    </a:cubicBezTo>
                    <a:cubicBezTo>
                      <a:pt x="165" y="262"/>
                      <a:pt x="165" y="262"/>
                      <a:pt x="165" y="262"/>
                    </a:cubicBezTo>
                    <a:cubicBezTo>
                      <a:pt x="165" y="262"/>
                      <a:pt x="165" y="261"/>
                      <a:pt x="165" y="261"/>
                    </a:cubicBezTo>
                    <a:cubicBezTo>
                      <a:pt x="165" y="261"/>
                      <a:pt x="165" y="261"/>
                      <a:pt x="165" y="261"/>
                    </a:cubicBezTo>
                    <a:cubicBezTo>
                      <a:pt x="165" y="261"/>
                      <a:pt x="165" y="261"/>
                      <a:pt x="165" y="261"/>
                    </a:cubicBezTo>
                    <a:cubicBezTo>
                      <a:pt x="165" y="261"/>
                      <a:pt x="165" y="261"/>
                      <a:pt x="165" y="261"/>
                    </a:cubicBezTo>
                    <a:cubicBezTo>
                      <a:pt x="165" y="261"/>
                      <a:pt x="165" y="260"/>
                      <a:pt x="165" y="260"/>
                    </a:cubicBezTo>
                    <a:cubicBezTo>
                      <a:pt x="166" y="260"/>
                      <a:pt x="166" y="260"/>
                      <a:pt x="166" y="260"/>
                    </a:cubicBezTo>
                    <a:cubicBezTo>
                      <a:pt x="166" y="260"/>
                      <a:pt x="166" y="260"/>
                      <a:pt x="166" y="260"/>
                    </a:cubicBezTo>
                    <a:cubicBezTo>
                      <a:pt x="166" y="260"/>
                      <a:pt x="166" y="260"/>
                      <a:pt x="166" y="260"/>
                    </a:cubicBezTo>
                    <a:cubicBezTo>
                      <a:pt x="166" y="261"/>
                      <a:pt x="166" y="261"/>
                      <a:pt x="166" y="261"/>
                    </a:cubicBezTo>
                    <a:cubicBezTo>
                      <a:pt x="166" y="261"/>
                      <a:pt x="166" y="261"/>
                      <a:pt x="166" y="261"/>
                    </a:cubicBezTo>
                    <a:cubicBezTo>
                      <a:pt x="166" y="261"/>
                      <a:pt x="166" y="261"/>
                      <a:pt x="166" y="261"/>
                    </a:cubicBezTo>
                    <a:cubicBezTo>
                      <a:pt x="167" y="261"/>
                      <a:pt x="167" y="261"/>
                      <a:pt x="167" y="261"/>
                    </a:cubicBezTo>
                    <a:cubicBezTo>
                      <a:pt x="167" y="262"/>
                      <a:pt x="167" y="262"/>
                      <a:pt x="167" y="262"/>
                    </a:cubicBezTo>
                    <a:cubicBezTo>
                      <a:pt x="167" y="262"/>
                      <a:pt x="167" y="262"/>
                      <a:pt x="167" y="262"/>
                    </a:cubicBezTo>
                    <a:cubicBezTo>
                      <a:pt x="167" y="262"/>
                      <a:pt x="167" y="262"/>
                      <a:pt x="167" y="262"/>
                    </a:cubicBezTo>
                    <a:cubicBezTo>
                      <a:pt x="167" y="262"/>
                      <a:pt x="167" y="262"/>
                      <a:pt x="167" y="262"/>
                    </a:cubicBezTo>
                    <a:cubicBezTo>
                      <a:pt x="167" y="262"/>
                      <a:pt x="167" y="262"/>
                      <a:pt x="167" y="262"/>
                    </a:cubicBezTo>
                    <a:cubicBezTo>
                      <a:pt x="167" y="263"/>
                      <a:pt x="167" y="263"/>
                      <a:pt x="167" y="263"/>
                    </a:cubicBezTo>
                    <a:cubicBezTo>
                      <a:pt x="167" y="263"/>
                      <a:pt x="167" y="263"/>
                      <a:pt x="167" y="263"/>
                    </a:cubicBezTo>
                    <a:cubicBezTo>
                      <a:pt x="168" y="263"/>
                      <a:pt x="168" y="263"/>
                      <a:pt x="168" y="263"/>
                    </a:cubicBezTo>
                    <a:cubicBezTo>
                      <a:pt x="168" y="263"/>
                      <a:pt x="168" y="263"/>
                      <a:pt x="168" y="263"/>
                    </a:cubicBezTo>
                    <a:cubicBezTo>
                      <a:pt x="168" y="263"/>
                      <a:pt x="168" y="263"/>
                      <a:pt x="168" y="263"/>
                    </a:cubicBezTo>
                    <a:cubicBezTo>
                      <a:pt x="168" y="263"/>
                      <a:pt x="168" y="263"/>
                      <a:pt x="168" y="263"/>
                    </a:cubicBezTo>
                    <a:cubicBezTo>
                      <a:pt x="168" y="262"/>
                      <a:pt x="168" y="262"/>
                      <a:pt x="168" y="262"/>
                    </a:cubicBezTo>
                    <a:cubicBezTo>
                      <a:pt x="168" y="262"/>
                      <a:pt x="168" y="262"/>
                      <a:pt x="168" y="262"/>
                    </a:cubicBezTo>
                    <a:cubicBezTo>
                      <a:pt x="168" y="262"/>
                      <a:pt x="168" y="262"/>
                      <a:pt x="168" y="262"/>
                    </a:cubicBezTo>
                    <a:cubicBezTo>
                      <a:pt x="168" y="262"/>
                      <a:pt x="168" y="262"/>
                      <a:pt x="168" y="262"/>
                    </a:cubicBezTo>
                    <a:cubicBezTo>
                      <a:pt x="168" y="262"/>
                      <a:pt x="168" y="262"/>
                      <a:pt x="168" y="262"/>
                    </a:cubicBezTo>
                    <a:cubicBezTo>
                      <a:pt x="169" y="262"/>
                      <a:pt x="169" y="262"/>
                      <a:pt x="169" y="262"/>
                    </a:cubicBezTo>
                    <a:cubicBezTo>
                      <a:pt x="169" y="262"/>
                      <a:pt x="169" y="262"/>
                      <a:pt x="169" y="262"/>
                    </a:cubicBezTo>
                    <a:cubicBezTo>
                      <a:pt x="169" y="262"/>
                      <a:pt x="169" y="262"/>
                      <a:pt x="169" y="262"/>
                    </a:cubicBezTo>
                    <a:cubicBezTo>
                      <a:pt x="169" y="262"/>
                      <a:pt x="169" y="262"/>
                      <a:pt x="169" y="262"/>
                    </a:cubicBezTo>
                    <a:cubicBezTo>
                      <a:pt x="169" y="262"/>
                      <a:pt x="169" y="262"/>
                      <a:pt x="169" y="262"/>
                    </a:cubicBezTo>
                    <a:cubicBezTo>
                      <a:pt x="169" y="262"/>
                      <a:pt x="169" y="262"/>
                      <a:pt x="169" y="262"/>
                    </a:cubicBezTo>
                    <a:cubicBezTo>
                      <a:pt x="169" y="263"/>
                      <a:pt x="169" y="263"/>
                      <a:pt x="169" y="263"/>
                    </a:cubicBezTo>
                    <a:cubicBezTo>
                      <a:pt x="170" y="263"/>
                      <a:pt x="170" y="263"/>
                      <a:pt x="170" y="263"/>
                    </a:cubicBezTo>
                    <a:cubicBezTo>
                      <a:pt x="170" y="263"/>
                      <a:pt x="170" y="263"/>
                      <a:pt x="170" y="263"/>
                    </a:cubicBezTo>
                    <a:cubicBezTo>
                      <a:pt x="170" y="263"/>
                      <a:pt x="170" y="263"/>
                      <a:pt x="170" y="263"/>
                    </a:cubicBezTo>
                    <a:cubicBezTo>
                      <a:pt x="170" y="263"/>
                      <a:pt x="170" y="263"/>
                      <a:pt x="170" y="263"/>
                    </a:cubicBezTo>
                    <a:cubicBezTo>
                      <a:pt x="170" y="264"/>
                      <a:pt x="170" y="264"/>
                      <a:pt x="170" y="264"/>
                    </a:cubicBezTo>
                    <a:cubicBezTo>
                      <a:pt x="170" y="264"/>
                      <a:pt x="170" y="264"/>
                      <a:pt x="170" y="264"/>
                    </a:cubicBezTo>
                    <a:cubicBezTo>
                      <a:pt x="171" y="264"/>
                      <a:pt x="171" y="264"/>
                      <a:pt x="171" y="264"/>
                    </a:cubicBezTo>
                    <a:cubicBezTo>
                      <a:pt x="171" y="263"/>
                      <a:pt x="171" y="263"/>
                      <a:pt x="171" y="263"/>
                    </a:cubicBezTo>
                    <a:cubicBezTo>
                      <a:pt x="170" y="263"/>
                      <a:pt x="170" y="263"/>
                      <a:pt x="170" y="263"/>
                    </a:cubicBezTo>
                    <a:cubicBezTo>
                      <a:pt x="170" y="263"/>
                      <a:pt x="170" y="263"/>
                      <a:pt x="170" y="263"/>
                    </a:cubicBezTo>
                    <a:cubicBezTo>
                      <a:pt x="170" y="263"/>
                      <a:pt x="170" y="263"/>
                      <a:pt x="170" y="263"/>
                    </a:cubicBezTo>
                    <a:cubicBezTo>
                      <a:pt x="170" y="263"/>
                      <a:pt x="170" y="263"/>
                      <a:pt x="170" y="263"/>
                    </a:cubicBezTo>
                    <a:cubicBezTo>
                      <a:pt x="170" y="262"/>
                      <a:pt x="170" y="262"/>
                      <a:pt x="170" y="262"/>
                    </a:cubicBezTo>
                    <a:cubicBezTo>
                      <a:pt x="170" y="262"/>
                      <a:pt x="170" y="262"/>
                      <a:pt x="170" y="262"/>
                    </a:cubicBezTo>
                    <a:cubicBezTo>
                      <a:pt x="170" y="262"/>
                      <a:pt x="170" y="262"/>
                      <a:pt x="170" y="262"/>
                    </a:cubicBezTo>
                    <a:cubicBezTo>
                      <a:pt x="170" y="262"/>
                      <a:pt x="170" y="262"/>
                      <a:pt x="170" y="262"/>
                    </a:cubicBezTo>
                    <a:cubicBezTo>
                      <a:pt x="170" y="262"/>
                      <a:pt x="170" y="262"/>
                      <a:pt x="170" y="262"/>
                    </a:cubicBezTo>
                    <a:cubicBezTo>
                      <a:pt x="170" y="262"/>
                      <a:pt x="170" y="262"/>
                      <a:pt x="170" y="262"/>
                    </a:cubicBezTo>
                    <a:cubicBezTo>
                      <a:pt x="170" y="261"/>
                      <a:pt x="170" y="261"/>
                      <a:pt x="170" y="261"/>
                    </a:cubicBezTo>
                    <a:cubicBezTo>
                      <a:pt x="170" y="261"/>
                      <a:pt x="170" y="261"/>
                      <a:pt x="170" y="261"/>
                    </a:cubicBezTo>
                    <a:cubicBezTo>
                      <a:pt x="170" y="260"/>
                      <a:pt x="170" y="260"/>
                      <a:pt x="170" y="260"/>
                    </a:cubicBezTo>
                    <a:cubicBezTo>
                      <a:pt x="170" y="260"/>
                      <a:pt x="170" y="260"/>
                      <a:pt x="170" y="260"/>
                    </a:cubicBezTo>
                    <a:cubicBezTo>
                      <a:pt x="170" y="260"/>
                      <a:pt x="170" y="260"/>
                      <a:pt x="170" y="260"/>
                    </a:cubicBezTo>
                    <a:cubicBezTo>
                      <a:pt x="169" y="259"/>
                      <a:pt x="169" y="259"/>
                      <a:pt x="169" y="259"/>
                    </a:cubicBezTo>
                    <a:cubicBezTo>
                      <a:pt x="169" y="259"/>
                      <a:pt x="169" y="259"/>
                      <a:pt x="169" y="259"/>
                    </a:cubicBezTo>
                    <a:cubicBezTo>
                      <a:pt x="169" y="259"/>
                      <a:pt x="169" y="259"/>
                      <a:pt x="169" y="259"/>
                    </a:cubicBezTo>
                    <a:cubicBezTo>
                      <a:pt x="169" y="258"/>
                      <a:pt x="169" y="258"/>
                      <a:pt x="169" y="258"/>
                    </a:cubicBezTo>
                    <a:cubicBezTo>
                      <a:pt x="169" y="258"/>
                      <a:pt x="169" y="258"/>
                      <a:pt x="169" y="258"/>
                    </a:cubicBezTo>
                    <a:cubicBezTo>
                      <a:pt x="169" y="258"/>
                      <a:pt x="169" y="258"/>
                      <a:pt x="169" y="258"/>
                    </a:cubicBezTo>
                    <a:cubicBezTo>
                      <a:pt x="169" y="258"/>
                      <a:pt x="169" y="258"/>
                      <a:pt x="169" y="258"/>
                    </a:cubicBezTo>
                    <a:cubicBezTo>
                      <a:pt x="169" y="258"/>
                      <a:pt x="169" y="258"/>
                      <a:pt x="169" y="258"/>
                    </a:cubicBezTo>
                    <a:cubicBezTo>
                      <a:pt x="170" y="258"/>
                      <a:pt x="170" y="258"/>
                      <a:pt x="170" y="258"/>
                    </a:cubicBezTo>
                    <a:cubicBezTo>
                      <a:pt x="170" y="258"/>
                      <a:pt x="170" y="258"/>
                      <a:pt x="170" y="258"/>
                    </a:cubicBezTo>
                    <a:cubicBezTo>
                      <a:pt x="170" y="258"/>
                      <a:pt x="170" y="258"/>
                      <a:pt x="170" y="258"/>
                    </a:cubicBezTo>
                    <a:cubicBezTo>
                      <a:pt x="170" y="258"/>
                      <a:pt x="170" y="258"/>
                      <a:pt x="170" y="258"/>
                    </a:cubicBezTo>
                    <a:cubicBezTo>
                      <a:pt x="171" y="259"/>
                      <a:pt x="171" y="259"/>
                      <a:pt x="171" y="259"/>
                    </a:cubicBezTo>
                    <a:cubicBezTo>
                      <a:pt x="171" y="259"/>
                      <a:pt x="171" y="259"/>
                      <a:pt x="171" y="259"/>
                    </a:cubicBezTo>
                    <a:cubicBezTo>
                      <a:pt x="171" y="259"/>
                      <a:pt x="171" y="259"/>
                      <a:pt x="171" y="259"/>
                    </a:cubicBezTo>
                    <a:cubicBezTo>
                      <a:pt x="171" y="259"/>
                      <a:pt x="171" y="259"/>
                      <a:pt x="171" y="259"/>
                    </a:cubicBezTo>
                    <a:cubicBezTo>
                      <a:pt x="171" y="259"/>
                      <a:pt x="171" y="259"/>
                      <a:pt x="171" y="259"/>
                    </a:cubicBezTo>
                    <a:cubicBezTo>
                      <a:pt x="171" y="259"/>
                      <a:pt x="171" y="259"/>
                      <a:pt x="171" y="259"/>
                    </a:cubicBezTo>
                    <a:cubicBezTo>
                      <a:pt x="172" y="259"/>
                      <a:pt x="172" y="259"/>
                      <a:pt x="172" y="259"/>
                    </a:cubicBezTo>
                    <a:cubicBezTo>
                      <a:pt x="172" y="259"/>
                      <a:pt x="172" y="259"/>
                      <a:pt x="172" y="259"/>
                    </a:cubicBezTo>
                    <a:cubicBezTo>
                      <a:pt x="172" y="259"/>
                      <a:pt x="172" y="259"/>
                      <a:pt x="172" y="259"/>
                    </a:cubicBezTo>
                    <a:cubicBezTo>
                      <a:pt x="172" y="259"/>
                      <a:pt x="172" y="259"/>
                      <a:pt x="172" y="259"/>
                    </a:cubicBezTo>
                    <a:cubicBezTo>
                      <a:pt x="172" y="258"/>
                      <a:pt x="172" y="258"/>
                      <a:pt x="172" y="258"/>
                    </a:cubicBezTo>
                    <a:cubicBezTo>
                      <a:pt x="172" y="258"/>
                      <a:pt x="172" y="258"/>
                      <a:pt x="172" y="258"/>
                    </a:cubicBezTo>
                    <a:cubicBezTo>
                      <a:pt x="172" y="258"/>
                      <a:pt x="172" y="258"/>
                      <a:pt x="172" y="258"/>
                    </a:cubicBezTo>
                    <a:cubicBezTo>
                      <a:pt x="172" y="258"/>
                      <a:pt x="172" y="258"/>
                      <a:pt x="172" y="258"/>
                    </a:cubicBezTo>
                    <a:cubicBezTo>
                      <a:pt x="172" y="258"/>
                      <a:pt x="172" y="258"/>
                      <a:pt x="172" y="258"/>
                    </a:cubicBezTo>
                    <a:cubicBezTo>
                      <a:pt x="171" y="258"/>
                      <a:pt x="171" y="258"/>
                      <a:pt x="171" y="258"/>
                    </a:cubicBezTo>
                    <a:cubicBezTo>
                      <a:pt x="171" y="258"/>
                      <a:pt x="171" y="258"/>
                      <a:pt x="171" y="258"/>
                    </a:cubicBezTo>
                    <a:cubicBezTo>
                      <a:pt x="171" y="257"/>
                      <a:pt x="171" y="257"/>
                      <a:pt x="171" y="257"/>
                    </a:cubicBezTo>
                    <a:cubicBezTo>
                      <a:pt x="171" y="257"/>
                      <a:pt x="171" y="257"/>
                      <a:pt x="171" y="257"/>
                    </a:cubicBezTo>
                    <a:cubicBezTo>
                      <a:pt x="171" y="257"/>
                      <a:pt x="171" y="257"/>
                      <a:pt x="171" y="257"/>
                    </a:cubicBezTo>
                    <a:cubicBezTo>
                      <a:pt x="171" y="257"/>
                      <a:pt x="171" y="257"/>
                      <a:pt x="171" y="257"/>
                    </a:cubicBezTo>
                    <a:cubicBezTo>
                      <a:pt x="171" y="256"/>
                      <a:pt x="171" y="256"/>
                      <a:pt x="171" y="256"/>
                    </a:cubicBezTo>
                    <a:cubicBezTo>
                      <a:pt x="170" y="256"/>
                      <a:pt x="170" y="256"/>
                      <a:pt x="170" y="256"/>
                    </a:cubicBezTo>
                    <a:cubicBezTo>
                      <a:pt x="170" y="256"/>
                      <a:pt x="170" y="256"/>
                      <a:pt x="170" y="256"/>
                    </a:cubicBezTo>
                    <a:cubicBezTo>
                      <a:pt x="171" y="256"/>
                      <a:pt x="171" y="256"/>
                      <a:pt x="171" y="256"/>
                    </a:cubicBezTo>
                    <a:cubicBezTo>
                      <a:pt x="171" y="256"/>
                      <a:pt x="171" y="256"/>
                      <a:pt x="171" y="256"/>
                    </a:cubicBezTo>
                    <a:cubicBezTo>
                      <a:pt x="171" y="256"/>
                      <a:pt x="172" y="256"/>
                      <a:pt x="172" y="256"/>
                    </a:cubicBezTo>
                    <a:cubicBezTo>
                      <a:pt x="172" y="256"/>
                      <a:pt x="172" y="256"/>
                      <a:pt x="172" y="256"/>
                    </a:cubicBezTo>
                    <a:cubicBezTo>
                      <a:pt x="172" y="256"/>
                      <a:pt x="172" y="256"/>
                      <a:pt x="172" y="256"/>
                    </a:cubicBezTo>
                    <a:cubicBezTo>
                      <a:pt x="172" y="256"/>
                      <a:pt x="172" y="256"/>
                      <a:pt x="172" y="256"/>
                    </a:cubicBezTo>
                    <a:cubicBezTo>
                      <a:pt x="173" y="256"/>
                      <a:pt x="173" y="256"/>
                      <a:pt x="173" y="256"/>
                    </a:cubicBezTo>
                    <a:cubicBezTo>
                      <a:pt x="173" y="256"/>
                      <a:pt x="173" y="256"/>
                      <a:pt x="173" y="256"/>
                    </a:cubicBezTo>
                    <a:cubicBezTo>
                      <a:pt x="173" y="256"/>
                      <a:pt x="173" y="256"/>
                      <a:pt x="173" y="256"/>
                    </a:cubicBezTo>
                    <a:cubicBezTo>
                      <a:pt x="173" y="256"/>
                      <a:pt x="173" y="256"/>
                      <a:pt x="173" y="256"/>
                    </a:cubicBezTo>
                    <a:cubicBezTo>
                      <a:pt x="174" y="257"/>
                      <a:pt x="174" y="257"/>
                      <a:pt x="174" y="257"/>
                    </a:cubicBezTo>
                    <a:cubicBezTo>
                      <a:pt x="174" y="257"/>
                      <a:pt x="174" y="257"/>
                      <a:pt x="174" y="257"/>
                    </a:cubicBezTo>
                    <a:cubicBezTo>
                      <a:pt x="174" y="257"/>
                      <a:pt x="174" y="257"/>
                      <a:pt x="174" y="257"/>
                    </a:cubicBezTo>
                    <a:cubicBezTo>
                      <a:pt x="174" y="257"/>
                      <a:pt x="174" y="257"/>
                      <a:pt x="174" y="257"/>
                    </a:cubicBezTo>
                    <a:cubicBezTo>
                      <a:pt x="174" y="257"/>
                      <a:pt x="174" y="257"/>
                      <a:pt x="174" y="257"/>
                    </a:cubicBezTo>
                    <a:cubicBezTo>
                      <a:pt x="175" y="258"/>
                      <a:pt x="175" y="258"/>
                      <a:pt x="175" y="258"/>
                    </a:cubicBezTo>
                    <a:cubicBezTo>
                      <a:pt x="175" y="257"/>
                      <a:pt x="175" y="257"/>
                      <a:pt x="175" y="257"/>
                    </a:cubicBezTo>
                    <a:cubicBezTo>
                      <a:pt x="175" y="257"/>
                      <a:pt x="175" y="257"/>
                      <a:pt x="175" y="257"/>
                    </a:cubicBezTo>
                    <a:cubicBezTo>
                      <a:pt x="175" y="257"/>
                      <a:pt x="175" y="257"/>
                      <a:pt x="175" y="257"/>
                    </a:cubicBezTo>
                    <a:cubicBezTo>
                      <a:pt x="175" y="257"/>
                      <a:pt x="175" y="257"/>
                      <a:pt x="175" y="257"/>
                    </a:cubicBezTo>
                    <a:cubicBezTo>
                      <a:pt x="175" y="257"/>
                      <a:pt x="175" y="257"/>
                      <a:pt x="175" y="257"/>
                    </a:cubicBezTo>
                    <a:cubicBezTo>
                      <a:pt x="175" y="256"/>
                      <a:pt x="175" y="256"/>
                      <a:pt x="175" y="256"/>
                    </a:cubicBezTo>
                    <a:cubicBezTo>
                      <a:pt x="175" y="256"/>
                      <a:pt x="175" y="256"/>
                      <a:pt x="175" y="256"/>
                    </a:cubicBezTo>
                    <a:cubicBezTo>
                      <a:pt x="175" y="256"/>
                      <a:pt x="175" y="256"/>
                      <a:pt x="175" y="256"/>
                    </a:cubicBezTo>
                    <a:cubicBezTo>
                      <a:pt x="175" y="256"/>
                      <a:pt x="175" y="256"/>
                      <a:pt x="175" y="256"/>
                    </a:cubicBezTo>
                    <a:cubicBezTo>
                      <a:pt x="175" y="256"/>
                      <a:pt x="175" y="255"/>
                      <a:pt x="175" y="255"/>
                    </a:cubicBezTo>
                    <a:cubicBezTo>
                      <a:pt x="175" y="255"/>
                      <a:pt x="175" y="255"/>
                      <a:pt x="175" y="255"/>
                    </a:cubicBezTo>
                    <a:cubicBezTo>
                      <a:pt x="175" y="255"/>
                      <a:pt x="175" y="255"/>
                      <a:pt x="175" y="255"/>
                    </a:cubicBezTo>
                    <a:cubicBezTo>
                      <a:pt x="175" y="254"/>
                      <a:pt x="175" y="254"/>
                      <a:pt x="175" y="254"/>
                    </a:cubicBezTo>
                    <a:cubicBezTo>
                      <a:pt x="175" y="254"/>
                      <a:pt x="174" y="254"/>
                      <a:pt x="174" y="254"/>
                    </a:cubicBezTo>
                    <a:cubicBezTo>
                      <a:pt x="174" y="254"/>
                      <a:pt x="174" y="254"/>
                      <a:pt x="174" y="254"/>
                    </a:cubicBezTo>
                    <a:cubicBezTo>
                      <a:pt x="173" y="254"/>
                      <a:pt x="173" y="254"/>
                      <a:pt x="173" y="254"/>
                    </a:cubicBezTo>
                    <a:cubicBezTo>
                      <a:pt x="173" y="254"/>
                      <a:pt x="173" y="254"/>
                      <a:pt x="173" y="254"/>
                    </a:cubicBezTo>
                    <a:cubicBezTo>
                      <a:pt x="173" y="253"/>
                      <a:pt x="173" y="253"/>
                      <a:pt x="173" y="253"/>
                    </a:cubicBezTo>
                    <a:cubicBezTo>
                      <a:pt x="173" y="253"/>
                      <a:pt x="173" y="253"/>
                      <a:pt x="173" y="253"/>
                    </a:cubicBezTo>
                    <a:cubicBezTo>
                      <a:pt x="172" y="253"/>
                      <a:pt x="172" y="253"/>
                      <a:pt x="172" y="253"/>
                    </a:cubicBezTo>
                    <a:cubicBezTo>
                      <a:pt x="172" y="253"/>
                      <a:pt x="172" y="253"/>
                      <a:pt x="172" y="253"/>
                    </a:cubicBezTo>
                    <a:cubicBezTo>
                      <a:pt x="172" y="253"/>
                      <a:pt x="172" y="253"/>
                      <a:pt x="172" y="253"/>
                    </a:cubicBezTo>
                    <a:cubicBezTo>
                      <a:pt x="172" y="253"/>
                      <a:pt x="172" y="253"/>
                      <a:pt x="172" y="253"/>
                    </a:cubicBezTo>
                    <a:cubicBezTo>
                      <a:pt x="172" y="252"/>
                      <a:pt x="172" y="252"/>
                      <a:pt x="172" y="252"/>
                    </a:cubicBezTo>
                    <a:cubicBezTo>
                      <a:pt x="172" y="252"/>
                      <a:pt x="172" y="252"/>
                      <a:pt x="172" y="252"/>
                    </a:cubicBezTo>
                    <a:cubicBezTo>
                      <a:pt x="172" y="252"/>
                      <a:pt x="171" y="252"/>
                      <a:pt x="171" y="252"/>
                    </a:cubicBezTo>
                    <a:cubicBezTo>
                      <a:pt x="171" y="252"/>
                      <a:pt x="171" y="252"/>
                      <a:pt x="171" y="252"/>
                    </a:cubicBezTo>
                    <a:cubicBezTo>
                      <a:pt x="171" y="252"/>
                      <a:pt x="171" y="252"/>
                      <a:pt x="171" y="252"/>
                    </a:cubicBezTo>
                    <a:cubicBezTo>
                      <a:pt x="171" y="252"/>
                      <a:pt x="171" y="252"/>
                      <a:pt x="171" y="252"/>
                    </a:cubicBezTo>
                    <a:cubicBezTo>
                      <a:pt x="170" y="252"/>
                      <a:pt x="170" y="252"/>
                      <a:pt x="170" y="252"/>
                    </a:cubicBezTo>
                    <a:cubicBezTo>
                      <a:pt x="170" y="252"/>
                      <a:pt x="170" y="252"/>
                      <a:pt x="170" y="252"/>
                    </a:cubicBezTo>
                    <a:cubicBezTo>
                      <a:pt x="170" y="252"/>
                      <a:pt x="170" y="251"/>
                      <a:pt x="170" y="251"/>
                    </a:cubicBezTo>
                    <a:cubicBezTo>
                      <a:pt x="169" y="251"/>
                      <a:pt x="169" y="251"/>
                      <a:pt x="169" y="251"/>
                    </a:cubicBezTo>
                    <a:cubicBezTo>
                      <a:pt x="169" y="251"/>
                      <a:pt x="169" y="251"/>
                      <a:pt x="169" y="251"/>
                    </a:cubicBezTo>
                    <a:cubicBezTo>
                      <a:pt x="169" y="251"/>
                      <a:pt x="169" y="251"/>
                      <a:pt x="169" y="251"/>
                    </a:cubicBezTo>
                    <a:cubicBezTo>
                      <a:pt x="169" y="251"/>
                      <a:pt x="169" y="251"/>
                      <a:pt x="169" y="251"/>
                    </a:cubicBezTo>
                    <a:cubicBezTo>
                      <a:pt x="169" y="251"/>
                      <a:pt x="169" y="251"/>
                      <a:pt x="169" y="251"/>
                    </a:cubicBezTo>
                    <a:cubicBezTo>
                      <a:pt x="169" y="251"/>
                      <a:pt x="169" y="251"/>
                      <a:pt x="169" y="251"/>
                    </a:cubicBezTo>
                    <a:cubicBezTo>
                      <a:pt x="169" y="251"/>
                      <a:pt x="170" y="251"/>
                      <a:pt x="170" y="251"/>
                    </a:cubicBezTo>
                    <a:cubicBezTo>
                      <a:pt x="170" y="251"/>
                      <a:pt x="170" y="251"/>
                      <a:pt x="170" y="251"/>
                    </a:cubicBezTo>
                    <a:cubicBezTo>
                      <a:pt x="170" y="251"/>
                      <a:pt x="170" y="251"/>
                      <a:pt x="170" y="251"/>
                    </a:cubicBezTo>
                    <a:cubicBezTo>
                      <a:pt x="171" y="251"/>
                      <a:pt x="171" y="251"/>
                      <a:pt x="171" y="251"/>
                    </a:cubicBezTo>
                    <a:cubicBezTo>
                      <a:pt x="171" y="251"/>
                      <a:pt x="171" y="251"/>
                      <a:pt x="171" y="251"/>
                    </a:cubicBezTo>
                    <a:cubicBezTo>
                      <a:pt x="171" y="251"/>
                      <a:pt x="171" y="250"/>
                      <a:pt x="171" y="250"/>
                    </a:cubicBezTo>
                    <a:cubicBezTo>
                      <a:pt x="171" y="250"/>
                      <a:pt x="171" y="250"/>
                      <a:pt x="171" y="250"/>
                    </a:cubicBezTo>
                    <a:cubicBezTo>
                      <a:pt x="171" y="250"/>
                      <a:pt x="171" y="250"/>
                      <a:pt x="171" y="250"/>
                    </a:cubicBezTo>
                    <a:cubicBezTo>
                      <a:pt x="170" y="250"/>
                      <a:pt x="170" y="250"/>
                      <a:pt x="170" y="250"/>
                    </a:cubicBezTo>
                    <a:cubicBezTo>
                      <a:pt x="170" y="249"/>
                      <a:pt x="170" y="249"/>
                      <a:pt x="170" y="249"/>
                    </a:cubicBezTo>
                    <a:cubicBezTo>
                      <a:pt x="170" y="249"/>
                      <a:pt x="170" y="249"/>
                      <a:pt x="170" y="249"/>
                    </a:cubicBezTo>
                    <a:cubicBezTo>
                      <a:pt x="170" y="249"/>
                      <a:pt x="170" y="249"/>
                      <a:pt x="170" y="249"/>
                    </a:cubicBezTo>
                    <a:cubicBezTo>
                      <a:pt x="170" y="249"/>
                      <a:pt x="170" y="249"/>
                      <a:pt x="170" y="249"/>
                    </a:cubicBezTo>
                    <a:cubicBezTo>
                      <a:pt x="170" y="249"/>
                      <a:pt x="170" y="249"/>
                      <a:pt x="170" y="249"/>
                    </a:cubicBezTo>
                    <a:cubicBezTo>
                      <a:pt x="170" y="249"/>
                      <a:pt x="170" y="249"/>
                      <a:pt x="170" y="249"/>
                    </a:cubicBezTo>
                    <a:cubicBezTo>
                      <a:pt x="171" y="249"/>
                      <a:pt x="171" y="249"/>
                      <a:pt x="171" y="249"/>
                    </a:cubicBezTo>
                    <a:cubicBezTo>
                      <a:pt x="171" y="249"/>
                      <a:pt x="171" y="249"/>
                      <a:pt x="171" y="249"/>
                    </a:cubicBezTo>
                    <a:cubicBezTo>
                      <a:pt x="171" y="249"/>
                      <a:pt x="171" y="249"/>
                      <a:pt x="171" y="249"/>
                    </a:cubicBezTo>
                    <a:cubicBezTo>
                      <a:pt x="171" y="249"/>
                      <a:pt x="171" y="249"/>
                      <a:pt x="171" y="249"/>
                    </a:cubicBezTo>
                    <a:cubicBezTo>
                      <a:pt x="171" y="249"/>
                      <a:pt x="171" y="249"/>
                      <a:pt x="171" y="249"/>
                    </a:cubicBezTo>
                    <a:cubicBezTo>
                      <a:pt x="172" y="249"/>
                      <a:pt x="172" y="249"/>
                      <a:pt x="172" y="249"/>
                    </a:cubicBezTo>
                    <a:cubicBezTo>
                      <a:pt x="172" y="249"/>
                      <a:pt x="172" y="250"/>
                      <a:pt x="172" y="250"/>
                    </a:cubicBezTo>
                    <a:cubicBezTo>
                      <a:pt x="172" y="249"/>
                      <a:pt x="172" y="249"/>
                      <a:pt x="172" y="249"/>
                    </a:cubicBezTo>
                    <a:cubicBezTo>
                      <a:pt x="172" y="249"/>
                      <a:pt x="172" y="249"/>
                      <a:pt x="172" y="249"/>
                    </a:cubicBezTo>
                    <a:cubicBezTo>
                      <a:pt x="172" y="249"/>
                      <a:pt x="172" y="249"/>
                      <a:pt x="172" y="249"/>
                    </a:cubicBezTo>
                    <a:cubicBezTo>
                      <a:pt x="171" y="248"/>
                      <a:pt x="171" y="248"/>
                      <a:pt x="171" y="248"/>
                    </a:cubicBezTo>
                    <a:cubicBezTo>
                      <a:pt x="171" y="248"/>
                      <a:pt x="171" y="248"/>
                      <a:pt x="171" y="248"/>
                    </a:cubicBezTo>
                    <a:cubicBezTo>
                      <a:pt x="171" y="248"/>
                      <a:pt x="171" y="248"/>
                      <a:pt x="171" y="248"/>
                    </a:cubicBezTo>
                    <a:cubicBezTo>
                      <a:pt x="171" y="248"/>
                      <a:pt x="171" y="248"/>
                      <a:pt x="171" y="248"/>
                    </a:cubicBezTo>
                    <a:cubicBezTo>
                      <a:pt x="171" y="247"/>
                      <a:pt x="171" y="247"/>
                      <a:pt x="171" y="247"/>
                    </a:cubicBezTo>
                    <a:cubicBezTo>
                      <a:pt x="170" y="247"/>
                      <a:pt x="170" y="247"/>
                      <a:pt x="170" y="247"/>
                    </a:cubicBezTo>
                    <a:cubicBezTo>
                      <a:pt x="170" y="247"/>
                      <a:pt x="170" y="247"/>
                      <a:pt x="170" y="247"/>
                    </a:cubicBezTo>
                    <a:cubicBezTo>
                      <a:pt x="170" y="246"/>
                      <a:pt x="170" y="246"/>
                      <a:pt x="170" y="246"/>
                    </a:cubicBezTo>
                    <a:cubicBezTo>
                      <a:pt x="170" y="246"/>
                      <a:pt x="170" y="246"/>
                      <a:pt x="170" y="246"/>
                    </a:cubicBezTo>
                    <a:cubicBezTo>
                      <a:pt x="170" y="246"/>
                      <a:pt x="170" y="246"/>
                      <a:pt x="170" y="246"/>
                    </a:cubicBezTo>
                    <a:cubicBezTo>
                      <a:pt x="169" y="245"/>
                      <a:pt x="169" y="245"/>
                      <a:pt x="169" y="245"/>
                    </a:cubicBezTo>
                    <a:cubicBezTo>
                      <a:pt x="169" y="245"/>
                      <a:pt x="169" y="245"/>
                      <a:pt x="169" y="245"/>
                    </a:cubicBezTo>
                    <a:cubicBezTo>
                      <a:pt x="169" y="245"/>
                      <a:pt x="169" y="245"/>
                      <a:pt x="169" y="245"/>
                    </a:cubicBezTo>
                    <a:cubicBezTo>
                      <a:pt x="169" y="245"/>
                      <a:pt x="169" y="245"/>
                      <a:pt x="169" y="245"/>
                    </a:cubicBezTo>
                    <a:cubicBezTo>
                      <a:pt x="169" y="244"/>
                      <a:pt x="169" y="244"/>
                      <a:pt x="169" y="244"/>
                    </a:cubicBezTo>
                    <a:cubicBezTo>
                      <a:pt x="170" y="244"/>
                      <a:pt x="170" y="244"/>
                      <a:pt x="170" y="244"/>
                    </a:cubicBezTo>
                    <a:cubicBezTo>
                      <a:pt x="170" y="244"/>
                      <a:pt x="170" y="244"/>
                      <a:pt x="170" y="244"/>
                    </a:cubicBezTo>
                    <a:cubicBezTo>
                      <a:pt x="170" y="243"/>
                      <a:pt x="170" y="243"/>
                      <a:pt x="170" y="243"/>
                    </a:cubicBezTo>
                    <a:cubicBezTo>
                      <a:pt x="170" y="243"/>
                      <a:pt x="170" y="243"/>
                      <a:pt x="170" y="243"/>
                    </a:cubicBezTo>
                    <a:cubicBezTo>
                      <a:pt x="170" y="243"/>
                      <a:pt x="170" y="243"/>
                      <a:pt x="170" y="243"/>
                    </a:cubicBezTo>
                    <a:cubicBezTo>
                      <a:pt x="170" y="243"/>
                      <a:pt x="170" y="243"/>
                      <a:pt x="170" y="243"/>
                    </a:cubicBezTo>
                    <a:cubicBezTo>
                      <a:pt x="171" y="243"/>
                      <a:pt x="171" y="243"/>
                      <a:pt x="171" y="243"/>
                    </a:cubicBezTo>
                    <a:cubicBezTo>
                      <a:pt x="171" y="243"/>
                      <a:pt x="171" y="243"/>
                      <a:pt x="171" y="243"/>
                    </a:cubicBezTo>
                    <a:cubicBezTo>
                      <a:pt x="171" y="244"/>
                      <a:pt x="171" y="244"/>
                      <a:pt x="171" y="244"/>
                    </a:cubicBezTo>
                    <a:cubicBezTo>
                      <a:pt x="172" y="244"/>
                      <a:pt x="172" y="244"/>
                      <a:pt x="172" y="244"/>
                    </a:cubicBezTo>
                    <a:cubicBezTo>
                      <a:pt x="172" y="244"/>
                      <a:pt x="172" y="244"/>
                      <a:pt x="172" y="244"/>
                    </a:cubicBezTo>
                    <a:cubicBezTo>
                      <a:pt x="172" y="245"/>
                      <a:pt x="172" y="245"/>
                      <a:pt x="172" y="245"/>
                    </a:cubicBezTo>
                    <a:cubicBezTo>
                      <a:pt x="172" y="245"/>
                      <a:pt x="172" y="245"/>
                      <a:pt x="172" y="245"/>
                    </a:cubicBezTo>
                    <a:cubicBezTo>
                      <a:pt x="173" y="246"/>
                      <a:pt x="173" y="246"/>
                      <a:pt x="173" y="246"/>
                    </a:cubicBezTo>
                    <a:cubicBezTo>
                      <a:pt x="173" y="246"/>
                      <a:pt x="173" y="246"/>
                      <a:pt x="173" y="246"/>
                    </a:cubicBezTo>
                    <a:cubicBezTo>
                      <a:pt x="173" y="246"/>
                      <a:pt x="173" y="246"/>
                      <a:pt x="173" y="246"/>
                    </a:cubicBezTo>
                    <a:cubicBezTo>
                      <a:pt x="173" y="246"/>
                      <a:pt x="173" y="246"/>
                      <a:pt x="173" y="246"/>
                    </a:cubicBezTo>
                    <a:cubicBezTo>
                      <a:pt x="173" y="245"/>
                      <a:pt x="173" y="245"/>
                      <a:pt x="173" y="245"/>
                    </a:cubicBezTo>
                    <a:cubicBezTo>
                      <a:pt x="173" y="245"/>
                      <a:pt x="173" y="245"/>
                      <a:pt x="173" y="245"/>
                    </a:cubicBezTo>
                    <a:cubicBezTo>
                      <a:pt x="173" y="245"/>
                      <a:pt x="173" y="245"/>
                      <a:pt x="173" y="245"/>
                    </a:cubicBezTo>
                    <a:cubicBezTo>
                      <a:pt x="173" y="245"/>
                      <a:pt x="173" y="245"/>
                      <a:pt x="173" y="245"/>
                    </a:cubicBezTo>
                    <a:cubicBezTo>
                      <a:pt x="174" y="245"/>
                      <a:pt x="174" y="245"/>
                      <a:pt x="174" y="245"/>
                    </a:cubicBezTo>
                    <a:cubicBezTo>
                      <a:pt x="174" y="245"/>
                      <a:pt x="174" y="246"/>
                      <a:pt x="174" y="246"/>
                    </a:cubicBezTo>
                    <a:cubicBezTo>
                      <a:pt x="175" y="246"/>
                      <a:pt x="175" y="246"/>
                      <a:pt x="175" y="246"/>
                    </a:cubicBezTo>
                    <a:cubicBezTo>
                      <a:pt x="175" y="246"/>
                      <a:pt x="175" y="246"/>
                      <a:pt x="175" y="246"/>
                    </a:cubicBezTo>
                    <a:cubicBezTo>
                      <a:pt x="175" y="246"/>
                      <a:pt x="175" y="246"/>
                      <a:pt x="175" y="246"/>
                    </a:cubicBezTo>
                    <a:cubicBezTo>
                      <a:pt x="175" y="245"/>
                      <a:pt x="175" y="245"/>
                      <a:pt x="175" y="245"/>
                    </a:cubicBezTo>
                    <a:cubicBezTo>
                      <a:pt x="175" y="245"/>
                      <a:pt x="175" y="245"/>
                      <a:pt x="175" y="245"/>
                    </a:cubicBezTo>
                    <a:cubicBezTo>
                      <a:pt x="174" y="245"/>
                      <a:pt x="174" y="245"/>
                      <a:pt x="174" y="245"/>
                    </a:cubicBezTo>
                    <a:cubicBezTo>
                      <a:pt x="174" y="244"/>
                      <a:pt x="174" y="244"/>
                      <a:pt x="174" y="244"/>
                    </a:cubicBezTo>
                    <a:cubicBezTo>
                      <a:pt x="175" y="244"/>
                      <a:pt x="175" y="244"/>
                      <a:pt x="175" y="244"/>
                    </a:cubicBezTo>
                    <a:cubicBezTo>
                      <a:pt x="175" y="244"/>
                      <a:pt x="175" y="244"/>
                      <a:pt x="175" y="244"/>
                    </a:cubicBezTo>
                    <a:cubicBezTo>
                      <a:pt x="176" y="245"/>
                      <a:pt x="176" y="245"/>
                      <a:pt x="176" y="245"/>
                    </a:cubicBezTo>
                    <a:cubicBezTo>
                      <a:pt x="176" y="245"/>
                      <a:pt x="176" y="245"/>
                      <a:pt x="176" y="245"/>
                    </a:cubicBezTo>
                    <a:cubicBezTo>
                      <a:pt x="176" y="244"/>
                      <a:pt x="176" y="244"/>
                      <a:pt x="176" y="244"/>
                    </a:cubicBezTo>
                    <a:cubicBezTo>
                      <a:pt x="176" y="244"/>
                      <a:pt x="176" y="244"/>
                      <a:pt x="176" y="244"/>
                    </a:cubicBezTo>
                    <a:cubicBezTo>
                      <a:pt x="175" y="244"/>
                      <a:pt x="175" y="244"/>
                      <a:pt x="175" y="244"/>
                    </a:cubicBezTo>
                    <a:cubicBezTo>
                      <a:pt x="175" y="243"/>
                      <a:pt x="175" y="243"/>
                      <a:pt x="175" y="243"/>
                    </a:cubicBezTo>
                    <a:cubicBezTo>
                      <a:pt x="175" y="243"/>
                      <a:pt x="175" y="243"/>
                      <a:pt x="175" y="243"/>
                    </a:cubicBezTo>
                    <a:cubicBezTo>
                      <a:pt x="175" y="243"/>
                      <a:pt x="175" y="243"/>
                      <a:pt x="175" y="243"/>
                    </a:cubicBezTo>
                    <a:cubicBezTo>
                      <a:pt x="175" y="242"/>
                      <a:pt x="175" y="242"/>
                      <a:pt x="175" y="242"/>
                    </a:cubicBezTo>
                    <a:cubicBezTo>
                      <a:pt x="175" y="242"/>
                      <a:pt x="174" y="242"/>
                      <a:pt x="175" y="242"/>
                    </a:cubicBezTo>
                    <a:cubicBezTo>
                      <a:pt x="175" y="242"/>
                      <a:pt x="176" y="242"/>
                      <a:pt x="176" y="242"/>
                    </a:cubicBezTo>
                    <a:cubicBezTo>
                      <a:pt x="176" y="242"/>
                      <a:pt x="177" y="242"/>
                      <a:pt x="177" y="242"/>
                    </a:cubicBezTo>
                    <a:cubicBezTo>
                      <a:pt x="177" y="242"/>
                      <a:pt x="177" y="242"/>
                      <a:pt x="177" y="242"/>
                    </a:cubicBezTo>
                    <a:cubicBezTo>
                      <a:pt x="178" y="241"/>
                      <a:pt x="178" y="241"/>
                      <a:pt x="178" y="241"/>
                    </a:cubicBezTo>
                    <a:cubicBezTo>
                      <a:pt x="178" y="241"/>
                      <a:pt x="178" y="241"/>
                      <a:pt x="178" y="241"/>
                    </a:cubicBezTo>
                    <a:cubicBezTo>
                      <a:pt x="179" y="241"/>
                      <a:pt x="179" y="241"/>
                      <a:pt x="179" y="241"/>
                    </a:cubicBezTo>
                    <a:cubicBezTo>
                      <a:pt x="179" y="241"/>
                      <a:pt x="179" y="241"/>
                      <a:pt x="179" y="241"/>
                    </a:cubicBezTo>
                    <a:cubicBezTo>
                      <a:pt x="179" y="241"/>
                      <a:pt x="179" y="241"/>
                      <a:pt x="179" y="241"/>
                    </a:cubicBezTo>
                    <a:cubicBezTo>
                      <a:pt x="180" y="241"/>
                      <a:pt x="180" y="241"/>
                      <a:pt x="180" y="241"/>
                    </a:cubicBezTo>
                    <a:cubicBezTo>
                      <a:pt x="180" y="241"/>
                      <a:pt x="180" y="241"/>
                      <a:pt x="180" y="241"/>
                    </a:cubicBezTo>
                    <a:cubicBezTo>
                      <a:pt x="181" y="241"/>
                      <a:pt x="181" y="241"/>
                      <a:pt x="181" y="241"/>
                    </a:cubicBezTo>
                    <a:cubicBezTo>
                      <a:pt x="181" y="241"/>
                      <a:pt x="181" y="241"/>
                      <a:pt x="181" y="241"/>
                    </a:cubicBezTo>
                    <a:cubicBezTo>
                      <a:pt x="181" y="241"/>
                      <a:pt x="181" y="242"/>
                      <a:pt x="181" y="242"/>
                    </a:cubicBezTo>
                    <a:cubicBezTo>
                      <a:pt x="182" y="241"/>
                      <a:pt x="182" y="241"/>
                      <a:pt x="182" y="241"/>
                    </a:cubicBezTo>
                    <a:cubicBezTo>
                      <a:pt x="183" y="241"/>
                      <a:pt x="183" y="241"/>
                      <a:pt x="183" y="241"/>
                    </a:cubicBezTo>
                    <a:cubicBezTo>
                      <a:pt x="183" y="241"/>
                      <a:pt x="183" y="241"/>
                      <a:pt x="183" y="241"/>
                    </a:cubicBezTo>
                    <a:cubicBezTo>
                      <a:pt x="184" y="242"/>
                      <a:pt x="184" y="242"/>
                      <a:pt x="184" y="242"/>
                    </a:cubicBezTo>
                    <a:cubicBezTo>
                      <a:pt x="184" y="242"/>
                      <a:pt x="184" y="242"/>
                      <a:pt x="184" y="242"/>
                    </a:cubicBezTo>
                    <a:cubicBezTo>
                      <a:pt x="184" y="242"/>
                      <a:pt x="184" y="242"/>
                      <a:pt x="184" y="242"/>
                    </a:cubicBezTo>
                    <a:cubicBezTo>
                      <a:pt x="184" y="242"/>
                      <a:pt x="184" y="242"/>
                      <a:pt x="184" y="242"/>
                    </a:cubicBezTo>
                    <a:cubicBezTo>
                      <a:pt x="185" y="242"/>
                      <a:pt x="185" y="242"/>
                      <a:pt x="185" y="242"/>
                    </a:cubicBezTo>
                    <a:cubicBezTo>
                      <a:pt x="185" y="243"/>
                      <a:pt x="185" y="243"/>
                      <a:pt x="185" y="243"/>
                    </a:cubicBezTo>
                    <a:cubicBezTo>
                      <a:pt x="185" y="243"/>
                      <a:pt x="185" y="243"/>
                      <a:pt x="185" y="243"/>
                    </a:cubicBezTo>
                    <a:cubicBezTo>
                      <a:pt x="186" y="243"/>
                      <a:pt x="186" y="243"/>
                      <a:pt x="186" y="243"/>
                    </a:cubicBezTo>
                    <a:cubicBezTo>
                      <a:pt x="186" y="243"/>
                      <a:pt x="186" y="243"/>
                      <a:pt x="186" y="243"/>
                    </a:cubicBezTo>
                    <a:cubicBezTo>
                      <a:pt x="187" y="243"/>
                      <a:pt x="187" y="243"/>
                      <a:pt x="187" y="243"/>
                    </a:cubicBezTo>
                    <a:cubicBezTo>
                      <a:pt x="187" y="243"/>
                      <a:pt x="187" y="243"/>
                      <a:pt x="187" y="243"/>
                    </a:cubicBezTo>
                    <a:cubicBezTo>
                      <a:pt x="187" y="243"/>
                      <a:pt x="187" y="243"/>
                      <a:pt x="187" y="243"/>
                    </a:cubicBezTo>
                    <a:cubicBezTo>
                      <a:pt x="188" y="243"/>
                      <a:pt x="188" y="243"/>
                      <a:pt x="188" y="243"/>
                    </a:cubicBezTo>
                    <a:cubicBezTo>
                      <a:pt x="188" y="243"/>
                      <a:pt x="188" y="243"/>
                      <a:pt x="188" y="243"/>
                    </a:cubicBezTo>
                    <a:cubicBezTo>
                      <a:pt x="189" y="243"/>
                      <a:pt x="189" y="243"/>
                      <a:pt x="189" y="243"/>
                    </a:cubicBezTo>
                    <a:cubicBezTo>
                      <a:pt x="189" y="243"/>
                      <a:pt x="189" y="242"/>
                      <a:pt x="189" y="242"/>
                    </a:cubicBezTo>
                    <a:cubicBezTo>
                      <a:pt x="189" y="242"/>
                      <a:pt x="189" y="242"/>
                      <a:pt x="189" y="242"/>
                    </a:cubicBezTo>
                    <a:cubicBezTo>
                      <a:pt x="190" y="242"/>
                      <a:pt x="190" y="242"/>
                      <a:pt x="190" y="242"/>
                    </a:cubicBezTo>
                    <a:cubicBezTo>
                      <a:pt x="190" y="242"/>
                      <a:pt x="190" y="242"/>
                      <a:pt x="190" y="242"/>
                    </a:cubicBezTo>
                    <a:cubicBezTo>
                      <a:pt x="190" y="241"/>
                      <a:pt x="190" y="241"/>
                      <a:pt x="190" y="241"/>
                    </a:cubicBezTo>
                    <a:cubicBezTo>
                      <a:pt x="190" y="241"/>
                      <a:pt x="190" y="241"/>
                      <a:pt x="190" y="241"/>
                    </a:cubicBezTo>
                    <a:cubicBezTo>
                      <a:pt x="191" y="241"/>
                      <a:pt x="191" y="241"/>
                      <a:pt x="191" y="241"/>
                    </a:cubicBezTo>
                    <a:cubicBezTo>
                      <a:pt x="191" y="241"/>
                      <a:pt x="191" y="241"/>
                      <a:pt x="191" y="241"/>
                    </a:cubicBezTo>
                    <a:cubicBezTo>
                      <a:pt x="191" y="241"/>
                      <a:pt x="191" y="241"/>
                      <a:pt x="191" y="241"/>
                    </a:cubicBezTo>
                    <a:cubicBezTo>
                      <a:pt x="191" y="241"/>
                      <a:pt x="191" y="241"/>
                      <a:pt x="191" y="241"/>
                    </a:cubicBezTo>
                    <a:cubicBezTo>
                      <a:pt x="192" y="241"/>
                      <a:pt x="192" y="241"/>
                      <a:pt x="192" y="241"/>
                    </a:cubicBezTo>
                    <a:cubicBezTo>
                      <a:pt x="192" y="241"/>
                      <a:pt x="192" y="241"/>
                      <a:pt x="192" y="241"/>
                    </a:cubicBezTo>
                    <a:cubicBezTo>
                      <a:pt x="192" y="241"/>
                      <a:pt x="192" y="241"/>
                      <a:pt x="192" y="241"/>
                    </a:cubicBezTo>
                    <a:cubicBezTo>
                      <a:pt x="193" y="241"/>
                      <a:pt x="193" y="241"/>
                      <a:pt x="193" y="241"/>
                    </a:cubicBezTo>
                    <a:cubicBezTo>
                      <a:pt x="193" y="241"/>
                      <a:pt x="193" y="241"/>
                      <a:pt x="193" y="241"/>
                    </a:cubicBezTo>
                    <a:cubicBezTo>
                      <a:pt x="194" y="241"/>
                      <a:pt x="194" y="241"/>
                      <a:pt x="194" y="241"/>
                    </a:cubicBezTo>
                    <a:cubicBezTo>
                      <a:pt x="194" y="240"/>
                      <a:pt x="194" y="240"/>
                      <a:pt x="194" y="240"/>
                    </a:cubicBezTo>
                    <a:cubicBezTo>
                      <a:pt x="195" y="241"/>
                      <a:pt x="195" y="241"/>
                      <a:pt x="195" y="241"/>
                    </a:cubicBezTo>
                    <a:cubicBezTo>
                      <a:pt x="195" y="241"/>
                      <a:pt x="195" y="241"/>
                      <a:pt x="195" y="241"/>
                    </a:cubicBezTo>
                    <a:cubicBezTo>
                      <a:pt x="196" y="241"/>
                      <a:pt x="196" y="241"/>
                      <a:pt x="196" y="241"/>
                    </a:cubicBezTo>
                    <a:cubicBezTo>
                      <a:pt x="196" y="241"/>
                      <a:pt x="196" y="241"/>
                      <a:pt x="196" y="241"/>
                    </a:cubicBezTo>
                    <a:cubicBezTo>
                      <a:pt x="197" y="240"/>
                      <a:pt x="197" y="240"/>
                      <a:pt x="197" y="240"/>
                    </a:cubicBezTo>
                    <a:cubicBezTo>
                      <a:pt x="197" y="240"/>
                      <a:pt x="197" y="240"/>
                      <a:pt x="197" y="240"/>
                    </a:cubicBezTo>
                    <a:cubicBezTo>
                      <a:pt x="197" y="240"/>
                      <a:pt x="197" y="240"/>
                      <a:pt x="197" y="240"/>
                    </a:cubicBezTo>
                    <a:cubicBezTo>
                      <a:pt x="197" y="240"/>
                      <a:pt x="197" y="240"/>
                      <a:pt x="197" y="240"/>
                    </a:cubicBezTo>
                    <a:cubicBezTo>
                      <a:pt x="196" y="239"/>
                      <a:pt x="196" y="239"/>
                      <a:pt x="196" y="239"/>
                    </a:cubicBezTo>
                    <a:cubicBezTo>
                      <a:pt x="196" y="239"/>
                      <a:pt x="196" y="239"/>
                      <a:pt x="196" y="239"/>
                    </a:cubicBezTo>
                    <a:cubicBezTo>
                      <a:pt x="195" y="239"/>
                      <a:pt x="195" y="239"/>
                      <a:pt x="195" y="239"/>
                    </a:cubicBezTo>
                    <a:cubicBezTo>
                      <a:pt x="195" y="239"/>
                      <a:pt x="195" y="239"/>
                      <a:pt x="195" y="239"/>
                    </a:cubicBezTo>
                    <a:cubicBezTo>
                      <a:pt x="195" y="239"/>
                      <a:pt x="194" y="239"/>
                      <a:pt x="194" y="239"/>
                    </a:cubicBezTo>
                    <a:cubicBezTo>
                      <a:pt x="194" y="238"/>
                      <a:pt x="194" y="238"/>
                      <a:pt x="194" y="238"/>
                    </a:cubicBezTo>
                    <a:cubicBezTo>
                      <a:pt x="194" y="238"/>
                      <a:pt x="194" y="238"/>
                      <a:pt x="194" y="238"/>
                    </a:cubicBezTo>
                    <a:cubicBezTo>
                      <a:pt x="193" y="238"/>
                      <a:pt x="193" y="238"/>
                      <a:pt x="193" y="238"/>
                    </a:cubicBezTo>
                    <a:cubicBezTo>
                      <a:pt x="193" y="238"/>
                      <a:pt x="193" y="238"/>
                      <a:pt x="193" y="238"/>
                    </a:cubicBezTo>
                    <a:cubicBezTo>
                      <a:pt x="193" y="237"/>
                      <a:pt x="193" y="237"/>
                      <a:pt x="193" y="237"/>
                    </a:cubicBezTo>
                    <a:cubicBezTo>
                      <a:pt x="193" y="237"/>
                      <a:pt x="193" y="237"/>
                      <a:pt x="193" y="237"/>
                    </a:cubicBezTo>
                    <a:cubicBezTo>
                      <a:pt x="193" y="236"/>
                      <a:pt x="193" y="236"/>
                      <a:pt x="193" y="236"/>
                    </a:cubicBezTo>
                    <a:cubicBezTo>
                      <a:pt x="192" y="236"/>
                      <a:pt x="192" y="236"/>
                      <a:pt x="192" y="236"/>
                    </a:cubicBezTo>
                    <a:cubicBezTo>
                      <a:pt x="192" y="235"/>
                      <a:pt x="192" y="235"/>
                      <a:pt x="192" y="235"/>
                    </a:cubicBezTo>
                    <a:cubicBezTo>
                      <a:pt x="191" y="234"/>
                      <a:pt x="191" y="234"/>
                      <a:pt x="191" y="234"/>
                    </a:cubicBezTo>
                    <a:cubicBezTo>
                      <a:pt x="191" y="234"/>
                      <a:pt x="191" y="234"/>
                      <a:pt x="191" y="234"/>
                    </a:cubicBezTo>
                    <a:cubicBezTo>
                      <a:pt x="191" y="233"/>
                      <a:pt x="191" y="233"/>
                      <a:pt x="191" y="233"/>
                    </a:cubicBezTo>
                    <a:cubicBezTo>
                      <a:pt x="191" y="233"/>
                      <a:pt x="191" y="233"/>
                      <a:pt x="191" y="233"/>
                    </a:cubicBezTo>
                    <a:cubicBezTo>
                      <a:pt x="191" y="233"/>
                      <a:pt x="191" y="232"/>
                      <a:pt x="191" y="232"/>
                    </a:cubicBezTo>
                    <a:cubicBezTo>
                      <a:pt x="191" y="232"/>
                      <a:pt x="191" y="232"/>
                      <a:pt x="192" y="232"/>
                    </a:cubicBezTo>
                    <a:cubicBezTo>
                      <a:pt x="192" y="231"/>
                      <a:pt x="192" y="231"/>
                      <a:pt x="192" y="231"/>
                    </a:cubicBezTo>
                    <a:cubicBezTo>
                      <a:pt x="192" y="230"/>
                      <a:pt x="192" y="230"/>
                      <a:pt x="192" y="230"/>
                    </a:cubicBezTo>
                    <a:cubicBezTo>
                      <a:pt x="193" y="229"/>
                      <a:pt x="193" y="229"/>
                      <a:pt x="193" y="229"/>
                    </a:cubicBezTo>
                    <a:cubicBezTo>
                      <a:pt x="193" y="229"/>
                      <a:pt x="193" y="229"/>
                      <a:pt x="193" y="229"/>
                    </a:cubicBezTo>
                    <a:cubicBezTo>
                      <a:pt x="193" y="228"/>
                      <a:pt x="193" y="228"/>
                      <a:pt x="193" y="228"/>
                    </a:cubicBezTo>
                    <a:cubicBezTo>
                      <a:pt x="194" y="229"/>
                      <a:pt x="194" y="229"/>
                      <a:pt x="194" y="229"/>
                    </a:cubicBezTo>
                    <a:cubicBezTo>
                      <a:pt x="195" y="228"/>
                      <a:pt x="195" y="228"/>
                      <a:pt x="195" y="228"/>
                    </a:cubicBezTo>
                    <a:cubicBezTo>
                      <a:pt x="195" y="228"/>
                      <a:pt x="195" y="228"/>
                      <a:pt x="195" y="228"/>
                    </a:cubicBezTo>
                    <a:cubicBezTo>
                      <a:pt x="195" y="227"/>
                      <a:pt x="195" y="227"/>
                      <a:pt x="195" y="227"/>
                    </a:cubicBezTo>
                    <a:cubicBezTo>
                      <a:pt x="195" y="227"/>
                      <a:pt x="195" y="227"/>
                      <a:pt x="195" y="227"/>
                    </a:cubicBezTo>
                    <a:cubicBezTo>
                      <a:pt x="195" y="226"/>
                      <a:pt x="195" y="226"/>
                      <a:pt x="195" y="226"/>
                    </a:cubicBezTo>
                    <a:cubicBezTo>
                      <a:pt x="195" y="225"/>
                      <a:pt x="195" y="225"/>
                      <a:pt x="195" y="225"/>
                    </a:cubicBezTo>
                    <a:cubicBezTo>
                      <a:pt x="195" y="224"/>
                      <a:pt x="195" y="224"/>
                      <a:pt x="195" y="224"/>
                    </a:cubicBezTo>
                    <a:cubicBezTo>
                      <a:pt x="195" y="223"/>
                      <a:pt x="195" y="223"/>
                      <a:pt x="195" y="223"/>
                    </a:cubicBezTo>
                    <a:cubicBezTo>
                      <a:pt x="196" y="223"/>
                      <a:pt x="196" y="223"/>
                      <a:pt x="196" y="223"/>
                    </a:cubicBezTo>
                    <a:cubicBezTo>
                      <a:pt x="196" y="222"/>
                      <a:pt x="196" y="222"/>
                      <a:pt x="196" y="222"/>
                    </a:cubicBezTo>
                    <a:cubicBezTo>
                      <a:pt x="196" y="222"/>
                      <a:pt x="196" y="222"/>
                      <a:pt x="196" y="222"/>
                    </a:cubicBezTo>
                    <a:cubicBezTo>
                      <a:pt x="196" y="221"/>
                      <a:pt x="196" y="221"/>
                      <a:pt x="196" y="221"/>
                    </a:cubicBezTo>
                    <a:cubicBezTo>
                      <a:pt x="197" y="221"/>
                      <a:pt x="197" y="221"/>
                      <a:pt x="197" y="221"/>
                    </a:cubicBezTo>
                    <a:cubicBezTo>
                      <a:pt x="197" y="220"/>
                      <a:pt x="197" y="220"/>
                      <a:pt x="197" y="220"/>
                    </a:cubicBezTo>
                    <a:cubicBezTo>
                      <a:pt x="197" y="220"/>
                      <a:pt x="197" y="220"/>
                      <a:pt x="197" y="220"/>
                    </a:cubicBezTo>
                    <a:cubicBezTo>
                      <a:pt x="197" y="220"/>
                      <a:pt x="197" y="221"/>
                      <a:pt x="197" y="221"/>
                    </a:cubicBezTo>
                    <a:cubicBezTo>
                      <a:pt x="197" y="221"/>
                      <a:pt x="198" y="221"/>
                      <a:pt x="198" y="221"/>
                    </a:cubicBezTo>
                    <a:cubicBezTo>
                      <a:pt x="198" y="221"/>
                      <a:pt x="198" y="221"/>
                      <a:pt x="198" y="221"/>
                    </a:cubicBezTo>
                    <a:cubicBezTo>
                      <a:pt x="199" y="221"/>
                      <a:pt x="199" y="221"/>
                      <a:pt x="199" y="221"/>
                    </a:cubicBezTo>
                    <a:cubicBezTo>
                      <a:pt x="199" y="221"/>
                      <a:pt x="199" y="221"/>
                      <a:pt x="199" y="221"/>
                    </a:cubicBezTo>
                    <a:cubicBezTo>
                      <a:pt x="199" y="220"/>
                      <a:pt x="199" y="220"/>
                      <a:pt x="199" y="220"/>
                    </a:cubicBezTo>
                    <a:cubicBezTo>
                      <a:pt x="199" y="219"/>
                      <a:pt x="199" y="219"/>
                      <a:pt x="199" y="219"/>
                    </a:cubicBezTo>
                    <a:cubicBezTo>
                      <a:pt x="200" y="219"/>
                      <a:pt x="200" y="219"/>
                      <a:pt x="200" y="219"/>
                    </a:cubicBezTo>
                    <a:cubicBezTo>
                      <a:pt x="200" y="219"/>
                      <a:pt x="200" y="219"/>
                      <a:pt x="200" y="219"/>
                    </a:cubicBezTo>
                    <a:cubicBezTo>
                      <a:pt x="200" y="218"/>
                      <a:pt x="200" y="218"/>
                      <a:pt x="200" y="218"/>
                    </a:cubicBezTo>
                    <a:cubicBezTo>
                      <a:pt x="200" y="218"/>
                      <a:pt x="200" y="218"/>
                      <a:pt x="200" y="218"/>
                    </a:cubicBezTo>
                    <a:cubicBezTo>
                      <a:pt x="200" y="217"/>
                      <a:pt x="200" y="217"/>
                      <a:pt x="200" y="217"/>
                    </a:cubicBezTo>
                    <a:cubicBezTo>
                      <a:pt x="200" y="217"/>
                      <a:pt x="200" y="217"/>
                      <a:pt x="200" y="217"/>
                    </a:cubicBezTo>
                    <a:cubicBezTo>
                      <a:pt x="200" y="217"/>
                      <a:pt x="200" y="217"/>
                      <a:pt x="200" y="217"/>
                    </a:cubicBezTo>
                    <a:cubicBezTo>
                      <a:pt x="200" y="217"/>
                      <a:pt x="200" y="216"/>
                      <a:pt x="201" y="216"/>
                    </a:cubicBezTo>
                    <a:cubicBezTo>
                      <a:pt x="201" y="216"/>
                      <a:pt x="201" y="216"/>
                      <a:pt x="201" y="216"/>
                    </a:cubicBezTo>
                    <a:cubicBezTo>
                      <a:pt x="202" y="216"/>
                      <a:pt x="202" y="216"/>
                      <a:pt x="202" y="216"/>
                    </a:cubicBezTo>
                    <a:cubicBezTo>
                      <a:pt x="202" y="215"/>
                      <a:pt x="202" y="215"/>
                      <a:pt x="202" y="215"/>
                    </a:cubicBezTo>
                    <a:cubicBezTo>
                      <a:pt x="203" y="214"/>
                      <a:pt x="203" y="214"/>
                      <a:pt x="203" y="214"/>
                    </a:cubicBezTo>
                    <a:cubicBezTo>
                      <a:pt x="203" y="214"/>
                      <a:pt x="203" y="214"/>
                      <a:pt x="203" y="214"/>
                    </a:cubicBezTo>
                    <a:cubicBezTo>
                      <a:pt x="204" y="213"/>
                      <a:pt x="204" y="213"/>
                      <a:pt x="204" y="213"/>
                    </a:cubicBezTo>
                    <a:cubicBezTo>
                      <a:pt x="204" y="212"/>
                      <a:pt x="204" y="212"/>
                      <a:pt x="204" y="212"/>
                    </a:cubicBezTo>
                    <a:cubicBezTo>
                      <a:pt x="205" y="212"/>
                      <a:pt x="205" y="212"/>
                      <a:pt x="205" y="212"/>
                    </a:cubicBezTo>
                    <a:cubicBezTo>
                      <a:pt x="205" y="212"/>
                      <a:pt x="205" y="212"/>
                      <a:pt x="205" y="212"/>
                    </a:cubicBezTo>
                    <a:cubicBezTo>
                      <a:pt x="205" y="212"/>
                      <a:pt x="205" y="212"/>
                      <a:pt x="206" y="212"/>
                    </a:cubicBezTo>
                    <a:cubicBezTo>
                      <a:pt x="207" y="211"/>
                      <a:pt x="207" y="211"/>
                      <a:pt x="207" y="211"/>
                    </a:cubicBezTo>
                    <a:cubicBezTo>
                      <a:pt x="207" y="211"/>
                      <a:pt x="208" y="212"/>
                      <a:pt x="208" y="212"/>
                    </a:cubicBezTo>
                    <a:cubicBezTo>
                      <a:pt x="208" y="212"/>
                      <a:pt x="208" y="212"/>
                      <a:pt x="208" y="212"/>
                    </a:cubicBezTo>
                    <a:cubicBezTo>
                      <a:pt x="209" y="211"/>
                      <a:pt x="209" y="211"/>
                      <a:pt x="209" y="211"/>
                    </a:cubicBezTo>
                    <a:cubicBezTo>
                      <a:pt x="209" y="210"/>
                      <a:pt x="209" y="210"/>
                      <a:pt x="209" y="210"/>
                    </a:cubicBezTo>
                    <a:cubicBezTo>
                      <a:pt x="209" y="209"/>
                      <a:pt x="209" y="209"/>
                      <a:pt x="209" y="209"/>
                    </a:cubicBezTo>
                    <a:cubicBezTo>
                      <a:pt x="209" y="209"/>
                      <a:pt x="209" y="209"/>
                      <a:pt x="209" y="209"/>
                    </a:cubicBezTo>
                    <a:cubicBezTo>
                      <a:pt x="208" y="209"/>
                      <a:pt x="208" y="209"/>
                      <a:pt x="208" y="209"/>
                    </a:cubicBezTo>
                    <a:cubicBezTo>
                      <a:pt x="209" y="208"/>
                      <a:pt x="209" y="208"/>
                      <a:pt x="209" y="208"/>
                    </a:cubicBezTo>
                    <a:cubicBezTo>
                      <a:pt x="209" y="208"/>
                      <a:pt x="209" y="208"/>
                      <a:pt x="209" y="208"/>
                    </a:cubicBezTo>
                    <a:cubicBezTo>
                      <a:pt x="209" y="209"/>
                      <a:pt x="209" y="209"/>
                      <a:pt x="209" y="209"/>
                    </a:cubicBezTo>
                    <a:cubicBezTo>
                      <a:pt x="210" y="209"/>
                      <a:pt x="210" y="209"/>
                      <a:pt x="210" y="209"/>
                    </a:cubicBezTo>
                    <a:cubicBezTo>
                      <a:pt x="210" y="210"/>
                      <a:pt x="210" y="210"/>
                      <a:pt x="210" y="210"/>
                    </a:cubicBezTo>
                    <a:cubicBezTo>
                      <a:pt x="210" y="210"/>
                      <a:pt x="210" y="210"/>
                      <a:pt x="210" y="210"/>
                    </a:cubicBezTo>
                    <a:cubicBezTo>
                      <a:pt x="210" y="211"/>
                      <a:pt x="210" y="211"/>
                      <a:pt x="210" y="211"/>
                    </a:cubicBezTo>
                    <a:cubicBezTo>
                      <a:pt x="210" y="211"/>
                      <a:pt x="210" y="211"/>
                      <a:pt x="210" y="211"/>
                    </a:cubicBezTo>
                    <a:cubicBezTo>
                      <a:pt x="210" y="212"/>
                      <a:pt x="210" y="212"/>
                      <a:pt x="210" y="212"/>
                    </a:cubicBezTo>
                    <a:cubicBezTo>
                      <a:pt x="210" y="212"/>
                      <a:pt x="210" y="212"/>
                      <a:pt x="211" y="212"/>
                    </a:cubicBezTo>
                    <a:cubicBezTo>
                      <a:pt x="211" y="211"/>
                      <a:pt x="211" y="212"/>
                      <a:pt x="211" y="212"/>
                    </a:cubicBezTo>
                    <a:cubicBezTo>
                      <a:pt x="212" y="211"/>
                      <a:pt x="212" y="211"/>
                      <a:pt x="212" y="211"/>
                    </a:cubicBezTo>
                    <a:cubicBezTo>
                      <a:pt x="212" y="211"/>
                      <a:pt x="212" y="211"/>
                      <a:pt x="212" y="211"/>
                    </a:cubicBezTo>
                    <a:cubicBezTo>
                      <a:pt x="212" y="212"/>
                      <a:pt x="212" y="212"/>
                      <a:pt x="212" y="212"/>
                    </a:cubicBezTo>
                    <a:cubicBezTo>
                      <a:pt x="211" y="212"/>
                      <a:pt x="211" y="212"/>
                      <a:pt x="211" y="212"/>
                    </a:cubicBezTo>
                    <a:cubicBezTo>
                      <a:pt x="211" y="212"/>
                      <a:pt x="211" y="212"/>
                      <a:pt x="211" y="212"/>
                    </a:cubicBezTo>
                    <a:cubicBezTo>
                      <a:pt x="210" y="212"/>
                      <a:pt x="210" y="212"/>
                      <a:pt x="210" y="212"/>
                    </a:cubicBezTo>
                    <a:cubicBezTo>
                      <a:pt x="210" y="212"/>
                      <a:pt x="210" y="212"/>
                      <a:pt x="210" y="212"/>
                    </a:cubicBezTo>
                    <a:cubicBezTo>
                      <a:pt x="209" y="212"/>
                      <a:pt x="209" y="212"/>
                      <a:pt x="209" y="212"/>
                    </a:cubicBezTo>
                    <a:cubicBezTo>
                      <a:pt x="209" y="213"/>
                      <a:pt x="209" y="213"/>
                      <a:pt x="209" y="213"/>
                    </a:cubicBezTo>
                    <a:cubicBezTo>
                      <a:pt x="209" y="213"/>
                      <a:pt x="209" y="213"/>
                      <a:pt x="209" y="213"/>
                    </a:cubicBezTo>
                    <a:cubicBezTo>
                      <a:pt x="209" y="213"/>
                      <a:pt x="210" y="214"/>
                      <a:pt x="210" y="214"/>
                    </a:cubicBezTo>
                    <a:cubicBezTo>
                      <a:pt x="210" y="214"/>
                      <a:pt x="211" y="214"/>
                      <a:pt x="211" y="214"/>
                    </a:cubicBezTo>
                    <a:cubicBezTo>
                      <a:pt x="212" y="214"/>
                      <a:pt x="212" y="214"/>
                      <a:pt x="212" y="214"/>
                    </a:cubicBezTo>
                    <a:cubicBezTo>
                      <a:pt x="212" y="214"/>
                      <a:pt x="212" y="214"/>
                      <a:pt x="212" y="214"/>
                    </a:cubicBezTo>
                    <a:cubicBezTo>
                      <a:pt x="213" y="214"/>
                      <a:pt x="213" y="214"/>
                      <a:pt x="213" y="214"/>
                    </a:cubicBezTo>
                    <a:cubicBezTo>
                      <a:pt x="214" y="214"/>
                      <a:pt x="214" y="214"/>
                      <a:pt x="214" y="214"/>
                    </a:cubicBezTo>
                    <a:cubicBezTo>
                      <a:pt x="215" y="214"/>
                      <a:pt x="215" y="214"/>
                      <a:pt x="215" y="214"/>
                    </a:cubicBezTo>
                    <a:cubicBezTo>
                      <a:pt x="216" y="214"/>
                      <a:pt x="216" y="214"/>
                      <a:pt x="216" y="214"/>
                    </a:cubicBezTo>
                    <a:cubicBezTo>
                      <a:pt x="216" y="215"/>
                      <a:pt x="216" y="215"/>
                      <a:pt x="216" y="215"/>
                    </a:cubicBezTo>
                    <a:cubicBezTo>
                      <a:pt x="217" y="215"/>
                      <a:pt x="217" y="215"/>
                      <a:pt x="217" y="215"/>
                    </a:cubicBezTo>
                    <a:cubicBezTo>
                      <a:pt x="216" y="216"/>
                      <a:pt x="216" y="216"/>
                      <a:pt x="216" y="216"/>
                    </a:cubicBezTo>
                    <a:cubicBezTo>
                      <a:pt x="216" y="216"/>
                      <a:pt x="216" y="216"/>
                      <a:pt x="216" y="216"/>
                    </a:cubicBezTo>
                    <a:cubicBezTo>
                      <a:pt x="215" y="216"/>
                      <a:pt x="215" y="216"/>
                      <a:pt x="215" y="216"/>
                    </a:cubicBezTo>
                    <a:cubicBezTo>
                      <a:pt x="214" y="216"/>
                      <a:pt x="214" y="216"/>
                      <a:pt x="214" y="216"/>
                    </a:cubicBezTo>
                    <a:cubicBezTo>
                      <a:pt x="214" y="217"/>
                      <a:pt x="214" y="217"/>
                      <a:pt x="214" y="217"/>
                    </a:cubicBezTo>
                    <a:cubicBezTo>
                      <a:pt x="213" y="217"/>
                      <a:pt x="213" y="217"/>
                      <a:pt x="213" y="217"/>
                    </a:cubicBezTo>
                    <a:cubicBezTo>
                      <a:pt x="212" y="218"/>
                      <a:pt x="212" y="218"/>
                      <a:pt x="212" y="218"/>
                    </a:cubicBezTo>
                    <a:cubicBezTo>
                      <a:pt x="212" y="218"/>
                      <a:pt x="212" y="218"/>
                      <a:pt x="212" y="218"/>
                    </a:cubicBezTo>
                    <a:cubicBezTo>
                      <a:pt x="213" y="218"/>
                      <a:pt x="213" y="218"/>
                      <a:pt x="213" y="218"/>
                    </a:cubicBezTo>
                    <a:cubicBezTo>
                      <a:pt x="214" y="218"/>
                      <a:pt x="214" y="218"/>
                      <a:pt x="214" y="218"/>
                    </a:cubicBezTo>
                    <a:cubicBezTo>
                      <a:pt x="214" y="218"/>
                      <a:pt x="214" y="218"/>
                      <a:pt x="214" y="218"/>
                    </a:cubicBezTo>
                    <a:cubicBezTo>
                      <a:pt x="214" y="219"/>
                      <a:pt x="214" y="219"/>
                      <a:pt x="214" y="219"/>
                    </a:cubicBezTo>
                    <a:cubicBezTo>
                      <a:pt x="215" y="219"/>
                      <a:pt x="215" y="219"/>
                      <a:pt x="215" y="219"/>
                    </a:cubicBezTo>
                    <a:cubicBezTo>
                      <a:pt x="216" y="219"/>
                      <a:pt x="216" y="219"/>
                      <a:pt x="216" y="219"/>
                    </a:cubicBezTo>
                    <a:cubicBezTo>
                      <a:pt x="216" y="220"/>
                      <a:pt x="216" y="220"/>
                      <a:pt x="216" y="220"/>
                    </a:cubicBezTo>
                    <a:cubicBezTo>
                      <a:pt x="216" y="220"/>
                      <a:pt x="216" y="220"/>
                      <a:pt x="216" y="220"/>
                    </a:cubicBezTo>
                    <a:cubicBezTo>
                      <a:pt x="216" y="221"/>
                      <a:pt x="216" y="221"/>
                      <a:pt x="216" y="221"/>
                    </a:cubicBezTo>
                    <a:cubicBezTo>
                      <a:pt x="216" y="222"/>
                      <a:pt x="216" y="222"/>
                      <a:pt x="216" y="222"/>
                    </a:cubicBezTo>
                    <a:cubicBezTo>
                      <a:pt x="215" y="222"/>
                      <a:pt x="215" y="222"/>
                      <a:pt x="215" y="222"/>
                    </a:cubicBezTo>
                    <a:cubicBezTo>
                      <a:pt x="216" y="223"/>
                      <a:pt x="216" y="223"/>
                      <a:pt x="216" y="223"/>
                    </a:cubicBezTo>
                    <a:cubicBezTo>
                      <a:pt x="216" y="223"/>
                      <a:pt x="216" y="223"/>
                      <a:pt x="216" y="223"/>
                    </a:cubicBezTo>
                    <a:cubicBezTo>
                      <a:pt x="217" y="223"/>
                      <a:pt x="217" y="223"/>
                      <a:pt x="217" y="223"/>
                    </a:cubicBezTo>
                    <a:cubicBezTo>
                      <a:pt x="218" y="223"/>
                      <a:pt x="218" y="223"/>
                      <a:pt x="218" y="223"/>
                    </a:cubicBezTo>
                    <a:cubicBezTo>
                      <a:pt x="219" y="223"/>
                      <a:pt x="219" y="223"/>
                      <a:pt x="219" y="223"/>
                    </a:cubicBezTo>
                    <a:cubicBezTo>
                      <a:pt x="219" y="222"/>
                      <a:pt x="219" y="222"/>
                      <a:pt x="219" y="222"/>
                    </a:cubicBezTo>
                    <a:cubicBezTo>
                      <a:pt x="220" y="222"/>
                      <a:pt x="220" y="222"/>
                      <a:pt x="220" y="222"/>
                    </a:cubicBezTo>
                    <a:cubicBezTo>
                      <a:pt x="220" y="222"/>
                      <a:pt x="220" y="222"/>
                      <a:pt x="220" y="222"/>
                    </a:cubicBezTo>
                    <a:cubicBezTo>
                      <a:pt x="221" y="221"/>
                      <a:pt x="221" y="221"/>
                      <a:pt x="221" y="221"/>
                    </a:cubicBezTo>
                    <a:cubicBezTo>
                      <a:pt x="221" y="221"/>
                      <a:pt x="221" y="221"/>
                      <a:pt x="221" y="221"/>
                    </a:cubicBezTo>
                    <a:cubicBezTo>
                      <a:pt x="222" y="221"/>
                      <a:pt x="222" y="221"/>
                      <a:pt x="222" y="221"/>
                    </a:cubicBezTo>
                    <a:cubicBezTo>
                      <a:pt x="222" y="221"/>
                      <a:pt x="223" y="221"/>
                      <a:pt x="223" y="220"/>
                    </a:cubicBezTo>
                    <a:cubicBezTo>
                      <a:pt x="224" y="220"/>
                      <a:pt x="224" y="220"/>
                      <a:pt x="224" y="220"/>
                    </a:cubicBezTo>
                    <a:cubicBezTo>
                      <a:pt x="224" y="220"/>
                      <a:pt x="224" y="220"/>
                      <a:pt x="224" y="220"/>
                    </a:cubicBezTo>
                    <a:cubicBezTo>
                      <a:pt x="225" y="220"/>
                      <a:pt x="225" y="220"/>
                      <a:pt x="225" y="220"/>
                    </a:cubicBezTo>
                    <a:cubicBezTo>
                      <a:pt x="226" y="220"/>
                      <a:pt x="226" y="220"/>
                      <a:pt x="226" y="220"/>
                    </a:cubicBezTo>
                    <a:cubicBezTo>
                      <a:pt x="226" y="220"/>
                      <a:pt x="226" y="220"/>
                      <a:pt x="226" y="220"/>
                    </a:cubicBezTo>
                    <a:cubicBezTo>
                      <a:pt x="227" y="220"/>
                      <a:pt x="227" y="220"/>
                      <a:pt x="227" y="220"/>
                    </a:cubicBezTo>
                    <a:cubicBezTo>
                      <a:pt x="227" y="220"/>
                      <a:pt x="228" y="220"/>
                      <a:pt x="228" y="219"/>
                    </a:cubicBezTo>
                    <a:cubicBezTo>
                      <a:pt x="228" y="219"/>
                      <a:pt x="229" y="219"/>
                      <a:pt x="229" y="219"/>
                    </a:cubicBezTo>
                    <a:cubicBezTo>
                      <a:pt x="229" y="219"/>
                      <a:pt x="229" y="219"/>
                      <a:pt x="229" y="219"/>
                    </a:cubicBezTo>
                    <a:cubicBezTo>
                      <a:pt x="229" y="218"/>
                      <a:pt x="229" y="218"/>
                      <a:pt x="229" y="218"/>
                    </a:cubicBezTo>
                    <a:cubicBezTo>
                      <a:pt x="228" y="218"/>
                      <a:pt x="228" y="218"/>
                      <a:pt x="228" y="218"/>
                    </a:cubicBezTo>
                    <a:cubicBezTo>
                      <a:pt x="228" y="218"/>
                      <a:pt x="228" y="218"/>
                      <a:pt x="228" y="218"/>
                    </a:cubicBezTo>
                    <a:cubicBezTo>
                      <a:pt x="227" y="218"/>
                      <a:pt x="227" y="218"/>
                      <a:pt x="227" y="218"/>
                    </a:cubicBezTo>
                    <a:cubicBezTo>
                      <a:pt x="226" y="218"/>
                      <a:pt x="226" y="218"/>
                      <a:pt x="226" y="218"/>
                    </a:cubicBezTo>
                    <a:cubicBezTo>
                      <a:pt x="225" y="218"/>
                      <a:pt x="225" y="218"/>
                      <a:pt x="225" y="218"/>
                    </a:cubicBezTo>
                    <a:cubicBezTo>
                      <a:pt x="224" y="218"/>
                      <a:pt x="224" y="218"/>
                      <a:pt x="224" y="218"/>
                    </a:cubicBezTo>
                    <a:cubicBezTo>
                      <a:pt x="224" y="218"/>
                      <a:pt x="224" y="218"/>
                      <a:pt x="224" y="218"/>
                    </a:cubicBezTo>
                    <a:cubicBezTo>
                      <a:pt x="223" y="218"/>
                      <a:pt x="223" y="218"/>
                      <a:pt x="223" y="218"/>
                    </a:cubicBezTo>
                    <a:cubicBezTo>
                      <a:pt x="223" y="217"/>
                      <a:pt x="223" y="217"/>
                      <a:pt x="223" y="217"/>
                    </a:cubicBezTo>
                    <a:cubicBezTo>
                      <a:pt x="222" y="216"/>
                      <a:pt x="222" y="216"/>
                      <a:pt x="222" y="216"/>
                    </a:cubicBezTo>
                    <a:cubicBezTo>
                      <a:pt x="222" y="216"/>
                      <a:pt x="222" y="216"/>
                      <a:pt x="222" y="216"/>
                    </a:cubicBezTo>
                    <a:cubicBezTo>
                      <a:pt x="222" y="215"/>
                      <a:pt x="222" y="215"/>
                      <a:pt x="222" y="215"/>
                    </a:cubicBezTo>
                    <a:cubicBezTo>
                      <a:pt x="222" y="215"/>
                      <a:pt x="222" y="215"/>
                      <a:pt x="222" y="214"/>
                    </a:cubicBezTo>
                    <a:cubicBezTo>
                      <a:pt x="222" y="214"/>
                      <a:pt x="222" y="214"/>
                      <a:pt x="222" y="214"/>
                    </a:cubicBezTo>
                    <a:cubicBezTo>
                      <a:pt x="222" y="214"/>
                      <a:pt x="222" y="214"/>
                      <a:pt x="222" y="214"/>
                    </a:cubicBezTo>
                    <a:cubicBezTo>
                      <a:pt x="222" y="214"/>
                      <a:pt x="222" y="214"/>
                      <a:pt x="222" y="214"/>
                    </a:cubicBezTo>
                    <a:cubicBezTo>
                      <a:pt x="222" y="214"/>
                      <a:pt x="222" y="214"/>
                      <a:pt x="222" y="214"/>
                    </a:cubicBezTo>
                    <a:cubicBezTo>
                      <a:pt x="223" y="214"/>
                      <a:pt x="223" y="214"/>
                      <a:pt x="223" y="214"/>
                    </a:cubicBezTo>
                    <a:cubicBezTo>
                      <a:pt x="223" y="213"/>
                      <a:pt x="223" y="213"/>
                      <a:pt x="223" y="213"/>
                    </a:cubicBezTo>
                    <a:cubicBezTo>
                      <a:pt x="223" y="213"/>
                      <a:pt x="223" y="213"/>
                      <a:pt x="223" y="213"/>
                    </a:cubicBezTo>
                    <a:cubicBezTo>
                      <a:pt x="223" y="213"/>
                      <a:pt x="223" y="213"/>
                      <a:pt x="223" y="213"/>
                    </a:cubicBezTo>
                    <a:cubicBezTo>
                      <a:pt x="224" y="213"/>
                      <a:pt x="224" y="213"/>
                      <a:pt x="224" y="213"/>
                    </a:cubicBezTo>
                    <a:cubicBezTo>
                      <a:pt x="225" y="213"/>
                      <a:pt x="225" y="213"/>
                      <a:pt x="225" y="213"/>
                    </a:cubicBezTo>
                    <a:cubicBezTo>
                      <a:pt x="225" y="212"/>
                      <a:pt x="225" y="212"/>
                      <a:pt x="225" y="212"/>
                    </a:cubicBezTo>
                    <a:cubicBezTo>
                      <a:pt x="225" y="212"/>
                      <a:pt x="225" y="212"/>
                      <a:pt x="225" y="212"/>
                    </a:cubicBezTo>
                    <a:cubicBezTo>
                      <a:pt x="225" y="212"/>
                      <a:pt x="225" y="212"/>
                      <a:pt x="225" y="212"/>
                    </a:cubicBezTo>
                    <a:cubicBezTo>
                      <a:pt x="226" y="211"/>
                      <a:pt x="226" y="211"/>
                      <a:pt x="226" y="211"/>
                    </a:cubicBezTo>
                    <a:cubicBezTo>
                      <a:pt x="226" y="211"/>
                      <a:pt x="226" y="211"/>
                      <a:pt x="226" y="211"/>
                    </a:cubicBezTo>
                    <a:cubicBezTo>
                      <a:pt x="227" y="211"/>
                      <a:pt x="227" y="211"/>
                      <a:pt x="227" y="211"/>
                    </a:cubicBezTo>
                    <a:cubicBezTo>
                      <a:pt x="227" y="211"/>
                      <a:pt x="227" y="211"/>
                      <a:pt x="227" y="211"/>
                    </a:cubicBezTo>
                    <a:cubicBezTo>
                      <a:pt x="228" y="211"/>
                      <a:pt x="228" y="211"/>
                      <a:pt x="228" y="211"/>
                    </a:cubicBezTo>
                    <a:cubicBezTo>
                      <a:pt x="228" y="211"/>
                      <a:pt x="228" y="211"/>
                      <a:pt x="228" y="211"/>
                    </a:cubicBezTo>
                    <a:cubicBezTo>
                      <a:pt x="228" y="211"/>
                      <a:pt x="228" y="211"/>
                      <a:pt x="228" y="211"/>
                    </a:cubicBezTo>
                    <a:cubicBezTo>
                      <a:pt x="229" y="211"/>
                      <a:pt x="229" y="211"/>
                      <a:pt x="229" y="211"/>
                    </a:cubicBezTo>
                    <a:cubicBezTo>
                      <a:pt x="230" y="211"/>
                      <a:pt x="230" y="211"/>
                      <a:pt x="230" y="211"/>
                    </a:cubicBezTo>
                    <a:cubicBezTo>
                      <a:pt x="230" y="211"/>
                      <a:pt x="230" y="211"/>
                      <a:pt x="230" y="211"/>
                    </a:cubicBezTo>
                    <a:cubicBezTo>
                      <a:pt x="231" y="210"/>
                      <a:pt x="231" y="210"/>
                      <a:pt x="231" y="210"/>
                    </a:cubicBezTo>
                    <a:cubicBezTo>
                      <a:pt x="232" y="210"/>
                      <a:pt x="232" y="210"/>
                      <a:pt x="232" y="210"/>
                    </a:cubicBezTo>
                    <a:cubicBezTo>
                      <a:pt x="232" y="210"/>
                      <a:pt x="232" y="210"/>
                      <a:pt x="232" y="210"/>
                    </a:cubicBezTo>
                    <a:cubicBezTo>
                      <a:pt x="233" y="209"/>
                      <a:pt x="233" y="209"/>
                      <a:pt x="233" y="209"/>
                    </a:cubicBezTo>
                    <a:cubicBezTo>
                      <a:pt x="233" y="209"/>
                      <a:pt x="233" y="209"/>
                      <a:pt x="233" y="209"/>
                    </a:cubicBezTo>
                    <a:cubicBezTo>
                      <a:pt x="233" y="209"/>
                      <a:pt x="233" y="209"/>
                      <a:pt x="233" y="209"/>
                    </a:cubicBezTo>
                    <a:cubicBezTo>
                      <a:pt x="234" y="209"/>
                      <a:pt x="234" y="209"/>
                      <a:pt x="234" y="209"/>
                    </a:cubicBezTo>
                    <a:cubicBezTo>
                      <a:pt x="234" y="209"/>
                      <a:pt x="234" y="209"/>
                      <a:pt x="234" y="209"/>
                    </a:cubicBezTo>
                    <a:cubicBezTo>
                      <a:pt x="235" y="209"/>
                      <a:pt x="235" y="209"/>
                      <a:pt x="235" y="209"/>
                    </a:cubicBezTo>
                    <a:cubicBezTo>
                      <a:pt x="236" y="209"/>
                      <a:pt x="236" y="209"/>
                      <a:pt x="236" y="209"/>
                    </a:cubicBezTo>
                    <a:cubicBezTo>
                      <a:pt x="237" y="209"/>
                      <a:pt x="237" y="209"/>
                      <a:pt x="237" y="209"/>
                    </a:cubicBezTo>
                    <a:cubicBezTo>
                      <a:pt x="237" y="209"/>
                      <a:pt x="237" y="209"/>
                      <a:pt x="237" y="209"/>
                    </a:cubicBezTo>
                    <a:cubicBezTo>
                      <a:pt x="237" y="208"/>
                      <a:pt x="237" y="208"/>
                      <a:pt x="237" y="208"/>
                    </a:cubicBezTo>
                    <a:cubicBezTo>
                      <a:pt x="238" y="208"/>
                      <a:pt x="238" y="208"/>
                      <a:pt x="238" y="208"/>
                    </a:cubicBezTo>
                    <a:cubicBezTo>
                      <a:pt x="238" y="208"/>
                      <a:pt x="238" y="208"/>
                      <a:pt x="238" y="208"/>
                    </a:cubicBezTo>
                    <a:cubicBezTo>
                      <a:pt x="238" y="208"/>
                      <a:pt x="238" y="208"/>
                      <a:pt x="238" y="208"/>
                    </a:cubicBezTo>
                    <a:cubicBezTo>
                      <a:pt x="239" y="208"/>
                      <a:pt x="239" y="208"/>
                      <a:pt x="239" y="208"/>
                    </a:cubicBezTo>
                    <a:cubicBezTo>
                      <a:pt x="239" y="208"/>
                      <a:pt x="239" y="208"/>
                      <a:pt x="239" y="208"/>
                    </a:cubicBezTo>
                    <a:cubicBezTo>
                      <a:pt x="240" y="208"/>
                      <a:pt x="240" y="208"/>
                      <a:pt x="240" y="208"/>
                    </a:cubicBezTo>
                    <a:cubicBezTo>
                      <a:pt x="241" y="208"/>
                      <a:pt x="241" y="208"/>
                      <a:pt x="241" y="208"/>
                    </a:cubicBezTo>
                    <a:cubicBezTo>
                      <a:pt x="240" y="210"/>
                      <a:pt x="240" y="210"/>
                      <a:pt x="240" y="210"/>
                    </a:cubicBezTo>
                    <a:cubicBezTo>
                      <a:pt x="239" y="210"/>
                      <a:pt x="239" y="210"/>
                      <a:pt x="239" y="210"/>
                    </a:cubicBezTo>
                    <a:cubicBezTo>
                      <a:pt x="238" y="210"/>
                      <a:pt x="238" y="210"/>
                      <a:pt x="238" y="210"/>
                    </a:cubicBezTo>
                    <a:cubicBezTo>
                      <a:pt x="237" y="210"/>
                      <a:pt x="237" y="210"/>
                      <a:pt x="237" y="210"/>
                    </a:cubicBezTo>
                    <a:cubicBezTo>
                      <a:pt x="236" y="211"/>
                      <a:pt x="236" y="211"/>
                      <a:pt x="236" y="211"/>
                    </a:cubicBezTo>
                    <a:cubicBezTo>
                      <a:pt x="235" y="211"/>
                      <a:pt x="235" y="211"/>
                      <a:pt x="235" y="211"/>
                    </a:cubicBezTo>
                    <a:cubicBezTo>
                      <a:pt x="235" y="212"/>
                      <a:pt x="235" y="212"/>
                      <a:pt x="235" y="212"/>
                    </a:cubicBezTo>
                    <a:cubicBezTo>
                      <a:pt x="237" y="213"/>
                      <a:pt x="237" y="213"/>
                      <a:pt x="237" y="213"/>
                    </a:cubicBezTo>
                    <a:cubicBezTo>
                      <a:pt x="237" y="215"/>
                      <a:pt x="237" y="215"/>
                      <a:pt x="237" y="215"/>
                    </a:cubicBezTo>
                    <a:cubicBezTo>
                      <a:pt x="236" y="214"/>
                      <a:pt x="236" y="214"/>
                      <a:pt x="236" y="214"/>
                    </a:cubicBezTo>
                    <a:cubicBezTo>
                      <a:pt x="235" y="215"/>
                      <a:pt x="235" y="215"/>
                      <a:pt x="235" y="215"/>
                    </a:cubicBezTo>
                    <a:cubicBezTo>
                      <a:pt x="235" y="215"/>
                      <a:pt x="235" y="215"/>
                      <a:pt x="235" y="215"/>
                    </a:cubicBezTo>
                    <a:cubicBezTo>
                      <a:pt x="233" y="217"/>
                      <a:pt x="233" y="217"/>
                      <a:pt x="233" y="217"/>
                    </a:cubicBezTo>
                    <a:cubicBezTo>
                      <a:pt x="232" y="218"/>
                      <a:pt x="232" y="218"/>
                      <a:pt x="232" y="218"/>
                    </a:cubicBezTo>
                    <a:cubicBezTo>
                      <a:pt x="231" y="218"/>
                      <a:pt x="231" y="218"/>
                      <a:pt x="231" y="218"/>
                    </a:cubicBezTo>
                    <a:cubicBezTo>
                      <a:pt x="230" y="218"/>
                      <a:pt x="230" y="218"/>
                      <a:pt x="230" y="218"/>
                    </a:cubicBezTo>
                    <a:cubicBezTo>
                      <a:pt x="229" y="219"/>
                      <a:pt x="229" y="219"/>
                      <a:pt x="229" y="219"/>
                    </a:cubicBezTo>
                    <a:cubicBezTo>
                      <a:pt x="230" y="219"/>
                      <a:pt x="230" y="219"/>
                      <a:pt x="230" y="219"/>
                    </a:cubicBezTo>
                    <a:cubicBezTo>
                      <a:pt x="232" y="220"/>
                      <a:pt x="232" y="220"/>
                      <a:pt x="232" y="220"/>
                    </a:cubicBezTo>
                    <a:cubicBezTo>
                      <a:pt x="232" y="221"/>
                      <a:pt x="232" y="221"/>
                      <a:pt x="232" y="221"/>
                    </a:cubicBezTo>
                    <a:cubicBezTo>
                      <a:pt x="233" y="222"/>
                      <a:pt x="233" y="222"/>
                      <a:pt x="233" y="222"/>
                    </a:cubicBezTo>
                    <a:cubicBezTo>
                      <a:pt x="235" y="222"/>
                      <a:pt x="235" y="222"/>
                      <a:pt x="235" y="222"/>
                    </a:cubicBezTo>
                    <a:cubicBezTo>
                      <a:pt x="236" y="223"/>
                      <a:pt x="236" y="223"/>
                      <a:pt x="236" y="223"/>
                    </a:cubicBezTo>
                    <a:cubicBezTo>
                      <a:pt x="237" y="223"/>
                      <a:pt x="237" y="223"/>
                      <a:pt x="237" y="223"/>
                    </a:cubicBezTo>
                    <a:cubicBezTo>
                      <a:pt x="239" y="225"/>
                      <a:pt x="239" y="225"/>
                      <a:pt x="239" y="225"/>
                    </a:cubicBezTo>
                    <a:cubicBezTo>
                      <a:pt x="240" y="226"/>
                      <a:pt x="240" y="226"/>
                      <a:pt x="240" y="226"/>
                    </a:cubicBezTo>
                    <a:cubicBezTo>
                      <a:pt x="242" y="227"/>
                      <a:pt x="242" y="227"/>
                      <a:pt x="242" y="227"/>
                    </a:cubicBezTo>
                    <a:cubicBezTo>
                      <a:pt x="243" y="228"/>
                      <a:pt x="243" y="228"/>
                      <a:pt x="243" y="228"/>
                    </a:cubicBezTo>
                    <a:cubicBezTo>
                      <a:pt x="243" y="228"/>
                      <a:pt x="243" y="228"/>
                      <a:pt x="243" y="228"/>
                    </a:cubicBezTo>
                    <a:cubicBezTo>
                      <a:pt x="244" y="229"/>
                      <a:pt x="244" y="229"/>
                      <a:pt x="244" y="229"/>
                    </a:cubicBezTo>
                    <a:cubicBezTo>
                      <a:pt x="245" y="229"/>
                      <a:pt x="245" y="229"/>
                      <a:pt x="245" y="229"/>
                    </a:cubicBezTo>
                    <a:cubicBezTo>
                      <a:pt x="245" y="230"/>
                      <a:pt x="245" y="230"/>
                      <a:pt x="245" y="230"/>
                    </a:cubicBezTo>
                    <a:cubicBezTo>
                      <a:pt x="246" y="230"/>
                      <a:pt x="246" y="230"/>
                      <a:pt x="246" y="230"/>
                    </a:cubicBezTo>
                    <a:cubicBezTo>
                      <a:pt x="247" y="230"/>
                      <a:pt x="247" y="230"/>
                      <a:pt x="247" y="230"/>
                    </a:cubicBezTo>
                    <a:cubicBezTo>
                      <a:pt x="248" y="231"/>
                      <a:pt x="248" y="231"/>
                      <a:pt x="248" y="231"/>
                    </a:cubicBezTo>
                    <a:cubicBezTo>
                      <a:pt x="248" y="231"/>
                      <a:pt x="248" y="231"/>
                      <a:pt x="248" y="231"/>
                    </a:cubicBezTo>
                    <a:cubicBezTo>
                      <a:pt x="249" y="232"/>
                      <a:pt x="249" y="232"/>
                      <a:pt x="249" y="232"/>
                    </a:cubicBezTo>
                    <a:cubicBezTo>
                      <a:pt x="250" y="233"/>
                      <a:pt x="250" y="233"/>
                      <a:pt x="250" y="233"/>
                    </a:cubicBezTo>
                    <a:cubicBezTo>
                      <a:pt x="250" y="233"/>
                      <a:pt x="250" y="233"/>
                      <a:pt x="250" y="233"/>
                    </a:cubicBezTo>
                    <a:cubicBezTo>
                      <a:pt x="250" y="234"/>
                      <a:pt x="250" y="234"/>
                      <a:pt x="250" y="234"/>
                    </a:cubicBezTo>
                    <a:cubicBezTo>
                      <a:pt x="251" y="235"/>
                      <a:pt x="251" y="235"/>
                      <a:pt x="251" y="235"/>
                    </a:cubicBezTo>
                    <a:cubicBezTo>
                      <a:pt x="251" y="236"/>
                      <a:pt x="251" y="236"/>
                      <a:pt x="251" y="236"/>
                    </a:cubicBezTo>
                    <a:cubicBezTo>
                      <a:pt x="251" y="237"/>
                      <a:pt x="251" y="237"/>
                      <a:pt x="251" y="237"/>
                    </a:cubicBezTo>
                    <a:cubicBezTo>
                      <a:pt x="250" y="237"/>
                      <a:pt x="250" y="237"/>
                      <a:pt x="250" y="237"/>
                    </a:cubicBezTo>
                    <a:cubicBezTo>
                      <a:pt x="250" y="238"/>
                      <a:pt x="250" y="238"/>
                      <a:pt x="250" y="238"/>
                    </a:cubicBezTo>
                    <a:cubicBezTo>
                      <a:pt x="250" y="238"/>
                      <a:pt x="250" y="238"/>
                      <a:pt x="250" y="238"/>
                    </a:cubicBezTo>
                    <a:cubicBezTo>
                      <a:pt x="249" y="239"/>
                      <a:pt x="249" y="239"/>
                      <a:pt x="249" y="239"/>
                    </a:cubicBezTo>
                    <a:cubicBezTo>
                      <a:pt x="248" y="239"/>
                      <a:pt x="248" y="239"/>
                      <a:pt x="248" y="239"/>
                    </a:cubicBezTo>
                    <a:cubicBezTo>
                      <a:pt x="248" y="239"/>
                      <a:pt x="248" y="239"/>
                      <a:pt x="247" y="239"/>
                    </a:cubicBezTo>
                    <a:cubicBezTo>
                      <a:pt x="247" y="240"/>
                      <a:pt x="246" y="240"/>
                      <a:pt x="246" y="240"/>
                    </a:cubicBezTo>
                    <a:cubicBezTo>
                      <a:pt x="246" y="241"/>
                      <a:pt x="246" y="241"/>
                      <a:pt x="246" y="241"/>
                    </a:cubicBezTo>
                    <a:cubicBezTo>
                      <a:pt x="245" y="241"/>
                      <a:pt x="245" y="241"/>
                      <a:pt x="245" y="241"/>
                    </a:cubicBezTo>
                    <a:cubicBezTo>
                      <a:pt x="244" y="241"/>
                      <a:pt x="244" y="241"/>
                      <a:pt x="244" y="241"/>
                    </a:cubicBezTo>
                    <a:cubicBezTo>
                      <a:pt x="244" y="241"/>
                      <a:pt x="244" y="241"/>
                      <a:pt x="244" y="241"/>
                    </a:cubicBezTo>
                    <a:cubicBezTo>
                      <a:pt x="243" y="241"/>
                      <a:pt x="243" y="241"/>
                      <a:pt x="243" y="241"/>
                    </a:cubicBezTo>
                    <a:cubicBezTo>
                      <a:pt x="242" y="241"/>
                      <a:pt x="242" y="241"/>
                      <a:pt x="242" y="241"/>
                    </a:cubicBezTo>
                    <a:cubicBezTo>
                      <a:pt x="242" y="241"/>
                      <a:pt x="242" y="241"/>
                      <a:pt x="242" y="241"/>
                    </a:cubicBezTo>
                    <a:cubicBezTo>
                      <a:pt x="242" y="240"/>
                      <a:pt x="242" y="240"/>
                      <a:pt x="242" y="240"/>
                    </a:cubicBezTo>
                    <a:cubicBezTo>
                      <a:pt x="241" y="240"/>
                      <a:pt x="241" y="240"/>
                      <a:pt x="241" y="240"/>
                    </a:cubicBezTo>
                    <a:cubicBezTo>
                      <a:pt x="241" y="240"/>
                      <a:pt x="241" y="240"/>
                      <a:pt x="241" y="240"/>
                    </a:cubicBezTo>
                    <a:cubicBezTo>
                      <a:pt x="240" y="240"/>
                      <a:pt x="240" y="240"/>
                      <a:pt x="240" y="240"/>
                    </a:cubicBezTo>
                    <a:cubicBezTo>
                      <a:pt x="240" y="240"/>
                      <a:pt x="240" y="240"/>
                      <a:pt x="240" y="240"/>
                    </a:cubicBezTo>
                    <a:cubicBezTo>
                      <a:pt x="239" y="241"/>
                      <a:pt x="239" y="241"/>
                      <a:pt x="239" y="241"/>
                    </a:cubicBezTo>
                    <a:cubicBezTo>
                      <a:pt x="239" y="241"/>
                      <a:pt x="239" y="241"/>
                      <a:pt x="239" y="241"/>
                    </a:cubicBezTo>
                    <a:cubicBezTo>
                      <a:pt x="238" y="241"/>
                      <a:pt x="238" y="241"/>
                      <a:pt x="238" y="241"/>
                    </a:cubicBezTo>
                    <a:cubicBezTo>
                      <a:pt x="238" y="241"/>
                      <a:pt x="238" y="241"/>
                      <a:pt x="238" y="241"/>
                    </a:cubicBezTo>
                    <a:cubicBezTo>
                      <a:pt x="237" y="241"/>
                      <a:pt x="237" y="241"/>
                      <a:pt x="237" y="241"/>
                    </a:cubicBezTo>
                    <a:cubicBezTo>
                      <a:pt x="236" y="241"/>
                      <a:pt x="236" y="241"/>
                      <a:pt x="236" y="241"/>
                    </a:cubicBezTo>
                    <a:cubicBezTo>
                      <a:pt x="236" y="241"/>
                      <a:pt x="236" y="241"/>
                      <a:pt x="236" y="241"/>
                    </a:cubicBezTo>
                    <a:cubicBezTo>
                      <a:pt x="235" y="241"/>
                      <a:pt x="235" y="241"/>
                      <a:pt x="235" y="241"/>
                    </a:cubicBezTo>
                    <a:cubicBezTo>
                      <a:pt x="235" y="241"/>
                      <a:pt x="235" y="241"/>
                      <a:pt x="235" y="241"/>
                    </a:cubicBezTo>
                    <a:cubicBezTo>
                      <a:pt x="234" y="240"/>
                      <a:pt x="234" y="240"/>
                      <a:pt x="234" y="240"/>
                    </a:cubicBezTo>
                    <a:cubicBezTo>
                      <a:pt x="234" y="240"/>
                      <a:pt x="234" y="240"/>
                      <a:pt x="234" y="240"/>
                    </a:cubicBezTo>
                    <a:cubicBezTo>
                      <a:pt x="233" y="240"/>
                      <a:pt x="233" y="240"/>
                      <a:pt x="233" y="240"/>
                    </a:cubicBezTo>
                    <a:cubicBezTo>
                      <a:pt x="233" y="240"/>
                      <a:pt x="233" y="240"/>
                      <a:pt x="233" y="240"/>
                    </a:cubicBezTo>
                    <a:cubicBezTo>
                      <a:pt x="232" y="240"/>
                      <a:pt x="232" y="240"/>
                      <a:pt x="232" y="240"/>
                    </a:cubicBezTo>
                    <a:cubicBezTo>
                      <a:pt x="232" y="240"/>
                      <a:pt x="233" y="240"/>
                      <a:pt x="232" y="240"/>
                    </a:cubicBezTo>
                    <a:cubicBezTo>
                      <a:pt x="231" y="240"/>
                      <a:pt x="231" y="240"/>
                      <a:pt x="231" y="240"/>
                    </a:cubicBezTo>
                    <a:cubicBezTo>
                      <a:pt x="231" y="240"/>
                      <a:pt x="231" y="240"/>
                      <a:pt x="231" y="240"/>
                    </a:cubicBezTo>
                    <a:cubicBezTo>
                      <a:pt x="230" y="239"/>
                      <a:pt x="230" y="239"/>
                      <a:pt x="230" y="239"/>
                    </a:cubicBezTo>
                    <a:cubicBezTo>
                      <a:pt x="230" y="239"/>
                      <a:pt x="230" y="239"/>
                      <a:pt x="230" y="239"/>
                    </a:cubicBezTo>
                    <a:cubicBezTo>
                      <a:pt x="229" y="239"/>
                      <a:pt x="229" y="239"/>
                      <a:pt x="229" y="239"/>
                    </a:cubicBezTo>
                    <a:cubicBezTo>
                      <a:pt x="229" y="239"/>
                      <a:pt x="229" y="239"/>
                      <a:pt x="229" y="239"/>
                    </a:cubicBezTo>
                    <a:cubicBezTo>
                      <a:pt x="229" y="239"/>
                      <a:pt x="229" y="239"/>
                      <a:pt x="229" y="239"/>
                    </a:cubicBezTo>
                    <a:cubicBezTo>
                      <a:pt x="228" y="239"/>
                      <a:pt x="228" y="239"/>
                      <a:pt x="228" y="239"/>
                    </a:cubicBezTo>
                    <a:cubicBezTo>
                      <a:pt x="228" y="239"/>
                      <a:pt x="228" y="239"/>
                      <a:pt x="228" y="239"/>
                    </a:cubicBezTo>
                    <a:cubicBezTo>
                      <a:pt x="227" y="239"/>
                      <a:pt x="227" y="239"/>
                      <a:pt x="227" y="239"/>
                    </a:cubicBezTo>
                    <a:cubicBezTo>
                      <a:pt x="227" y="238"/>
                      <a:pt x="227" y="238"/>
                      <a:pt x="227" y="238"/>
                    </a:cubicBezTo>
                    <a:cubicBezTo>
                      <a:pt x="226" y="237"/>
                      <a:pt x="226" y="237"/>
                      <a:pt x="226" y="237"/>
                    </a:cubicBezTo>
                    <a:cubicBezTo>
                      <a:pt x="226" y="237"/>
                      <a:pt x="226" y="237"/>
                      <a:pt x="226" y="237"/>
                    </a:cubicBezTo>
                    <a:cubicBezTo>
                      <a:pt x="225" y="238"/>
                      <a:pt x="225" y="238"/>
                      <a:pt x="225" y="238"/>
                    </a:cubicBezTo>
                    <a:cubicBezTo>
                      <a:pt x="224" y="238"/>
                      <a:pt x="224" y="238"/>
                      <a:pt x="224" y="238"/>
                    </a:cubicBezTo>
                    <a:cubicBezTo>
                      <a:pt x="224" y="238"/>
                      <a:pt x="224" y="238"/>
                      <a:pt x="224" y="238"/>
                    </a:cubicBezTo>
                    <a:cubicBezTo>
                      <a:pt x="223" y="237"/>
                      <a:pt x="223" y="237"/>
                      <a:pt x="223" y="237"/>
                    </a:cubicBezTo>
                    <a:cubicBezTo>
                      <a:pt x="223" y="237"/>
                      <a:pt x="223" y="237"/>
                      <a:pt x="223" y="237"/>
                    </a:cubicBezTo>
                    <a:cubicBezTo>
                      <a:pt x="223" y="236"/>
                      <a:pt x="223" y="236"/>
                      <a:pt x="223" y="236"/>
                    </a:cubicBezTo>
                    <a:cubicBezTo>
                      <a:pt x="222" y="236"/>
                      <a:pt x="222" y="236"/>
                      <a:pt x="222" y="236"/>
                    </a:cubicBezTo>
                    <a:cubicBezTo>
                      <a:pt x="222" y="235"/>
                      <a:pt x="222" y="235"/>
                      <a:pt x="222" y="235"/>
                    </a:cubicBezTo>
                    <a:cubicBezTo>
                      <a:pt x="222" y="236"/>
                      <a:pt x="222" y="236"/>
                      <a:pt x="222" y="236"/>
                    </a:cubicBezTo>
                    <a:cubicBezTo>
                      <a:pt x="221" y="236"/>
                      <a:pt x="221" y="236"/>
                      <a:pt x="221" y="236"/>
                    </a:cubicBezTo>
                    <a:cubicBezTo>
                      <a:pt x="221" y="236"/>
                      <a:pt x="221" y="236"/>
                      <a:pt x="221" y="236"/>
                    </a:cubicBezTo>
                    <a:cubicBezTo>
                      <a:pt x="221" y="236"/>
                      <a:pt x="220" y="236"/>
                      <a:pt x="220" y="236"/>
                    </a:cubicBezTo>
                    <a:cubicBezTo>
                      <a:pt x="219" y="236"/>
                      <a:pt x="219" y="236"/>
                      <a:pt x="219" y="236"/>
                    </a:cubicBezTo>
                    <a:cubicBezTo>
                      <a:pt x="217" y="236"/>
                      <a:pt x="217" y="236"/>
                      <a:pt x="217" y="236"/>
                    </a:cubicBezTo>
                    <a:cubicBezTo>
                      <a:pt x="217" y="236"/>
                      <a:pt x="217" y="236"/>
                      <a:pt x="217" y="236"/>
                    </a:cubicBezTo>
                    <a:cubicBezTo>
                      <a:pt x="216" y="236"/>
                      <a:pt x="216" y="236"/>
                      <a:pt x="216" y="236"/>
                    </a:cubicBezTo>
                    <a:cubicBezTo>
                      <a:pt x="215" y="236"/>
                      <a:pt x="215" y="236"/>
                      <a:pt x="215" y="236"/>
                    </a:cubicBezTo>
                    <a:cubicBezTo>
                      <a:pt x="215" y="236"/>
                      <a:pt x="215" y="236"/>
                      <a:pt x="215" y="236"/>
                    </a:cubicBezTo>
                    <a:cubicBezTo>
                      <a:pt x="215" y="236"/>
                      <a:pt x="215" y="235"/>
                      <a:pt x="214" y="236"/>
                    </a:cubicBezTo>
                    <a:cubicBezTo>
                      <a:pt x="214" y="236"/>
                      <a:pt x="214" y="236"/>
                      <a:pt x="213" y="236"/>
                    </a:cubicBezTo>
                    <a:cubicBezTo>
                      <a:pt x="213" y="236"/>
                      <a:pt x="213" y="236"/>
                      <a:pt x="213" y="236"/>
                    </a:cubicBezTo>
                    <a:cubicBezTo>
                      <a:pt x="213" y="237"/>
                      <a:pt x="213" y="237"/>
                      <a:pt x="213" y="237"/>
                    </a:cubicBezTo>
                    <a:cubicBezTo>
                      <a:pt x="212" y="237"/>
                      <a:pt x="212" y="237"/>
                      <a:pt x="212" y="237"/>
                    </a:cubicBezTo>
                    <a:cubicBezTo>
                      <a:pt x="211" y="237"/>
                      <a:pt x="211" y="237"/>
                      <a:pt x="211" y="237"/>
                    </a:cubicBezTo>
                    <a:cubicBezTo>
                      <a:pt x="211" y="237"/>
                      <a:pt x="211" y="237"/>
                      <a:pt x="211" y="237"/>
                    </a:cubicBezTo>
                    <a:cubicBezTo>
                      <a:pt x="210" y="237"/>
                      <a:pt x="210" y="237"/>
                      <a:pt x="210" y="237"/>
                    </a:cubicBezTo>
                    <a:cubicBezTo>
                      <a:pt x="210" y="238"/>
                      <a:pt x="210" y="238"/>
                      <a:pt x="210" y="238"/>
                    </a:cubicBezTo>
                    <a:cubicBezTo>
                      <a:pt x="210" y="238"/>
                      <a:pt x="210" y="238"/>
                      <a:pt x="210" y="238"/>
                    </a:cubicBezTo>
                    <a:cubicBezTo>
                      <a:pt x="209" y="238"/>
                      <a:pt x="209" y="238"/>
                      <a:pt x="209" y="238"/>
                    </a:cubicBezTo>
                    <a:cubicBezTo>
                      <a:pt x="209" y="238"/>
                      <a:pt x="209" y="238"/>
                      <a:pt x="209" y="238"/>
                    </a:cubicBezTo>
                    <a:cubicBezTo>
                      <a:pt x="209" y="238"/>
                      <a:pt x="209" y="238"/>
                      <a:pt x="209" y="238"/>
                    </a:cubicBezTo>
                    <a:cubicBezTo>
                      <a:pt x="208" y="238"/>
                      <a:pt x="208" y="238"/>
                      <a:pt x="208" y="238"/>
                    </a:cubicBezTo>
                    <a:cubicBezTo>
                      <a:pt x="207" y="239"/>
                      <a:pt x="207" y="239"/>
                      <a:pt x="207" y="239"/>
                    </a:cubicBezTo>
                    <a:cubicBezTo>
                      <a:pt x="207" y="240"/>
                      <a:pt x="207" y="240"/>
                      <a:pt x="207" y="240"/>
                    </a:cubicBezTo>
                    <a:cubicBezTo>
                      <a:pt x="207" y="240"/>
                      <a:pt x="207" y="240"/>
                      <a:pt x="207" y="240"/>
                    </a:cubicBezTo>
                    <a:cubicBezTo>
                      <a:pt x="207" y="240"/>
                      <a:pt x="207" y="240"/>
                      <a:pt x="207" y="240"/>
                    </a:cubicBezTo>
                    <a:cubicBezTo>
                      <a:pt x="206" y="240"/>
                      <a:pt x="206" y="240"/>
                      <a:pt x="206" y="240"/>
                    </a:cubicBezTo>
                    <a:cubicBezTo>
                      <a:pt x="206" y="240"/>
                      <a:pt x="206" y="240"/>
                      <a:pt x="206" y="240"/>
                    </a:cubicBezTo>
                    <a:cubicBezTo>
                      <a:pt x="205" y="240"/>
                      <a:pt x="205" y="240"/>
                      <a:pt x="205" y="240"/>
                    </a:cubicBezTo>
                    <a:cubicBezTo>
                      <a:pt x="204" y="240"/>
                      <a:pt x="204" y="240"/>
                      <a:pt x="204" y="240"/>
                    </a:cubicBezTo>
                    <a:cubicBezTo>
                      <a:pt x="203" y="240"/>
                      <a:pt x="203" y="240"/>
                      <a:pt x="203" y="240"/>
                    </a:cubicBezTo>
                    <a:cubicBezTo>
                      <a:pt x="202" y="240"/>
                      <a:pt x="202" y="240"/>
                      <a:pt x="202" y="240"/>
                    </a:cubicBezTo>
                    <a:cubicBezTo>
                      <a:pt x="202" y="240"/>
                      <a:pt x="202" y="240"/>
                      <a:pt x="202" y="240"/>
                    </a:cubicBezTo>
                    <a:cubicBezTo>
                      <a:pt x="201" y="240"/>
                      <a:pt x="201" y="240"/>
                      <a:pt x="201" y="240"/>
                    </a:cubicBezTo>
                    <a:cubicBezTo>
                      <a:pt x="201" y="240"/>
                      <a:pt x="201" y="240"/>
                      <a:pt x="201" y="240"/>
                    </a:cubicBezTo>
                    <a:cubicBezTo>
                      <a:pt x="200" y="240"/>
                      <a:pt x="200" y="240"/>
                      <a:pt x="200" y="240"/>
                    </a:cubicBezTo>
                    <a:cubicBezTo>
                      <a:pt x="199" y="240"/>
                      <a:pt x="199" y="240"/>
                      <a:pt x="199" y="240"/>
                    </a:cubicBezTo>
                    <a:cubicBezTo>
                      <a:pt x="199" y="240"/>
                      <a:pt x="199" y="240"/>
                      <a:pt x="199" y="240"/>
                    </a:cubicBezTo>
                    <a:cubicBezTo>
                      <a:pt x="198" y="240"/>
                      <a:pt x="198" y="240"/>
                      <a:pt x="198" y="240"/>
                    </a:cubicBezTo>
                    <a:cubicBezTo>
                      <a:pt x="198" y="240"/>
                      <a:pt x="198" y="240"/>
                      <a:pt x="198" y="240"/>
                    </a:cubicBezTo>
                    <a:cubicBezTo>
                      <a:pt x="197" y="240"/>
                      <a:pt x="197" y="240"/>
                      <a:pt x="197" y="240"/>
                    </a:cubicBezTo>
                    <a:cubicBezTo>
                      <a:pt x="197" y="241"/>
                      <a:pt x="197" y="241"/>
                      <a:pt x="197" y="241"/>
                    </a:cubicBezTo>
                    <a:cubicBezTo>
                      <a:pt x="197" y="241"/>
                      <a:pt x="197" y="241"/>
                      <a:pt x="197" y="241"/>
                    </a:cubicBezTo>
                    <a:cubicBezTo>
                      <a:pt x="198" y="241"/>
                      <a:pt x="198" y="241"/>
                      <a:pt x="198" y="241"/>
                    </a:cubicBezTo>
                    <a:cubicBezTo>
                      <a:pt x="199" y="242"/>
                      <a:pt x="199" y="242"/>
                      <a:pt x="199" y="242"/>
                    </a:cubicBezTo>
                    <a:cubicBezTo>
                      <a:pt x="200" y="242"/>
                      <a:pt x="200" y="242"/>
                      <a:pt x="200" y="242"/>
                    </a:cubicBezTo>
                    <a:cubicBezTo>
                      <a:pt x="200" y="242"/>
                      <a:pt x="200" y="242"/>
                      <a:pt x="200" y="242"/>
                    </a:cubicBezTo>
                    <a:cubicBezTo>
                      <a:pt x="199" y="243"/>
                      <a:pt x="199" y="243"/>
                      <a:pt x="199" y="243"/>
                    </a:cubicBezTo>
                    <a:cubicBezTo>
                      <a:pt x="198" y="243"/>
                      <a:pt x="198" y="243"/>
                      <a:pt x="198" y="243"/>
                    </a:cubicBezTo>
                    <a:cubicBezTo>
                      <a:pt x="197" y="243"/>
                      <a:pt x="197" y="243"/>
                      <a:pt x="197" y="243"/>
                    </a:cubicBezTo>
                    <a:cubicBezTo>
                      <a:pt x="197" y="243"/>
                      <a:pt x="197" y="243"/>
                      <a:pt x="197" y="243"/>
                    </a:cubicBezTo>
                    <a:cubicBezTo>
                      <a:pt x="196" y="243"/>
                      <a:pt x="196" y="243"/>
                      <a:pt x="196" y="243"/>
                    </a:cubicBezTo>
                    <a:cubicBezTo>
                      <a:pt x="196" y="244"/>
                      <a:pt x="196" y="244"/>
                      <a:pt x="196" y="244"/>
                    </a:cubicBezTo>
                    <a:cubicBezTo>
                      <a:pt x="197" y="244"/>
                      <a:pt x="197" y="244"/>
                      <a:pt x="197" y="244"/>
                    </a:cubicBezTo>
                    <a:cubicBezTo>
                      <a:pt x="196" y="244"/>
                      <a:pt x="195" y="244"/>
                      <a:pt x="195" y="244"/>
                    </a:cubicBezTo>
                    <a:cubicBezTo>
                      <a:pt x="195" y="244"/>
                      <a:pt x="194" y="244"/>
                      <a:pt x="194" y="244"/>
                    </a:cubicBezTo>
                    <a:cubicBezTo>
                      <a:pt x="194" y="244"/>
                      <a:pt x="194" y="244"/>
                      <a:pt x="194" y="244"/>
                    </a:cubicBezTo>
                    <a:cubicBezTo>
                      <a:pt x="193" y="244"/>
                      <a:pt x="193" y="244"/>
                      <a:pt x="193" y="244"/>
                    </a:cubicBezTo>
                    <a:cubicBezTo>
                      <a:pt x="192" y="244"/>
                      <a:pt x="192" y="244"/>
                      <a:pt x="192" y="244"/>
                    </a:cubicBezTo>
                    <a:cubicBezTo>
                      <a:pt x="192" y="243"/>
                      <a:pt x="192" y="243"/>
                      <a:pt x="192" y="243"/>
                    </a:cubicBezTo>
                    <a:cubicBezTo>
                      <a:pt x="191" y="244"/>
                      <a:pt x="191" y="244"/>
                      <a:pt x="191" y="244"/>
                    </a:cubicBezTo>
                    <a:cubicBezTo>
                      <a:pt x="191" y="244"/>
                      <a:pt x="191" y="244"/>
                      <a:pt x="191" y="244"/>
                    </a:cubicBezTo>
                    <a:cubicBezTo>
                      <a:pt x="191" y="244"/>
                      <a:pt x="191" y="244"/>
                      <a:pt x="191" y="244"/>
                    </a:cubicBezTo>
                    <a:cubicBezTo>
                      <a:pt x="191" y="244"/>
                      <a:pt x="191" y="245"/>
                      <a:pt x="190" y="244"/>
                    </a:cubicBezTo>
                    <a:cubicBezTo>
                      <a:pt x="190" y="244"/>
                      <a:pt x="190" y="244"/>
                      <a:pt x="190" y="244"/>
                    </a:cubicBezTo>
                    <a:cubicBezTo>
                      <a:pt x="189" y="244"/>
                      <a:pt x="189" y="244"/>
                      <a:pt x="189" y="244"/>
                    </a:cubicBezTo>
                    <a:cubicBezTo>
                      <a:pt x="188" y="244"/>
                      <a:pt x="188" y="244"/>
                      <a:pt x="188" y="244"/>
                    </a:cubicBezTo>
                    <a:cubicBezTo>
                      <a:pt x="188" y="244"/>
                      <a:pt x="188" y="244"/>
                      <a:pt x="188" y="244"/>
                    </a:cubicBezTo>
                    <a:cubicBezTo>
                      <a:pt x="187" y="244"/>
                      <a:pt x="187" y="244"/>
                      <a:pt x="187" y="244"/>
                    </a:cubicBezTo>
                    <a:cubicBezTo>
                      <a:pt x="187" y="244"/>
                      <a:pt x="187" y="244"/>
                      <a:pt x="187" y="244"/>
                    </a:cubicBezTo>
                    <a:cubicBezTo>
                      <a:pt x="186" y="244"/>
                      <a:pt x="186" y="244"/>
                      <a:pt x="186" y="244"/>
                    </a:cubicBezTo>
                    <a:cubicBezTo>
                      <a:pt x="186" y="245"/>
                      <a:pt x="186" y="245"/>
                      <a:pt x="186" y="245"/>
                    </a:cubicBezTo>
                    <a:cubicBezTo>
                      <a:pt x="185" y="246"/>
                      <a:pt x="185" y="246"/>
                      <a:pt x="185" y="246"/>
                    </a:cubicBezTo>
                    <a:cubicBezTo>
                      <a:pt x="185" y="246"/>
                      <a:pt x="185" y="246"/>
                      <a:pt x="185" y="246"/>
                    </a:cubicBezTo>
                    <a:cubicBezTo>
                      <a:pt x="185" y="247"/>
                      <a:pt x="185" y="247"/>
                      <a:pt x="185" y="247"/>
                    </a:cubicBezTo>
                    <a:cubicBezTo>
                      <a:pt x="184" y="247"/>
                      <a:pt x="184" y="247"/>
                      <a:pt x="184" y="247"/>
                    </a:cubicBezTo>
                    <a:cubicBezTo>
                      <a:pt x="185" y="248"/>
                      <a:pt x="185" y="248"/>
                      <a:pt x="185" y="248"/>
                    </a:cubicBezTo>
                    <a:cubicBezTo>
                      <a:pt x="185" y="248"/>
                      <a:pt x="185" y="248"/>
                      <a:pt x="185" y="248"/>
                    </a:cubicBezTo>
                    <a:cubicBezTo>
                      <a:pt x="185" y="248"/>
                      <a:pt x="185" y="248"/>
                      <a:pt x="185" y="248"/>
                    </a:cubicBezTo>
                    <a:cubicBezTo>
                      <a:pt x="186" y="248"/>
                      <a:pt x="186" y="248"/>
                      <a:pt x="186" y="248"/>
                    </a:cubicBezTo>
                    <a:cubicBezTo>
                      <a:pt x="186" y="248"/>
                      <a:pt x="186" y="248"/>
                      <a:pt x="186" y="248"/>
                    </a:cubicBezTo>
                    <a:cubicBezTo>
                      <a:pt x="186" y="248"/>
                      <a:pt x="187" y="248"/>
                      <a:pt x="187" y="248"/>
                    </a:cubicBezTo>
                    <a:cubicBezTo>
                      <a:pt x="187" y="248"/>
                      <a:pt x="188" y="248"/>
                      <a:pt x="188" y="248"/>
                    </a:cubicBezTo>
                    <a:cubicBezTo>
                      <a:pt x="188" y="248"/>
                      <a:pt x="188" y="249"/>
                      <a:pt x="188" y="249"/>
                    </a:cubicBezTo>
                    <a:cubicBezTo>
                      <a:pt x="187" y="249"/>
                      <a:pt x="187" y="249"/>
                      <a:pt x="187" y="249"/>
                    </a:cubicBezTo>
                    <a:cubicBezTo>
                      <a:pt x="187" y="249"/>
                      <a:pt x="187" y="249"/>
                      <a:pt x="187" y="249"/>
                    </a:cubicBezTo>
                    <a:cubicBezTo>
                      <a:pt x="187" y="249"/>
                      <a:pt x="187" y="249"/>
                      <a:pt x="187" y="249"/>
                    </a:cubicBezTo>
                    <a:cubicBezTo>
                      <a:pt x="187" y="250"/>
                      <a:pt x="187" y="250"/>
                      <a:pt x="187" y="250"/>
                    </a:cubicBezTo>
                    <a:cubicBezTo>
                      <a:pt x="187" y="250"/>
                      <a:pt x="187" y="250"/>
                      <a:pt x="187" y="250"/>
                    </a:cubicBezTo>
                    <a:cubicBezTo>
                      <a:pt x="187" y="251"/>
                      <a:pt x="187" y="251"/>
                      <a:pt x="187" y="251"/>
                    </a:cubicBezTo>
                    <a:cubicBezTo>
                      <a:pt x="188" y="251"/>
                      <a:pt x="188" y="251"/>
                      <a:pt x="188" y="251"/>
                    </a:cubicBezTo>
                    <a:cubicBezTo>
                      <a:pt x="188" y="251"/>
                      <a:pt x="188" y="251"/>
                      <a:pt x="188" y="251"/>
                    </a:cubicBezTo>
                    <a:cubicBezTo>
                      <a:pt x="188" y="252"/>
                      <a:pt x="188" y="252"/>
                      <a:pt x="188" y="252"/>
                    </a:cubicBezTo>
                    <a:cubicBezTo>
                      <a:pt x="188" y="252"/>
                      <a:pt x="188" y="252"/>
                      <a:pt x="188" y="252"/>
                    </a:cubicBezTo>
                    <a:cubicBezTo>
                      <a:pt x="187" y="252"/>
                      <a:pt x="187" y="252"/>
                      <a:pt x="187" y="252"/>
                    </a:cubicBezTo>
                    <a:cubicBezTo>
                      <a:pt x="187" y="252"/>
                      <a:pt x="187" y="252"/>
                      <a:pt x="187" y="252"/>
                    </a:cubicBezTo>
                    <a:cubicBezTo>
                      <a:pt x="188" y="253"/>
                      <a:pt x="188" y="253"/>
                      <a:pt x="188" y="253"/>
                    </a:cubicBezTo>
                    <a:cubicBezTo>
                      <a:pt x="188" y="253"/>
                      <a:pt x="188" y="253"/>
                      <a:pt x="188" y="253"/>
                    </a:cubicBezTo>
                    <a:cubicBezTo>
                      <a:pt x="188" y="253"/>
                      <a:pt x="188" y="253"/>
                      <a:pt x="188" y="253"/>
                    </a:cubicBezTo>
                    <a:cubicBezTo>
                      <a:pt x="188" y="253"/>
                      <a:pt x="188" y="253"/>
                      <a:pt x="188" y="253"/>
                    </a:cubicBezTo>
                    <a:cubicBezTo>
                      <a:pt x="188" y="253"/>
                      <a:pt x="189" y="254"/>
                      <a:pt x="189" y="254"/>
                    </a:cubicBezTo>
                    <a:cubicBezTo>
                      <a:pt x="188" y="254"/>
                      <a:pt x="188" y="254"/>
                      <a:pt x="188" y="254"/>
                    </a:cubicBezTo>
                    <a:cubicBezTo>
                      <a:pt x="188" y="254"/>
                      <a:pt x="188" y="254"/>
                      <a:pt x="188" y="254"/>
                    </a:cubicBezTo>
                    <a:cubicBezTo>
                      <a:pt x="187" y="254"/>
                      <a:pt x="187" y="254"/>
                      <a:pt x="187" y="254"/>
                    </a:cubicBezTo>
                    <a:cubicBezTo>
                      <a:pt x="187" y="254"/>
                      <a:pt x="187" y="254"/>
                      <a:pt x="187" y="254"/>
                    </a:cubicBezTo>
                    <a:cubicBezTo>
                      <a:pt x="187" y="254"/>
                      <a:pt x="187" y="253"/>
                      <a:pt x="187" y="253"/>
                    </a:cubicBezTo>
                    <a:cubicBezTo>
                      <a:pt x="186" y="253"/>
                      <a:pt x="186" y="253"/>
                      <a:pt x="186" y="253"/>
                    </a:cubicBezTo>
                    <a:cubicBezTo>
                      <a:pt x="186" y="253"/>
                      <a:pt x="186" y="253"/>
                      <a:pt x="186" y="253"/>
                    </a:cubicBezTo>
                    <a:cubicBezTo>
                      <a:pt x="186" y="253"/>
                      <a:pt x="186" y="253"/>
                      <a:pt x="186" y="253"/>
                    </a:cubicBezTo>
                    <a:cubicBezTo>
                      <a:pt x="186" y="254"/>
                      <a:pt x="186" y="254"/>
                      <a:pt x="186" y="254"/>
                    </a:cubicBezTo>
                    <a:cubicBezTo>
                      <a:pt x="186" y="254"/>
                      <a:pt x="186" y="254"/>
                      <a:pt x="186" y="254"/>
                    </a:cubicBezTo>
                    <a:cubicBezTo>
                      <a:pt x="186" y="254"/>
                      <a:pt x="185" y="254"/>
                      <a:pt x="186" y="255"/>
                    </a:cubicBezTo>
                    <a:cubicBezTo>
                      <a:pt x="186" y="255"/>
                      <a:pt x="186" y="255"/>
                      <a:pt x="186" y="255"/>
                    </a:cubicBezTo>
                    <a:cubicBezTo>
                      <a:pt x="186" y="255"/>
                      <a:pt x="187" y="255"/>
                      <a:pt x="187" y="255"/>
                    </a:cubicBezTo>
                    <a:cubicBezTo>
                      <a:pt x="187" y="255"/>
                      <a:pt x="187" y="255"/>
                      <a:pt x="187" y="255"/>
                    </a:cubicBezTo>
                    <a:cubicBezTo>
                      <a:pt x="187" y="255"/>
                      <a:pt x="187" y="255"/>
                      <a:pt x="187" y="255"/>
                    </a:cubicBezTo>
                    <a:cubicBezTo>
                      <a:pt x="188" y="255"/>
                      <a:pt x="188" y="255"/>
                      <a:pt x="188" y="255"/>
                    </a:cubicBezTo>
                    <a:cubicBezTo>
                      <a:pt x="189" y="256"/>
                      <a:pt x="189" y="256"/>
                      <a:pt x="189" y="256"/>
                    </a:cubicBezTo>
                    <a:cubicBezTo>
                      <a:pt x="189" y="256"/>
                      <a:pt x="189" y="256"/>
                      <a:pt x="189" y="256"/>
                    </a:cubicBezTo>
                    <a:cubicBezTo>
                      <a:pt x="189" y="256"/>
                      <a:pt x="189" y="256"/>
                      <a:pt x="189" y="256"/>
                    </a:cubicBezTo>
                    <a:cubicBezTo>
                      <a:pt x="189" y="257"/>
                      <a:pt x="189" y="257"/>
                      <a:pt x="189" y="257"/>
                    </a:cubicBezTo>
                    <a:cubicBezTo>
                      <a:pt x="188" y="258"/>
                      <a:pt x="188" y="258"/>
                      <a:pt x="188" y="258"/>
                    </a:cubicBezTo>
                    <a:cubicBezTo>
                      <a:pt x="189" y="258"/>
                      <a:pt x="189" y="258"/>
                      <a:pt x="189" y="258"/>
                    </a:cubicBezTo>
                    <a:cubicBezTo>
                      <a:pt x="189" y="259"/>
                      <a:pt x="189" y="259"/>
                      <a:pt x="189" y="259"/>
                    </a:cubicBezTo>
                    <a:cubicBezTo>
                      <a:pt x="189" y="259"/>
                      <a:pt x="189" y="259"/>
                      <a:pt x="189" y="259"/>
                    </a:cubicBezTo>
                    <a:cubicBezTo>
                      <a:pt x="190" y="259"/>
                      <a:pt x="190" y="259"/>
                      <a:pt x="190" y="259"/>
                    </a:cubicBezTo>
                    <a:cubicBezTo>
                      <a:pt x="190" y="259"/>
                      <a:pt x="190" y="259"/>
                      <a:pt x="190" y="259"/>
                    </a:cubicBezTo>
                    <a:cubicBezTo>
                      <a:pt x="190" y="260"/>
                      <a:pt x="190" y="260"/>
                      <a:pt x="190" y="260"/>
                    </a:cubicBezTo>
                    <a:cubicBezTo>
                      <a:pt x="189" y="261"/>
                      <a:pt x="189" y="261"/>
                      <a:pt x="189" y="261"/>
                    </a:cubicBezTo>
                    <a:cubicBezTo>
                      <a:pt x="189" y="261"/>
                      <a:pt x="189" y="261"/>
                      <a:pt x="189" y="261"/>
                    </a:cubicBezTo>
                    <a:cubicBezTo>
                      <a:pt x="190" y="261"/>
                      <a:pt x="190" y="261"/>
                      <a:pt x="190" y="261"/>
                    </a:cubicBezTo>
                    <a:cubicBezTo>
                      <a:pt x="190" y="261"/>
                      <a:pt x="189" y="261"/>
                      <a:pt x="190" y="261"/>
                    </a:cubicBezTo>
                    <a:cubicBezTo>
                      <a:pt x="191" y="260"/>
                      <a:pt x="191" y="261"/>
                      <a:pt x="191" y="261"/>
                    </a:cubicBezTo>
                    <a:cubicBezTo>
                      <a:pt x="192" y="261"/>
                      <a:pt x="192" y="261"/>
                      <a:pt x="192" y="261"/>
                    </a:cubicBezTo>
                    <a:cubicBezTo>
                      <a:pt x="193" y="261"/>
                      <a:pt x="193" y="261"/>
                      <a:pt x="193" y="261"/>
                    </a:cubicBezTo>
                    <a:cubicBezTo>
                      <a:pt x="193" y="261"/>
                      <a:pt x="193" y="261"/>
                      <a:pt x="193" y="261"/>
                    </a:cubicBezTo>
                    <a:cubicBezTo>
                      <a:pt x="193" y="261"/>
                      <a:pt x="193" y="261"/>
                      <a:pt x="193" y="262"/>
                    </a:cubicBezTo>
                    <a:cubicBezTo>
                      <a:pt x="193" y="262"/>
                      <a:pt x="193" y="262"/>
                      <a:pt x="193" y="262"/>
                    </a:cubicBezTo>
                    <a:cubicBezTo>
                      <a:pt x="193" y="262"/>
                      <a:pt x="193" y="262"/>
                      <a:pt x="193" y="262"/>
                    </a:cubicBezTo>
                    <a:cubicBezTo>
                      <a:pt x="193" y="262"/>
                      <a:pt x="193" y="262"/>
                      <a:pt x="193" y="262"/>
                    </a:cubicBezTo>
                    <a:cubicBezTo>
                      <a:pt x="194" y="262"/>
                      <a:pt x="194" y="262"/>
                      <a:pt x="194" y="262"/>
                    </a:cubicBezTo>
                    <a:cubicBezTo>
                      <a:pt x="194" y="262"/>
                      <a:pt x="194" y="262"/>
                      <a:pt x="194" y="262"/>
                    </a:cubicBezTo>
                    <a:cubicBezTo>
                      <a:pt x="194" y="262"/>
                      <a:pt x="194" y="262"/>
                      <a:pt x="194" y="262"/>
                    </a:cubicBezTo>
                    <a:cubicBezTo>
                      <a:pt x="194" y="261"/>
                      <a:pt x="194" y="261"/>
                      <a:pt x="194" y="261"/>
                    </a:cubicBezTo>
                    <a:cubicBezTo>
                      <a:pt x="195" y="262"/>
                      <a:pt x="195" y="262"/>
                      <a:pt x="195" y="262"/>
                    </a:cubicBezTo>
                    <a:cubicBezTo>
                      <a:pt x="195" y="262"/>
                      <a:pt x="195" y="262"/>
                      <a:pt x="195" y="262"/>
                    </a:cubicBezTo>
                    <a:cubicBezTo>
                      <a:pt x="196" y="262"/>
                      <a:pt x="196" y="262"/>
                      <a:pt x="196" y="262"/>
                    </a:cubicBezTo>
                    <a:cubicBezTo>
                      <a:pt x="196" y="262"/>
                      <a:pt x="196" y="262"/>
                      <a:pt x="196" y="262"/>
                    </a:cubicBezTo>
                    <a:cubicBezTo>
                      <a:pt x="196" y="262"/>
                      <a:pt x="197" y="262"/>
                      <a:pt x="197" y="263"/>
                    </a:cubicBezTo>
                    <a:cubicBezTo>
                      <a:pt x="197" y="263"/>
                      <a:pt x="197" y="263"/>
                      <a:pt x="197" y="263"/>
                    </a:cubicBezTo>
                    <a:cubicBezTo>
                      <a:pt x="197" y="264"/>
                      <a:pt x="197" y="264"/>
                      <a:pt x="197" y="264"/>
                    </a:cubicBezTo>
                    <a:cubicBezTo>
                      <a:pt x="198" y="264"/>
                      <a:pt x="198" y="264"/>
                      <a:pt x="198" y="264"/>
                    </a:cubicBezTo>
                    <a:cubicBezTo>
                      <a:pt x="198" y="264"/>
                      <a:pt x="198" y="264"/>
                      <a:pt x="198" y="264"/>
                    </a:cubicBezTo>
                    <a:cubicBezTo>
                      <a:pt x="199" y="265"/>
                      <a:pt x="199" y="265"/>
                      <a:pt x="199" y="265"/>
                    </a:cubicBezTo>
                    <a:cubicBezTo>
                      <a:pt x="200" y="265"/>
                      <a:pt x="200" y="265"/>
                      <a:pt x="200" y="265"/>
                    </a:cubicBezTo>
                    <a:cubicBezTo>
                      <a:pt x="200" y="265"/>
                      <a:pt x="200" y="265"/>
                      <a:pt x="200" y="265"/>
                    </a:cubicBezTo>
                    <a:cubicBezTo>
                      <a:pt x="201" y="265"/>
                      <a:pt x="201" y="265"/>
                      <a:pt x="201" y="265"/>
                    </a:cubicBezTo>
                    <a:cubicBezTo>
                      <a:pt x="202" y="265"/>
                      <a:pt x="202" y="265"/>
                      <a:pt x="202" y="265"/>
                    </a:cubicBezTo>
                    <a:cubicBezTo>
                      <a:pt x="202" y="264"/>
                      <a:pt x="202" y="264"/>
                      <a:pt x="202" y="264"/>
                    </a:cubicBezTo>
                    <a:cubicBezTo>
                      <a:pt x="203" y="264"/>
                      <a:pt x="203" y="264"/>
                      <a:pt x="203" y="264"/>
                    </a:cubicBezTo>
                    <a:cubicBezTo>
                      <a:pt x="203" y="264"/>
                      <a:pt x="203" y="264"/>
                      <a:pt x="203" y="264"/>
                    </a:cubicBezTo>
                    <a:cubicBezTo>
                      <a:pt x="203" y="263"/>
                      <a:pt x="203" y="263"/>
                      <a:pt x="203" y="263"/>
                    </a:cubicBezTo>
                    <a:cubicBezTo>
                      <a:pt x="204" y="262"/>
                      <a:pt x="204" y="262"/>
                      <a:pt x="204" y="262"/>
                    </a:cubicBezTo>
                    <a:cubicBezTo>
                      <a:pt x="204" y="262"/>
                      <a:pt x="204" y="262"/>
                      <a:pt x="204" y="262"/>
                    </a:cubicBezTo>
                    <a:cubicBezTo>
                      <a:pt x="204" y="262"/>
                      <a:pt x="204" y="262"/>
                      <a:pt x="204" y="262"/>
                    </a:cubicBezTo>
                    <a:cubicBezTo>
                      <a:pt x="204" y="262"/>
                      <a:pt x="204" y="262"/>
                      <a:pt x="204" y="262"/>
                    </a:cubicBezTo>
                    <a:cubicBezTo>
                      <a:pt x="205" y="262"/>
                      <a:pt x="205" y="262"/>
                      <a:pt x="205" y="262"/>
                    </a:cubicBezTo>
                    <a:cubicBezTo>
                      <a:pt x="206" y="262"/>
                      <a:pt x="206" y="262"/>
                      <a:pt x="206" y="262"/>
                    </a:cubicBezTo>
                    <a:cubicBezTo>
                      <a:pt x="207" y="262"/>
                      <a:pt x="207" y="262"/>
                      <a:pt x="207" y="262"/>
                    </a:cubicBezTo>
                    <a:cubicBezTo>
                      <a:pt x="207" y="262"/>
                      <a:pt x="207" y="262"/>
                      <a:pt x="207" y="262"/>
                    </a:cubicBezTo>
                    <a:cubicBezTo>
                      <a:pt x="208" y="263"/>
                      <a:pt x="208" y="263"/>
                      <a:pt x="208" y="263"/>
                    </a:cubicBezTo>
                    <a:cubicBezTo>
                      <a:pt x="208" y="262"/>
                      <a:pt x="208" y="262"/>
                      <a:pt x="208" y="262"/>
                    </a:cubicBezTo>
                    <a:cubicBezTo>
                      <a:pt x="208" y="262"/>
                      <a:pt x="209" y="262"/>
                      <a:pt x="209" y="263"/>
                    </a:cubicBezTo>
                    <a:cubicBezTo>
                      <a:pt x="209" y="263"/>
                      <a:pt x="209" y="263"/>
                      <a:pt x="209" y="263"/>
                    </a:cubicBezTo>
                    <a:cubicBezTo>
                      <a:pt x="210" y="263"/>
                      <a:pt x="210" y="263"/>
                      <a:pt x="210" y="263"/>
                    </a:cubicBezTo>
                    <a:cubicBezTo>
                      <a:pt x="210" y="264"/>
                      <a:pt x="210" y="264"/>
                      <a:pt x="211" y="264"/>
                    </a:cubicBezTo>
                    <a:cubicBezTo>
                      <a:pt x="211" y="264"/>
                      <a:pt x="211" y="265"/>
                      <a:pt x="211" y="265"/>
                    </a:cubicBezTo>
                    <a:cubicBezTo>
                      <a:pt x="212" y="265"/>
                      <a:pt x="212" y="265"/>
                      <a:pt x="212" y="265"/>
                    </a:cubicBezTo>
                    <a:cubicBezTo>
                      <a:pt x="212" y="265"/>
                      <a:pt x="212" y="265"/>
                      <a:pt x="212" y="265"/>
                    </a:cubicBezTo>
                    <a:cubicBezTo>
                      <a:pt x="212" y="265"/>
                      <a:pt x="213" y="265"/>
                      <a:pt x="213" y="265"/>
                    </a:cubicBezTo>
                    <a:cubicBezTo>
                      <a:pt x="213" y="265"/>
                      <a:pt x="214" y="265"/>
                      <a:pt x="214" y="265"/>
                    </a:cubicBezTo>
                    <a:cubicBezTo>
                      <a:pt x="214" y="265"/>
                      <a:pt x="214" y="265"/>
                      <a:pt x="214" y="265"/>
                    </a:cubicBezTo>
                    <a:cubicBezTo>
                      <a:pt x="214" y="265"/>
                      <a:pt x="214" y="265"/>
                      <a:pt x="214" y="265"/>
                    </a:cubicBezTo>
                    <a:cubicBezTo>
                      <a:pt x="215" y="265"/>
                      <a:pt x="215" y="265"/>
                      <a:pt x="215" y="265"/>
                    </a:cubicBezTo>
                    <a:cubicBezTo>
                      <a:pt x="215" y="265"/>
                      <a:pt x="215" y="265"/>
                      <a:pt x="215" y="265"/>
                    </a:cubicBezTo>
                    <a:cubicBezTo>
                      <a:pt x="216" y="265"/>
                      <a:pt x="216" y="265"/>
                      <a:pt x="216" y="265"/>
                    </a:cubicBezTo>
                    <a:cubicBezTo>
                      <a:pt x="216" y="265"/>
                      <a:pt x="216" y="265"/>
                      <a:pt x="216" y="265"/>
                    </a:cubicBezTo>
                    <a:cubicBezTo>
                      <a:pt x="217" y="264"/>
                      <a:pt x="217" y="264"/>
                      <a:pt x="217" y="264"/>
                    </a:cubicBezTo>
                    <a:cubicBezTo>
                      <a:pt x="218" y="264"/>
                      <a:pt x="218" y="264"/>
                      <a:pt x="218" y="264"/>
                    </a:cubicBezTo>
                    <a:cubicBezTo>
                      <a:pt x="219" y="264"/>
                      <a:pt x="219" y="264"/>
                      <a:pt x="219" y="264"/>
                    </a:cubicBezTo>
                    <a:cubicBezTo>
                      <a:pt x="219" y="263"/>
                      <a:pt x="219" y="263"/>
                      <a:pt x="219" y="263"/>
                    </a:cubicBezTo>
                    <a:cubicBezTo>
                      <a:pt x="219" y="263"/>
                      <a:pt x="219" y="263"/>
                      <a:pt x="219" y="263"/>
                    </a:cubicBezTo>
                    <a:cubicBezTo>
                      <a:pt x="220" y="262"/>
                      <a:pt x="220" y="262"/>
                      <a:pt x="220" y="262"/>
                    </a:cubicBezTo>
                    <a:cubicBezTo>
                      <a:pt x="220" y="262"/>
                      <a:pt x="220" y="262"/>
                      <a:pt x="220" y="262"/>
                    </a:cubicBezTo>
                    <a:cubicBezTo>
                      <a:pt x="221" y="262"/>
                      <a:pt x="221" y="262"/>
                      <a:pt x="221" y="262"/>
                    </a:cubicBezTo>
                    <a:cubicBezTo>
                      <a:pt x="221" y="262"/>
                      <a:pt x="221" y="262"/>
                      <a:pt x="221" y="262"/>
                    </a:cubicBezTo>
                    <a:cubicBezTo>
                      <a:pt x="223" y="262"/>
                      <a:pt x="223" y="262"/>
                      <a:pt x="223" y="262"/>
                    </a:cubicBezTo>
                    <a:cubicBezTo>
                      <a:pt x="224" y="262"/>
                      <a:pt x="224" y="262"/>
                      <a:pt x="224" y="262"/>
                    </a:cubicBezTo>
                    <a:cubicBezTo>
                      <a:pt x="224" y="262"/>
                      <a:pt x="224" y="262"/>
                      <a:pt x="224" y="262"/>
                    </a:cubicBezTo>
                    <a:cubicBezTo>
                      <a:pt x="225" y="263"/>
                      <a:pt x="225" y="263"/>
                      <a:pt x="225" y="263"/>
                    </a:cubicBezTo>
                    <a:cubicBezTo>
                      <a:pt x="225" y="262"/>
                      <a:pt x="225" y="262"/>
                      <a:pt x="225" y="262"/>
                    </a:cubicBezTo>
                    <a:cubicBezTo>
                      <a:pt x="225" y="262"/>
                      <a:pt x="225" y="262"/>
                      <a:pt x="225" y="262"/>
                    </a:cubicBezTo>
                    <a:cubicBezTo>
                      <a:pt x="226" y="262"/>
                      <a:pt x="226" y="262"/>
                      <a:pt x="226" y="262"/>
                    </a:cubicBezTo>
                    <a:cubicBezTo>
                      <a:pt x="226" y="262"/>
                      <a:pt x="226" y="262"/>
                      <a:pt x="226" y="262"/>
                    </a:cubicBezTo>
                    <a:cubicBezTo>
                      <a:pt x="226" y="261"/>
                      <a:pt x="226" y="261"/>
                      <a:pt x="226" y="261"/>
                    </a:cubicBezTo>
                    <a:cubicBezTo>
                      <a:pt x="227" y="261"/>
                      <a:pt x="227" y="261"/>
                      <a:pt x="227" y="261"/>
                    </a:cubicBezTo>
                    <a:cubicBezTo>
                      <a:pt x="227" y="261"/>
                      <a:pt x="227" y="261"/>
                      <a:pt x="227" y="261"/>
                    </a:cubicBezTo>
                    <a:cubicBezTo>
                      <a:pt x="227" y="262"/>
                      <a:pt x="227" y="262"/>
                      <a:pt x="227" y="262"/>
                    </a:cubicBezTo>
                    <a:cubicBezTo>
                      <a:pt x="227" y="262"/>
                      <a:pt x="227" y="262"/>
                      <a:pt x="227" y="262"/>
                    </a:cubicBezTo>
                    <a:cubicBezTo>
                      <a:pt x="227" y="263"/>
                      <a:pt x="227" y="263"/>
                      <a:pt x="227" y="263"/>
                    </a:cubicBezTo>
                    <a:cubicBezTo>
                      <a:pt x="226" y="263"/>
                      <a:pt x="226" y="263"/>
                      <a:pt x="226" y="263"/>
                    </a:cubicBezTo>
                    <a:cubicBezTo>
                      <a:pt x="226" y="263"/>
                      <a:pt x="226" y="264"/>
                      <a:pt x="226" y="264"/>
                    </a:cubicBezTo>
                    <a:cubicBezTo>
                      <a:pt x="226" y="265"/>
                      <a:pt x="226" y="265"/>
                      <a:pt x="226" y="265"/>
                    </a:cubicBezTo>
                    <a:cubicBezTo>
                      <a:pt x="226" y="265"/>
                      <a:pt x="226" y="265"/>
                      <a:pt x="226" y="265"/>
                    </a:cubicBezTo>
                    <a:cubicBezTo>
                      <a:pt x="227" y="265"/>
                      <a:pt x="227" y="265"/>
                      <a:pt x="227" y="265"/>
                    </a:cubicBezTo>
                    <a:cubicBezTo>
                      <a:pt x="226" y="266"/>
                      <a:pt x="226" y="266"/>
                      <a:pt x="226" y="266"/>
                    </a:cubicBezTo>
                    <a:cubicBezTo>
                      <a:pt x="226" y="266"/>
                      <a:pt x="226" y="266"/>
                      <a:pt x="226" y="266"/>
                    </a:cubicBezTo>
                    <a:cubicBezTo>
                      <a:pt x="226" y="267"/>
                      <a:pt x="226" y="267"/>
                      <a:pt x="226" y="267"/>
                    </a:cubicBezTo>
                    <a:cubicBezTo>
                      <a:pt x="226" y="268"/>
                      <a:pt x="226" y="268"/>
                      <a:pt x="226" y="268"/>
                    </a:cubicBezTo>
                    <a:cubicBezTo>
                      <a:pt x="226" y="268"/>
                      <a:pt x="226" y="268"/>
                      <a:pt x="226" y="268"/>
                    </a:cubicBezTo>
                    <a:cubicBezTo>
                      <a:pt x="226" y="269"/>
                      <a:pt x="226" y="269"/>
                      <a:pt x="226" y="269"/>
                    </a:cubicBezTo>
                    <a:cubicBezTo>
                      <a:pt x="226" y="269"/>
                      <a:pt x="226" y="269"/>
                      <a:pt x="226" y="269"/>
                    </a:cubicBezTo>
                    <a:cubicBezTo>
                      <a:pt x="226" y="270"/>
                      <a:pt x="226" y="270"/>
                      <a:pt x="226" y="270"/>
                    </a:cubicBezTo>
                    <a:cubicBezTo>
                      <a:pt x="226" y="271"/>
                      <a:pt x="226" y="271"/>
                      <a:pt x="226" y="271"/>
                    </a:cubicBezTo>
                    <a:cubicBezTo>
                      <a:pt x="226" y="271"/>
                      <a:pt x="226" y="271"/>
                      <a:pt x="226" y="271"/>
                    </a:cubicBezTo>
                    <a:cubicBezTo>
                      <a:pt x="226" y="272"/>
                      <a:pt x="226" y="272"/>
                      <a:pt x="226" y="272"/>
                    </a:cubicBezTo>
                    <a:cubicBezTo>
                      <a:pt x="226" y="273"/>
                      <a:pt x="226" y="273"/>
                      <a:pt x="226" y="273"/>
                    </a:cubicBezTo>
                    <a:cubicBezTo>
                      <a:pt x="225" y="273"/>
                      <a:pt x="225" y="273"/>
                      <a:pt x="225" y="273"/>
                    </a:cubicBezTo>
                    <a:cubicBezTo>
                      <a:pt x="225" y="274"/>
                      <a:pt x="225" y="274"/>
                      <a:pt x="225" y="274"/>
                    </a:cubicBezTo>
                    <a:cubicBezTo>
                      <a:pt x="225" y="275"/>
                      <a:pt x="225" y="275"/>
                      <a:pt x="225" y="275"/>
                    </a:cubicBezTo>
                    <a:cubicBezTo>
                      <a:pt x="224" y="275"/>
                      <a:pt x="224" y="275"/>
                      <a:pt x="224" y="275"/>
                    </a:cubicBezTo>
                    <a:cubicBezTo>
                      <a:pt x="224" y="276"/>
                      <a:pt x="224" y="276"/>
                      <a:pt x="224" y="276"/>
                    </a:cubicBezTo>
                    <a:cubicBezTo>
                      <a:pt x="224" y="276"/>
                      <a:pt x="224" y="276"/>
                      <a:pt x="224" y="276"/>
                    </a:cubicBezTo>
                    <a:cubicBezTo>
                      <a:pt x="224" y="277"/>
                      <a:pt x="224" y="277"/>
                      <a:pt x="224" y="277"/>
                    </a:cubicBezTo>
                    <a:cubicBezTo>
                      <a:pt x="224" y="277"/>
                      <a:pt x="224" y="277"/>
                      <a:pt x="224" y="277"/>
                    </a:cubicBezTo>
                    <a:cubicBezTo>
                      <a:pt x="224" y="278"/>
                      <a:pt x="224" y="278"/>
                      <a:pt x="224" y="278"/>
                    </a:cubicBezTo>
                    <a:cubicBezTo>
                      <a:pt x="223" y="278"/>
                      <a:pt x="223" y="278"/>
                      <a:pt x="223" y="278"/>
                    </a:cubicBezTo>
                    <a:cubicBezTo>
                      <a:pt x="223" y="279"/>
                      <a:pt x="223" y="279"/>
                      <a:pt x="223" y="279"/>
                    </a:cubicBezTo>
                    <a:cubicBezTo>
                      <a:pt x="223" y="279"/>
                      <a:pt x="223" y="279"/>
                      <a:pt x="223" y="279"/>
                    </a:cubicBezTo>
                    <a:cubicBezTo>
                      <a:pt x="222" y="280"/>
                      <a:pt x="222" y="280"/>
                      <a:pt x="222" y="280"/>
                    </a:cubicBezTo>
                    <a:cubicBezTo>
                      <a:pt x="222" y="281"/>
                      <a:pt x="222" y="281"/>
                      <a:pt x="222" y="281"/>
                    </a:cubicBezTo>
                    <a:cubicBezTo>
                      <a:pt x="222" y="281"/>
                      <a:pt x="222" y="281"/>
                      <a:pt x="222" y="281"/>
                    </a:cubicBezTo>
                    <a:cubicBezTo>
                      <a:pt x="221" y="282"/>
                      <a:pt x="221" y="282"/>
                      <a:pt x="221" y="282"/>
                    </a:cubicBezTo>
                    <a:cubicBezTo>
                      <a:pt x="221" y="284"/>
                      <a:pt x="221" y="284"/>
                      <a:pt x="221" y="284"/>
                    </a:cubicBezTo>
                    <a:cubicBezTo>
                      <a:pt x="221" y="285"/>
                      <a:pt x="221" y="285"/>
                      <a:pt x="221" y="285"/>
                    </a:cubicBezTo>
                    <a:cubicBezTo>
                      <a:pt x="221" y="285"/>
                      <a:pt x="221" y="285"/>
                      <a:pt x="221" y="285"/>
                    </a:cubicBezTo>
                    <a:cubicBezTo>
                      <a:pt x="220" y="286"/>
                      <a:pt x="220" y="286"/>
                      <a:pt x="220" y="286"/>
                    </a:cubicBezTo>
                    <a:cubicBezTo>
                      <a:pt x="220" y="287"/>
                      <a:pt x="220" y="287"/>
                      <a:pt x="220" y="287"/>
                    </a:cubicBezTo>
                    <a:cubicBezTo>
                      <a:pt x="219" y="288"/>
                      <a:pt x="219" y="288"/>
                      <a:pt x="219" y="288"/>
                    </a:cubicBezTo>
                    <a:cubicBezTo>
                      <a:pt x="219" y="288"/>
                      <a:pt x="219" y="288"/>
                      <a:pt x="219" y="288"/>
                    </a:cubicBezTo>
                    <a:cubicBezTo>
                      <a:pt x="218" y="289"/>
                      <a:pt x="216" y="289"/>
                      <a:pt x="215" y="289"/>
                    </a:cubicBezTo>
                    <a:cubicBezTo>
                      <a:pt x="214" y="289"/>
                      <a:pt x="213" y="289"/>
                      <a:pt x="211" y="289"/>
                    </a:cubicBezTo>
                    <a:cubicBezTo>
                      <a:pt x="211" y="289"/>
                      <a:pt x="211" y="288"/>
                      <a:pt x="211" y="288"/>
                    </a:cubicBezTo>
                    <a:cubicBezTo>
                      <a:pt x="211" y="288"/>
                      <a:pt x="210" y="289"/>
                      <a:pt x="210" y="289"/>
                    </a:cubicBezTo>
                    <a:cubicBezTo>
                      <a:pt x="210" y="289"/>
                      <a:pt x="210" y="289"/>
                      <a:pt x="209" y="288"/>
                    </a:cubicBezTo>
                    <a:cubicBezTo>
                      <a:pt x="209" y="288"/>
                      <a:pt x="209" y="288"/>
                      <a:pt x="209" y="288"/>
                    </a:cubicBezTo>
                    <a:cubicBezTo>
                      <a:pt x="208" y="287"/>
                      <a:pt x="208" y="288"/>
                      <a:pt x="208" y="287"/>
                    </a:cubicBezTo>
                    <a:cubicBezTo>
                      <a:pt x="207" y="287"/>
                      <a:pt x="207" y="287"/>
                      <a:pt x="206" y="287"/>
                    </a:cubicBezTo>
                    <a:cubicBezTo>
                      <a:pt x="205" y="287"/>
                      <a:pt x="205" y="287"/>
                      <a:pt x="205" y="287"/>
                    </a:cubicBezTo>
                    <a:cubicBezTo>
                      <a:pt x="204" y="287"/>
                      <a:pt x="204" y="287"/>
                      <a:pt x="203" y="287"/>
                    </a:cubicBezTo>
                    <a:cubicBezTo>
                      <a:pt x="203" y="287"/>
                      <a:pt x="202" y="288"/>
                      <a:pt x="202" y="288"/>
                    </a:cubicBezTo>
                    <a:cubicBezTo>
                      <a:pt x="201" y="288"/>
                      <a:pt x="200" y="288"/>
                      <a:pt x="200" y="289"/>
                    </a:cubicBezTo>
                    <a:cubicBezTo>
                      <a:pt x="199" y="290"/>
                      <a:pt x="198" y="290"/>
                      <a:pt x="197" y="290"/>
                    </a:cubicBezTo>
                    <a:cubicBezTo>
                      <a:pt x="196" y="290"/>
                      <a:pt x="196" y="289"/>
                      <a:pt x="195" y="289"/>
                    </a:cubicBezTo>
                    <a:cubicBezTo>
                      <a:pt x="195" y="289"/>
                      <a:pt x="194" y="289"/>
                      <a:pt x="194" y="289"/>
                    </a:cubicBezTo>
                    <a:cubicBezTo>
                      <a:pt x="193" y="289"/>
                      <a:pt x="193" y="289"/>
                      <a:pt x="192" y="289"/>
                    </a:cubicBezTo>
                    <a:cubicBezTo>
                      <a:pt x="192" y="289"/>
                      <a:pt x="191" y="289"/>
                      <a:pt x="191" y="289"/>
                    </a:cubicBezTo>
                    <a:cubicBezTo>
                      <a:pt x="189" y="288"/>
                      <a:pt x="188" y="287"/>
                      <a:pt x="186" y="287"/>
                    </a:cubicBezTo>
                    <a:cubicBezTo>
                      <a:pt x="184" y="286"/>
                      <a:pt x="182" y="287"/>
                      <a:pt x="180" y="286"/>
                    </a:cubicBezTo>
                    <a:cubicBezTo>
                      <a:pt x="180" y="285"/>
                      <a:pt x="180" y="285"/>
                      <a:pt x="180" y="285"/>
                    </a:cubicBezTo>
                    <a:cubicBezTo>
                      <a:pt x="179" y="285"/>
                      <a:pt x="179" y="285"/>
                      <a:pt x="179" y="285"/>
                    </a:cubicBezTo>
                    <a:cubicBezTo>
                      <a:pt x="179" y="285"/>
                      <a:pt x="178" y="285"/>
                      <a:pt x="177" y="285"/>
                    </a:cubicBezTo>
                    <a:cubicBezTo>
                      <a:pt x="177" y="285"/>
                      <a:pt x="177" y="285"/>
                      <a:pt x="176" y="284"/>
                    </a:cubicBezTo>
                    <a:cubicBezTo>
                      <a:pt x="174" y="284"/>
                      <a:pt x="174" y="284"/>
                      <a:pt x="174" y="284"/>
                    </a:cubicBezTo>
                    <a:cubicBezTo>
                      <a:pt x="174" y="284"/>
                      <a:pt x="173" y="284"/>
                      <a:pt x="172" y="284"/>
                    </a:cubicBezTo>
                    <a:cubicBezTo>
                      <a:pt x="172" y="284"/>
                      <a:pt x="172" y="283"/>
                      <a:pt x="172" y="283"/>
                    </a:cubicBezTo>
                    <a:cubicBezTo>
                      <a:pt x="172" y="282"/>
                      <a:pt x="171" y="282"/>
                      <a:pt x="171" y="281"/>
                    </a:cubicBezTo>
                    <a:cubicBezTo>
                      <a:pt x="171" y="281"/>
                      <a:pt x="170" y="280"/>
                      <a:pt x="169" y="280"/>
                    </a:cubicBezTo>
                    <a:cubicBezTo>
                      <a:pt x="169" y="280"/>
                      <a:pt x="167" y="280"/>
                      <a:pt x="167" y="280"/>
                    </a:cubicBezTo>
                    <a:cubicBezTo>
                      <a:pt x="166" y="280"/>
                      <a:pt x="164" y="281"/>
                      <a:pt x="164" y="281"/>
                    </a:cubicBezTo>
                    <a:cubicBezTo>
                      <a:pt x="164" y="281"/>
                      <a:pt x="162" y="281"/>
                      <a:pt x="162" y="281"/>
                    </a:cubicBezTo>
                    <a:cubicBezTo>
                      <a:pt x="161" y="282"/>
                      <a:pt x="159" y="283"/>
                      <a:pt x="159" y="283"/>
                    </a:cubicBezTo>
                    <a:cubicBezTo>
                      <a:pt x="159" y="283"/>
                      <a:pt x="159" y="285"/>
                      <a:pt x="158" y="285"/>
                    </a:cubicBezTo>
                    <a:cubicBezTo>
                      <a:pt x="158" y="286"/>
                      <a:pt x="158" y="287"/>
                      <a:pt x="159" y="287"/>
                    </a:cubicBezTo>
                    <a:cubicBezTo>
                      <a:pt x="159" y="287"/>
                      <a:pt x="159" y="289"/>
                      <a:pt x="159" y="289"/>
                    </a:cubicBezTo>
                    <a:cubicBezTo>
                      <a:pt x="159" y="290"/>
                      <a:pt x="158" y="290"/>
                      <a:pt x="158" y="291"/>
                    </a:cubicBezTo>
                    <a:cubicBezTo>
                      <a:pt x="158" y="291"/>
                      <a:pt x="156" y="293"/>
                      <a:pt x="155" y="293"/>
                    </a:cubicBezTo>
                    <a:cubicBezTo>
                      <a:pt x="154" y="293"/>
                      <a:pt x="153" y="292"/>
                      <a:pt x="152" y="291"/>
                    </a:cubicBezTo>
                    <a:cubicBezTo>
                      <a:pt x="151" y="290"/>
                      <a:pt x="149" y="290"/>
                      <a:pt x="148" y="289"/>
                    </a:cubicBezTo>
                    <a:cubicBezTo>
                      <a:pt x="147" y="289"/>
                      <a:pt x="145" y="288"/>
                      <a:pt x="144" y="288"/>
                    </a:cubicBezTo>
                    <a:cubicBezTo>
                      <a:pt x="143" y="288"/>
                      <a:pt x="143" y="288"/>
                      <a:pt x="142" y="288"/>
                    </a:cubicBezTo>
                    <a:cubicBezTo>
                      <a:pt x="141" y="288"/>
                      <a:pt x="141" y="287"/>
                      <a:pt x="140" y="287"/>
                    </a:cubicBezTo>
                    <a:cubicBezTo>
                      <a:pt x="139" y="286"/>
                      <a:pt x="139" y="285"/>
                      <a:pt x="139" y="285"/>
                    </a:cubicBezTo>
                    <a:cubicBezTo>
                      <a:pt x="139" y="284"/>
                      <a:pt x="138" y="283"/>
                      <a:pt x="138" y="283"/>
                    </a:cubicBezTo>
                    <a:cubicBezTo>
                      <a:pt x="137" y="282"/>
                      <a:pt x="137" y="282"/>
                      <a:pt x="136" y="282"/>
                    </a:cubicBezTo>
                    <a:cubicBezTo>
                      <a:pt x="135" y="282"/>
                      <a:pt x="134" y="281"/>
                      <a:pt x="134" y="281"/>
                    </a:cubicBezTo>
                    <a:cubicBezTo>
                      <a:pt x="133" y="281"/>
                      <a:pt x="132" y="281"/>
                      <a:pt x="132" y="281"/>
                    </a:cubicBezTo>
                    <a:cubicBezTo>
                      <a:pt x="130" y="280"/>
                      <a:pt x="130" y="280"/>
                      <a:pt x="130" y="280"/>
                    </a:cubicBezTo>
                    <a:cubicBezTo>
                      <a:pt x="130" y="280"/>
                      <a:pt x="129" y="280"/>
                      <a:pt x="129" y="281"/>
                    </a:cubicBezTo>
                    <a:cubicBezTo>
                      <a:pt x="129" y="281"/>
                      <a:pt x="127" y="281"/>
                      <a:pt x="127" y="281"/>
                    </a:cubicBezTo>
                    <a:cubicBezTo>
                      <a:pt x="126" y="281"/>
                      <a:pt x="126" y="281"/>
                      <a:pt x="126" y="281"/>
                    </a:cubicBezTo>
                    <a:cubicBezTo>
                      <a:pt x="124" y="280"/>
                      <a:pt x="124" y="280"/>
                      <a:pt x="124" y="280"/>
                    </a:cubicBezTo>
                    <a:cubicBezTo>
                      <a:pt x="124" y="280"/>
                      <a:pt x="124" y="280"/>
                      <a:pt x="124" y="280"/>
                    </a:cubicBezTo>
                    <a:cubicBezTo>
                      <a:pt x="122" y="279"/>
                      <a:pt x="122" y="279"/>
                      <a:pt x="122" y="279"/>
                    </a:cubicBezTo>
                    <a:cubicBezTo>
                      <a:pt x="122" y="279"/>
                      <a:pt x="122" y="279"/>
                      <a:pt x="122" y="279"/>
                    </a:cubicBezTo>
                    <a:cubicBezTo>
                      <a:pt x="121" y="279"/>
                      <a:pt x="121" y="279"/>
                      <a:pt x="121" y="279"/>
                    </a:cubicBezTo>
                    <a:cubicBezTo>
                      <a:pt x="121" y="279"/>
                      <a:pt x="121" y="279"/>
                      <a:pt x="121" y="278"/>
                    </a:cubicBezTo>
                    <a:cubicBezTo>
                      <a:pt x="121" y="278"/>
                      <a:pt x="121" y="278"/>
                      <a:pt x="121" y="278"/>
                    </a:cubicBezTo>
                    <a:cubicBezTo>
                      <a:pt x="120" y="277"/>
                      <a:pt x="120" y="277"/>
                      <a:pt x="120" y="277"/>
                    </a:cubicBezTo>
                    <a:cubicBezTo>
                      <a:pt x="120" y="276"/>
                      <a:pt x="120" y="276"/>
                      <a:pt x="120" y="276"/>
                    </a:cubicBezTo>
                    <a:cubicBezTo>
                      <a:pt x="119" y="276"/>
                      <a:pt x="119" y="276"/>
                      <a:pt x="119" y="276"/>
                    </a:cubicBezTo>
                    <a:cubicBezTo>
                      <a:pt x="119" y="277"/>
                      <a:pt x="119" y="277"/>
                      <a:pt x="119" y="277"/>
                    </a:cubicBezTo>
                    <a:cubicBezTo>
                      <a:pt x="119" y="277"/>
                      <a:pt x="119" y="277"/>
                      <a:pt x="119" y="277"/>
                    </a:cubicBezTo>
                    <a:cubicBezTo>
                      <a:pt x="119" y="277"/>
                      <a:pt x="120" y="278"/>
                      <a:pt x="119" y="277"/>
                    </a:cubicBezTo>
                    <a:cubicBezTo>
                      <a:pt x="119" y="277"/>
                      <a:pt x="119" y="277"/>
                      <a:pt x="119" y="277"/>
                    </a:cubicBezTo>
                    <a:cubicBezTo>
                      <a:pt x="117" y="277"/>
                      <a:pt x="117" y="277"/>
                      <a:pt x="117" y="277"/>
                    </a:cubicBezTo>
                    <a:cubicBezTo>
                      <a:pt x="117" y="276"/>
                      <a:pt x="117" y="276"/>
                      <a:pt x="117" y="276"/>
                    </a:cubicBezTo>
                    <a:cubicBezTo>
                      <a:pt x="116" y="275"/>
                      <a:pt x="116" y="275"/>
                      <a:pt x="116" y="275"/>
                    </a:cubicBezTo>
                    <a:cubicBezTo>
                      <a:pt x="116" y="275"/>
                      <a:pt x="116" y="275"/>
                      <a:pt x="116" y="275"/>
                    </a:cubicBezTo>
                    <a:cubicBezTo>
                      <a:pt x="116" y="275"/>
                      <a:pt x="116" y="274"/>
                      <a:pt x="116" y="274"/>
                    </a:cubicBezTo>
                    <a:cubicBezTo>
                      <a:pt x="117" y="274"/>
                      <a:pt x="118" y="273"/>
                      <a:pt x="118" y="273"/>
                    </a:cubicBezTo>
                    <a:cubicBezTo>
                      <a:pt x="118" y="273"/>
                      <a:pt x="118" y="273"/>
                      <a:pt x="119" y="273"/>
                    </a:cubicBezTo>
                    <a:cubicBezTo>
                      <a:pt x="119" y="272"/>
                      <a:pt x="119" y="272"/>
                      <a:pt x="119" y="272"/>
                    </a:cubicBezTo>
                    <a:cubicBezTo>
                      <a:pt x="119" y="271"/>
                      <a:pt x="119" y="271"/>
                      <a:pt x="119" y="271"/>
                    </a:cubicBezTo>
                    <a:cubicBezTo>
                      <a:pt x="120" y="271"/>
                      <a:pt x="120" y="271"/>
                      <a:pt x="120" y="271"/>
                    </a:cubicBezTo>
                    <a:cubicBezTo>
                      <a:pt x="120" y="270"/>
                      <a:pt x="120" y="270"/>
                      <a:pt x="120" y="270"/>
                    </a:cubicBezTo>
                    <a:cubicBezTo>
                      <a:pt x="121" y="270"/>
                      <a:pt x="121" y="270"/>
                      <a:pt x="121" y="270"/>
                    </a:cubicBezTo>
                    <a:cubicBezTo>
                      <a:pt x="121" y="269"/>
                      <a:pt x="121" y="269"/>
                      <a:pt x="121" y="269"/>
                    </a:cubicBezTo>
                    <a:cubicBezTo>
                      <a:pt x="121" y="268"/>
                      <a:pt x="121" y="268"/>
                      <a:pt x="121" y="268"/>
                    </a:cubicBezTo>
                    <a:cubicBezTo>
                      <a:pt x="121" y="268"/>
                      <a:pt x="121" y="268"/>
                      <a:pt x="121" y="268"/>
                    </a:cubicBezTo>
                    <a:cubicBezTo>
                      <a:pt x="120" y="267"/>
                      <a:pt x="120" y="267"/>
                      <a:pt x="120" y="267"/>
                    </a:cubicBezTo>
                    <a:cubicBezTo>
                      <a:pt x="120" y="267"/>
                      <a:pt x="120" y="267"/>
                      <a:pt x="120" y="267"/>
                    </a:cubicBezTo>
                    <a:cubicBezTo>
                      <a:pt x="119" y="266"/>
                      <a:pt x="119" y="266"/>
                      <a:pt x="119" y="266"/>
                    </a:cubicBezTo>
                    <a:cubicBezTo>
                      <a:pt x="118" y="266"/>
                      <a:pt x="118" y="266"/>
                      <a:pt x="118" y="266"/>
                    </a:cubicBezTo>
                    <a:cubicBezTo>
                      <a:pt x="118" y="265"/>
                      <a:pt x="118" y="265"/>
                      <a:pt x="118" y="265"/>
                    </a:cubicBezTo>
                    <a:cubicBezTo>
                      <a:pt x="118" y="264"/>
                      <a:pt x="118" y="264"/>
                      <a:pt x="118" y="264"/>
                    </a:cubicBezTo>
                    <a:cubicBezTo>
                      <a:pt x="119" y="264"/>
                      <a:pt x="119" y="264"/>
                      <a:pt x="119" y="264"/>
                    </a:cubicBezTo>
                    <a:cubicBezTo>
                      <a:pt x="119" y="264"/>
                      <a:pt x="119" y="264"/>
                      <a:pt x="119" y="263"/>
                    </a:cubicBezTo>
                    <a:cubicBezTo>
                      <a:pt x="119" y="263"/>
                      <a:pt x="120" y="263"/>
                      <a:pt x="120" y="263"/>
                    </a:cubicBezTo>
                    <a:cubicBezTo>
                      <a:pt x="120" y="262"/>
                      <a:pt x="120" y="262"/>
                      <a:pt x="120" y="262"/>
                    </a:cubicBezTo>
                    <a:cubicBezTo>
                      <a:pt x="120" y="262"/>
                      <a:pt x="120" y="262"/>
                      <a:pt x="120" y="262"/>
                    </a:cubicBezTo>
                    <a:cubicBezTo>
                      <a:pt x="120" y="261"/>
                      <a:pt x="120" y="261"/>
                      <a:pt x="120" y="261"/>
                    </a:cubicBezTo>
                    <a:cubicBezTo>
                      <a:pt x="120" y="260"/>
                      <a:pt x="120" y="260"/>
                      <a:pt x="120" y="260"/>
                    </a:cubicBezTo>
                    <a:cubicBezTo>
                      <a:pt x="119" y="261"/>
                      <a:pt x="119" y="261"/>
                      <a:pt x="119" y="261"/>
                    </a:cubicBezTo>
                    <a:cubicBezTo>
                      <a:pt x="118" y="262"/>
                      <a:pt x="118" y="262"/>
                      <a:pt x="118" y="262"/>
                    </a:cubicBezTo>
                    <a:cubicBezTo>
                      <a:pt x="118" y="262"/>
                      <a:pt x="118" y="262"/>
                      <a:pt x="117" y="262"/>
                    </a:cubicBezTo>
                    <a:cubicBezTo>
                      <a:pt x="117" y="262"/>
                      <a:pt x="117" y="261"/>
                      <a:pt x="117" y="261"/>
                    </a:cubicBezTo>
                    <a:cubicBezTo>
                      <a:pt x="117" y="261"/>
                      <a:pt x="117" y="261"/>
                      <a:pt x="117" y="261"/>
                    </a:cubicBezTo>
                    <a:cubicBezTo>
                      <a:pt x="117" y="260"/>
                      <a:pt x="117" y="260"/>
                      <a:pt x="117" y="260"/>
                    </a:cubicBezTo>
                    <a:cubicBezTo>
                      <a:pt x="116" y="260"/>
                      <a:pt x="116" y="260"/>
                      <a:pt x="116" y="260"/>
                    </a:cubicBezTo>
                    <a:cubicBezTo>
                      <a:pt x="116" y="259"/>
                      <a:pt x="116" y="259"/>
                      <a:pt x="116" y="259"/>
                    </a:cubicBezTo>
                    <a:cubicBezTo>
                      <a:pt x="115" y="259"/>
                      <a:pt x="115" y="259"/>
                      <a:pt x="115" y="259"/>
                    </a:cubicBezTo>
                    <a:cubicBezTo>
                      <a:pt x="115" y="259"/>
                      <a:pt x="115" y="259"/>
                      <a:pt x="115" y="259"/>
                    </a:cubicBezTo>
                    <a:cubicBezTo>
                      <a:pt x="114" y="259"/>
                      <a:pt x="114" y="259"/>
                      <a:pt x="114" y="259"/>
                    </a:cubicBezTo>
                    <a:cubicBezTo>
                      <a:pt x="114" y="259"/>
                      <a:pt x="114" y="259"/>
                      <a:pt x="114" y="259"/>
                    </a:cubicBezTo>
                    <a:cubicBezTo>
                      <a:pt x="113" y="259"/>
                      <a:pt x="113" y="259"/>
                      <a:pt x="113" y="259"/>
                    </a:cubicBezTo>
                    <a:cubicBezTo>
                      <a:pt x="112" y="260"/>
                      <a:pt x="112" y="260"/>
                      <a:pt x="112" y="260"/>
                    </a:cubicBezTo>
                    <a:cubicBezTo>
                      <a:pt x="112" y="260"/>
                      <a:pt x="113" y="260"/>
                      <a:pt x="112" y="260"/>
                    </a:cubicBezTo>
                    <a:cubicBezTo>
                      <a:pt x="111" y="260"/>
                      <a:pt x="111" y="260"/>
                      <a:pt x="111" y="260"/>
                    </a:cubicBezTo>
                    <a:cubicBezTo>
                      <a:pt x="111" y="261"/>
                      <a:pt x="111" y="261"/>
                      <a:pt x="111" y="261"/>
                    </a:cubicBezTo>
                    <a:cubicBezTo>
                      <a:pt x="110" y="261"/>
                      <a:pt x="110" y="261"/>
                      <a:pt x="110" y="261"/>
                    </a:cubicBezTo>
                    <a:cubicBezTo>
                      <a:pt x="110" y="261"/>
                      <a:pt x="110" y="261"/>
                      <a:pt x="110" y="261"/>
                    </a:cubicBezTo>
                    <a:cubicBezTo>
                      <a:pt x="109" y="261"/>
                      <a:pt x="109" y="261"/>
                      <a:pt x="109" y="261"/>
                    </a:cubicBezTo>
                    <a:cubicBezTo>
                      <a:pt x="108" y="261"/>
                      <a:pt x="108" y="261"/>
                      <a:pt x="108" y="261"/>
                    </a:cubicBezTo>
                    <a:cubicBezTo>
                      <a:pt x="107" y="261"/>
                      <a:pt x="107" y="261"/>
                      <a:pt x="107" y="261"/>
                    </a:cubicBezTo>
                    <a:cubicBezTo>
                      <a:pt x="106" y="261"/>
                      <a:pt x="106" y="261"/>
                      <a:pt x="106" y="261"/>
                    </a:cubicBezTo>
                    <a:cubicBezTo>
                      <a:pt x="105" y="261"/>
                      <a:pt x="105" y="261"/>
                      <a:pt x="105" y="261"/>
                    </a:cubicBezTo>
                    <a:cubicBezTo>
                      <a:pt x="105" y="261"/>
                      <a:pt x="105" y="261"/>
                      <a:pt x="105" y="261"/>
                    </a:cubicBezTo>
                    <a:cubicBezTo>
                      <a:pt x="103" y="261"/>
                      <a:pt x="103" y="261"/>
                      <a:pt x="103" y="261"/>
                    </a:cubicBezTo>
                    <a:cubicBezTo>
                      <a:pt x="102" y="261"/>
                      <a:pt x="102" y="261"/>
                      <a:pt x="102" y="261"/>
                    </a:cubicBezTo>
                    <a:cubicBezTo>
                      <a:pt x="102" y="261"/>
                      <a:pt x="102" y="261"/>
                      <a:pt x="102" y="261"/>
                    </a:cubicBezTo>
                    <a:cubicBezTo>
                      <a:pt x="101" y="260"/>
                      <a:pt x="101" y="260"/>
                      <a:pt x="101" y="260"/>
                    </a:cubicBezTo>
                    <a:cubicBezTo>
                      <a:pt x="100" y="261"/>
                      <a:pt x="100" y="261"/>
                      <a:pt x="100" y="261"/>
                    </a:cubicBezTo>
                    <a:cubicBezTo>
                      <a:pt x="100" y="261"/>
                      <a:pt x="100" y="261"/>
                      <a:pt x="100" y="261"/>
                    </a:cubicBezTo>
                    <a:cubicBezTo>
                      <a:pt x="99" y="261"/>
                      <a:pt x="99" y="261"/>
                      <a:pt x="99" y="261"/>
                    </a:cubicBezTo>
                    <a:cubicBezTo>
                      <a:pt x="98" y="262"/>
                      <a:pt x="98" y="262"/>
                      <a:pt x="98" y="262"/>
                    </a:cubicBezTo>
                    <a:cubicBezTo>
                      <a:pt x="97" y="262"/>
                      <a:pt x="97" y="262"/>
                      <a:pt x="97" y="262"/>
                    </a:cubicBezTo>
                    <a:cubicBezTo>
                      <a:pt x="97" y="262"/>
                      <a:pt x="97" y="262"/>
                      <a:pt x="97" y="262"/>
                    </a:cubicBezTo>
                    <a:cubicBezTo>
                      <a:pt x="96" y="262"/>
                      <a:pt x="96" y="262"/>
                      <a:pt x="96" y="262"/>
                    </a:cubicBezTo>
                    <a:cubicBezTo>
                      <a:pt x="95" y="262"/>
                      <a:pt x="95" y="262"/>
                      <a:pt x="95" y="262"/>
                    </a:cubicBezTo>
                    <a:cubicBezTo>
                      <a:pt x="94" y="261"/>
                      <a:pt x="94" y="261"/>
                      <a:pt x="94" y="261"/>
                    </a:cubicBezTo>
                    <a:cubicBezTo>
                      <a:pt x="94" y="261"/>
                      <a:pt x="94" y="261"/>
                      <a:pt x="94" y="261"/>
                    </a:cubicBezTo>
                    <a:cubicBezTo>
                      <a:pt x="92" y="261"/>
                      <a:pt x="92" y="261"/>
                      <a:pt x="92" y="261"/>
                    </a:cubicBezTo>
                    <a:cubicBezTo>
                      <a:pt x="91" y="261"/>
                      <a:pt x="91" y="261"/>
                      <a:pt x="91" y="261"/>
                    </a:cubicBezTo>
                    <a:cubicBezTo>
                      <a:pt x="89" y="261"/>
                      <a:pt x="89" y="261"/>
                      <a:pt x="89" y="261"/>
                    </a:cubicBezTo>
                    <a:cubicBezTo>
                      <a:pt x="88" y="261"/>
                      <a:pt x="88" y="261"/>
                      <a:pt x="88" y="261"/>
                    </a:cubicBezTo>
                    <a:cubicBezTo>
                      <a:pt x="87" y="261"/>
                      <a:pt x="87" y="261"/>
                      <a:pt x="87" y="261"/>
                    </a:cubicBezTo>
                    <a:cubicBezTo>
                      <a:pt x="85" y="262"/>
                      <a:pt x="85" y="262"/>
                      <a:pt x="85" y="262"/>
                    </a:cubicBezTo>
                    <a:cubicBezTo>
                      <a:pt x="85" y="262"/>
                      <a:pt x="85" y="262"/>
                      <a:pt x="85" y="262"/>
                    </a:cubicBezTo>
                    <a:cubicBezTo>
                      <a:pt x="84" y="262"/>
                      <a:pt x="84" y="262"/>
                      <a:pt x="84" y="262"/>
                    </a:cubicBezTo>
                    <a:cubicBezTo>
                      <a:pt x="84" y="262"/>
                      <a:pt x="81" y="263"/>
                      <a:pt x="81" y="263"/>
                    </a:cubicBezTo>
                    <a:cubicBezTo>
                      <a:pt x="80" y="263"/>
                      <a:pt x="79" y="263"/>
                      <a:pt x="79" y="263"/>
                    </a:cubicBezTo>
                    <a:cubicBezTo>
                      <a:pt x="78" y="264"/>
                      <a:pt x="78" y="264"/>
                      <a:pt x="78" y="264"/>
                    </a:cubicBezTo>
                    <a:cubicBezTo>
                      <a:pt x="76" y="264"/>
                      <a:pt x="76" y="264"/>
                      <a:pt x="76" y="264"/>
                    </a:cubicBezTo>
                    <a:cubicBezTo>
                      <a:pt x="76" y="264"/>
                      <a:pt x="75" y="264"/>
                      <a:pt x="75" y="264"/>
                    </a:cubicBezTo>
                    <a:cubicBezTo>
                      <a:pt x="74" y="264"/>
                      <a:pt x="74" y="265"/>
                      <a:pt x="74" y="265"/>
                    </a:cubicBezTo>
                    <a:cubicBezTo>
                      <a:pt x="73" y="266"/>
                      <a:pt x="73" y="266"/>
                      <a:pt x="73" y="266"/>
                    </a:cubicBezTo>
                    <a:cubicBezTo>
                      <a:pt x="73" y="266"/>
                      <a:pt x="73" y="266"/>
                      <a:pt x="73" y="266"/>
                    </a:cubicBezTo>
                    <a:cubicBezTo>
                      <a:pt x="72" y="266"/>
                      <a:pt x="72" y="266"/>
                      <a:pt x="72" y="266"/>
                    </a:cubicBezTo>
                    <a:cubicBezTo>
                      <a:pt x="72" y="266"/>
                      <a:pt x="72" y="266"/>
                      <a:pt x="72" y="266"/>
                    </a:cubicBezTo>
                    <a:cubicBezTo>
                      <a:pt x="72" y="266"/>
                      <a:pt x="71" y="266"/>
                      <a:pt x="71" y="267"/>
                    </a:cubicBezTo>
                    <a:cubicBezTo>
                      <a:pt x="71" y="267"/>
                      <a:pt x="71" y="267"/>
                      <a:pt x="71" y="267"/>
                    </a:cubicBezTo>
                    <a:cubicBezTo>
                      <a:pt x="70" y="267"/>
                      <a:pt x="70" y="267"/>
                      <a:pt x="70" y="267"/>
                    </a:cubicBezTo>
                    <a:cubicBezTo>
                      <a:pt x="70" y="267"/>
                      <a:pt x="70" y="267"/>
                      <a:pt x="70" y="267"/>
                    </a:cubicBezTo>
                    <a:cubicBezTo>
                      <a:pt x="69" y="267"/>
                      <a:pt x="69" y="267"/>
                      <a:pt x="69" y="267"/>
                    </a:cubicBezTo>
                    <a:cubicBezTo>
                      <a:pt x="69" y="267"/>
                      <a:pt x="69" y="267"/>
                      <a:pt x="69" y="267"/>
                    </a:cubicBezTo>
                    <a:cubicBezTo>
                      <a:pt x="69" y="268"/>
                      <a:pt x="68" y="268"/>
                      <a:pt x="68" y="268"/>
                    </a:cubicBezTo>
                    <a:cubicBezTo>
                      <a:pt x="68" y="268"/>
                      <a:pt x="68" y="268"/>
                      <a:pt x="68" y="268"/>
                    </a:cubicBezTo>
                    <a:cubicBezTo>
                      <a:pt x="68" y="269"/>
                      <a:pt x="67" y="269"/>
                      <a:pt x="67" y="269"/>
                    </a:cubicBezTo>
                    <a:cubicBezTo>
                      <a:pt x="67" y="269"/>
                      <a:pt x="67" y="269"/>
                      <a:pt x="67" y="269"/>
                    </a:cubicBezTo>
                    <a:cubicBezTo>
                      <a:pt x="67" y="269"/>
                      <a:pt x="67" y="269"/>
                      <a:pt x="67" y="269"/>
                    </a:cubicBezTo>
                    <a:cubicBezTo>
                      <a:pt x="67" y="269"/>
                      <a:pt x="66" y="269"/>
                      <a:pt x="66" y="269"/>
                    </a:cubicBezTo>
                    <a:cubicBezTo>
                      <a:pt x="66" y="270"/>
                      <a:pt x="66" y="270"/>
                      <a:pt x="66" y="270"/>
                    </a:cubicBezTo>
                    <a:cubicBezTo>
                      <a:pt x="65" y="270"/>
                      <a:pt x="65" y="270"/>
                      <a:pt x="65" y="270"/>
                    </a:cubicBezTo>
                    <a:cubicBezTo>
                      <a:pt x="65" y="270"/>
                      <a:pt x="65" y="270"/>
                      <a:pt x="65" y="270"/>
                    </a:cubicBezTo>
                    <a:cubicBezTo>
                      <a:pt x="64" y="270"/>
                      <a:pt x="64" y="270"/>
                      <a:pt x="64" y="270"/>
                    </a:cubicBezTo>
                    <a:cubicBezTo>
                      <a:pt x="64" y="270"/>
                      <a:pt x="64" y="270"/>
                      <a:pt x="64" y="270"/>
                    </a:cubicBezTo>
                    <a:cubicBezTo>
                      <a:pt x="63" y="270"/>
                      <a:pt x="63" y="270"/>
                      <a:pt x="63" y="270"/>
                    </a:cubicBezTo>
                    <a:cubicBezTo>
                      <a:pt x="63" y="270"/>
                      <a:pt x="63" y="270"/>
                      <a:pt x="63" y="270"/>
                    </a:cubicBezTo>
                    <a:cubicBezTo>
                      <a:pt x="63" y="270"/>
                      <a:pt x="62" y="270"/>
                      <a:pt x="62" y="270"/>
                    </a:cubicBezTo>
                    <a:cubicBezTo>
                      <a:pt x="62" y="270"/>
                      <a:pt x="62" y="270"/>
                      <a:pt x="62" y="270"/>
                    </a:cubicBezTo>
                    <a:cubicBezTo>
                      <a:pt x="61" y="270"/>
                      <a:pt x="61" y="270"/>
                      <a:pt x="61" y="270"/>
                    </a:cubicBezTo>
                    <a:cubicBezTo>
                      <a:pt x="61" y="269"/>
                      <a:pt x="61" y="269"/>
                      <a:pt x="61" y="269"/>
                    </a:cubicBezTo>
                    <a:cubicBezTo>
                      <a:pt x="60" y="269"/>
                      <a:pt x="60" y="269"/>
                      <a:pt x="60" y="269"/>
                    </a:cubicBezTo>
                    <a:cubicBezTo>
                      <a:pt x="59" y="269"/>
                      <a:pt x="59" y="269"/>
                      <a:pt x="59" y="269"/>
                    </a:cubicBezTo>
                    <a:cubicBezTo>
                      <a:pt x="59" y="269"/>
                      <a:pt x="58" y="269"/>
                      <a:pt x="58" y="269"/>
                    </a:cubicBezTo>
                    <a:cubicBezTo>
                      <a:pt x="58" y="269"/>
                      <a:pt x="56" y="269"/>
                      <a:pt x="56" y="269"/>
                    </a:cubicBezTo>
                    <a:cubicBezTo>
                      <a:pt x="56" y="269"/>
                      <a:pt x="55" y="269"/>
                      <a:pt x="55" y="269"/>
                    </a:cubicBezTo>
                    <a:cubicBezTo>
                      <a:pt x="54" y="269"/>
                      <a:pt x="54" y="269"/>
                      <a:pt x="54" y="269"/>
                    </a:cubicBezTo>
                    <a:cubicBezTo>
                      <a:pt x="53" y="269"/>
                      <a:pt x="53" y="269"/>
                      <a:pt x="53" y="269"/>
                    </a:cubicBezTo>
                    <a:cubicBezTo>
                      <a:pt x="53" y="269"/>
                      <a:pt x="53" y="269"/>
                      <a:pt x="53" y="269"/>
                    </a:cubicBezTo>
                    <a:cubicBezTo>
                      <a:pt x="52" y="269"/>
                      <a:pt x="52" y="269"/>
                      <a:pt x="52" y="269"/>
                    </a:cubicBezTo>
                    <a:cubicBezTo>
                      <a:pt x="52" y="268"/>
                      <a:pt x="52" y="268"/>
                      <a:pt x="52" y="268"/>
                    </a:cubicBezTo>
                    <a:cubicBezTo>
                      <a:pt x="51" y="267"/>
                      <a:pt x="51" y="267"/>
                      <a:pt x="51" y="267"/>
                    </a:cubicBezTo>
                    <a:cubicBezTo>
                      <a:pt x="51" y="267"/>
                      <a:pt x="51" y="267"/>
                      <a:pt x="51" y="267"/>
                    </a:cubicBezTo>
                    <a:cubicBezTo>
                      <a:pt x="50" y="266"/>
                      <a:pt x="50" y="266"/>
                      <a:pt x="50" y="266"/>
                    </a:cubicBezTo>
                    <a:cubicBezTo>
                      <a:pt x="50" y="266"/>
                      <a:pt x="50" y="266"/>
                      <a:pt x="50" y="266"/>
                    </a:cubicBezTo>
                    <a:cubicBezTo>
                      <a:pt x="49" y="266"/>
                      <a:pt x="49" y="266"/>
                      <a:pt x="49" y="266"/>
                    </a:cubicBezTo>
                    <a:cubicBezTo>
                      <a:pt x="49" y="266"/>
                      <a:pt x="49" y="266"/>
                      <a:pt x="49" y="266"/>
                    </a:cubicBezTo>
                    <a:cubicBezTo>
                      <a:pt x="48" y="267"/>
                      <a:pt x="48" y="267"/>
                      <a:pt x="48" y="267"/>
                    </a:cubicBezTo>
                    <a:cubicBezTo>
                      <a:pt x="48" y="268"/>
                      <a:pt x="48" y="268"/>
                      <a:pt x="48" y="268"/>
                    </a:cubicBezTo>
                    <a:cubicBezTo>
                      <a:pt x="48" y="268"/>
                      <a:pt x="48" y="268"/>
                      <a:pt x="48" y="268"/>
                    </a:cubicBezTo>
                    <a:cubicBezTo>
                      <a:pt x="48" y="268"/>
                      <a:pt x="47" y="269"/>
                      <a:pt x="47" y="269"/>
                    </a:cubicBezTo>
                    <a:cubicBezTo>
                      <a:pt x="47" y="269"/>
                      <a:pt x="47" y="270"/>
                      <a:pt x="47" y="270"/>
                    </a:cubicBezTo>
                    <a:cubicBezTo>
                      <a:pt x="47" y="270"/>
                      <a:pt x="47" y="270"/>
                      <a:pt x="47" y="271"/>
                    </a:cubicBezTo>
                    <a:cubicBezTo>
                      <a:pt x="46" y="271"/>
                      <a:pt x="47" y="271"/>
                      <a:pt x="47" y="271"/>
                    </a:cubicBezTo>
                    <a:cubicBezTo>
                      <a:pt x="47" y="271"/>
                      <a:pt x="46" y="272"/>
                      <a:pt x="46" y="272"/>
                    </a:cubicBezTo>
                    <a:cubicBezTo>
                      <a:pt x="46" y="273"/>
                      <a:pt x="45" y="273"/>
                      <a:pt x="45" y="273"/>
                    </a:cubicBezTo>
                    <a:cubicBezTo>
                      <a:pt x="45" y="274"/>
                      <a:pt x="45" y="274"/>
                      <a:pt x="45" y="274"/>
                    </a:cubicBezTo>
                    <a:cubicBezTo>
                      <a:pt x="44" y="275"/>
                      <a:pt x="44" y="275"/>
                      <a:pt x="44" y="275"/>
                    </a:cubicBezTo>
                    <a:cubicBezTo>
                      <a:pt x="44" y="275"/>
                      <a:pt x="44" y="276"/>
                      <a:pt x="44" y="276"/>
                    </a:cubicBezTo>
                    <a:cubicBezTo>
                      <a:pt x="43" y="276"/>
                      <a:pt x="43" y="276"/>
                      <a:pt x="43" y="276"/>
                    </a:cubicBezTo>
                    <a:cubicBezTo>
                      <a:pt x="43" y="276"/>
                      <a:pt x="42" y="277"/>
                      <a:pt x="42" y="277"/>
                    </a:cubicBezTo>
                    <a:cubicBezTo>
                      <a:pt x="41" y="277"/>
                      <a:pt x="41" y="277"/>
                      <a:pt x="41" y="277"/>
                    </a:cubicBezTo>
                    <a:cubicBezTo>
                      <a:pt x="40" y="277"/>
                      <a:pt x="40" y="277"/>
                      <a:pt x="40" y="277"/>
                    </a:cubicBezTo>
                    <a:cubicBezTo>
                      <a:pt x="40" y="277"/>
                      <a:pt x="40" y="278"/>
                      <a:pt x="39" y="278"/>
                    </a:cubicBezTo>
                    <a:cubicBezTo>
                      <a:pt x="39" y="278"/>
                      <a:pt x="39" y="278"/>
                      <a:pt x="39" y="278"/>
                    </a:cubicBezTo>
                    <a:cubicBezTo>
                      <a:pt x="39" y="278"/>
                      <a:pt x="38" y="279"/>
                      <a:pt x="38" y="279"/>
                    </a:cubicBezTo>
                    <a:cubicBezTo>
                      <a:pt x="38" y="279"/>
                      <a:pt x="37" y="279"/>
                      <a:pt x="37" y="279"/>
                    </a:cubicBezTo>
                    <a:cubicBezTo>
                      <a:pt x="37" y="279"/>
                      <a:pt x="36" y="280"/>
                      <a:pt x="36" y="280"/>
                    </a:cubicBezTo>
                    <a:cubicBezTo>
                      <a:pt x="36" y="280"/>
                      <a:pt x="35" y="281"/>
                      <a:pt x="35" y="281"/>
                    </a:cubicBezTo>
                    <a:cubicBezTo>
                      <a:pt x="35" y="281"/>
                      <a:pt x="35" y="281"/>
                      <a:pt x="34" y="282"/>
                    </a:cubicBezTo>
                    <a:cubicBezTo>
                      <a:pt x="34" y="282"/>
                      <a:pt x="34" y="283"/>
                      <a:pt x="34" y="283"/>
                    </a:cubicBezTo>
                    <a:cubicBezTo>
                      <a:pt x="34" y="284"/>
                      <a:pt x="34" y="284"/>
                      <a:pt x="34" y="284"/>
                    </a:cubicBezTo>
                    <a:cubicBezTo>
                      <a:pt x="33" y="284"/>
                      <a:pt x="33" y="284"/>
                      <a:pt x="33" y="284"/>
                    </a:cubicBezTo>
                    <a:cubicBezTo>
                      <a:pt x="33" y="284"/>
                      <a:pt x="33" y="285"/>
                      <a:pt x="33" y="285"/>
                    </a:cubicBezTo>
                    <a:cubicBezTo>
                      <a:pt x="33" y="286"/>
                      <a:pt x="32" y="286"/>
                      <a:pt x="32" y="286"/>
                    </a:cubicBezTo>
                    <a:cubicBezTo>
                      <a:pt x="32" y="286"/>
                      <a:pt x="32" y="287"/>
                      <a:pt x="32" y="287"/>
                    </a:cubicBezTo>
                    <a:cubicBezTo>
                      <a:pt x="32" y="288"/>
                      <a:pt x="32" y="288"/>
                      <a:pt x="32" y="288"/>
                    </a:cubicBezTo>
                    <a:cubicBezTo>
                      <a:pt x="32" y="288"/>
                      <a:pt x="32" y="289"/>
                      <a:pt x="32" y="289"/>
                    </a:cubicBezTo>
                    <a:cubicBezTo>
                      <a:pt x="32" y="289"/>
                      <a:pt x="32" y="290"/>
                      <a:pt x="32" y="290"/>
                    </a:cubicBezTo>
                    <a:cubicBezTo>
                      <a:pt x="32" y="290"/>
                      <a:pt x="32" y="291"/>
                      <a:pt x="32" y="291"/>
                    </a:cubicBezTo>
                    <a:cubicBezTo>
                      <a:pt x="32" y="291"/>
                      <a:pt x="32" y="292"/>
                      <a:pt x="32" y="292"/>
                    </a:cubicBezTo>
                    <a:cubicBezTo>
                      <a:pt x="32" y="293"/>
                      <a:pt x="32" y="293"/>
                      <a:pt x="32" y="293"/>
                    </a:cubicBezTo>
                    <a:cubicBezTo>
                      <a:pt x="32" y="294"/>
                      <a:pt x="32" y="294"/>
                      <a:pt x="32" y="294"/>
                    </a:cubicBezTo>
                    <a:cubicBezTo>
                      <a:pt x="32" y="294"/>
                      <a:pt x="32" y="294"/>
                      <a:pt x="32" y="294"/>
                    </a:cubicBezTo>
                    <a:cubicBezTo>
                      <a:pt x="32" y="295"/>
                      <a:pt x="31" y="295"/>
                      <a:pt x="31" y="295"/>
                    </a:cubicBezTo>
                    <a:cubicBezTo>
                      <a:pt x="30" y="297"/>
                      <a:pt x="30" y="297"/>
                      <a:pt x="30" y="297"/>
                    </a:cubicBezTo>
                    <a:cubicBezTo>
                      <a:pt x="29" y="298"/>
                      <a:pt x="29" y="298"/>
                      <a:pt x="29" y="298"/>
                    </a:cubicBezTo>
                    <a:cubicBezTo>
                      <a:pt x="28" y="299"/>
                      <a:pt x="28" y="299"/>
                      <a:pt x="28" y="299"/>
                    </a:cubicBezTo>
                    <a:cubicBezTo>
                      <a:pt x="28" y="299"/>
                      <a:pt x="27" y="299"/>
                      <a:pt x="27" y="300"/>
                    </a:cubicBezTo>
                    <a:cubicBezTo>
                      <a:pt x="27" y="300"/>
                      <a:pt x="27" y="300"/>
                      <a:pt x="27" y="300"/>
                    </a:cubicBezTo>
                    <a:cubicBezTo>
                      <a:pt x="27" y="300"/>
                      <a:pt x="26" y="300"/>
                      <a:pt x="26" y="301"/>
                    </a:cubicBezTo>
                    <a:cubicBezTo>
                      <a:pt x="25" y="301"/>
                      <a:pt x="24" y="302"/>
                      <a:pt x="24" y="302"/>
                    </a:cubicBezTo>
                    <a:cubicBezTo>
                      <a:pt x="24" y="302"/>
                      <a:pt x="24" y="302"/>
                      <a:pt x="24" y="302"/>
                    </a:cubicBezTo>
                    <a:cubicBezTo>
                      <a:pt x="24" y="302"/>
                      <a:pt x="23" y="302"/>
                      <a:pt x="23" y="302"/>
                    </a:cubicBezTo>
                    <a:cubicBezTo>
                      <a:pt x="23" y="303"/>
                      <a:pt x="21" y="303"/>
                      <a:pt x="21" y="303"/>
                    </a:cubicBezTo>
                    <a:cubicBezTo>
                      <a:pt x="20" y="303"/>
                      <a:pt x="20" y="303"/>
                      <a:pt x="20" y="303"/>
                    </a:cubicBezTo>
                    <a:cubicBezTo>
                      <a:pt x="18" y="304"/>
                      <a:pt x="18" y="304"/>
                      <a:pt x="18" y="304"/>
                    </a:cubicBezTo>
                    <a:cubicBezTo>
                      <a:pt x="17" y="305"/>
                      <a:pt x="17" y="305"/>
                      <a:pt x="17" y="305"/>
                    </a:cubicBezTo>
                    <a:cubicBezTo>
                      <a:pt x="17" y="305"/>
                      <a:pt x="17" y="306"/>
                      <a:pt x="17" y="306"/>
                    </a:cubicBezTo>
                    <a:cubicBezTo>
                      <a:pt x="17" y="306"/>
                      <a:pt x="16" y="307"/>
                      <a:pt x="16" y="307"/>
                    </a:cubicBezTo>
                    <a:cubicBezTo>
                      <a:pt x="16" y="308"/>
                      <a:pt x="16" y="308"/>
                      <a:pt x="16" y="308"/>
                    </a:cubicBezTo>
                    <a:cubicBezTo>
                      <a:pt x="16" y="309"/>
                      <a:pt x="16" y="309"/>
                      <a:pt x="16" y="309"/>
                    </a:cubicBezTo>
                    <a:cubicBezTo>
                      <a:pt x="15" y="310"/>
                      <a:pt x="15" y="310"/>
                      <a:pt x="15" y="310"/>
                    </a:cubicBezTo>
                    <a:cubicBezTo>
                      <a:pt x="13" y="311"/>
                      <a:pt x="13" y="311"/>
                      <a:pt x="13" y="311"/>
                    </a:cubicBezTo>
                    <a:cubicBezTo>
                      <a:pt x="12" y="311"/>
                      <a:pt x="12" y="311"/>
                      <a:pt x="12" y="311"/>
                    </a:cubicBezTo>
                    <a:cubicBezTo>
                      <a:pt x="12" y="312"/>
                      <a:pt x="12" y="312"/>
                      <a:pt x="12" y="312"/>
                    </a:cubicBezTo>
                    <a:cubicBezTo>
                      <a:pt x="12" y="312"/>
                      <a:pt x="11" y="313"/>
                      <a:pt x="11" y="313"/>
                    </a:cubicBezTo>
                    <a:cubicBezTo>
                      <a:pt x="11" y="313"/>
                      <a:pt x="11" y="314"/>
                      <a:pt x="11" y="314"/>
                    </a:cubicBezTo>
                    <a:cubicBezTo>
                      <a:pt x="11" y="314"/>
                      <a:pt x="11" y="314"/>
                      <a:pt x="11" y="314"/>
                    </a:cubicBezTo>
                    <a:cubicBezTo>
                      <a:pt x="11" y="314"/>
                      <a:pt x="11" y="315"/>
                      <a:pt x="11" y="315"/>
                    </a:cubicBezTo>
                    <a:cubicBezTo>
                      <a:pt x="10" y="316"/>
                      <a:pt x="10" y="316"/>
                      <a:pt x="10" y="316"/>
                    </a:cubicBezTo>
                    <a:cubicBezTo>
                      <a:pt x="10" y="316"/>
                      <a:pt x="10" y="317"/>
                      <a:pt x="10" y="317"/>
                    </a:cubicBezTo>
                    <a:cubicBezTo>
                      <a:pt x="10" y="318"/>
                      <a:pt x="10" y="318"/>
                      <a:pt x="10" y="318"/>
                    </a:cubicBezTo>
                    <a:cubicBezTo>
                      <a:pt x="10" y="319"/>
                      <a:pt x="10" y="319"/>
                      <a:pt x="10" y="319"/>
                    </a:cubicBezTo>
                    <a:cubicBezTo>
                      <a:pt x="9" y="319"/>
                      <a:pt x="9" y="319"/>
                      <a:pt x="9" y="319"/>
                    </a:cubicBezTo>
                    <a:cubicBezTo>
                      <a:pt x="8" y="320"/>
                      <a:pt x="8" y="320"/>
                      <a:pt x="8" y="320"/>
                    </a:cubicBezTo>
                    <a:cubicBezTo>
                      <a:pt x="7" y="322"/>
                      <a:pt x="7" y="322"/>
                      <a:pt x="7" y="322"/>
                    </a:cubicBezTo>
                    <a:cubicBezTo>
                      <a:pt x="6" y="322"/>
                      <a:pt x="6" y="322"/>
                      <a:pt x="6" y="322"/>
                    </a:cubicBezTo>
                    <a:cubicBezTo>
                      <a:pt x="6" y="323"/>
                      <a:pt x="6" y="323"/>
                      <a:pt x="6" y="323"/>
                    </a:cubicBezTo>
                    <a:cubicBezTo>
                      <a:pt x="6" y="323"/>
                      <a:pt x="6" y="323"/>
                      <a:pt x="6" y="324"/>
                    </a:cubicBezTo>
                    <a:cubicBezTo>
                      <a:pt x="6" y="324"/>
                      <a:pt x="5" y="324"/>
                      <a:pt x="5" y="324"/>
                    </a:cubicBezTo>
                    <a:cubicBezTo>
                      <a:pt x="5" y="325"/>
                      <a:pt x="5" y="325"/>
                      <a:pt x="5" y="325"/>
                    </a:cubicBezTo>
                    <a:cubicBezTo>
                      <a:pt x="5" y="325"/>
                      <a:pt x="5" y="326"/>
                      <a:pt x="4" y="326"/>
                    </a:cubicBezTo>
                    <a:cubicBezTo>
                      <a:pt x="4" y="326"/>
                      <a:pt x="4" y="327"/>
                      <a:pt x="4" y="327"/>
                    </a:cubicBezTo>
                    <a:cubicBezTo>
                      <a:pt x="4" y="327"/>
                      <a:pt x="4" y="327"/>
                      <a:pt x="4" y="327"/>
                    </a:cubicBezTo>
                    <a:cubicBezTo>
                      <a:pt x="4" y="327"/>
                      <a:pt x="4" y="328"/>
                      <a:pt x="3" y="328"/>
                    </a:cubicBezTo>
                    <a:cubicBezTo>
                      <a:pt x="3" y="328"/>
                      <a:pt x="3" y="328"/>
                      <a:pt x="3" y="328"/>
                    </a:cubicBezTo>
                    <a:cubicBezTo>
                      <a:pt x="3" y="329"/>
                      <a:pt x="3" y="329"/>
                      <a:pt x="3" y="329"/>
                    </a:cubicBezTo>
                    <a:cubicBezTo>
                      <a:pt x="2" y="330"/>
                      <a:pt x="2" y="330"/>
                      <a:pt x="2" y="330"/>
                    </a:cubicBezTo>
                    <a:cubicBezTo>
                      <a:pt x="2" y="330"/>
                      <a:pt x="2" y="330"/>
                      <a:pt x="2" y="330"/>
                    </a:cubicBezTo>
                    <a:cubicBezTo>
                      <a:pt x="2" y="330"/>
                      <a:pt x="1" y="331"/>
                      <a:pt x="1" y="331"/>
                    </a:cubicBezTo>
                    <a:cubicBezTo>
                      <a:pt x="1" y="332"/>
                      <a:pt x="1" y="332"/>
                      <a:pt x="1" y="332"/>
                    </a:cubicBezTo>
                    <a:cubicBezTo>
                      <a:pt x="1" y="332"/>
                      <a:pt x="1" y="332"/>
                      <a:pt x="1" y="332"/>
                    </a:cubicBezTo>
                    <a:cubicBezTo>
                      <a:pt x="1" y="333"/>
                      <a:pt x="1" y="333"/>
                      <a:pt x="1" y="333"/>
                    </a:cubicBezTo>
                    <a:cubicBezTo>
                      <a:pt x="1" y="334"/>
                      <a:pt x="1" y="334"/>
                      <a:pt x="1" y="334"/>
                    </a:cubicBezTo>
                    <a:cubicBezTo>
                      <a:pt x="1" y="335"/>
                      <a:pt x="1" y="335"/>
                      <a:pt x="1" y="335"/>
                    </a:cubicBezTo>
                    <a:cubicBezTo>
                      <a:pt x="2" y="335"/>
                      <a:pt x="2" y="335"/>
                      <a:pt x="2" y="335"/>
                    </a:cubicBezTo>
                    <a:cubicBezTo>
                      <a:pt x="2" y="335"/>
                      <a:pt x="2" y="335"/>
                      <a:pt x="2" y="335"/>
                    </a:cubicBezTo>
                    <a:cubicBezTo>
                      <a:pt x="3" y="336"/>
                      <a:pt x="2" y="335"/>
                      <a:pt x="3" y="336"/>
                    </a:cubicBezTo>
                    <a:cubicBezTo>
                      <a:pt x="3" y="336"/>
                      <a:pt x="3" y="336"/>
                      <a:pt x="3" y="336"/>
                    </a:cubicBezTo>
                    <a:cubicBezTo>
                      <a:pt x="4" y="337"/>
                      <a:pt x="4" y="337"/>
                      <a:pt x="4" y="337"/>
                    </a:cubicBezTo>
                    <a:cubicBezTo>
                      <a:pt x="4" y="338"/>
                      <a:pt x="4" y="338"/>
                      <a:pt x="4" y="338"/>
                    </a:cubicBezTo>
                    <a:cubicBezTo>
                      <a:pt x="5" y="339"/>
                      <a:pt x="5" y="339"/>
                      <a:pt x="5" y="339"/>
                    </a:cubicBezTo>
                    <a:cubicBezTo>
                      <a:pt x="5" y="339"/>
                      <a:pt x="4" y="340"/>
                      <a:pt x="4" y="340"/>
                    </a:cubicBezTo>
                    <a:cubicBezTo>
                      <a:pt x="4" y="340"/>
                      <a:pt x="4" y="341"/>
                      <a:pt x="4" y="341"/>
                    </a:cubicBezTo>
                    <a:cubicBezTo>
                      <a:pt x="3" y="342"/>
                      <a:pt x="3" y="342"/>
                      <a:pt x="3" y="342"/>
                    </a:cubicBezTo>
                    <a:cubicBezTo>
                      <a:pt x="3" y="342"/>
                      <a:pt x="3" y="342"/>
                      <a:pt x="3" y="342"/>
                    </a:cubicBezTo>
                    <a:cubicBezTo>
                      <a:pt x="3" y="342"/>
                      <a:pt x="4" y="343"/>
                      <a:pt x="4" y="343"/>
                    </a:cubicBezTo>
                    <a:cubicBezTo>
                      <a:pt x="4" y="343"/>
                      <a:pt x="4" y="344"/>
                      <a:pt x="4" y="344"/>
                    </a:cubicBezTo>
                    <a:cubicBezTo>
                      <a:pt x="5" y="345"/>
                      <a:pt x="5" y="345"/>
                      <a:pt x="5" y="345"/>
                    </a:cubicBezTo>
                    <a:cubicBezTo>
                      <a:pt x="5" y="345"/>
                      <a:pt x="5" y="345"/>
                      <a:pt x="5" y="346"/>
                    </a:cubicBezTo>
                    <a:cubicBezTo>
                      <a:pt x="5" y="346"/>
                      <a:pt x="5" y="347"/>
                      <a:pt x="5" y="347"/>
                    </a:cubicBezTo>
                    <a:cubicBezTo>
                      <a:pt x="5" y="348"/>
                      <a:pt x="5" y="348"/>
                      <a:pt x="5" y="348"/>
                    </a:cubicBezTo>
                    <a:cubicBezTo>
                      <a:pt x="5" y="349"/>
                      <a:pt x="5" y="349"/>
                      <a:pt x="5" y="349"/>
                    </a:cubicBezTo>
                    <a:cubicBezTo>
                      <a:pt x="5" y="349"/>
                      <a:pt x="5" y="349"/>
                      <a:pt x="5" y="350"/>
                    </a:cubicBezTo>
                    <a:cubicBezTo>
                      <a:pt x="5" y="350"/>
                      <a:pt x="5" y="350"/>
                      <a:pt x="5" y="350"/>
                    </a:cubicBezTo>
                    <a:cubicBezTo>
                      <a:pt x="5" y="350"/>
                      <a:pt x="5" y="351"/>
                      <a:pt x="5" y="351"/>
                    </a:cubicBezTo>
                    <a:cubicBezTo>
                      <a:pt x="4" y="352"/>
                      <a:pt x="4" y="352"/>
                      <a:pt x="4" y="352"/>
                    </a:cubicBezTo>
                    <a:cubicBezTo>
                      <a:pt x="4" y="353"/>
                      <a:pt x="4" y="353"/>
                      <a:pt x="4" y="353"/>
                    </a:cubicBezTo>
                    <a:cubicBezTo>
                      <a:pt x="4" y="354"/>
                      <a:pt x="4" y="354"/>
                      <a:pt x="4" y="354"/>
                    </a:cubicBezTo>
                    <a:cubicBezTo>
                      <a:pt x="4" y="355"/>
                      <a:pt x="4" y="355"/>
                      <a:pt x="4" y="355"/>
                    </a:cubicBezTo>
                    <a:cubicBezTo>
                      <a:pt x="4" y="356"/>
                      <a:pt x="4" y="356"/>
                      <a:pt x="4" y="356"/>
                    </a:cubicBezTo>
                    <a:cubicBezTo>
                      <a:pt x="3" y="357"/>
                      <a:pt x="3" y="357"/>
                      <a:pt x="3" y="357"/>
                    </a:cubicBezTo>
                    <a:cubicBezTo>
                      <a:pt x="3" y="357"/>
                      <a:pt x="3" y="357"/>
                      <a:pt x="3" y="357"/>
                    </a:cubicBezTo>
                    <a:cubicBezTo>
                      <a:pt x="3" y="358"/>
                      <a:pt x="3" y="358"/>
                      <a:pt x="3" y="358"/>
                    </a:cubicBezTo>
                    <a:cubicBezTo>
                      <a:pt x="3" y="358"/>
                      <a:pt x="2" y="359"/>
                      <a:pt x="2" y="359"/>
                    </a:cubicBezTo>
                    <a:cubicBezTo>
                      <a:pt x="2" y="360"/>
                      <a:pt x="2" y="360"/>
                      <a:pt x="2" y="360"/>
                    </a:cubicBezTo>
                    <a:cubicBezTo>
                      <a:pt x="1" y="361"/>
                      <a:pt x="1" y="361"/>
                      <a:pt x="1" y="361"/>
                    </a:cubicBezTo>
                    <a:cubicBezTo>
                      <a:pt x="0" y="362"/>
                      <a:pt x="0" y="362"/>
                      <a:pt x="0" y="362"/>
                    </a:cubicBezTo>
                    <a:cubicBezTo>
                      <a:pt x="0" y="363"/>
                      <a:pt x="0" y="363"/>
                      <a:pt x="0" y="363"/>
                    </a:cubicBezTo>
                    <a:cubicBezTo>
                      <a:pt x="1" y="363"/>
                      <a:pt x="1" y="363"/>
                      <a:pt x="1" y="363"/>
                    </a:cubicBezTo>
                    <a:cubicBezTo>
                      <a:pt x="1" y="364"/>
                      <a:pt x="1" y="364"/>
                      <a:pt x="1" y="364"/>
                    </a:cubicBezTo>
                    <a:cubicBezTo>
                      <a:pt x="2" y="365"/>
                      <a:pt x="2" y="365"/>
                      <a:pt x="2" y="365"/>
                    </a:cubicBezTo>
                    <a:cubicBezTo>
                      <a:pt x="3" y="366"/>
                      <a:pt x="3" y="366"/>
                      <a:pt x="3" y="366"/>
                    </a:cubicBezTo>
                    <a:cubicBezTo>
                      <a:pt x="3" y="367"/>
                      <a:pt x="3" y="367"/>
                      <a:pt x="3" y="367"/>
                    </a:cubicBezTo>
                    <a:cubicBezTo>
                      <a:pt x="2" y="370"/>
                      <a:pt x="2" y="370"/>
                      <a:pt x="2" y="370"/>
                    </a:cubicBezTo>
                    <a:cubicBezTo>
                      <a:pt x="2" y="370"/>
                      <a:pt x="2" y="370"/>
                      <a:pt x="2" y="370"/>
                    </a:cubicBezTo>
                    <a:cubicBezTo>
                      <a:pt x="3" y="371"/>
                      <a:pt x="3" y="371"/>
                      <a:pt x="3" y="371"/>
                    </a:cubicBezTo>
                    <a:cubicBezTo>
                      <a:pt x="3" y="371"/>
                      <a:pt x="3" y="371"/>
                      <a:pt x="3" y="371"/>
                    </a:cubicBezTo>
                    <a:cubicBezTo>
                      <a:pt x="3" y="371"/>
                      <a:pt x="3" y="371"/>
                      <a:pt x="3" y="371"/>
                    </a:cubicBezTo>
                    <a:cubicBezTo>
                      <a:pt x="3" y="372"/>
                      <a:pt x="3" y="372"/>
                      <a:pt x="3" y="372"/>
                    </a:cubicBezTo>
                    <a:cubicBezTo>
                      <a:pt x="3" y="372"/>
                      <a:pt x="3" y="372"/>
                      <a:pt x="3" y="372"/>
                    </a:cubicBezTo>
                    <a:cubicBezTo>
                      <a:pt x="4" y="373"/>
                      <a:pt x="4" y="373"/>
                      <a:pt x="4" y="373"/>
                    </a:cubicBezTo>
                    <a:cubicBezTo>
                      <a:pt x="5" y="373"/>
                      <a:pt x="5" y="373"/>
                      <a:pt x="5" y="373"/>
                    </a:cubicBezTo>
                    <a:cubicBezTo>
                      <a:pt x="5" y="373"/>
                      <a:pt x="4" y="374"/>
                      <a:pt x="5" y="374"/>
                    </a:cubicBezTo>
                    <a:cubicBezTo>
                      <a:pt x="5" y="374"/>
                      <a:pt x="5" y="375"/>
                      <a:pt x="5" y="375"/>
                    </a:cubicBezTo>
                    <a:cubicBezTo>
                      <a:pt x="5" y="375"/>
                      <a:pt x="6" y="375"/>
                      <a:pt x="6" y="375"/>
                    </a:cubicBezTo>
                    <a:cubicBezTo>
                      <a:pt x="6" y="375"/>
                      <a:pt x="6" y="375"/>
                      <a:pt x="6" y="375"/>
                    </a:cubicBezTo>
                    <a:cubicBezTo>
                      <a:pt x="6" y="375"/>
                      <a:pt x="7" y="375"/>
                      <a:pt x="7" y="375"/>
                    </a:cubicBezTo>
                    <a:cubicBezTo>
                      <a:pt x="7" y="375"/>
                      <a:pt x="8" y="375"/>
                      <a:pt x="8" y="375"/>
                    </a:cubicBezTo>
                    <a:cubicBezTo>
                      <a:pt x="8" y="375"/>
                      <a:pt x="8" y="375"/>
                      <a:pt x="8" y="375"/>
                    </a:cubicBezTo>
                    <a:cubicBezTo>
                      <a:pt x="8" y="375"/>
                      <a:pt x="8" y="376"/>
                      <a:pt x="8" y="376"/>
                    </a:cubicBezTo>
                    <a:cubicBezTo>
                      <a:pt x="8" y="377"/>
                      <a:pt x="8" y="377"/>
                      <a:pt x="8" y="377"/>
                    </a:cubicBezTo>
                    <a:cubicBezTo>
                      <a:pt x="8" y="377"/>
                      <a:pt x="8" y="377"/>
                      <a:pt x="8" y="377"/>
                    </a:cubicBezTo>
                    <a:cubicBezTo>
                      <a:pt x="8" y="377"/>
                      <a:pt x="8" y="377"/>
                      <a:pt x="8" y="378"/>
                    </a:cubicBezTo>
                    <a:cubicBezTo>
                      <a:pt x="8" y="378"/>
                      <a:pt x="9" y="378"/>
                      <a:pt x="9" y="378"/>
                    </a:cubicBezTo>
                    <a:cubicBezTo>
                      <a:pt x="10" y="378"/>
                      <a:pt x="10" y="378"/>
                      <a:pt x="10" y="378"/>
                    </a:cubicBezTo>
                    <a:cubicBezTo>
                      <a:pt x="10" y="379"/>
                      <a:pt x="10" y="379"/>
                      <a:pt x="10" y="379"/>
                    </a:cubicBezTo>
                    <a:cubicBezTo>
                      <a:pt x="11" y="379"/>
                      <a:pt x="11" y="379"/>
                      <a:pt x="11" y="379"/>
                    </a:cubicBezTo>
                    <a:cubicBezTo>
                      <a:pt x="11" y="380"/>
                      <a:pt x="11" y="380"/>
                      <a:pt x="11" y="380"/>
                    </a:cubicBezTo>
                    <a:cubicBezTo>
                      <a:pt x="11" y="380"/>
                      <a:pt x="12" y="381"/>
                      <a:pt x="12" y="381"/>
                    </a:cubicBezTo>
                    <a:cubicBezTo>
                      <a:pt x="12" y="381"/>
                      <a:pt x="12" y="382"/>
                      <a:pt x="12" y="382"/>
                    </a:cubicBezTo>
                    <a:cubicBezTo>
                      <a:pt x="12" y="382"/>
                      <a:pt x="12" y="382"/>
                      <a:pt x="13" y="382"/>
                    </a:cubicBezTo>
                    <a:cubicBezTo>
                      <a:pt x="13" y="382"/>
                      <a:pt x="13" y="382"/>
                      <a:pt x="13" y="382"/>
                    </a:cubicBezTo>
                    <a:cubicBezTo>
                      <a:pt x="14" y="383"/>
                      <a:pt x="14" y="383"/>
                      <a:pt x="14" y="383"/>
                    </a:cubicBezTo>
                    <a:cubicBezTo>
                      <a:pt x="14" y="383"/>
                      <a:pt x="14" y="383"/>
                      <a:pt x="14" y="383"/>
                    </a:cubicBezTo>
                    <a:cubicBezTo>
                      <a:pt x="15" y="384"/>
                      <a:pt x="15" y="384"/>
                      <a:pt x="15" y="384"/>
                    </a:cubicBezTo>
                    <a:cubicBezTo>
                      <a:pt x="15" y="384"/>
                      <a:pt x="15" y="384"/>
                      <a:pt x="15" y="384"/>
                    </a:cubicBezTo>
                    <a:cubicBezTo>
                      <a:pt x="15" y="384"/>
                      <a:pt x="16" y="385"/>
                      <a:pt x="16" y="385"/>
                    </a:cubicBezTo>
                    <a:cubicBezTo>
                      <a:pt x="16" y="385"/>
                      <a:pt x="16" y="385"/>
                      <a:pt x="16" y="385"/>
                    </a:cubicBezTo>
                    <a:cubicBezTo>
                      <a:pt x="17" y="387"/>
                      <a:pt x="17" y="387"/>
                      <a:pt x="17" y="387"/>
                    </a:cubicBezTo>
                    <a:cubicBezTo>
                      <a:pt x="18" y="387"/>
                      <a:pt x="18" y="387"/>
                      <a:pt x="18" y="387"/>
                    </a:cubicBezTo>
                    <a:cubicBezTo>
                      <a:pt x="18" y="388"/>
                      <a:pt x="18" y="388"/>
                      <a:pt x="18" y="388"/>
                    </a:cubicBezTo>
                    <a:cubicBezTo>
                      <a:pt x="18" y="388"/>
                      <a:pt x="18" y="388"/>
                      <a:pt x="18" y="388"/>
                    </a:cubicBezTo>
                    <a:cubicBezTo>
                      <a:pt x="18" y="389"/>
                      <a:pt x="18" y="389"/>
                      <a:pt x="18" y="389"/>
                    </a:cubicBezTo>
                    <a:cubicBezTo>
                      <a:pt x="18" y="390"/>
                      <a:pt x="18" y="390"/>
                      <a:pt x="18" y="390"/>
                    </a:cubicBezTo>
                    <a:cubicBezTo>
                      <a:pt x="19" y="391"/>
                      <a:pt x="19" y="391"/>
                      <a:pt x="19" y="391"/>
                    </a:cubicBezTo>
                    <a:cubicBezTo>
                      <a:pt x="19" y="391"/>
                      <a:pt x="18" y="391"/>
                      <a:pt x="19" y="391"/>
                    </a:cubicBezTo>
                    <a:cubicBezTo>
                      <a:pt x="19" y="392"/>
                      <a:pt x="19" y="392"/>
                      <a:pt x="19" y="392"/>
                    </a:cubicBezTo>
                    <a:cubicBezTo>
                      <a:pt x="20" y="392"/>
                      <a:pt x="20" y="392"/>
                      <a:pt x="20" y="392"/>
                    </a:cubicBezTo>
                    <a:cubicBezTo>
                      <a:pt x="20" y="393"/>
                      <a:pt x="20" y="393"/>
                      <a:pt x="20" y="393"/>
                    </a:cubicBezTo>
                    <a:cubicBezTo>
                      <a:pt x="21" y="394"/>
                      <a:pt x="21" y="394"/>
                      <a:pt x="21" y="394"/>
                    </a:cubicBezTo>
                    <a:cubicBezTo>
                      <a:pt x="22" y="395"/>
                      <a:pt x="22" y="395"/>
                      <a:pt x="22" y="395"/>
                    </a:cubicBezTo>
                    <a:cubicBezTo>
                      <a:pt x="23" y="395"/>
                      <a:pt x="23" y="395"/>
                      <a:pt x="23" y="395"/>
                    </a:cubicBezTo>
                    <a:cubicBezTo>
                      <a:pt x="23" y="395"/>
                      <a:pt x="23" y="395"/>
                      <a:pt x="23" y="395"/>
                    </a:cubicBezTo>
                    <a:cubicBezTo>
                      <a:pt x="24" y="396"/>
                      <a:pt x="24" y="396"/>
                      <a:pt x="24" y="396"/>
                    </a:cubicBezTo>
                    <a:cubicBezTo>
                      <a:pt x="25" y="396"/>
                      <a:pt x="25" y="396"/>
                      <a:pt x="25" y="396"/>
                    </a:cubicBezTo>
                    <a:cubicBezTo>
                      <a:pt x="25" y="397"/>
                      <a:pt x="25" y="397"/>
                      <a:pt x="25" y="397"/>
                    </a:cubicBezTo>
                    <a:cubicBezTo>
                      <a:pt x="26" y="397"/>
                      <a:pt x="26" y="397"/>
                      <a:pt x="26" y="397"/>
                    </a:cubicBezTo>
                    <a:cubicBezTo>
                      <a:pt x="27" y="398"/>
                      <a:pt x="27" y="398"/>
                      <a:pt x="27" y="398"/>
                    </a:cubicBezTo>
                    <a:cubicBezTo>
                      <a:pt x="28" y="399"/>
                      <a:pt x="28" y="399"/>
                      <a:pt x="28" y="399"/>
                    </a:cubicBezTo>
                    <a:cubicBezTo>
                      <a:pt x="30" y="399"/>
                      <a:pt x="30" y="399"/>
                      <a:pt x="30" y="399"/>
                    </a:cubicBezTo>
                    <a:cubicBezTo>
                      <a:pt x="30" y="400"/>
                      <a:pt x="30" y="400"/>
                      <a:pt x="30" y="400"/>
                    </a:cubicBezTo>
                    <a:cubicBezTo>
                      <a:pt x="31" y="401"/>
                      <a:pt x="31" y="401"/>
                      <a:pt x="31" y="401"/>
                    </a:cubicBezTo>
                    <a:cubicBezTo>
                      <a:pt x="32" y="402"/>
                      <a:pt x="32" y="402"/>
                      <a:pt x="32" y="402"/>
                    </a:cubicBezTo>
                    <a:cubicBezTo>
                      <a:pt x="33" y="403"/>
                      <a:pt x="33" y="403"/>
                      <a:pt x="33" y="403"/>
                    </a:cubicBezTo>
                    <a:cubicBezTo>
                      <a:pt x="34" y="403"/>
                      <a:pt x="34" y="403"/>
                      <a:pt x="34" y="403"/>
                    </a:cubicBezTo>
                    <a:cubicBezTo>
                      <a:pt x="35" y="405"/>
                      <a:pt x="35" y="405"/>
                      <a:pt x="35" y="405"/>
                    </a:cubicBezTo>
                    <a:cubicBezTo>
                      <a:pt x="36" y="405"/>
                      <a:pt x="36" y="405"/>
                      <a:pt x="36" y="405"/>
                    </a:cubicBezTo>
                    <a:cubicBezTo>
                      <a:pt x="38" y="405"/>
                      <a:pt x="38" y="405"/>
                      <a:pt x="38" y="405"/>
                    </a:cubicBezTo>
                    <a:cubicBezTo>
                      <a:pt x="39" y="405"/>
                      <a:pt x="39" y="405"/>
                      <a:pt x="39" y="405"/>
                    </a:cubicBezTo>
                    <a:cubicBezTo>
                      <a:pt x="39" y="406"/>
                      <a:pt x="39" y="406"/>
                      <a:pt x="39" y="406"/>
                    </a:cubicBezTo>
                    <a:cubicBezTo>
                      <a:pt x="40" y="407"/>
                      <a:pt x="40" y="407"/>
                      <a:pt x="40" y="407"/>
                    </a:cubicBezTo>
                    <a:cubicBezTo>
                      <a:pt x="41" y="407"/>
                      <a:pt x="41" y="407"/>
                      <a:pt x="41" y="407"/>
                    </a:cubicBezTo>
                    <a:cubicBezTo>
                      <a:pt x="42" y="407"/>
                      <a:pt x="42" y="407"/>
                      <a:pt x="42" y="407"/>
                    </a:cubicBezTo>
                    <a:cubicBezTo>
                      <a:pt x="44" y="406"/>
                      <a:pt x="44" y="406"/>
                      <a:pt x="44" y="406"/>
                    </a:cubicBezTo>
                    <a:cubicBezTo>
                      <a:pt x="44" y="405"/>
                      <a:pt x="44" y="405"/>
                      <a:pt x="44" y="405"/>
                    </a:cubicBezTo>
                    <a:cubicBezTo>
                      <a:pt x="46" y="405"/>
                      <a:pt x="46" y="405"/>
                      <a:pt x="46" y="405"/>
                    </a:cubicBezTo>
                    <a:cubicBezTo>
                      <a:pt x="48" y="404"/>
                      <a:pt x="48" y="404"/>
                      <a:pt x="48" y="404"/>
                    </a:cubicBezTo>
                    <a:cubicBezTo>
                      <a:pt x="49" y="404"/>
                      <a:pt x="49" y="404"/>
                      <a:pt x="49" y="404"/>
                    </a:cubicBezTo>
                    <a:cubicBezTo>
                      <a:pt x="50" y="404"/>
                      <a:pt x="50" y="404"/>
                      <a:pt x="50" y="404"/>
                    </a:cubicBezTo>
                    <a:cubicBezTo>
                      <a:pt x="51" y="404"/>
                      <a:pt x="51" y="404"/>
                      <a:pt x="51" y="404"/>
                    </a:cubicBezTo>
                    <a:cubicBezTo>
                      <a:pt x="53" y="404"/>
                      <a:pt x="53" y="404"/>
                      <a:pt x="53" y="404"/>
                    </a:cubicBezTo>
                    <a:cubicBezTo>
                      <a:pt x="53" y="403"/>
                      <a:pt x="53" y="403"/>
                      <a:pt x="53" y="403"/>
                    </a:cubicBezTo>
                    <a:cubicBezTo>
                      <a:pt x="55" y="403"/>
                      <a:pt x="55" y="403"/>
                      <a:pt x="55" y="403"/>
                    </a:cubicBezTo>
                    <a:cubicBezTo>
                      <a:pt x="56" y="403"/>
                      <a:pt x="56" y="403"/>
                      <a:pt x="56" y="403"/>
                    </a:cubicBezTo>
                    <a:cubicBezTo>
                      <a:pt x="58" y="403"/>
                      <a:pt x="58" y="403"/>
                      <a:pt x="58" y="403"/>
                    </a:cubicBezTo>
                    <a:cubicBezTo>
                      <a:pt x="59" y="404"/>
                      <a:pt x="59" y="404"/>
                      <a:pt x="59" y="404"/>
                    </a:cubicBezTo>
                    <a:cubicBezTo>
                      <a:pt x="60" y="404"/>
                      <a:pt x="60" y="404"/>
                      <a:pt x="60" y="404"/>
                    </a:cubicBezTo>
                    <a:cubicBezTo>
                      <a:pt x="61" y="404"/>
                      <a:pt x="61" y="404"/>
                      <a:pt x="61" y="404"/>
                    </a:cubicBezTo>
                    <a:cubicBezTo>
                      <a:pt x="62" y="404"/>
                      <a:pt x="62" y="404"/>
                      <a:pt x="62" y="404"/>
                    </a:cubicBezTo>
                    <a:cubicBezTo>
                      <a:pt x="63" y="404"/>
                      <a:pt x="63" y="404"/>
                      <a:pt x="63" y="404"/>
                    </a:cubicBezTo>
                    <a:cubicBezTo>
                      <a:pt x="63" y="404"/>
                      <a:pt x="63" y="404"/>
                      <a:pt x="63" y="404"/>
                    </a:cubicBezTo>
                    <a:cubicBezTo>
                      <a:pt x="65" y="405"/>
                      <a:pt x="65" y="405"/>
                      <a:pt x="65" y="405"/>
                    </a:cubicBezTo>
                    <a:cubicBezTo>
                      <a:pt x="66" y="404"/>
                      <a:pt x="66" y="404"/>
                      <a:pt x="66" y="404"/>
                    </a:cubicBezTo>
                    <a:cubicBezTo>
                      <a:pt x="68" y="404"/>
                      <a:pt x="68" y="404"/>
                      <a:pt x="68" y="404"/>
                    </a:cubicBezTo>
                    <a:cubicBezTo>
                      <a:pt x="68" y="403"/>
                      <a:pt x="68" y="403"/>
                      <a:pt x="68" y="403"/>
                    </a:cubicBezTo>
                    <a:cubicBezTo>
                      <a:pt x="70" y="403"/>
                      <a:pt x="70" y="403"/>
                      <a:pt x="70" y="403"/>
                    </a:cubicBezTo>
                    <a:cubicBezTo>
                      <a:pt x="71" y="403"/>
                      <a:pt x="71" y="403"/>
                      <a:pt x="71" y="403"/>
                    </a:cubicBezTo>
                    <a:cubicBezTo>
                      <a:pt x="72" y="402"/>
                      <a:pt x="72" y="402"/>
                      <a:pt x="72" y="402"/>
                    </a:cubicBezTo>
                    <a:cubicBezTo>
                      <a:pt x="72" y="402"/>
                      <a:pt x="73" y="402"/>
                      <a:pt x="73" y="402"/>
                    </a:cubicBezTo>
                    <a:cubicBezTo>
                      <a:pt x="73" y="402"/>
                      <a:pt x="75" y="401"/>
                      <a:pt x="75" y="401"/>
                    </a:cubicBezTo>
                    <a:cubicBezTo>
                      <a:pt x="76" y="401"/>
                      <a:pt x="76" y="401"/>
                      <a:pt x="76" y="401"/>
                    </a:cubicBezTo>
                    <a:cubicBezTo>
                      <a:pt x="77" y="401"/>
                      <a:pt x="77" y="401"/>
                      <a:pt x="77" y="401"/>
                    </a:cubicBezTo>
                    <a:cubicBezTo>
                      <a:pt x="78" y="400"/>
                      <a:pt x="78" y="400"/>
                      <a:pt x="78" y="400"/>
                    </a:cubicBezTo>
                    <a:cubicBezTo>
                      <a:pt x="78" y="400"/>
                      <a:pt x="78" y="400"/>
                      <a:pt x="78" y="400"/>
                    </a:cubicBezTo>
                    <a:cubicBezTo>
                      <a:pt x="79" y="399"/>
                      <a:pt x="79" y="399"/>
                      <a:pt x="79" y="399"/>
                    </a:cubicBezTo>
                    <a:cubicBezTo>
                      <a:pt x="80" y="399"/>
                      <a:pt x="80" y="399"/>
                      <a:pt x="80" y="399"/>
                    </a:cubicBezTo>
                    <a:cubicBezTo>
                      <a:pt x="81" y="399"/>
                      <a:pt x="81" y="399"/>
                      <a:pt x="81" y="399"/>
                    </a:cubicBezTo>
                    <a:cubicBezTo>
                      <a:pt x="81" y="399"/>
                      <a:pt x="81" y="399"/>
                      <a:pt x="81" y="399"/>
                    </a:cubicBezTo>
                    <a:cubicBezTo>
                      <a:pt x="82" y="399"/>
                      <a:pt x="82" y="399"/>
                      <a:pt x="82" y="399"/>
                    </a:cubicBezTo>
                    <a:cubicBezTo>
                      <a:pt x="83" y="399"/>
                      <a:pt x="83" y="399"/>
                      <a:pt x="83" y="399"/>
                    </a:cubicBezTo>
                    <a:cubicBezTo>
                      <a:pt x="85" y="398"/>
                      <a:pt x="85" y="398"/>
                      <a:pt x="85" y="398"/>
                    </a:cubicBezTo>
                    <a:cubicBezTo>
                      <a:pt x="86" y="398"/>
                      <a:pt x="86" y="398"/>
                      <a:pt x="86" y="398"/>
                    </a:cubicBezTo>
                    <a:cubicBezTo>
                      <a:pt x="88" y="398"/>
                      <a:pt x="88" y="398"/>
                      <a:pt x="88" y="398"/>
                    </a:cubicBezTo>
                    <a:cubicBezTo>
                      <a:pt x="88" y="398"/>
                      <a:pt x="88" y="398"/>
                      <a:pt x="88" y="398"/>
                    </a:cubicBezTo>
                    <a:cubicBezTo>
                      <a:pt x="89" y="398"/>
                      <a:pt x="89" y="398"/>
                      <a:pt x="89" y="398"/>
                    </a:cubicBezTo>
                    <a:cubicBezTo>
                      <a:pt x="89" y="398"/>
                      <a:pt x="89" y="398"/>
                      <a:pt x="89" y="398"/>
                    </a:cubicBezTo>
                    <a:cubicBezTo>
                      <a:pt x="90" y="398"/>
                      <a:pt x="90" y="398"/>
                      <a:pt x="90" y="398"/>
                    </a:cubicBezTo>
                    <a:cubicBezTo>
                      <a:pt x="91" y="398"/>
                      <a:pt x="91" y="398"/>
                      <a:pt x="91" y="398"/>
                    </a:cubicBezTo>
                    <a:cubicBezTo>
                      <a:pt x="92" y="398"/>
                      <a:pt x="92" y="398"/>
                      <a:pt x="92" y="398"/>
                    </a:cubicBezTo>
                    <a:cubicBezTo>
                      <a:pt x="92" y="399"/>
                      <a:pt x="92" y="399"/>
                      <a:pt x="92" y="399"/>
                    </a:cubicBezTo>
                    <a:cubicBezTo>
                      <a:pt x="93" y="399"/>
                      <a:pt x="93" y="399"/>
                      <a:pt x="93" y="399"/>
                    </a:cubicBezTo>
                    <a:cubicBezTo>
                      <a:pt x="94" y="400"/>
                      <a:pt x="94" y="400"/>
                      <a:pt x="94" y="400"/>
                    </a:cubicBezTo>
                    <a:cubicBezTo>
                      <a:pt x="95" y="401"/>
                      <a:pt x="95" y="401"/>
                      <a:pt x="95" y="401"/>
                    </a:cubicBezTo>
                    <a:cubicBezTo>
                      <a:pt x="95" y="401"/>
                      <a:pt x="95" y="401"/>
                      <a:pt x="95" y="401"/>
                    </a:cubicBezTo>
                    <a:cubicBezTo>
                      <a:pt x="95" y="401"/>
                      <a:pt x="95" y="401"/>
                      <a:pt x="95" y="401"/>
                    </a:cubicBezTo>
                    <a:cubicBezTo>
                      <a:pt x="96" y="401"/>
                      <a:pt x="96" y="401"/>
                      <a:pt x="96" y="401"/>
                    </a:cubicBezTo>
                    <a:cubicBezTo>
                      <a:pt x="96" y="402"/>
                      <a:pt x="96" y="402"/>
                      <a:pt x="96" y="402"/>
                    </a:cubicBezTo>
                    <a:cubicBezTo>
                      <a:pt x="97" y="402"/>
                      <a:pt x="97" y="402"/>
                      <a:pt x="97" y="402"/>
                    </a:cubicBezTo>
                    <a:cubicBezTo>
                      <a:pt x="96" y="403"/>
                      <a:pt x="96" y="403"/>
                      <a:pt x="96" y="403"/>
                    </a:cubicBezTo>
                    <a:cubicBezTo>
                      <a:pt x="97" y="404"/>
                      <a:pt x="97" y="404"/>
                      <a:pt x="97" y="404"/>
                    </a:cubicBezTo>
                    <a:cubicBezTo>
                      <a:pt x="97" y="405"/>
                      <a:pt x="97" y="405"/>
                      <a:pt x="97" y="405"/>
                    </a:cubicBezTo>
                    <a:cubicBezTo>
                      <a:pt x="97" y="405"/>
                      <a:pt x="97" y="405"/>
                      <a:pt x="97" y="405"/>
                    </a:cubicBezTo>
                    <a:cubicBezTo>
                      <a:pt x="98" y="406"/>
                      <a:pt x="98" y="406"/>
                      <a:pt x="98" y="406"/>
                    </a:cubicBezTo>
                    <a:cubicBezTo>
                      <a:pt x="99" y="407"/>
                      <a:pt x="99" y="407"/>
                      <a:pt x="99" y="407"/>
                    </a:cubicBezTo>
                    <a:cubicBezTo>
                      <a:pt x="100" y="407"/>
                      <a:pt x="100" y="407"/>
                      <a:pt x="100" y="407"/>
                    </a:cubicBezTo>
                    <a:cubicBezTo>
                      <a:pt x="100" y="407"/>
                      <a:pt x="100" y="407"/>
                      <a:pt x="100" y="407"/>
                    </a:cubicBezTo>
                    <a:cubicBezTo>
                      <a:pt x="101" y="406"/>
                      <a:pt x="101" y="406"/>
                      <a:pt x="101" y="406"/>
                    </a:cubicBezTo>
                    <a:cubicBezTo>
                      <a:pt x="102" y="406"/>
                      <a:pt x="102" y="406"/>
                      <a:pt x="102" y="406"/>
                    </a:cubicBezTo>
                    <a:cubicBezTo>
                      <a:pt x="103" y="406"/>
                      <a:pt x="103" y="406"/>
                      <a:pt x="103" y="406"/>
                    </a:cubicBezTo>
                    <a:cubicBezTo>
                      <a:pt x="103" y="406"/>
                      <a:pt x="103" y="406"/>
                      <a:pt x="103" y="406"/>
                    </a:cubicBezTo>
                    <a:cubicBezTo>
                      <a:pt x="104" y="406"/>
                      <a:pt x="104" y="406"/>
                      <a:pt x="104" y="406"/>
                    </a:cubicBezTo>
                    <a:cubicBezTo>
                      <a:pt x="105" y="406"/>
                      <a:pt x="105" y="406"/>
                      <a:pt x="105" y="406"/>
                    </a:cubicBezTo>
                    <a:cubicBezTo>
                      <a:pt x="106" y="406"/>
                      <a:pt x="106" y="406"/>
                      <a:pt x="106" y="406"/>
                    </a:cubicBezTo>
                    <a:cubicBezTo>
                      <a:pt x="107" y="406"/>
                      <a:pt x="107" y="406"/>
                      <a:pt x="107" y="406"/>
                    </a:cubicBezTo>
                    <a:cubicBezTo>
                      <a:pt x="108" y="406"/>
                      <a:pt x="108" y="406"/>
                      <a:pt x="108" y="406"/>
                    </a:cubicBezTo>
                    <a:cubicBezTo>
                      <a:pt x="109" y="406"/>
                      <a:pt x="109" y="406"/>
                      <a:pt x="109" y="406"/>
                    </a:cubicBezTo>
                    <a:cubicBezTo>
                      <a:pt x="109" y="405"/>
                      <a:pt x="109" y="405"/>
                      <a:pt x="109" y="405"/>
                    </a:cubicBezTo>
                    <a:cubicBezTo>
                      <a:pt x="110" y="405"/>
                      <a:pt x="110" y="405"/>
                      <a:pt x="110" y="405"/>
                    </a:cubicBezTo>
                    <a:cubicBezTo>
                      <a:pt x="110" y="406"/>
                      <a:pt x="110" y="406"/>
                      <a:pt x="110" y="406"/>
                    </a:cubicBezTo>
                    <a:cubicBezTo>
                      <a:pt x="110" y="406"/>
                      <a:pt x="111" y="406"/>
                      <a:pt x="111" y="406"/>
                    </a:cubicBezTo>
                    <a:cubicBezTo>
                      <a:pt x="111" y="406"/>
                      <a:pt x="111" y="406"/>
                      <a:pt x="111" y="406"/>
                    </a:cubicBezTo>
                    <a:cubicBezTo>
                      <a:pt x="111" y="406"/>
                      <a:pt x="111" y="407"/>
                      <a:pt x="111" y="407"/>
                    </a:cubicBezTo>
                    <a:cubicBezTo>
                      <a:pt x="111" y="407"/>
                      <a:pt x="111" y="407"/>
                      <a:pt x="111" y="407"/>
                    </a:cubicBezTo>
                    <a:cubicBezTo>
                      <a:pt x="111" y="408"/>
                      <a:pt x="112" y="408"/>
                      <a:pt x="112" y="408"/>
                    </a:cubicBezTo>
                    <a:cubicBezTo>
                      <a:pt x="113" y="408"/>
                      <a:pt x="113" y="408"/>
                      <a:pt x="113" y="408"/>
                    </a:cubicBezTo>
                    <a:cubicBezTo>
                      <a:pt x="113" y="408"/>
                      <a:pt x="113" y="408"/>
                      <a:pt x="113" y="408"/>
                    </a:cubicBezTo>
                    <a:cubicBezTo>
                      <a:pt x="113" y="408"/>
                      <a:pt x="113" y="408"/>
                      <a:pt x="113" y="408"/>
                    </a:cubicBezTo>
                    <a:cubicBezTo>
                      <a:pt x="114" y="408"/>
                      <a:pt x="114" y="408"/>
                      <a:pt x="114" y="408"/>
                    </a:cubicBezTo>
                    <a:cubicBezTo>
                      <a:pt x="115" y="408"/>
                      <a:pt x="115" y="408"/>
                      <a:pt x="115" y="408"/>
                    </a:cubicBezTo>
                    <a:cubicBezTo>
                      <a:pt x="115" y="408"/>
                      <a:pt x="115" y="409"/>
                      <a:pt x="115" y="409"/>
                    </a:cubicBezTo>
                    <a:cubicBezTo>
                      <a:pt x="115" y="409"/>
                      <a:pt x="114" y="409"/>
                      <a:pt x="114" y="409"/>
                    </a:cubicBezTo>
                    <a:cubicBezTo>
                      <a:pt x="114" y="410"/>
                      <a:pt x="114" y="410"/>
                      <a:pt x="114" y="410"/>
                    </a:cubicBezTo>
                    <a:cubicBezTo>
                      <a:pt x="115" y="411"/>
                      <a:pt x="115" y="411"/>
                      <a:pt x="115" y="411"/>
                    </a:cubicBezTo>
                    <a:cubicBezTo>
                      <a:pt x="115" y="411"/>
                      <a:pt x="115" y="411"/>
                      <a:pt x="115" y="411"/>
                    </a:cubicBezTo>
                    <a:cubicBezTo>
                      <a:pt x="115" y="411"/>
                      <a:pt x="116" y="412"/>
                      <a:pt x="116" y="412"/>
                    </a:cubicBezTo>
                    <a:cubicBezTo>
                      <a:pt x="116" y="412"/>
                      <a:pt x="116" y="412"/>
                      <a:pt x="116" y="412"/>
                    </a:cubicBezTo>
                    <a:cubicBezTo>
                      <a:pt x="116" y="412"/>
                      <a:pt x="116" y="413"/>
                      <a:pt x="116" y="413"/>
                    </a:cubicBezTo>
                    <a:cubicBezTo>
                      <a:pt x="115" y="413"/>
                      <a:pt x="116" y="413"/>
                      <a:pt x="115" y="413"/>
                    </a:cubicBezTo>
                    <a:cubicBezTo>
                      <a:pt x="115" y="413"/>
                      <a:pt x="115" y="414"/>
                      <a:pt x="115" y="414"/>
                    </a:cubicBezTo>
                    <a:cubicBezTo>
                      <a:pt x="115" y="414"/>
                      <a:pt x="115" y="414"/>
                      <a:pt x="115" y="414"/>
                    </a:cubicBezTo>
                    <a:cubicBezTo>
                      <a:pt x="115" y="415"/>
                      <a:pt x="115" y="415"/>
                      <a:pt x="115" y="415"/>
                    </a:cubicBezTo>
                    <a:cubicBezTo>
                      <a:pt x="115" y="415"/>
                      <a:pt x="115" y="415"/>
                      <a:pt x="115" y="415"/>
                    </a:cubicBezTo>
                    <a:cubicBezTo>
                      <a:pt x="115" y="416"/>
                      <a:pt x="115" y="416"/>
                      <a:pt x="115" y="416"/>
                    </a:cubicBezTo>
                    <a:cubicBezTo>
                      <a:pt x="115" y="417"/>
                      <a:pt x="115" y="417"/>
                      <a:pt x="115" y="417"/>
                    </a:cubicBezTo>
                    <a:cubicBezTo>
                      <a:pt x="115" y="417"/>
                      <a:pt x="115" y="417"/>
                      <a:pt x="115" y="417"/>
                    </a:cubicBezTo>
                    <a:cubicBezTo>
                      <a:pt x="115" y="418"/>
                      <a:pt x="115" y="418"/>
                      <a:pt x="115" y="418"/>
                    </a:cubicBezTo>
                    <a:cubicBezTo>
                      <a:pt x="114" y="419"/>
                      <a:pt x="114" y="419"/>
                      <a:pt x="114" y="419"/>
                    </a:cubicBezTo>
                    <a:cubicBezTo>
                      <a:pt x="113" y="419"/>
                      <a:pt x="113" y="419"/>
                      <a:pt x="113" y="419"/>
                    </a:cubicBezTo>
                    <a:cubicBezTo>
                      <a:pt x="113" y="420"/>
                      <a:pt x="113" y="420"/>
                      <a:pt x="113" y="420"/>
                    </a:cubicBezTo>
                    <a:cubicBezTo>
                      <a:pt x="114" y="420"/>
                      <a:pt x="114" y="420"/>
                      <a:pt x="114" y="420"/>
                    </a:cubicBezTo>
                    <a:cubicBezTo>
                      <a:pt x="114" y="420"/>
                      <a:pt x="114" y="420"/>
                      <a:pt x="114" y="420"/>
                    </a:cubicBezTo>
                    <a:cubicBezTo>
                      <a:pt x="115" y="421"/>
                      <a:pt x="115" y="421"/>
                      <a:pt x="115" y="421"/>
                    </a:cubicBezTo>
                    <a:cubicBezTo>
                      <a:pt x="114" y="421"/>
                      <a:pt x="114" y="421"/>
                      <a:pt x="114" y="421"/>
                    </a:cubicBezTo>
                    <a:cubicBezTo>
                      <a:pt x="114" y="422"/>
                      <a:pt x="114" y="422"/>
                      <a:pt x="114" y="422"/>
                    </a:cubicBezTo>
                    <a:cubicBezTo>
                      <a:pt x="114" y="422"/>
                      <a:pt x="114" y="422"/>
                      <a:pt x="114" y="422"/>
                    </a:cubicBezTo>
                    <a:cubicBezTo>
                      <a:pt x="113" y="423"/>
                      <a:pt x="113" y="423"/>
                      <a:pt x="113" y="423"/>
                    </a:cubicBezTo>
                    <a:cubicBezTo>
                      <a:pt x="113" y="424"/>
                      <a:pt x="113" y="424"/>
                      <a:pt x="113" y="424"/>
                    </a:cubicBezTo>
                    <a:cubicBezTo>
                      <a:pt x="114" y="424"/>
                      <a:pt x="114" y="424"/>
                      <a:pt x="114" y="424"/>
                    </a:cubicBezTo>
                    <a:cubicBezTo>
                      <a:pt x="114" y="424"/>
                      <a:pt x="114" y="424"/>
                      <a:pt x="114" y="424"/>
                    </a:cubicBezTo>
                    <a:cubicBezTo>
                      <a:pt x="115" y="424"/>
                      <a:pt x="115" y="424"/>
                      <a:pt x="115" y="424"/>
                    </a:cubicBezTo>
                    <a:cubicBezTo>
                      <a:pt x="114" y="424"/>
                      <a:pt x="114" y="424"/>
                      <a:pt x="114" y="424"/>
                    </a:cubicBezTo>
                    <a:cubicBezTo>
                      <a:pt x="113" y="424"/>
                      <a:pt x="113" y="424"/>
                      <a:pt x="113" y="424"/>
                    </a:cubicBezTo>
                    <a:cubicBezTo>
                      <a:pt x="113" y="426"/>
                      <a:pt x="113" y="426"/>
                      <a:pt x="113" y="426"/>
                    </a:cubicBezTo>
                    <a:cubicBezTo>
                      <a:pt x="113" y="426"/>
                      <a:pt x="113" y="426"/>
                      <a:pt x="113" y="426"/>
                    </a:cubicBezTo>
                    <a:cubicBezTo>
                      <a:pt x="112" y="427"/>
                      <a:pt x="112" y="427"/>
                      <a:pt x="112" y="427"/>
                    </a:cubicBezTo>
                    <a:cubicBezTo>
                      <a:pt x="112" y="428"/>
                      <a:pt x="112" y="428"/>
                      <a:pt x="112" y="428"/>
                    </a:cubicBezTo>
                    <a:cubicBezTo>
                      <a:pt x="111" y="429"/>
                      <a:pt x="111" y="429"/>
                      <a:pt x="111" y="429"/>
                    </a:cubicBezTo>
                    <a:cubicBezTo>
                      <a:pt x="111" y="430"/>
                      <a:pt x="111" y="430"/>
                      <a:pt x="111" y="430"/>
                    </a:cubicBezTo>
                    <a:cubicBezTo>
                      <a:pt x="112" y="431"/>
                      <a:pt x="112" y="431"/>
                      <a:pt x="112" y="431"/>
                    </a:cubicBezTo>
                    <a:cubicBezTo>
                      <a:pt x="112" y="432"/>
                      <a:pt x="112" y="432"/>
                      <a:pt x="112" y="432"/>
                    </a:cubicBezTo>
                    <a:cubicBezTo>
                      <a:pt x="113" y="432"/>
                      <a:pt x="113" y="432"/>
                      <a:pt x="113" y="432"/>
                    </a:cubicBezTo>
                    <a:cubicBezTo>
                      <a:pt x="113" y="433"/>
                      <a:pt x="113" y="433"/>
                      <a:pt x="113" y="433"/>
                    </a:cubicBezTo>
                    <a:cubicBezTo>
                      <a:pt x="113" y="434"/>
                      <a:pt x="113" y="434"/>
                      <a:pt x="113" y="434"/>
                    </a:cubicBezTo>
                    <a:cubicBezTo>
                      <a:pt x="113" y="434"/>
                      <a:pt x="113" y="434"/>
                      <a:pt x="113" y="434"/>
                    </a:cubicBezTo>
                    <a:cubicBezTo>
                      <a:pt x="113" y="434"/>
                      <a:pt x="114" y="434"/>
                      <a:pt x="114" y="435"/>
                    </a:cubicBezTo>
                    <a:cubicBezTo>
                      <a:pt x="114" y="436"/>
                      <a:pt x="114" y="436"/>
                      <a:pt x="114" y="436"/>
                    </a:cubicBezTo>
                    <a:cubicBezTo>
                      <a:pt x="115" y="437"/>
                      <a:pt x="115" y="437"/>
                      <a:pt x="115" y="437"/>
                    </a:cubicBezTo>
                    <a:cubicBezTo>
                      <a:pt x="116" y="437"/>
                      <a:pt x="116" y="437"/>
                      <a:pt x="116" y="437"/>
                    </a:cubicBezTo>
                    <a:cubicBezTo>
                      <a:pt x="117" y="438"/>
                      <a:pt x="117" y="438"/>
                      <a:pt x="117" y="438"/>
                    </a:cubicBezTo>
                    <a:cubicBezTo>
                      <a:pt x="118" y="439"/>
                      <a:pt x="118" y="439"/>
                      <a:pt x="118" y="439"/>
                    </a:cubicBezTo>
                    <a:cubicBezTo>
                      <a:pt x="118" y="439"/>
                      <a:pt x="118" y="439"/>
                      <a:pt x="118" y="439"/>
                    </a:cubicBezTo>
                    <a:cubicBezTo>
                      <a:pt x="119" y="440"/>
                      <a:pt x="119" y="440"/>
                      <a:pt x="119" y="440"/>
                    </a:cubicBezTo>
                    <a:cubicBezTo>
                      <a:pt x="119" y="440"/>
                      <a:pt x="119" y="440"/>
                      <a:pt x="119" y="440"/>
                    </a:cubicBezTo>
                    <a:cubicBezTo>
                      <a:pt x="119" y="441"/>
                      <a:pt x="119" y="441"/>
                      <a:pt x="119" y="441"/>
                    </a:cubicBezTo>
                    <a:cubicBezTo>
                      <a:pt x="120" y="442"/>
                      <a:pt x="120" y="442"/>
                      <a:pt x="120" y="442"/>
                    </a:cubicBezTo>
                    <a:cubicBezTo>
                      <a:pt x="120" y="442"/>
                      <a:pt x="120" y="442"/>
                      <a:pt x="120" y="442"/>
                    </a:cubicBezTo>
                    <a:cubicBezTo>
                      <a:pt x="121" y="443"/>
                      <a:pt x="121" y="443"/>
                      <a:pt x="121" y="443"/>
                    </a:cubicBezTo>
                    <a:cubicBezTo>
                      <a:pt x="122" y="443"/>
                      <a:pt x="122" y="443"/>
                      <a:pt x="122" y="443"/>
                    </a:cubicBezTo>
                    <a:cubicBezTo>
                      <a:pt x="122" y="444"/>
                      <a:pt x="122" y="444"/>
                      <a:pt x="122" y="444"/>
                    </a:cubicBezTo>
                    <a:cubicBezTo>
                      <a:pt x="123" y="445"/>
                      <a:pt x="123" y="445"/>
                      <a:pt x="123" y="445"/>
                    </a:cubicBezTo>
                    <a:cubicBezTo>
                      <a:pt x="123" y="446"/>
                      <a:pt x="123" y="446"/>
                      <a:pt x="123" y="446"/>
                    </a:cubicBezTo>
                    <a:cubicBezTo>
                      <a:pt x="124" y="446"/>
                      <a:pt x="124" y="446"/>
                      <a:pt x="124" y="446"/>
                    </a:cubicBezTo>
                    <a:cubicBezTo>
                      <a:pt x="124" y="447"/>
                      <a:pt x="124" y="447"/>
                      <a:pt x="124" y="447"/>
                    </a:cubicBezTo>
                    <a:cubicBezTo>
                      <a:pt x="125" y="447"/>
                      <a:pt x="125" y="447"/>
                      <a:pt x="125" y="447"/>
                    </a:cubicBezTo>
                    <a:cubicBezTo>
                      <a:pt x="125" y="448"/>
                      <a:pt x="125" y="448"/>
                      <a:pt x="125" y="448"/>
                    </a:cubicBezTo>
                    <a:cubicBezTo>
                      <a:pt x="125" y="448"/>
                      <a:pt x="125" y="448"/>
                      <a:pt x="125" y="448"/>
                    </a:cubicBezTo>
                    <a:cubicBezTo>
                      <a:pt x="125" y="449"/>
                      <a:pt x="125" y="449"/>
                      <a:pt x="125" y="449"/>
                    </a:cubicBezTo>
                    <a:cubicBezTo>
                      <a:pt x="125" y="449"/>
                      <a:pt x="125" y="449"/>
                      <a:pt x="125" y="449"/>
                    </a:cubicBezTo>
                    <a:cubicBezTo>
                      <a:pt x="125" y="450"/>
                      <a:pt x="125" y="450"/>
                      <a:pt x="125" y="450"/>
                    </a:cubicBezTo>
                    <a:cubicBezTo>
                      <a:pt x="126" y="451"/>
                      <a:pt x="126" y="451"/>
                      <a:pt x="126" y="451"/>
                    </a:cubicBezTo>
                    <a:cubicBezTo>
                      <a:pt x="126" y="451"/>
                      <a:pt x="126" y="451"/>
                      <a:pt x="126" y="451"/>
                    </a:cubicBezTo>
                    <a:cubicBezTo>
                      <a:pt x="126" y="453"/>
                      <a:pt x="126" y="453"/>
                      <a:pt x="126" y="453"/>
                    </a:cubicBezTo>
                    <a:cubicBezTo>
                      <a:pt x="127" y="454"/>
                      <a:pt x="127" y="454"/>
                      <a:pt x="127" y="454"/>
                    </a:cubicBezTo>
                    <a:cubicBezTo>
                      <a:pt x="128" y="455"/>
                      <a:pt x="128" y="455"/>
                      <a:pt x="128" y="455"/>
                    </a:cubicBezTo>
                    <a:cubicBezTo>
                      <a:pt x="128" y="455"/>
                      <a:pt x="128" y="457"/>
                      <a:pt x="128" y="457"/>
                    </a:cubicBezTo>
                    <a:cubicBezTo>
                      <a:pt x="129" y="458"/>
                      <a:pt x="130" y="460"/>
                      <a:pt x="130" y="460"/>
                    </a:cubicBezTo>
                    <a:cubicBezTo>
                      <a:pt x="130" y="462"/>
                      <a:pt x="130" y="462"/>
                      <a:pt x="130" y="462"/>
                    </a:cubicBezTo>
                    <a:cubicBezTo>
                      <a:pt x="130" y="463"/>
                      <a:pt x="130" y="463"/>
                      <a:pt x="130" y="463"/>
                    </a:cubicBezTo>
                    <a:cubicBezTo>
                      <a:pt x="130" y="463"/>
                      <a:pt x="129" y="463"/>
                      <a:pt x="129" y="464"/>
                    </a:cubicBezTo>
                    <a:cubicBezTo>
                      <a:pt x="129" y="464"/>
                      <a:pt x="130" y="466"/>
                      <a:pt x="130" y="467"/>
                    </a:cubicBezTo>
                    <a:cubicBezTo>
                      <a:pt x="130" y="467"/>
                      <a:pt x="131" y="469"/>
                      <a:pt x="131" y="469"/>
                    </a:cubicBezTo>
                    <a:cubicBezTo>
                      <a:pt x="131" y="470"/>
                      <a:pt x="132" y="471"/>
                      <a:pt x="132" y="472"/>
                    </a:cubicBezTo>
                    <a:cubicBezTo>
                      <a:pt x="132" y="472"/>
                      <a:pt x="132" y="475"/>
                      <a:pt x="132" y="475"/>
                    </a:cubicBezTo>
                    <a:cubicBezTo>
                      <a:pt x="132" y="475"/>
                      <a:pt x="132" y="477"/>
                      <a:pt x="132" y="477"/>
                    </a:cubicBezTo>
                    <a:cubicBezTo>
                      <a:pt x="132" y="478"/>
                      <a:pt x="131" y="479"/>
                      <a:pt x="131" y="479"/>
                    </a:cubicBezTo>
                    <a:cubicBezTo>
                      <a:pt x="129" y="480"/>
                      <a:pt x="129" y="480"/>
                      <a:pt x="129" y="480"/>
                    </a:cubicBezTo>
                    <a:cubicBezTo>
                      <a:pt x="128" y="481"/>
                      <a:pt x="128" y="481"/>
                      <a:pt x="128" y="481"/>
                    </a:cubicBezTo>
                    <a:cubicBezTo>
                      <a:pt x="127" y="483"/>
                      <a:pt x="127" y="483"/>
                      <a:pt x="127" y="483"/>
                    </a:cubicBezTo>
                    <a:cubicBezTo>
                      <a:pt x="126" y="485"/>
                      <a:pt x="126" y="485"/>
                      <a:pt x="126" y="485"/>
                    </a:cubicBezTo>
                    <a:cubicBezTo>
                      <a:pt x="126" y="486"/>
                      <a:pt x="126" y="486"/>
                      <a:pt x="126" y="486"/>
                    </a:cubicBezTo>
                    <a:cubicBezTo>
                      <a:pt x="125" y="489"/>
                      <a:pt x="125" y="489"/>
                      <a:pt x="125" y="489"/>
                    </a:cubicBezTo>
                    <a:cubicBezTo>
                      <a:pt x="125" y="491"/>
                      <a:pt x="125" y="491"/>
                      <a:pt x="125" y="491"/>
                    </a:cubicBezTo>
                    <a:cubicBezTo>
                      <a:pt x="125" y="492"/>
                      <a:pt x="125" y="492"/>
                      <a:pt x="125" y="492"/>
                    </a:cubicBezTo>
                    <a:cubicBezTo>
                      <a:pt x="123" y="493"/>
                      <a:pt x="123" y="493"/>
                      <a:pt x="123" y="493"/>
                    </a:cubicBezTo>
                    <a:cubicBezTo>
                      <a:pt x="123" y="496"/>
                      <a:pt x="123" y="496"/>
                      <a:pt x="123" y="496"/>
                    </a:cubicBezTo>
                    <a:cubicBezTo>
                      <a:pt x="123" y="499"/>
                      <a:pt x="123" y="499"/>
                      <a:pt x="123" y="499"/>
                    </a:cubicBezTo>
                    <a:cubicBezTo>
                      <a:pt x="123" y="499"/>
                      <a:pt x="123" y="500"/>
                      <a:pt x="123" y="500"/>
                    </a:cubicBezTo>
                    <a:cubicBezTo>
                      <a:pt x="123" y="501"/>
                      <a:pt x="123" y="501"/>
                      <a:pt x="123" y="502"/>
                    </a:cubicBezTo>
                    <a:cubicBezTo>
                      <a:pt x="123" y="502"/>
                      <a:pt x="123" y="503"/>
                      <a:pt x="123" y="503"/>
                    </a:cubicBezTo>
                    <a:cubicBezTo>
                      <a:pt x="125" y="505"/>
                      <a:pt x="125" y="505"/>
                      <a:pt x="125" y="505"/>
                    </a:cubicBezTo>
                    <a:cubicBezTo>
                      <a:pt x="126" y="506"/>
                      <a:pt x="126" y="506"/>
                      <a:pt x="126" y="506"/>
                    </a:cubicBezTo>
                    <a:cubicBezTo>
                      <a:pt x="126" y="506"/>
                      <a:pt x="126" y="507"/>
                      <a:pt x="126" y="507"/>
                    </a:cubicBezTo>
                    <a:cubicBezTo>
                      <a:pt x="127" y="507"/>
                      <a:pt x="127" y="509"/>
                      <a:pt x="127" y="509"/>
                    </a:cubicBezTo>
                    <a:cubicBezTo>
                      <a:pt x="129" y="511"/>
                      <a:pt x="129" y="511"/>
                      <a:pt x="129" y="511"/>
                    </a:cubicBezTo>
                    <a:cubicBezTo>
                      <a:pt x="129" y="513"/>
                      <a:pt x="129" y="513"/>
                      <a:pt x="129" y="513"/>
                    </a:cubicBezTo>
                    <a:cubicBezTo>
                      <a:pt x="131" y="516"/>
                      <a:pt x="131" y="516"/>
                      <a:pt x="131" y="516"/>
                    </a:cubicBezTo>
                    <a:cubicBezTo>
                      <a:pt x="132" y="517"/>
                      <a:pt x="132" y="517"/>
                      <a:pt x="132" y="517"/>
                    </a:cubicBezTo>
                    <a:cubicBezTo>
                      <a:pt x="132" y="519"/>
                      <a:pt x="132" y="519"/>
                      <a:pt x="132" y="519"/>
                    </a:cubicBezTo>
                    <a:cubicBezTo>
                      <a:pt x="134" y="521"/>
                      <a:pt x="134" y="521"/>
                      <a:pt x="134" y="521"/>
                    </a:cubicBezTo>
                    <a:cubicBezTo>
                      <a:pt x="134" y="522"/>
                      <a:pt x="134" y="522"/>
                      <a:pt x="134" y="522"/>
                    </a:cubicBezTo>
                    <a:cubicBezTo>
                      <a:pt x="135" y="523"/>
                      <a:pt x="135" y="523"/>
                      <a:pt x="135" y="523"/>
                    </a:cubicBezTo>
                    <a:cubicBezTo>
                      <a:pt x="135" y="523"/>
                      <a:pt x="135" y="523"/>
                      <a:pt x="135" y="523"/>
                    </a:cubicBezTo>
                    <a:cubicBezTo>
                      <a:pt x="135" y="523"/>
                      <a:pt x="135" y="524"/>
                      <a:pt x="135" y="524"/>
                    </a:cubicBezTo>
                    <a:cubicBezTo>
                      <a:pt x="135" y="525"/>
                      <a:pt x="135" y="525"/>
                      <a:pt x="135" y="525"/>
                    </a:cubicBezTo>
                    <a:cubicBezTo>
                      <a:pt x="135" y="526"/>
                      <a:pt x="135" y="526"/>
                      <a:pt x="135" y="526"/>
                    </a:cubicBezTo>
                    <a:cubicBezTo>
                      <a:pt x="135" y="527"/>
                      <a:pt x="135" y="527"/>
                      <a:pt x="135" y="527"/>
                    </a:cubicBezTo>
                    <a:cubicBezTo>
                      <a:pt x="135" y="528"/>
                      <a:pt x="135" y="528"/>
                      <a:pt x="135" y="528"/>
                    </a:cubicBezTo>
                    <a:cubicBezTo>
                      <a:pt x="135" y="530"/>
                      <a:pt x="135" y="530"/>
                      <a:pt x="135" y="530"/>
                    </a:cubicBezTo>
                    <a:cubicBezTo>
                      <a:pt x="135" y="530"/>
                      <a:pt x="135" y="530"/>
                      <a:pt x="135" y="530"/>
                    </a:cubicBezTo>
                    <a:cubicBezTo>
                      <a:pt x="135" y="531"/>
                      <a:pt x="135" y="531"/>
                      <a:pt x="135" y="531"/>
                    </a:cubicBezTo>
                    <a:cubicBezTo>
                      <a:pt x="135" y="531"/>
                      <a:pt x="136" y="532"/>
                      <a:pt x="136" y="532"/>
                    </a:cubicBezTo>
                    <a:cubicBezTo>
                      <a:pt x="136" y="532"/>
                      <a:pt x="136" y="533"/>
                      <a:pt x="136" y="534"/>
                    </a:cubicBezTo>
                    <a:cubicBezTo>
                      <a:pt x="136" y="534"/>
                      <a:pt x="136" y="534"/>
                      <a:pt x="136" y="535"/>
                    </a:cubicBezTo>
                    <a:cubicBezTo>
                      <a:pt x="136" y="535"/>
                      <a:pt x="136" y="536"/>
                      <a:pt x="136" y="536"/>
                    </a:cubicBezTo>
                    <a:cubicBezTo>
                      <a:pt x="136" y="537"/>
                      <a:pt x="136" y="537"/>
                      <a:pt x="136" y="537"/>
                    </a:cubicBezTo>
                    <a:cubicBezTo>
                      <a:pt x="137" y="538"/>
                      <a:pt x="137" y="538"/>
                      <a:pt x="137" y="538"/>
                    </a:cubicBezTo>
                    <a:cubicBezTo>
                      <a:pt x="137" y="539"/>
                      <a:pt x="137" y="539"/>
                      <a:pt x="137" y="539"/>
                    </a:cubicBezTo>
                    <a:cubicBezTo>
                      <a:pt x="137" y="539"/>
                      <a:pt x="137" y="540"/>
                      <a:pt x="137" y="540"/>
                    </a:cubicBezTo>
                    <a:cubicBezTo>
                      <a:pt x="137" y="540"/>
                      <a:pt x="138" y="541"/>
                      <a:pt x="138" y="541"/>
                    </a:cubicBezTo>
                    <a:cubicBezTo>
                      <a:pt x="138" y="541"/>
                      <a:pt x="138" y="541"/>
                      <a:pt x="138" y="542"/>
                    </a:cubicBezTo>
                    <a:cubicBezTo>
                      <a:pt x="138" y="542"/>
                      <a:pt x="138" y="543"/>
                      <a:pt x="138" y="543"/>
                    </a:cubicBezTo>
                    <a:cubicBezTo>
                      <a:pt x="138" y="543"/>
                      <a:pt x="138" y="543"/>
                      <a:pt x="138" y="544"/>
                    </a:cubicBezTo>
                    <a:cubicBezTo>
                      <a:pt x="138" y="544"/>
                      <a:pt x="139" y="545"/>
                      <a:pt x="139" y="545"/>
                    </a:cubicBezTo>
                    <a:cubicBezTo>
                      <a:pt x="139" y="546"/>
                      <a:pt x="139" y="546"/>
                      <a:pt x="139" y="546"/>
                    </a:cubicBezTo>
                    <a:cubicBezTo>
                      <a:pt x="140" y="547"/>
                      <a:pt x="140" y="547"/>
                      <a:pt x="140" y="547"/>
                    </a:cubicBezTo>
                    <a:cubicBezTo>
                      <a:pt x="141" y="549"/>
                      <a:pt x="141" y="549"/>
                      <a:pt x="141" y="549"/>
                    </a:cubicBezTo>
                    <a:cubicBezTo>
                      <a:pt x="142" y="549"/>
                      <a:pt x="142" y="549"/>
                      <a:pt x="142" y="549"/>
                    </a:cubicBezTo>
                    <a:cubicBezTo>
                      <a:pt x="143" y="550"/>
                      <a:pt x="143" y="550"/>
                      <a:pt x="143" y="550"/>
                    </a:cubicBezTo>
                    <a:cubicBezTo>
                      <a:pt x="144" y="551"/>
                      <a:pt x="144" y="551"/>
                      <a:pt x="144" y="551"/>
                    </a:cubicBezTo>
                    <a:cubicBezTo>
                      <a:pt x="145" y="554"/>
                      <a:pt x="145" y="554"/>
                      <a:pt x="145" y="554"/>
                    </a:cubicBezTo>
                    <a:cubicBezTo>
                      <a:pt x="146" y="556"/>
                      <a:pt x="146" y="556"/>
                      <a:pt x="146" y="556"/>
                    </a:cubicBezTo>
                    <a:cubicBezTo>
                      <a:pt x="146" y="556"/>
                      <a:pt x="147" y="558"/>
                      <a:pt x="147" y="558"/>
                    </a:cubicBezTo>
                    <a:cubicBezTo>
                      <a:pt x="147" y="559"/>
                      <a:pt x="149" y="562"/>
                      <a:pt x="149" y="562"/>
                    </a:cubicBezTo>
                    <a:cubicBezTo>
                      <a:pt x="149" y="562"/>
                      <a:pt x="151" y="564"/>
                      <a:pt x="151" y="565"/>
                    </a:cubicBezTo>
                    <a:cubicBezTo>
                      <a:pt x="152" y="565"/>
                      <a:pt x="151" y="568"/>
                      <a:pt x="151" y="568"/>
                    </a:cubicBezTo>
                    <a:cubicBezTo>
                      <a:pt x="151" y="570"/>
                      <a:pt x="151" y="570"/>
                      <a:pt x="151" y="570"/>
                    </a:cubicBezTo>
                    <a:cubicBezTo>
                      <a:pt x="150" y="570"/>
                      <a:pt x="150" y="570"/>
                      <a:pt x="150" y="570"/>
                    </a:cubicBezTo>
                    <a:cubicBezTo>
                      <a:pt x="150" y="571"/>
                      <a:pt x="150" y="571"/>
                      <a:pt x="150" y="571"/>
                    </a:cubicBezTo>
                    <a:cubicBezTo>
                      <a:pt x="150" y="572"/>
                      <a:pt x="150" y="572"/>
                      <a:pt x="150" y="572"/>
                    </a:cubicBezTo>
                    <a:cubicBezTo>
                      <a:pt x="152" y="574"/>
                      <a:pt x="152" y="574"/>
                      <a:pt x="152" y="574"/>
                    </a:cubicBezTo>
                    <a:cubicBezTo>
                      <a:pt x="151" y="576"/>
                      <a:pt x="151" y="576"/>
                      <a:pt x="151" y="576"/>
                    </a:cubicBezTo>
                    <a:cubicBezTo>
                      <a:pt x="152" y="577"/>
                      <a:pt x="152" y="577"/>
                      <a:pt x="152" y="577"/>
                    </a:cubicBezTo>
                    <a:cubicBezTo>
                      <a:pt x="152" y="576"/>
                      <a:pt x="152" y="576"/>
                      <a:pt x="152" y="576"/>
                    </a:cubicBezTo>
                    <a:cubicBezTo>
                      <a:pt x="154" y="576"/>
                      <a:pt x="154" y="576"/>
                      <a:pt x="154" y="576"/>
                    </a:cubicBezTo>
                    <a:cubicBezTo>
                      <a:pt x="154" y="577"/>
                      <a:pt x="154" y="577"/>
                      <a:pt x="154" y="577"/>
                    </a:cubicBezTo>
                    <a:cubicBezTo>
                      <a:pt x="155" y="577"/>
                      <a:pt x="155" y="577"/>
                      <a:pt x="155" y="577"/>
                    </a:cubicBezTo>
                    <a:cubicBezTo>
                      <a:pt x="156" y="578"/>
                      <a:pt x="156" y="578"/>
                      <a:pt x="156" y="578"/>
                    </a:cubicBezTo>
                    <a:cubicBezTo>
                      <a:pt x="156" y="579"/>
                      <a:pt x="156" y="579"/>
                      <a:pt x="156" y="579"/>
                    </a:cubicBezTo>
                    <a:cubicBezTo>
                      <a:pt x="156" y="579"/>
                      <a:pt x="158" y="580"/>
                      <a:pt x="159" y="580"/>
                    </a:cubicBezTo>
                    <a:cubicBezTo>
                      <a:pt x="159" y="580"/>
                      <a:pt x="160" y="578"/>
                      <a:pt x="160" y="578"/>
                    </a:cubicBezTo>
                    <a:cubicBezTo>
                      <a:pt x="163" y="578"/>
                      <a:pt x="163" y="578"/>
                      <a:pt x="163" y="578"/>
                    </a:cubicBezTo>
                    <a:cubicBezTo>
                      <a:pt x="166" y="578"/>
                      <a:pt x="166" y="578"/>
                      <a:pt x="166" y="578"/>
                    </a:cubicBezTo>
                    <a:cubicBezTo>
                      <a:pt x="168" y="576"/>
                      <a:pt x="168" y="576"/>
                      <a:pt x="168" y="576"/>
                    </a:cubicBezTo>
                    <a:cubicBezTo>
                      <a:pt x="170" y="576"/>
                      <a:pt x="170" y="576"/>
                      <a:pt x="170" y="576"/>
                    </a:cubicBezTo>
                    <a:cubicBezTo>
                      <a:pt x="172" y="576"/>
                      <a:pt x="172" y="576"/>
                      <a:pt x="172" y="576"/>
                    </a:cubicBezTo>
                    <a:cubicBezTo>
                      <a:pt x="174" y="576"/>
                      <a:pt x="174" y="576"/>
                      <a:pt x="174" y="576"/>
                    </a:cubicBezTo>
                    <a:cubicBezTo>
                      <a:pt x="179" y="577"/>
                      <a:pt x="179" y="577"/>
                      <a:pt x="179" y="577"/>
                    </a:cubicBezTo>
                    <a:cubicBezTo>
                      <a:pt x="180" y="575"/>
                      <a:pt x="180" y="575"/>
                      <a:pt x="180" y="575"/>
                    </a:cubicBezTo>
                    <a:cubicBezTo>
                      <a:pt x="182" y="576"/>
                      <a:pt x="182" y="576"/>
                      <a:pt x="182" y="576"/>
                    </a:cubicBezTo>
                    <a:cubicBezTo>
                      <a:pt x="183" y="576"/>
                      <a:pt x="183" y="576"/>
                      <a:pt x="183" y="576"/>
                    </a:cubicBezTo>
                    <a:cubicBezTo>
                      <a:pt x="182" y="575"/>
                      <a:pt x="182" y="575"/>
                      <a:pt x="182" y="575"/>
                    </a:cubicBezTo>
                    <a:cubicBezTo>
                      <a:pt x="183" y="574"/>
                      <a:pt x="183" y="574"/>
                      <a:pt x="183" y="574"/>
                    </a:cubicBezTo>
                    <a:cubicBezTo>
                      <a:pt x="183" y="574"/>
                      <a:pt x="183" y="575"/>
                      <a:pt x="187" y="574"/>
                    </a:cubicBezTo>
                    <a:cubicBezTo>
                      <a:pt x="190" y="573"/>
                      <a:pt x="200" y="564"/>
                      <a:pt x="201" y="563"/>
                    </a:cubicBezTo>
                    <a:cubicBezTo>
                      <a:pt x="201" y="563"/>
                      <a:pt x="203" y="559"/>
                      <a:pt x="204" y="559"/>
                    </a:cubicBezTo>
                    <a:cubicBezTo>
                      <a:pt x="205" y="558"/>
                      <a:pt x="208" y="554"/>
                      <a:pt x="208" y="554"/>
                    </a:cubicBezTo>
                    <a:cubicBezTo>
                      <a:pt x="208" y="554"/>
                      <a:pt x="210" y="551"/>
                      <a:pt x="211" y="550"/>
                    </a:cubicBezTo>
                    <a:cubicBezTo>
                      <a:pt x="211" y="550"/>
                      <a:pt x="212" y="547"/>
                      <a:pt x="212" y="547"/>
                    </a:cubicBezTo>
                    <a:cubicBezTo>
                      <a:pt x="213" y="543"/>
                      <a:pt x="213" y="543"/>
                      <a:pt x="213" y="543"/>
                    </a:cubicBezTo>
                    <a:cubicBezTo>
                      <a:pt x="213" y="540"/>
                      <a:pt x="213" y="540"/>
                      <a:pt x="213" y="540"/>
                    </a:cubicBezTo>
                    <a:cubicBezTo>
                      <a:pt x="213" y="539"/>
                      <a:pt x="213" y="539"/>
                      <a:pt x="213" y="539"/>
                    </a:cubicBezTo>
                    <a:cubicBezTo>
                      <a:pt x="213" y="539"/>
                      <a:pt x="213" y="539"/>
                      <a:pt x="212" y="539"/>
                    </a:cubicBezTo>
                    <a:cubicBezTo>
                      <a:pt x="211" y="539"/>
                      <a:pt x="212" y="538"/>
                      <a:pt x="212" y="538"/>
                    </a:cubicBezTo>
                    <a:cubicBezTo>
                      <a:pt x="213" y="537"/>
                      <a:pt x="213" y="537"/>
                      <a:pt x="213" y="537"/>
                    </a:cubicBezTo>
                    <a:cubicBezTo>
                      <a:pt x="213" y="537"/>
                      <a:pt x="214" y="536"/>
                      <a:pt x="214" y="535"/>
                    </a:cubicBezTo>
                    <a:cubicBezTo>
                      <a:pt x="215" y="535"/>
                      <a:pt x="218" y="534"/>
                      <a:pt x="219" y="534"/>
                    </a:cubicBezTo>
                    <a:cubicBezTo>
                      <a:pt x="219" y="534"/>
                      <a:pt x="223" y="532"/>
                      <a:pt x="223" y="531"/>
                    </a:cubicBezTo>
                    <a:cubicBezTo>
                      <a:pt x="224" y="531"/>
                      <a:pt x="225" y="529"/>
                      <a:pt x="225" y="529"/>
                    </a:cubicBezTo>
                    <a:cubicBezTo>
                      <a:pt x="224" y="529"/>
                      <a:pt x="224" y="529"/>
                      <a:pt x="224" y="529"/>
                    </a:cubicBezTo>
                    <a:cubicBezTo>
                      <a:pt x="224" y="529"/>
                      <a:pt x="224" y="529"/>
                      <a:pt x="224" y="529"/>
                    </a:cubicBezTo>
                    <a:cubicBezTo>
                      <a:pt x="225" y="525"/>
                      <a:pt x="225" y="525"/>
                      <a:pt x="225" y="525"/>
                    </a:cubicBezTo>
                    <a:cubicBezTo>
                      <a:pt x="225" y="524"/>
                      <a:pt x="225" y="524"/>
                      <a:pt x="225" y="524"/>
                    </a:cubicBezTo>
                    <a:cubicBezTo>
                      <a:pt x="225" y="522"/>
                      <a:pt x="225" y="522"/>
                      <a:pt x="225" y="522"/>
                    </a:cubicBezTo>
                    <a:cubicBezTo>
                      <a:pt x="225" y="521"/>
                      <a:pt x="225" y="521"/>
                      <a:pt x="225" y="521"/>
                    </a:cubicBezTo>
                    <a:cubicBezTo>
                      <a:pt x="224" y="521"/>
                      <a:pt x="224" y="521"/>
                      <a:pt x="224" y="521"/>
                    </a:cubicBezTo>
                    <a:cubicBezTo>
                      <a:pt x="223" y="519"/>
                      <a:pt x="223" y="519"/>
                      <a:pt x="223" y="519"/>
                    </a:cubicBezTo>
                    <a:cubicBezTo>
                      <a:pt x="223" y="519"/>
                      <a:pt x="223" y="516"/>
                      <a:pt x="223" y="516"/>
                    </a:cubicBezTo>
                    <a:cubicBezTo>
                      <a:pt x="223" y="515"/>
                      <a:pt x="221" y="514"/>
                      <a:pt x="221" y="514"/>
                    </a:cubicBezTo>
                    <a:cubicBezTo>
                      <a:pt x="221" y="514"/>
                      <a:pt x="221" y="512"/>
                      <a:pt x="221" y="512"/>
                    </a:cubicBezTo>
                    <a:cubicBezTo>
                      <a:pt x="221" y="511"/>
                      <a:pt x="221" y="510"/>
                      <a:pt x="221" y="510"/>
                    </a:cubicBezTo>
                    <a:cubicBezTo>
                      <a:pt x="222" y="511"/>
                      <a:pt x="222" y="511"/>
                      <a:pt x="222" y="511"/>
                    </a:cubicBezTo>
                    <a:cubicBezTo>
                      <a:pt x="222" y="511"/>
                      <a:pt x="223" y="509"/>
                      <a:pt x="224" y="509"/>
                    </a:cubicBezTo>
                    <a:cubicBezTo>
                      <a:pt x="224" y="509"/>
                      <a:pt x="227" y="507"/>
                      <a:pt x="227" y="507"/>
                    </a:cubicBezTo>
                    <a:cubicBezTo>
                      <a:pt x="229" y="505"/>
                      <a:pt x="229" y="505"/>
                      <a:pt x="229" y="505"/>
                    </a:cubicBezTo>
                    <a:cubicBezTo>
                      <a:pt x="230" y="504"/>
                      <a:pt x="230" y="504"/>
                      <a:pt x="230" y="504"/>
                    </a:cubicBezTo>
                    <a:cubicBezTo>
                      <a:pt x="232" y="502"/>
                      <a:pt x="232" y="502"/>
                      <a:pt x="232" y="502"/>
                    </a:cubicBezTo>
                    <a:cubicBezTo>
                      <a:pt x="234" y="500"/>
                      <a:pt x="234" y="500"/>
                      <a:pt x="234" y="500"/>
                    </a:cubicBezTo>
                    <a:cubicBezTo>
                      <a:pt x="238" y="499"/>
                      <a:pt x="238" y="499"/>
                      <a:pt x="238" y="499"/>
                    </a:cubicBezTo>
                    <a:cubicBezTo>
                      <a:pt x="239" y="499"/>
                      <a:pt x="239" y="499"/>
                      <a:pt x="239" y="499"/>
                    </a:cubicBezTo>
                    <a:cubicBezTo>
                      <a:pt x="239" y="499"/>
                      <a:pt x="241" y="497"/>
                      <a:pt x="241" y="497"/>
                    </a:cubicBezTo>
                    <a:cubicBezTo>
                      <a:pt x="241" y="497"/>
                      <a:pt x="243" y="496"/>
                      <a:pt x="243" y="496"/>
                    </a:cubicBezTo>
                    <a:cubicBezTo>
                      <a:pt x="243" y="495"/>
                      <a:pt x="243" y="495"/>
                      <a:pt x="243" y="495"/>
                    </a:cubicBezTo>
                    <a:cubicBezTo>
                      <a:pt x="244" y="495"/>
                      <a:pt x="244" y="495"/>
                      <a:pt x="244" y="495"/>
                    </a:cubicBezTo>
                    <a:cubicBezTo>
                      <a:pt x="247" y="491"/>
                      <a:pt x="247" y="491"/>
                      <a:pt x="247" y="491"/>
                    </a:cubicBezTo>
                    <a:cubicBezTo>
                      <a:pt x="246" y="491"/>
                      <a:pt x="246" y="491"/>
                      <a:pt x="246" y="491"/>
                    </a:cubicBezTo>
                    <a:cubicBezTo>
                      <a:pt x="246" y="490"/>
                      <a:pt x="246" y="490"/>
                      <a:pt x="246" y="490"/>
                    </a:cubicBezTo>
                    <a:cubicBezTo>
                      <a:pt x="247" y="489"/>
                      <a:pt x="247" y="489"/>
                      <a:pt x="247" y="489"/>
                    </a:cubicBezTo>
                    <a:cubicBezTo>
                      <a:pt x="247" y="488"/>
                      <a:pt x="247" y="488"/>
                      <a:pt x="247" y="488"/>
                    </a:cubicBezTo>
                    <a:cubicBezTo>
                      <a:pt x="247" y="488"/>
                      <a:pt x="247" y="488"/>
                      <a:pt x="247" y="488"/>
                    </a:cubicBezTo>
                    <a:cubicBezTo>
                      <a:pt x="246" y="487"/>
                      <a:pt x="246" y="487"/>
                      <a:pt x="246" y="487"/>
                    </a:cubicBezTo>
                    <a:cubicBezTo>
                      <a:pt x="246" y="486"/>
                      <a:pt x="246" y="486"/>
                      <a:pt x="246" y="486"/>
                    </a:cubicBezTo>
                    <a:cubicBezTo>
                      <a:pt x="246" y="484"/>
                      <a:pt x="246" y="484"/>
                      <a:pt x="246" y="484"/>
                    </a:cubicBezTo>
                    <a:cubicBezTo>
                      <a:pt x="246" y="482"/>
                      <a:pt x="246" y="482"/>
                      <a:pt x="246" y="482"/>
                    </a:cubicBezTo>
                    <a:cubicBezTo>
                      <a:pt x="246" y="481"/>
                      <a:pt x="246" y="481"/>
                      <a:pt x="246" y="481"/>
                    </a:cubicBezTo>
                    <a:cubicBezTo>
                      <a:pt x="246" y="480"/>
                      <a:pt x="246" y="480"/>
                      <a:pt x="246" y="480"/>
                    </a:cubicBezTo>
                    <a:cubicBezTo>
                      <a:pt x="246" y="479"/>
                      <a:pt x="246" y="479"/>
                      <a:pt x="246" y="479"/>
                    </a:cubicBezTo>
                    <a:cubicBezTo>
                      <a:pt x="246" y="478"/>
                      <a:pt x="246" y="478"/>
                      <a:pt x="246" y="478"/>
                    </a:cubicBezTo>
                    <a:cubicBezTo>
                      <a:pt x="245" y="476"/>
                      <a:pt x="245" y="476"/>
                      <a:pt x="245" y="476"/>
                    </a:cubicBezTo>
                    <a:cubicBezTo>
                      <a:pt x="245" y="474"/>
                      <a:pt x="245" y="474"/>
                      <a:pt x="245" y="474"/>
                    </a:cubicBezTo>
                    <a:cubicBezTo>
                      <a:pt x="245" y="474"/>
                      <a:pt x="245" y="473"/>
                      <a:pt x="246" y="473"/>
                    </a:cubicBezTo>
                    <a:cubicBezTo>
                      <a:pt x="246" y="473"/>
                      <a:pt x="246" y="471"/>
                      <a:pt x="246" y="471"/>
                    </a:cubicBezTo>
                    <a:cubicBezTo>
                      <a:pt x="245" y="470"/>
                      <a:pt x="245" y="470"/>
                      <a:pt x="245" y="470"/>
                    </a:cubicBezTo>
                    <a:cubicBezTo>
                      <a:pt x="244" y="469"/>
                      <a:pt x="244" y="469"/>
                      <a:pt x="244" y="469"/>
                    </a:cubicBezTo>
                    <a:cubicBezTo>
                      <a:pt x="243" y="469"/>
                      <a:pt x="243" y="469"/>
                      <a:pt x="243" y="469"/>
                    </a:cubicBezTo>
                    <a:cubicBezTo>
                      <a:pt x="243" y="469"/>
                      <a:pt x="243" y="469"/>
                      <a:pt x="243" y="469"/>
                    </a:cubicBezTo>
                    <a:cubicBezTo>
                      <a:pt x="243" y="468"/>
                      <a:pt x="242" y="468"/>
                      <a:pt x="242" y="468"/>
                    </a:cubicBezTo>
                    <a:cubicBezTo>
                      <a:pt x="242" y="467"/>
                      <a:pt x="242" y="467"/>
                      <a:pt x="242" y="467"/>
                    </a:cubicBezTo>
                    <a:cubicBezTo>
                      <a:pt x="242" y="465"/>
                      <a:pt x="242" y="465"/>
                      <a:pt x="242" y="465"/>
                    </a:cubicBezTo>
                    <a:cubicBezTo>
                      <a:pt x="241" y="465"/>
                      <a:pt x="241" y="465"/>
                      <a:pt x="241" y="465"/>
                    </a:cubicBezTo>
                    <a:cubicBezTo>
                      <a:pt x="241" y="465"/>
                      <a:pt x="241" y="464"/>
                      <a:pt x="241" y="464"/>
                    </a:cubicBezTo>
                    <a:cubicBezTo>
                      <a:pt x="241" y="463"/>
                      <a:pt x="241" y="463"/>
                      <a:pt x="241" y="463"/>
                    </a:cubicBezTo>
                    <a:cubicBezTo>
                      <a:pt x="241" y="463"/>
                      <a:pt x="241" y="462"/>
                      <a:pt x="241" y="461"/>
                    </a:cubicBezTo>
                    <a:cubicBezTo>
                      <a:pt x="241" y="461"/>
                      <a:pt x="241" y="461"/>
                      <a:pt x="241" y="461"/>
                    </a:cubicBezTo>
                    <a:cubicBezTo>
                      <a:pt x="241" y="460"/>
                      <a:pt x="241" y="460"/>
                      <a:pt x="241" y="460"/>
                    </a:cubicBezTo>
                    <a:cubicBezTo>
                      <a:pt x="241" y="459"/>
                      <a:pt x="241" y="459"/>
                      <a:pt x="241" y="459"/>
                    </a:cubicBezTo>
                    <a:cubicBezTo>
                      <a:pt x="241" y="459"/>
                      <a:pt x="241" y="459"/>
                      <a:pt x="241" y="459"/>
                    </a:cubicBezTo>
                    <a:cubicBezTo>
                      <a:pt x="240" y="459"/>
                      <a:pt x="240" y="459"/>
                      <a:pt x="240" y="459"/>
                    </a:cubicBezTo>
                    <a:cubicBezTo>
                      <a:pt x="240" y="457"/>
                      <a:pt x="240" y="457"/>
                      <a:pt x="240" y="457"/>
                    </a:cubicBezTo>
                    <a:cubicBezTo>
                      <a:pt x="241" y="457"/>
                      <a:pt x="241" y="457"/>
                      <a:pt x="241" y="457"/>
                    </a:cubicBezTo>
                    <a:cubicBezTo>
                      <a:pt x="241" y="456"/>
                      <a:pt x="241" y="456"/>
                      <a:pt x="241" y="456"/>
                    </a:cubicBezTo>
                    <a:cubicBezTo>
                      <a:pt x="241" y="456"/>
                      <a:pt x="241" y="456"/>
                      <a:pt x="241" y="456"/>
                    </a:cubicBezTo>
                    <a:cubicBezTo>
                      <a:pt x="242" y="455"/>
                      <a:pt x="242" y="455"/>
                      <a:pt x="242" y="455"/>
                    </a:cubicBezTo>
                    <a:cubicBezTo>
                      <a:pt x="241" y="455"/>
                      <a:pt x="241" y="455"/>
                      <a:pt x="241" y="455"/>
                    </a:cubicBezTo>
                    <a:cubicBezTo>
                      <a:pt x="241" y="455"/>
                      <a:pt x="240" y="454"/>
                      <a:pt x="240" y="454"/>
                    </a:cubicBezTo>
                    <a:cubicBezTo>
                      <a:pt x="240" y="454"/>
                      <a:pt x="240" y="453"/>
                      <a:pt x="240" y="453"/>
                    </a:cubicBezTo>
                    <a:cubicBezTo>
                      <a:pt x="239" y="453"/>
                      <a:pt x="239" y="453"/>
                      <a:pt x="239" y="453"/>
                    </a:cubicBezTo>
                    <a:cubicBezTo>
                      <a:pt x="238" y="452"/>
                      <a:pt x="238" y="452"/>
                      <a:pt x="238" y="452"/>
                    </a:cubicBezTo>
                    <a:cubicBezTo>
                      <a:pt x="238" y="452"/>
                      <a:pt x="238" y="451"/>
                      <a:pt x="238" y="451"/>
                    </a:cubicBezTo>
                    <a:cubicBezTo>
                      <a:pt x="238" y="451"/>
                      <a:pt x="239" y="450"/>
                      <a:pt x="239" y="450"/>
                    </a:cubicBezTo>
                    <a:cubicBezTo>
                      <a:pt x="239" y="449"/>
                      <a:pt x="239" y="449"/>
                      <a:pt x="239" y="449"/>
                    </a:cubicBezTo>
                    <a:cubicBezTo>
                      <a:pt x="240" y="448"/>
                      <a:pt x="240" y="448"/>
                      <a:pt x="240" y="448"/>
                    </a:cubicBezTo>
                    <a:cubicBezTo>
                      <a:pt x="240" y="447"/>
                      <a:pt x="240" y="447"/>
                      <a:pt x="240" y="447"/>
                    </a:cubicBezTo>
                    <a:cubicBezTo>
                      <a:pt x="240" y="446"/>
                      <a:pt x="240" y="446"/>
                      <a:pt x="240" y="446"/>
                    </a:cubicBezTo>
                    <a:cubicBezTo>
                      <a:pt x="240" y="445"/>
                      <a:pt x="242" y="444"/>
                      <a:pt x="242" y="443"/>
                    </a:cubicBezTo>
                    <a:cubicBezTo>
                      <a:pt x="242" y="442"/>
                      <a:pt x="243" y="441"/>
                      <a:pt x="243" y="440"/>
                    </a:cubicBezTo>
                    <a:cubicBezTo>
                      <a:pt x="243" y="439"/>
                      <a:pt x="245" y="435"/>
                      <a:pt x="247" y="436"/>
                    </a:cubicBezTo>
                    <a:cubicBezTo>
                      <a:pt x="247" y="436"/>
                      <a:pt x="247" y="435"/>
                      <a:pt x="247" y="434"/>
                    </a:cubicBezTo>
                    <a:cubicBezTo>
                      <a:pt x="249" y="434"/>
                      <a:pt x="249" y="434"/>
                      <a:pt x="249" y="434"/>
                    </a:cubicBezTo>
                    <a:cubicBezTo>
                      <a:pt x="251" y="433"/>
                      <a:pt x="251" y="433"/>
                      <a:pt x="251" y="433"/>
                    </a:cubicBezTo>
                    <a:cubicBezTo>
                      <a:pt x="252" y="429"/>
                      <a:pt x="252" y="429"/>
                      <a:pt x="252" y="429"/>
                    </a:cubicBezTo>
                    <a:cubicBezTo>
                      <a:pt x="255" y="427"/>
                      <a:pt x="255" y="427"/>
                      <a:pt x="255" y="427"/>
                    </a:cubicBezTo>
                    <a:cubicBezTo>
                      <a:pt x="257" y="424"/>
                      <a:pt x="257" y="424"/>
                      <a:pt x="257" y="424"/>
                    </a:cubicBezTo>
                    <a:cubicBezTo>
                      <a:pt x="260" y="421"/>
                      <a:pt x="260" y="421"/>
                      <a:pt x="260" y="421"/>
                    </a:cubicBezTo>
                    <a:cubicBezTo>
                      <a:pt x="263" y="419"/>
                      <a:pt x="263" y="419"/>
                      <a:pt x="263" y="419"/>
                    </a:cubicBezTo>
                    <a:cubicBezTo>
                      <a:pt x="267" y="417"/>
                      <a:pt x="267" y="417"/>
                      <a:pt x="267" y="417"/>
                    </a:cubicBezTo>
                    <a:cubicBezTo>
                      <a:pt x="269" y="415"/>
                      <a:pt x="269" y="415"/>
                      <a:pt x="269" y="415"/>
                    </a:cubicBezTo>
                    <a:cubicBezTo>
                      <a:pt x="273" y="411"/>
                      <a:pt x="273" y="411"/>
                      <a:pt x="273" y="411"/>
                    </a:cubicBezTo>
                    <a:cubicBezTo>
                      <a:pt x="276" y="408"/>
                      <a:pt x="276" y="408"/>
                      <a:pt x="276" y="408"/>
                    </a:cubicBezTo>
                    <a:cubicBezTo>
                      <a:pt x="278" y="406"/>
                      <a:pt x="278" y="406"/>
                      <a:pt x="278" y="406"/>
                    </a:cubicBezTo>
                    <a:cubicBezTo>
                      <a:pt x="281" y="402"/>
                      <a:pt x="281" y="402"/>
                      <a:pt x="281" y="402"/>
                    </a:cubicBezTo>
                    <a:cubicBezTo>
                      <a:pt x="282" y="399"/>
                      <a:pt x="282" y="399"/>
                      <a:pt x="282" y="399"/>
                    </a:cubicBezTo>
                    <a:cubicBezTo>
                      <a:pt x="283" y="396"/>
                      <a:pt x="283" y="396"/>
                      <a:pt x="283" y="396"/>
                    </a:cubicBezTo>
                    <a:cubicBezTo>
                      <a:pt x="285" y="393"/>
                      <a:pt x="285" y="393"/>
                      <a:pt x="285" y="393"/>
                    </a:cubicBezTo>
                    <a:cubicBezTo>
                      <a:pt x="285" y="392"/>
                      <a:pt x="285" y="392"/>
                      <a:pt x="285" y="392"/>
                    </a:cubicBezTo>
                    <a:cubicBezTo>
                      <a:pt x="287" y="389"/>
                      <a:pt x="287" y="389"/>
                      <a:pt x="287" y="389"/>
                    </a:cubicBezTo>
                    <a:cubicBezTo>
                      <a:pt x="290" y="387"/>
                      <a:pt x="290" y="387"/>
                      <a:pt x="290" y="387"/>
                    </a:cubicBezTo>
                    <a:cubicBezTo>
                      <a:pt x="290" y="384"/>
                      <a:pt x="290" y="384"/>
                      <a:pt x="290" y="384"/>
                    </a:cubicBezTo>
                    <a:cubicBezTo>
                      <a:pt x="291" y="381"/>
                      <a:pt x="291" y="381"/>
                      <a:pt x="291" y="381"/>
                    </a:cubicBezTo>
                    <a:cubicBezTo>
                      <a:pt x="291" y="378"/>
                      <a:pt x="291" y="378"/>
                      <a:pt x="291" y="378"/>
                    </a:cubicBezTo>
                    <a:cubicBezTo>
                      <a:pt x="291" y="376"/>
                      <a:pt x="291" y="376"/>
                      <a:pt x="291" y="376"/>
                    </a:cubicBezTo>
                    <a:cubicBezTo>
                      <a:pt x="291" y="376"/>
                      <a:pt x="291" y="376"/>
                      <a:pt x="291" y="375"/>
                    </a:cubicBezTo>
                    <a:cubicBezTo>
                      <a:pt x="290" y="375"/>
                      <a:pt x="290" y="374"/>
                      <a:pt x="289" y="375"/>
                    </a:cubicBezTo>
                    <a:cubicBezTo>
                      <a:pt x="288" y="375"/>
                      <a:pt x="287" y="376"/>
                      <a:pt x="286" y="376"/>
                    </a:cubicBezTo>
                    <a:cubicBezTo>
                      <a:pt x="285" y="376"/>
                      <a:pt x="283" y="377"/>
                      <a:pt x="282" y="377"/>
                    </a:cubicBezTo>
                    <a:cubicBezTo>
                      <a:pt x="281" y="377"/>
                      <a:pt x="280" y="377"/>
                      <a:pt x="280" y="377"/>
                    </a:cubicBezTo>
                    <a:cubicBezTo>
                      <a:pt x="279" y="377"/>
                      <a:pt x="278" y="378"/>
                      <a:pt x="277" y="378"/>
                    </a:cubicBezTo>
                    <a:cubicBezTo>
                      <a:pt x="276" y="378"/>
                      <a:pt x="275" y="378"/>
                      <a:pt x="274" y="378"/>
                    </a:cubicBezTo>
                    <a:cubicBezTo>
                      <a:pt x="272" y="379"/>
                      <a:pt x="271" y="380"/>
                      <a:pt x="270" y="379"/>
                    </a:cubicBezTo>
                    <a:cubicBezTo>
                      <a:pt x="269" y="379"/>
                      <a:pt x="268" y="379"/>
                      <a:pt x="267" y="380"/>
                    </a:cubicBezTo>
                    <a:cubicBezTo>
                      <a:pt x="265" y="380"/>
                      <a:pt x="262" y="382"/>
                      <a:pt x="260" y="380"/>
                    </a:cubicBezTo>
                    <a:cubicBezTo>
                      <a:pt x="260" y="379"/>
                      <a:pt x="258" y="376"/>
                      <a:pt x="258" y="376"/>
                    </a:cubicBezTo>
                    <a:cubicBezTo>
                      <a:pt x="256" y="376"/>
                      <a:pt x="256" y="376"/>
                      <a:pt x="256" y="376"/>
                    </a:cubicBezTo>
                    <a:cubicBezTo>
                      <a:pt x="255" y="376"/>
                      <a:pt x="255" y="376"/>
                      <a:pt x="255" y="376"/>
                    </a:cubicBezTo>
                    <a:cubicBezTo>
                      <a:pt x="256" y="375"/>
                      <a:pt x="256" y="375"/>
                      <a:pt x="256" y="375"/>
                    </a:cubicBezTo>
                    <a:cubicBezTo>
                      <a:pt x="258" y="374"/>
                      <a:pt x="258" y="374"/>
                      <a:pt x="258" y="374"/>
                    </a:cubicBezTo>
                    <a:cubicBezTo>
                      <a:pt x="258" y="372"/>
                      <a:pt x="258" y="372"/>
                      <a:pt x="258" y="372"/>
                    </a:cubicBezTo>
                    <a:cubicBezTo>
                      <a:pt x="257" y="371"/>
                      <a:pt x="257" y="371"/>
                      <a:pt x="257" y="371"/>
                    </a:cubicBezTo>
                    <a:cubicBezTo>
                      <a:pt x="255" y="370"/>
                      <a:pt x="255" y="370"/>
                      <a:pt x="255" y="370"/>
                    </a:cubicBezTo>
                    <a:cubicBezTo>
                      <a:pt x="253" y="368"/>
                      <a:pt x="253" y="368"/>
                      <a:pt x="253" y="368"/>
                    </a:cubicBezTo>
                    <a:cubicBezTo>
                      <a:pt x="252" y="366"/>
                      <a:pt x="252" y="366"/>
                      <a:pt x="252" y="366"/>
                    </a:cubicBezTo>
                    <a:cubicBezTo>
                      <a:pt x="250" y="365"/>
                      <a:pt x="250" y="365"/>
                      <a:pt x="250" y="365"/>
                    </a:cubicBezTo>
                    <a:cubicBezTo>
                      <a:pt x="249" y="364"/>
                      <a:pt x="249" y="364"/>
                      <a:pt x="249" y="364"/>
                    </a:cubicBezTo>
                    <a:cubicBezTo>
                      <a:pt x="248" y="363"/>
                      <a:pt x="248" y="363"/>
                      <a:pt x="248" y="363"/>
                    </a:cubicBezTo>
                    <a:cubicBezTo>
                      <a:pt x="247" y="362"/>
                      <a:pt x="247" y="362"/>
                      <a:pt x="247" y="362"/>
                    </a:cubicBezTo>
                    <a:cubicBezTo>
                      <a:pt x="246" y="361"/>
                      <a:pt x="246" y="361"/>
                      <a:pt x="246" y="361"/>
                    </a:cubicBezTo>
                    <a:cubicBezTo>
                      <a:pt x="246" y="361"/>
                      <a:pt x="245" y="362"/>
                      <a:pt x="245" y="361"/>
                    </a:cubicBezTo>
                    <a:cubicBezTo>
                      <a:pt x="245" y="361"/>
                      <a:pt x="244" y="361"/>
                      <a:pt x="244" y="361"/>
                    </a:cubicBezTo>
                    <a:cubicBezTo>
                      <a:pt x="243" y="360"/>
                      <a:pt x="243" y="360"/>
                      <a:pt x="243" y="360"/>
                    </a:cubicBezTo>
                    <a:cubicBezTo>
                      <a:pt x="242" y="360"/>
                      <a:pt x="242" y="360"/>
                      <a:pt x="242" y="360"/>
                    </a:cubicBezTo>
                    <a:cubicBezTo>
                      <a:pt x="241" y="358"/>
                      <a:pt x="241" y="358"/>
                      <a:pt x="241" y="358"/>
                    </a:cubicBezTo>
                    <a:cubicBezTo>
                      <a:pt x="241" y="357"/>
                      <a:pt x="241" y="357"/>
                      <a:pt x="241" y="357"/>
                    </a:cubicBezTo>
                    <a:cubicBezTo>
                      <a:pt x="241" y="357"/>
                      <a:pt x="240" y="355"/>
                      <a:pt x="240" y="354"/>
                    </a:cubicBezTo>
                    <a:cubicBezTo>
                      <a:pt x="240" y="354"/>
                      <a:pt x="239" y="352"/>
                      <a:pt x="239" y="352"/>
                    </a:cubicBezTo>
                    <a:cubicBezTo>
                      <a:pt x="238" y="351"/>
                      <a:pt x="238" y="351"/>
                      <a:pt x="238" y="351"/>
                    </a:cubicBezTo>
                    <a:cubicBezTo>
                      <a:pt x="238" y="348"/>
                      <a:pt x="238" y="348"/>
                      <a:pt x="238" y="348"/>
                    </a:cubicBezTo>
                    <a:cubicBezTo>
                      <a:pt x="237" y="348"/>
                      <a:pt x="237" y="348"/>
                      <a:pt x="237" y="348"/>
                    </a:cubicBezTo>
                    <a:cubicBezTo>
                      <a:pt x="237" y="348"/>
                      <a:pt x="237" y="348"/>
                      <a:pt x="237" y="348"/>
                    </a:cubicBezTo>
                    <a:cubicBezTo>
                      <a:pt x="236" y="347"/>
                      <a:pt x="236" y="347"/>
                      <a:pt x="236" y="347"/>
                    </a:cubicBezTo>
                    <a:cubicBezTo>
                      <a:pt x="236" y="347"/>
                      <a:pt x="235" y="346"/>
                      <a:pt x="234" y="346"/>
                    </a:cubicBezTo>
                    <a:cubicBezTo>
                      <a:pt x="234" y="345"/>
                      <a:pt x="234" y="345"/>
                      <a:pt x="233" y="345"/>
                    </a:cubicBezTo>
                    <a:cubicBezTo>
                      <a:pt x="233" y="345"/>
                      <a:pt x="233" y="345"/>
                      <a:pt x="233" y="345"/>
                    </a:cubicBezTo>
                    <a:cubicBezTo>
                      <a:pt x="232" y="345"/>
                      <a:pt x="233" y="345"/>
                      <a:pt x="233" y="344"/>
                    </a:cubicBezTo>
                    <a:cubicBezTo>
                      <a:pt x="232" y="343"/>
                      <a:pt x="232" y="343"/>
                      <a:pt x="232" y="342"/>
                    </a:cubicBezTo>
                    <a:cubicBezTo>
                      <a:pt x="232" y="341"/>
                      <a:pt x="232" y="340"/>
                      <a:pt x="231" y="340"/>
                    </a:cubicBezTo>
                    <a:cubicBezTo>
                      <a:pt x="231" y="338"/>
                      <a:pt x="231" y="337"/>
                      <a:pt x="231" y="336"/>
                    </a:cubicBezTo>
                    <a:cubicBezTo>
                      <a:pt x="231" y="335"/>
                      <a:pt x="232" y="335"/>
                      <a:pt x="232" y="334"/>
                    </a:cubicBezTo>
                    <a:cubicBezTo>
                      <a:pt x="232" y="334"/>
                      <a:pt x="231" y="333"/>
                      <a:pt x="231" y="333"/>
                    </a:cubicBezTo>
                    <a:cubicBezTo>
                      <a:pt x="230" y="332"/>
                      <a:pt x="230" y="332"/>
                      <a:pt x="230" y="331"/>
                    </a:cubicBezTo>
                    <a:cubicBezTo>
                      <a:pt x="230" y="330"/>
                      <a:pt x="230" y="330"/>
                      <a:pt x="230" y="330"/>
                    </a:cubicBezTo>
                    <a:cubicBezTo>
                      <a:pt x="230" y="330"/>
                      <a:pt x="230" y="329"/>
                      <a:pt x="229" y="329"/>
                    </a:cubicBezTo>
                    <a:cubicBezTo>
                      <a:pt x="229" y="329"/>
                      <a:pt x="229" y="329"/>
                      <a:pt x="229" y="329"/>
                    </a:cubicBezTo>
                    <a:cubicBezTo>
                      <a:pt x="229" y="329"/>
                      <a:pt x="228" y="328"/>
                      <a:pt x="228" y="328"/>
                    </a:cubicBezTo>
                    <a:cubicBezTo>
                      <a:pt x="228" y="328"/>
                      <a:pt x="227" y="328"/>
                      <a:pt x="227" y="327"/>
                    </a:cubicBezTo>
                    <a:cubicBezTo>
                      <a:pt x="225" y="327"/>
                      <a:pt x="225" y="327"/>
                      <a:pt x="225" y="327"/>
                    </a:cubicBezTo>
                    <a:cubicBezTo>
                      <a:pt x="225" y="325"/>
                      <a:pt x="225" y="325"/>
                      <a:pt x="225" y="325"/>
                    </a:cubicBezTo>
                    <a:cubicBezTo>
                      <a:pt x="225" y="325"/>
                      <a:pt x="224" y="323"/>
                      <a:pt x="224" y="323"/>
                    </a:cubicBezTo>
                    <a:cubicBezTo>
                      <a:pt x="224" y="322"/>
                      <a:pt x="225" y="322"/>
                      <a:pt x="225" y="322"/>
                    </a:cubicBezTo>
                    <a:cubicBezTo>
                      <a:pt x="225" y="322"/>
                      <a:pt x="223" y="321"/>
                      <a:pt x="223" y="320"/>
                    </a:cubicBezTo>
                    <a:cubicBezTo>
                      <a:pt x="223" y="320"/>
                      <a:pt x="220" y="315"/>
                      <a:pt x="220" y="314"/>
                    </a:cubicBezTo>
                    <a:cubicBezTo>
                      <a:pt x="220" y="313"/>
                      <a:pt x="218" y="310"/>
                      <a:pt x="218" y="309"/>
                    </a:cubicBezTo>
                    <a:cubicBezTo>
                      <a:pt x="218" y="309"/>
                      <a:pt x="218" y="308"/>
                      <a:pt x="218" y="308"/>
                    </a:cubicBezTo>
                    <a:cubicBezTo>
                      <a:pt x="216" y="306"/>
                      <a:pt x="216" y="306"/>
                      <a:pt x="216" y="306"/>
                    </a:cubicBezTo>
                    <a:cubicBezTo>
                      <a:pt x="216" y="304"/>
                      <a:pt x="216" y="304"/>
                      <a:pt x="216" y="304"/>
                    </a:cubicBezTo>
                    <a:cubicBezTo>
                      <a:pt x="212" y="299"/>
                      <a:pt x="212" y="299"/>
                      <a:pt x="212" y="299"/>
                    </a:cubicBezTo>
                    <a:cubicBezTo>
                      <a:pt x="212" y="299"/>
                      <a:pt x="212" y="298"/>
                      <a:pt x="212" y="298"/>
                    </a:cubicBezTo>
                    <a:cubicBezTo>
                      <a:pt x="212" y="297"/>
                      <a:pt x="211" y="296"/>
                      <a:pt x="211" y="296"/>
                    </a:cubicBezTo>
                    <a:cubicBezTo>
                      <a:pt x="211" y="295"/>
                      <a:pt x="211" y="295"/>
                      <a:pt x="211" y="295"/>
                    </a:cubicBezTo>
                    <a:cubicBezTo>
                      <a:pt x="212" y="294"/>
                      <a:pt x="212" y="294"/>
                      <a:pt x="212" y="294"/>
                    </a:cubicBezTo>
                    <a:cubicBezTo>
                      <a:pt x="213" y="295"/>
                      <a:pt x="213" y="295"/>
                      <a:pt x="213" y="295"/>
                    </a:cubicBezTo>
                    <a:cubicBezTo>
                      <a:pt x="213" y="295"/>
                      <a:pt x="213" y="297"/>
                      <a:pt x="213" y="297"/>
                    </a:cubicBezTo>
                    <a:cubicBezTo>
                      <a:pt x="213" y="297"/>
                      <a:pt x="215" y="299"/>
                      <a:pt x="215" y="299"/>
                    </a:cubicBezTo>
                    <a:cubicBezTo>
                      <a:pt x="215" y="300"/>
                      <a:pt x="215" y="300"/>
                      <a:pt x="215" y="300"/>
                    </a:cubicBezTo>
                    <a:cubicBezTo>
                      <a:pt x="215" y="300"/>
                      <a:pt x="215" y="301"/>
                      <a:pt x="215" y="302"/>
                    </a:cubicBezTo>
                    <a:cubicBezTo>
                      <a:pt x="216" y="302"/>
                      <a:pt x="218" y="304"/>
                      <a:pt x="218" y="304"/>
                    </a:cubicBezTo>
                    <a:cubicBezTo>
                      <a:pt x="219" y="304"/>
                      <a:pt x="219" y="304"/>
                      <a:pt x="219" y="304"/>
                    </a:cubicBezTo>
                    <a:cubicBezTo>
                      <a:pt x="219" y="304"/>
                      <a:pt x="220" y="303"/>
                      <a:pt x="220" y="303"/>
                    </a:cubicBezTo>
                    <a:cubicBezTo>
                      <a:pt x="220" y="302"/>
                      <a:pt x="220" y="301"/>
                      <a:pt x="220" y="301"/>
                    </a:cubicBezTo>
                    <a:cubicBezTo>
                      <a:pt x="221" y="300"/>
                      <a:pt x="221" y="300"/>
                      <a:pt x="221" y="300"/>
                    </a:cubicBezTo>
                    <a:cubicBezTo>
                      <a:pt x="221" y="298"/>
                      <a:pt x="221" y="298"/>
                      <a:pt x="221" y="298"/>
                    </a:cubicBezTo>
                    <a:cubicBezTo>
                      <a:pt x="221" y="297"/>
                      <a:pt x="221" y="297"/>
                      <a:pt x="221" y="297"/>
                    </a:cubicBezTo>
                    <a:cubicBezTo>
                      <a:pt x="222" y="296"/>
                      <a:pt x="222" y="296"/>
                      <a:pt x="222" y="296"/>
                    </a:cubicBezTo>
                    <a:cubicBezTo>
                      <a:pt x="222" y="297"/>
                      <a:pt x="222" y="297"/>
                      <a:pt x="222" y="297"/>
                    </a:cubicBezTo>
                    <a:cubicBezTo>
                      <a:pt x="222" y="298"/>
                      <a:pt x="222" y="298"/>
                      <a:pt x="222" y="298"/>
                    </a:cubicBezTo>
                    <a:cubicBezTo>
                      <a:pt x="222" y="298"/>
                      <a:pt x="222" y="298"/>
                      <a:pt x="222" y="298"/>
                    </a:cubicBezTo>
                    <a:cubicBezTo>
                      <a:pt x="222" y="299"/>
                      <a:pt x="222" y="299"/>
                      <a:pt x="222" y="299"/>
                    </a:cubicBezTo>
                    <a:cubicBezTo>
                      <a:pt x="222" y="300"/>
                      <a:pt x="222" y="300"/>
                      <a:pt x="222" y="300"/>
                    </a:cubicBezTo>
                    <a:cubicBezTo>
                      <a:pt x="222" y="301"/>
                      <a:pt x="222" y="301"/>
                      <a:pt x="222" y="301"/>
                    </a:cubicBezTo>
                    <a:cubicBezTo>
                      <a:pt x="221" y="302"/>
                      <a:pt x="221" y="302"/>
                      <a:pt x="221" y="302"/>
                    </a:cubicBezTo>
                    <a:cubicBezTo>
                      <a:pt x="221" y="303"/>
                      <a:pt x="221" y="303"/>
                      <a:pt x="221" y="303"/>
                    </a:cubicBezTo>
                    <a:cubicBezTo>
                      <a:pt x="222" y="303"/>
                      <a:pt x="222" y="303"/>
                      <a:pt x="222" y="303"/>
                    </a:cubicBezTo>
                    <a:cubicBezTo>
                      <a:pt x="222" y="303"/>
                      <a:pt x="222" y="303"/>
                      <a:pt x="222" y="303"/>
                    </a:cubicBezTo>
                    <a:cubicBezTo>
                      <a:pt x="223" y="303"/>
                      <a:pt x="223" y="303"/>
                      <a:pt x="223" y="303"/>
                    </a:cubicBezTo>
                    <a:cubicBezTo>
                      <a:pt x="224" y="304"/>
                      <a:pt x="224" y="304"/>
                      <a:pt x="224" y="304"/>
                    </a:cubicBezTo>
                    <a:cubicBezTo>
                      <a:pt x="224" y="305"/>
                      <a:pt x="224" y="305"/>
                      <a:pt x="224" y="305"/>
                    </a:cubicBezTo>
                    <a:cubicBezTo>
                      <a:pt x="225" y="306"/>
                      <a:pt x="225" y="306"/>
                      <a:pt x="225" y="306"/>
                    </a:cubicBezTo>
                    <a:cubicBezTo>
                      <a:pt x="226" y="307"/>
                      <a:pt x="226" y="307"/>
                      <a:pt x="226" y="307"/>
                    </a:cubicBezTo>
                    <a:cubicBezTo>
                      <a:pt x="226" y="308"/>
                      <a:pt x="226" y="308"/>
                      <a:pt x="226" y="308"/>
                    </a:cubicBezTo>
                    <a:cubicBezTo>
                      <a:pt x="227" y="309"/>
                      <a:pt x="227" y="309"/>
                      <a:pt x="227" y="309"/>
                    </a:cubicBezTo>
                    <a:cubicBezTo>
                      <a:pt x="228" y="310"/>
                      <a:pt x="228" y="310"/>
                      <a:pt x="228" y="310"/>
                    </a:cubicBezTo>
                    <a:cubicBezTo>
                      <a:pt x="228" y="311"/>
                      <a:pt x="228" y="311"/>
                      <a:pt x="228" y="311"/>
                    </a:cubicBezTo>
                    <a:cubicBezTo>
                      <a:pt x="229" y="312"/>
                      <a:pt x="229" y="312"/>
                      <a:pt x="229" y="312"/>
                    </a:cubicBezTo>
                    <a:cubicBezTo>
                      <a:pt x="230" y="313"/>
                      <a:pt x="230" y="313"/>
                      <a:pt x="230" y="313"/>
                    </a:cubicBezTo>
                    <a:cubicBezTo>
                      <a:pt x="231" y="314"/>
                      <a:pt x="231" y="314"/>
                      <a:pt x="231" y="314"/>
                    </a:cubicBezTo>
                    <a:cubicBezTo>
                      <a:pt x="231" y="315"/>
                      <a:pt x="231" y="315"/>
                      <a:pt x="231" y="315"/>
                    </a:cubicBezTo>
                    <a:cubicBezTo>
                      <a:pt x="232" y="316"/>
                      <a:pt x="232" y="316"/>
                      <a:pt x="232" y="316"/>
                    </a:cubicBezTo>
                    <a:cubicBezTo>
                      <a:pt x="232" y="317"/>
                      <a:pt x="232" y="317"/>
                      <a:pt x="232" y="317"/>
                    </a:cubicBezTo>
                    <a:cubicBezTo>
                      <a:pt x="232" y="318"/>
                      <a:pt x="232" y="318"/>
                      <a:pt x="232" y="318"/>
                    </a:cubicBezTo>
                    <a:cubicBezTo>
                      <a:pt x="233" y="319"/>
                      <a:pt x="233" y="319"/>
                      <a:pt x="233" y="319"/>
                    </a:cubicBezTo>
                    <a:cubicBezTo>
                      <a:pt x="234" y="320"/>
                      <a:pt x="234" y="320"/>
                      <a:pt x="234" y="320"/>
                    </a:cubicBezTo>
                    <a:cubicBezTo>
                      <a:pt x="235" y="321"/>
                      <a:pt x="235" y="321"/>
                      <a:pt x="235" y="321"/>
                    </a:cubicBezTo>
                    <a:cubicBezTo>
                      <a:pt x="236" y="322"/>
                      <a:pt x="236" y="322"/>
                      <a:pt x="236" y="322"/>
                    </a:cubicBezTo>
                    <a:cubicBezTo>
                      <a:pt x="237" y="322"/>
                      <a:pt x="237" y="322"/>
                      <a:pt x="237" y="322"/>
                    </a:cubicBezTo>
                    <a:cubicBezTo>
                      <a:pt x="238" y="323"/>
                      <a:pt x="238" y="323"/>
                      <a:pt x="238" y="323"/>
                    </a:cubicBezTo>
                    <a:cubicBezTo>
                      <a:pt x="238" y="324"/>
                      <a:pt x="238" y="324"/>
                      <a:pt x="238" y="324"/>
                    </a:cubicBezTo>
                    <a:cubicBezTo>
                      <a:pt x="238" y="325"/>
                      <a:pt x="238" y="325"/>
                      <a:pt x="238" y="325"/>
                    </a:cubicBezTo>
                    <a:cubicBezTo>
                      <a:pt x="239" y="326"/>
                      <a:pt x="239" y="326"/>
                      <a:pt x="239" y="326"/>
                    </a:cubicBezTo>
                    <a:cubicBezTo>
                      <a:pt x="239" y="327"/>
                      <a:pt x="239" y="327"/>
                      <a:pt x="239" y="327"/>
                    </a:cubicBezTo>
                    <a:cubicBezTo>
                      <a:pt x="239" y="328"/>
                      <a:pt x="239" y="328"/>
                      <a:pt x="239" y="328"/>
                    </a:cubicBezTo>
                    <a:cubicBezTo>
                      <a:pt x="239" y="328"/>
                      <a:pt x="239" y="328"/>
                      <a:pt x="239" y="328"/>
                    </a:cubicBezTo>
                    <a:cubicBezTo>
                      <a:pt x="239" y="330"/>
                      <a:pt x="239" y="330"/>
                      <a:pt x="239" y="330"/>
                    </a:cubicBezTo>
                    <a:cubicBezTo>
                      <a:pt x="239" y="331"/>
                      <a:pt x="239" y="331"/>
                      <a:pt x="239" y="331"/>
                    </a:cubicBezTo>
                    <a:cubicBezTo>
                      <a:pt x="239" y="331"/>
                      <a:pt x="240" y="331"/>
                      <a:pt x="240" y="332"/>
                    </a:cubicBezTo>
                    <a:cubicBezTo>
                      <a:pt x="240" y="333"/>
                      <a:pt x="240" y="333"/>
                      <a:pt x="240" y="333"/>
                    </a:cubicBezTo>
                    <a:cubicBezTo>
                      <a:pt x="240" y="334"/>
                      <a:pt x="240" y="334"/>
                      <a:pt x="240" y="334"/>
                    </a:cubicBezTo>
                    <a:cubicBezTo>
                      <a:pt x="240" y="335"/>
                      <a:pt x="240" y="335"/>
                      <a:pt x="240" y="335"/>
                    </a:cubicBezTo>
                    <a:cubicBezTo>
                      <a:pt x="241" y="336"/>
                      <a:pt x="241" y="336"/>
                      <a:pt x="241" y="336"/>
                    </a:cubicBezTo>
                    <a:cubicBezTo>
                      <a:pt x="242" y="337"/>
                      <a:pt x="242" y="337"/>
                      <a:pt x="242" y="337"/>
                    </a:cubicBezTo>
                    <a:cubicBezTo>
                      <a:pt x="243" y="338"/>
                      <a:pt x="243" y="338"/>
                      <a:pt x="243" y="338"/>
                    </a:cubicBezTo>
                    <a:cubicBezTo>
                      <a:pt x="244" y="338"/>
                      <a:pt x="244" y="338"/>
                      <a:pt x="244" y="338"/>
                    </a:cubicBezTo>
                    <a:cubicBezTo>
                      <a:pt x="245" y="339"/>
                      <a:pt x="245" y="339"/>
                      <a:pt x="245" y="339"/>
                    </a:cubicBezTo>
                    <a:cubicBezTo>
                      <a:pt x="246" y="340"/>
                      <a:pt x="246" y="340"/>
                      <a:pt x="246" y="340"/>
                    </a:cubicBezTo>
                    <a:cubicBezTo>
                      <a:pt x="247" y="342"/>
                      <a:pt x="247" y="342"/>
                      <a:pt x="247" y="342"/>
                    </a:cubicBezTo>
                    <a:cubicBezTo>
                      <a:pt x="248" y="343"/>
                      <a:pt x="248" y="343"/>
                      <a:pt x="248" y="343"/>
                    </a:cubicBezTo>
                    <a:cubicBezTo>
                      <a:pt x="249" y="344"/>
                      <a:pt x="249" y="344"/>
                      <a:pt x="249" y="344"/>
                    </a:cubicBezTo>
                    <a:cubicBezTo>
                      <a:pt x="249" y="345"/>
                      <a:pt x="249" y="345"/>
                      <a:pt x="249" y="345"/>
                    </a:cubicBezTo>
                    <a:cubicBezTo>
                      <a:pt x="249" y="346"/>
                      <a:pt x="249" y="346"/>
                      <a:pt x="249" y="346"/>
                    </a:cubicBezTo>
                    <a:cubicBezTo>
                      <a:pt x="250" y="347"/>
                      <a:pt x="250" y="347"/>
                      <a:pt x="250" y="347"/>
                    </a:cubicBezTo>
                    <a:cubicBezTo>
                      <a:pt x="251" y="348"/>
                      <a:pt x="251" y="348"/>
                      <a:pt x="251" y="348"/>
                    </a:cubicBezTo>
                    <a:cubicBezTo>
                      <a:pt x="252" y="349"/>
                      <a:pt x="252" y="349"/>
                      <a:pt x="252" y="349"/>
                    </a:cubicBezTo>
                    <a:cubicBezTo>
                      <a:pt x="253" y="351"/>
                      <a:pt x="253" y="351"/>
                      <a:pt x="253" y="351"/>
                    </a:cubicBezTo>
                    <a:cubicBezTo>
                      <a:pt x="254" y="353"/>
                      <a:pt x="254" y="353"/>
                      <a:pt x="254" y="353"/>
                    </a:cubicBezTo>
                    <a:cubicBezTo>
                      <a:pt x="255" y="354"/>
                      <a:pt x="255" y="354"/>
                      <a:pt x="255" y="354"/>
                    </a:cubicBezTo>
                    <a:cubicBezTo>
                      <a:pt x="255" y="355"/>
                      <a:pt x="255" y="355"/>
                      <a:pt x="255" y="355"/>
                    </a:cubicBezTo>
                    <a:cubicBezTo>
                      <a:pt x="256" y="356"/>
                      <a:pt x="256" y="356"/>
                      <a:pt x="256" y="356"/>
                    </a:cubicBezTo>
                    <a:cubicBezTo>
                      <a:pt x="256" y="357"/>
                      <a:pt x="256" y="357"/>
                      <a:pt x="256" y="357"/>
                    </a:cubicBezTo>
                    <a:cubicBezTo>
                      <a:pt x="255" y="357"/>
                      <a:pt x="255" y="357"/>
                      <a:pt x="255" y="357"/>
                    </a:cubicBezTo>
                    <a:cubicBezTo>
                      <a:pt x="255" y="358"/>
                      <a:pt x="255" y="358"/>
                      <a:pt x="255" y="358"/>
                    </a:cubicBezTo>
                    <a:cubicBezTo>
                      <a:pt x="255" y="358"/>
                      <a:pt x="255" y="359"/>
                      <a:pt x="255" y="359"/>
                    </a:cubicBezTo>
                    <a:cubicBezTo>
                      <a:pt x="255" y="359"/>
                      <a:pt x="255" y="359"/>
                      <a:pt x="255" y="359"/>
                    </a:cubicBezTo>
                    <a:cubicBezTo>
                      <a:pt x="255" y="360"/>
                      <a:pt x="255" y="360"/>
                      <a:pt x="255" y="360"/>
                    </a:cubicBezTo>
                    <a:cubicBezTo>
                      <a:pt x="255" y="360"/>
                      <a:pt x="255" y="360"/>
                      <a:pt x="255" y="361"/>
                    </a:cubicBezTo>
                    <a:cubicBezTo>
                      <a:pt x="255" y="361"/>
                      <a:pt x="256" y="361"/>
                      <a:pt x="256" y="361"/>
                    </a:cubicBezTo>
                    <a:cubicBezTo>
                      <a:pt x="256" y="362"/>
                      <a:pt x="256" y="362"/>
                      <a:pt x="256" y="362"/>
                    </a:cubicBezTo>
                    <a:cubicBezTo>
                      <a:pt x="256" y="362"/>
                      <a:pt x="256" y="362"/>
                      <a:pt x="256" y="362"/>
                    </a:cubicBezTo>
                    <a:cubicBezTo>
                      <a:pt x="256" y="363"/>
                      <a:pt x="256" y="363"/>
                      <a:pt x="256" y="363"/>
                    </a:cubicBezTo>
                    <a:cubicBezTo>
                      <a:pt x="256" y="363"/>
                      <a:pt x="256" y="363"/>
                      <a:pt x="256" y="363"/>
                    </a:cubicBezTo>
                    <a:cubicBezTo>
                      <a:pt x="256" y="364"/>
                      <a:pt x="256" y="364"/>
                      <a:pt x="256" y="364"/>
                    </a:cubicBezTo>
                    <a:cubicBezTo>
                      <a:pt x="257" y="365"/>
                      <a:pt x="257" y="365"/>
                      <a:pt x="257" y="365"/>
                    </a:cubicBezTo>
                    <a:cubicBezTo>
                      <a:pt x="257" y="365"/>
                      <a:pt x="257" y="365"/>
                      <a:pt x="257" y="365"/>
                    </a:cubicBezTo>
                    <a:cubicBezTo>
                      <a:pt x="257" y="366"/>
                      <a:pt x="257" y="366"/>
                      <a:pt x="257" y="366"/>
                    </a:cubicBezTo>
                    <a:cubicBezTo>
                      <a:pt x="257" y="366"/>
                      <a:pt x="257" y="366"/>
                      <a:pt x="257" y="366"/>
                    </a:cubicBezTo>
                    <a:cubicBezTo>
                      <a:pt x="257" y="367"/>
                      <a:pt x="257" y="367"/>
                      <a:pt x="257" y="367"/>
                    </a:cubicBezTo>
                    <a:cubicBezTo>
                      <a:pt x="257" y="367"/>
                      <a:pt x="257" y="367"/>
                      <a:pt x="257" y="367"/>
                    </a:cubicBezTo>
                    <a:cubicBezTo>
                      <a:pt x="257" y="368"/>
                      <a:pt x="257" y="368"/>
                      <a:pt x="257" y="368"/>
                    </a:cubicBezTo>
                    <a:cubicBezTo>
                      <a:pt x="257" y="369"/>
                      <a:pt x="257" y="369"/>
                      <a:pt x="257" y="369"/>
                    </a:cubicBezTo>
                    <a:cubicBezTo>
                      <a:pt x="257" y="369"/>
                      <a:pt x="257" y="369"/>
                      <a:pt x="257" y="369"/>
                    </a:cubicBezTo>
                    <a:cubicBezTo>
                      <a:pt x="257" y="369"/>
                      <a:pt x="258" y="369"/>
                      <a:pt x="258" y="370"/>
                    </a:cubicBezTo>
                    <a:cubicBezTo>
                      <a:pt x="258" y="370"/>
                      <a:pt x="258" y="370"/>
                      <a:pt x="258" y="370"/>
                    </a:cubicBezTo>
                    <a:cubicBezTo>
                      <a:pt x="258" y="370"/>
                      <a:pt x="258" y="370"/>
                      <a:pt x="258" y="371"/>
                    </a:cubicBezTo>
                    <a:cubicBezTo>
                      <a:pt x="258" y="371"/>
                      <a:pt x="259" y="371"/>
                      <a:pt x="259" y="371"/>
                    </a:cubicBezTo>
                    <a:cubicBezTo>
                      <a:pt x="259" y="371"/>
                      <a:pt x="259" y="371"/>
                      <a:pt x="259" y="371"/>
                    </a:cubicBezTo>
                    <a:cubicBezTo>
                      <a:pt x="260" y="371"/>
                      <a:pt x="260" y="371"/>
                      <a:pt x="260" y="371"/>
                    </a:cubicBezTo>
                    <a:cubicBezTo>
                      <a:pt x="261" y="371"/>
                      <a:pt x="261" y="371"/>
                      <a:pt x="261" y="371"/>
                    </a:cubicBezTo>
                    <a:cubicBezTo>
                      <a:pt x="261" y="371"/>
                      <a:pt x="261" y="371"/>
                      <a:pt x="261" y="371"/>
                    </a:cubicBezTo>
                    <a:cubicBezTo>
                      <a:pt x="262" y="371"/>
                      <a:pt x="262" y="371"/>
                      <a:pt x="262" y="371"/>
                    </a:cubicBezTo>
                    <a:cubicBezTo>
                      <a:pt x="263" y="371"/>
                      <a:pt x="263" y="371"/>
                      <a:pt x="263" y="371"/>
                    </a:cubicBezTo>
                    <a:cubicBezTo>
                      <a:pt x="263" y="371"/>
                      <a:pt x="263" y="371"/>
                      <a:pt x="263" y="371"/>
                    </a:cubicBezTo>
                    <a:cubicBezTo>
                      <a:pt x="263" y="371"/>
                      <a:pt x="263" y="371"/>
                      <a:pt x="263" y="371"/>
                    </a:cubicBezTo>
                    <a:cubicBezTo>
                      <a:pt x="264" y="371"/>
                      <a:pt x="264" y="371"/>
                      <a:pt x="264" y="371"/>
                    </a:cubicBezTo>
                    <a:cubicBezTo>
                      <a:pt x="265" y="371"/>
                      <a:pt x="265" y="371"/>
                      <a:pt x="265" y="371"/>
                    </a:cubicBezTo>
                    <a:cubicBezTo>
                      <a:pt x="265" y="371"/>
                      <a:pt x="265" y="370"/>
                      <a:pt x="265" y="370"/>
                    </a:cubicBezTo>
                    <a:cubicBezTo>
                      <a:pt x="265" y="370"/>
                      <a:pt x="265" y="370"/>
                      <a:pt x="266" y="370"/>
                    </a:cubicBezTo>
                    <a:cubicBezTo>
                      <a:pt x="267" y="369"/>
                      <a:pt x="267" y="369"/>
                      <a:pt x="267" y="369"/>
                    </a:cubicBezTo>
                    <a:cubicBezTo>
                      <a:pt x="267" y="369"/>
                      <a:pt x="267" y="369"/>
                      <a:pt x="267" y="369"/>
                    </a:cubicBezTo>
                    <a:cubicBezTo>
                      <a:pt x="268" y="368"/>
                      <a:pt x="268" y="368"/>
                      <a:pt x="268" y="368"/>
                    </a:cubicBezTo>
                    <a:cubicBezTo>
                      <a:pt x="268" y="368"/>
                      <a:pt x="268" y="368"/>
                      <a:pt x="268" y="368"/>
                    </a:cubicBezTo>
                    <a:cubicBezTo>
                      <a:pt x="269" y="368"/>
                      <a:pt x="269" y="368"/>
                      <a:pt x="269" y="368"/>
                    </a:cubicBezTo>
                    <a:cubicBezTo>
                      <a:pt x="269" y="368"/>
                      <a:pt x="269" y="368"/>
                      <a:pt x="269" y="368"/>
                    </a:cubicBezTo>
                    <a:cubicBezTo>
                      <a:pt x="270" y="368"/>
                      <a:pt x="270" y="368"/>
                      <a:pt x="270" y="368"/>
                    </a:cubicBezTo>
                    <a:cubicBezTo>
                      <a:pt x="270" y="368"/>
                      <a:pt x="270" y="368"/>
                      <a:pt x="270" y="368"/>
                    </a:cubicBezTo>
                    <a:cubicBezTo>
                      <a:pt x="270" y="368"/>
                      <a:pt x="271" y="368"/>
                      <a:pt x="271" y="368"/>
                    </a:cubicBezTo>
                    <a:cubicBezTo>
                      <a:pt x="271" y="368"/>
                      <a:pt x="272" y="368"/>
                      <a:pt x="272" y="368"/>
                    </a:cubicBezTo>
                    <a:cubicBezTo>
                      <a:pt x="273" y="368"/>
                      <a:pt x="273" y="368"/>
                      <a:pt x="273" y="368"/>
                    </a:cubicBezTo>
                    <a:cubicBezTo>
                      <a:pt x="273" y="367"/>
                      <a:pt x="273" y="367"/>
                      <a:pt x="273" y="367"/>
                    </a:cubicBezTo>
                    <a:cubicBezTo>
                      <a:pt x="273" y="367"/>
                      <a:pt x="273" y="367"/>
                      <a:pt x="273" y="367"/>
                    </a:cubicBezTo>
                    <a:cubicBezTo>
                      <a:pt x="275" y="367"/>
                      <a:pt x="275" y="367"/>
                      <a:pt x="275" y="367"/>
                    </a:cubicBezTo>
                    <a:cubicBezTo>
                      <a:pt x="275" y="367"/>
                      <a:pt x="275" y="367"/>
                      <a:pt x="275" y="367"/>
                    </a:cubicBezTo>
                    <a:cubicBezTo>
                      <a:pt x="275" y="366"/>
                      <a:pt x="275" y="366"/>
                      <a:pt x="275" y="366"/>
                    </a:cubicBezTo>
                    <a:cubicBezTo>
                      <a:pt x="276" y="366"/>
                      <a:pt x="276" y="366"/>
                      <a:pt x="276" y="366"/>
                    </a:cubicBezTo>
                    <a:cubicBezTo>
                      <a:pt x="277" y="366"/>
                      <a:pt x="277" y="366"/>
                      <a:pt x="277" y="366"/>
                    </a:cubicBezTo>
                    <a:cubicBezTo>
                      <a:pt x="277" y="366"/>
                      <a:pt x="277" y="366"/>
                      <a:pt x="277" y="366"/>
                    </a:cubicBezTo>
                    <a:cubicBezTo>
                      <a:pt x="278" y="366"/>
                      <a:pt x="278" y="366"/>
                      <a:pt x="278" y="366"/>
                    </a:cubicBezTo>
                    <a:cubicBezTo>
                      <a:pt x="279" y="366"/>
                      <a:pt x="279" y="366"/>
                      <a:pt x="279" y="366"/>
                    </a:cubicBezTo>
                    <a:cubicBezTo>
                      <a:pt x="279" y="366"/>
                      <a:pt x="279" y="366"/>
                      <a:pt x="279" y="366"/>
                    </a:cubicBezTo>
                    <a:cubicBezTo>
                      <a:pt x="280" y="366"/>
                      <a:pt x="280" y="366"/>
                      <a:pt x="280" y="366"/>
                    </a:cubicBezTo>
                    <a:cubicBezTo>
                      <a:pt x="280" y="365"/>
                      <a:pt x="280" y="365"/>
                      <a:pt x="280" y="365"/>
                    </a:cubicBezTo>
                    <a:cubicBezTo>
                      <a:pt x="280" y="365"/>
                      <a:pt x="281" y="365"/>
                      <a:pt x="281" y="365"/>
                    </a:cubicBezTo>
                    <a:cubicBezTo>
                      <a:pt x="281" y="365"/>
                      <a:pt x="281" y="364"/>
                      <a:pt x="281" y="364"/>
                    </a:cubicBezTo>
                    <a:cubicBezTo>
                      <a:pt x="282" y="364"/>
                      <a:pt x="282" y="364"/>
                      <a:pt x="282" y="364"/>
                    </a:cubicBezTo>
                    <a:cubicBezTo>
                      <a:pt x="282" y="364"/>
                      <a:pt x="282" y="364"/>
                      <a:pt x="282" y="364"/>
                    </a:cubicBezTo>
                    <a:cubicBezTo>
                      <a:pt x="283" y="364"/>
                      <a:pt x="283" y="364"/>
                      <a:pt x="283" y="364"/>
                    </a:cubicBezTo>
                    <a:cubicBezTo>
                      <a:pt x="283" y="363"/>
                      <a:pt x="283" y="363"/>
                      <a:pt x="283" y="363"/>
                    </a:cubicBezTo>
                    <a:cubicBezTo>
                      <a:pt x="283" y="363"/>
                      <a:pt x="283" y="363"/>
                      <a:pt x="283" y="363"/>
                    </a:cubicBezTo>
                    <a:cubicBezTo>
                      <a:pt x="284" y="363"/>
                      <a:pt x="284" y="363"/>
                      <a:pt x="284" y="363"/>
                    </a:cubicBezTo>
                    <a:cubicBezTo>
                      <a:pt x="285" y="362"/>
                      <a:pt x="285" y="362"/>
                      <a:pt x="285" y="362"/>
                    </a:cubicBezTo>
                    <a:cubicBezTo>
                      <a:pt x="285" y="362"/>
                      <a:pt x="285" y="362"/>
                      <a:pt x="285" y="362"/>
                    </a:cubicBezTo>
                    <a:cubicBezTo>
                      <a:pt x="286" y="362"/>
                      <a:pt x="286" y="362"/>
                      <a:pt x="286" y="362"/>
                    </a:cubicBezTo>
                    <a:cubicBezTo>
                      <a:pt x="286" y="362"/>
                      <a:pt x="286" y="362"/>
                      <a:pt x="286" y="362"/>
                    </a:cubicBezTo>
                    <a:cubicBezTo>
                      <a:pt x="286" y="362"/>
                      <a:pt x="287" y="362"/>
                      <a:pt x="287" y="362"/>
                    </a:cubicBezTo>
                    <a:cubicBezTo>
                      <a:pt x="288" y="362"/>
                      <a:pt x="288" y="361"/>
                      <a:pt x="288" y="361"/>
                    </a:cubicBezTo>
                    <a:cubicBezTo>
                      <a:pt x="289" y="361"/>
                      <a:pt x="289" y="361"/>
                      <a:pt x="289" y="361"/>
                    </a:cubicBezTo>
                    <a:cubicBezTo>
                      <a:pt x="289" y="361"/>
                      <a:pt x="289" y="361"/>
                      <a:pt x="289" y="361"/>
                    </a:cubicBezTo>
                    <a:cubicBezTo>
                      <a:pt x="290" y="361"/>
                      <a:pt x="290" y="361"/>
                      <a:pt x="290" y="361"/>
                    </a:cubicBezTo>
                    <a:cubicBezTo>
                      <a:pt x="291" y="360"/>
                      <a:pt x="291" y="360"/>
                      <a:pt x="291" y="360"/>
                    </a:cubicBezTo>
                    <a:cubicBezTo>
                      <a:pt x="292" y="360"/>
                      <a:pt x="292" y="360"/>
                      <a:pt x="292" y="360"/>
                    </a:cubicBezTo>
                    <a:cubicBezTo>
                      <a:pt x="293" y="360"/>
                      <a:pt x="293" y="360"/>
                      <a:pt x="293" y="360"/>
                    </a:cubicBezTo>
                    <a:cubicBezTo>
                      <a:pt x="293" y="359"/>
                      <a:pt x="293" y="359"/>
                      <a:pt x="293" y="359"/>
                    </a:cubicBezTo>
                    <a:cubicBezTo>
                      <a:pt x="294" y="359"/>
                      <a:pt x="294" y="359"/>
                      <a:pt x="294" y="359"/>
                    </a:cubicBezTo>
                    <a:cubicBezTo>
                      <a:pt x="295" y="359"/>
                      <a:pt x="295" y="359"/>
                      <a:pt x="295" y="359"/>
                    </a:cubicBezTo>
                    <a:cubicBezTo>
                      <a:pt x="295" y="358"/>
                      <a:pt x="295" y="358"/>
                      <a:pt x="295" y="358"/>
                    </a:cubicBezTo>
                    <a:cubicBezTo>
                      <a:pt x="295" y="358"/>
                      <a:pt x="295" y="358"/>
                      <a:pt x="295" y="358"/>
                    </a:cubicBezTo>
                    <a:cubicBezTo>
                      <a:pt x="295" y="357"/>
                      <a:pt x="295" y="357"/>
                      <a:pt x="295" y="357"/>
                    </a:cubicBezTo>
                    <a:cubicBezTo>
                      <a:pt x="296" y="356"/>
                      <a:pt x="296" y="356"/>
                      <a:pt x="296" y="356"/>
                    </a:cubicBezTo>
                    <a:cubicBezTo>
                      <a:pt x="296" y="356"/>
                      <a:pt x="296" y="356"/>
                      <a:pt x="296" y="356"/>
                    </a:cubicBezTo>
                    <a:cubicBezTo>
                      <a:pt x="296" y="356"/>
                      <a:pt x="296" y="356"/>
                      <a:pt x="296" y="356"/>
                    </a:cubicBezTo>
                    <a:cubicBezTo>
                      <a:pt x="296" y="355"/>
                      <a:pt x="296" y="355"/>
                      <a:pt x="296" y="355"/>
                    </a:cubicBezTo>
                    <a:cubicBezTo>
                      <a:pt x="296" y="355"/>
                      <a:pt x="297" y="355"/>
                      <a:pt x="297" y="355"/>
                    </a:cubicBezTo>
                    <a:cubicBezTo>
                      <a:pt x="297" y="355"/>
                      <a:pt x="297" y="355"/>
                      <a:pt x="297" y="355"/>
                    </a:cubicBezTo>
                    <a:cubicBezTo>
                      <a:pt x="298" y="355"/>
                      <a:pt x="298" y="355"/>
                      <a:pt x="298" y="355"/>
                    </a:cubicBezTo>
                    <a:cubicBezTo>
                      <a:pt x="299" y="354"/>
                      <a:pt x="299" y="354"/>
                      <a:pt x="299" y="354"/>
                    </a:cubicBezTo>
                    <a:cubicBezTo>
                      <a:pt x="299" y="354"/>
                      <a:pt x="299" y="354"/>
                      <a:pt x="299" y="354"/>
                    </a:cubicBezTo>
                    <a:cubicBezTo>
                      <a:pt x="300" y="354"/>
                      <a:pt x="300" y="354"/>
                      <a:pt x="300" y="354"/>
                    </a:cubicBezTo>
                    <a:cubicBezTo>
                      <a:pt x="301" y="354"/>
                      <a:pt x="301" y="354"/>
                      <a:pt x="301" y="354"/>
                    </a:cubicBezTo>
                    <a:cubicBezTo>
                      <a:pt x="301" y="353"/>
                      <a:pt x="301" y="353"/>
                      <a:pt x="301" y="353"/>
                    </a:cubicBezTo>
                    <a:cubicBezTo>
                      <a:pt x="302" y="353"/>
                      <a:pt x="302" y="353"/>
                      <a:pt x="302" y="353"/>
                    </a:cubicBezTo>
                    <a:cubicBezTo>
                      <a:pt x="303" y="353"/>
                      <a:pt x="303" y="353"/>
                      <a:pt x="303" y="353"/>
                    </a:cubicBezTo>
                    <a:cubicBezTo>
                      <a:pt x="304" y="352"/>
                      <a:pt x="304" y="352"/>
                      <a:pt x="304" y="352"/>
                    </a:cubicBezTo>
                    <a:cubicBezTo>
                      <a:pt x="305" y="352"/>
                      <a:pt x="305" y="352"/>
                      <a:pt x="305" y="352"/>
                    </a:cubicBezTo>
                    <a:cubicBezTo>
                      <a:pt x="305" y="353"/>
                      <a:pt x="305" y="353"/>
                      <a:pt x="305" y="353"/>
                    </a:cubicBezTo>
                    <a:cubicBezTo>
                      <a:pt x="306" y="353"/>
                      <a:pt x="306" y="353"/>
                      <a:pt x="306" y="353"/>
                    </a:cubicBezTo>
                    <a:cubicBezTo>
                      <a:pt x="307" y="353"/>
                      <a:pt x="307" y="353"/>
                      <a:pt x="307" y="353"/>
                    </a:cubicBezTo>
                    <a:cubicBezTo>
                      <a:pt x="307" y="353"/>
                      <a:pt x="307" y="353"/>
                      <a:pt x="308" y="352"/>
                    </a:cubicBezTo>
                    <a:cubicBezTo>
                      <a:pt x="308" y="352"/>
                      <a:pt x="308" y="352"/>
                      <a:pt x="308" y="352"/>
                    </a:cubicBezTo>
                    <a:cubicBezTo>
                      <a:pt x="308" y="352"/>
                      <a:pt x="308" y="352"/>
                      <a:pt x="308" y="352"/>
                    </a:cubicBezTo>
                    <a:cubicBezTo>
                      <a:pt x="308" y="351"/>
                      <a:pt x="308" y="351"/>
                      <a:pt x="308" y="351"/>
                    </a:cubicBezTo>
                    <a:cubicBezTo>
                      <a:pt x="309" y="351"/>
                      <a:pt x="309" y="351"/>
                      <a:pt x="309" y="351"/>
                    </a:cubicBezTo>
                    <a:cubicBezTo>
                      <a:pt x="308" y="350"/>
                      <a:pt x="308" y="350"/>
                      <a:pt x="308" y="350"/>
                    </a:cubicBezTo>
                    <a:cubicBezTo>
                      <a:pt x="309" y="349"/>
                      <a:pt x="309" y="349"/>
                      <a:pt x="309" y="349"/>
                    </a:cubicBezTo>
                    <a:cubicBezTo>
                      <a:pt x="309" y="349"/>
                      <a:pt x="309" y="349"/>
                      <a:pt x="309" y="349"/>
                    </a:cubicBezTo>
                    <a:cubicBezTo>
                      <a:pt x="310" y="349"/>
                      <a:pt x="310" y="349"/>
                      <a:pt x="310" y="349"/>
                    </a:cubicBezTo>
                    <a:cubicBezTo>
                      <a:pt x="311" y="348"/>
                      <a:pt x="311" y="348"/>
                      <a:pt x="311" y="348"/>
                    </a:cubicBezTo>
                    <a:cubicBezTo>
                      <a:pt x="311" y="348"/>
                      <a:pt x="311" y="348"/>
                      <a:pt x="311" y="348"/>
                    </a:cubicBezTo>
                    <a:cubicBezTo>
                      <a:pt x="312" y="348"/>
                      <a:pt x="312" y="348"/>
                      <a:pt x="312" y="348"/>
                    </a:cubicBezTo>
                    <a:cubicBezTo>
                      <a:pt x="312" y="348"/>
                      <a:pt x="312" y="348"/>
                      <a:pt x="312" y="348"/>
                    </a:cubicBezTo>
                    <a:cubicBezTo>
                      <a:pt x="313" y="348"/>
                      <a:pt x="313" y="348"/>
                      <a:pt x="313" y="348"/>
                    </a:cubicBezTo>
                    <a:cubicBezTo>
                      <a:pt x="313" y="348"/>
                      <a:pt x="313" y="348"/>
                      <a:pt x="313" y="348"/>
                    </a:cubicBezTo>
                    <a:cubicBezTo>
                      <a:pt x="313" y="348"/>
                      <a:pt x="313" y="348"/>
                      <a:pt x="313" y="348"/>
                    </a:cubicBezTo>
                    <a:cubicBezTo>
                      <a:pt x="314" y="347"/>
                      <a:pt x="314" y="347"/>
                      <a:pt x="314" y="347"/>
                    </a:cubicBezTo>
                    <a:cubicBezTo>
                      <a:pt x="314" y="347"/>
                      <a:pt x="314" y="347"/>
                      <a:pt x="314" y="347"/>
                    </a:cubicBezTo>
                    <a:cubicBezTo>
                      <a:pt x="314" y="346"/>
                      <a:pt x="314" y="346"/>
                      <a:pt x="314" y="346"/>
                    </a:cubicBezTo>
                    <a:cubicBezTo>
                      <a:pt x="314" y="346"/>
                      <a:pt x="314" y="346"/>
                      <a:pt x="314" y="346"/>
                    </a:cubicBezTo>
                    <a:cubicBezTo>
                      <a:pt x="315" y="345"/>
                      <a:pt x="315" y="345"/>
                      <a:pt x="315" y="345"/>
                    </a:cubicBezTo>
                    <a:cubicBezTo>
                      <a:pt x="315" y="345"/>
                      <a:pt x="315" y="345"/>
                      <a:pt x="315" y="345"/>
                    </a:cubicBezTo>
                    <a:cubicBezTo>
                      <a:pt x="316" y="344"/>
                      <a:pt x="316" y="344"/>
                      <a:pt x="316" y="344"/>
                    </a:cubicBezTo>
                    <a:cubicBezTo>
                      <a:pt x="316" y="344"/>
                      <a:pt x="316" y="344"/>
                      <a:pt x="316" y="344"/>
                    </a:cubicBezTo>
                    <a:cubicBezTo>
                      <a:pt x="317" y="344"/>
                      <a:pt x="317" y="344"/>
                      <a:pt x="317" y="344"/>
                    </a:cubicBezTo>
                    <a:cubicBezTo>
                      <a:pt x="318" y="344"/>
                      <a:pt x="318" y="344"/>
                      <a:pt x="318" y="344"/>
                    </a:cubicBezTo>
                    <a:cubicBezTo>
                      <a:pt x="319" y="344"/>
                      <a:pt x="319" y="344"/>
                      <a:pt x="319" y="344"/>
                    </a:cubicBezTo>
                    <a:cubicBezTo>
                      <a:pt x="319" y="344"/>
                      <a:pt x="319" y="344"/>
                      <a:pt x="319" y="344"/>
                    </a:cubicBezTo>
                    <a:cubicBezTo>
                      <a:pt x="319" y="344"/>
                      <a:pt x="319" y="344"/>
                      <a:pt x="319" y="344"/>
                    </a:cubicBezTo>
                    <a:cubicBezTo>
                      <a:pt x="319" y="343"/>
                      <a:pt x="319" y="343"/>
                      <a:pt x="319" y="343"/>
                    </a:cubicBezTo>
                    <a:cubicBezTo>
                      <a:pt x="319" y="343"/>
                      <a:pt x="319" y="343"/>
                      <a:pt x="319" y="343"/>
                    </a:cubicBezTo>
                    <a:cubicBezTo>
                      <a:pt x="319" y="342"/>
                      <a:pt x="319" y="342"/>
                      <a:pt x="319" y="342"/>
                    </a:cubicBezTo>
                    <a:cubicBezTo>
                      <a:pt x="319" y="342"/>
                      <a:pt x="319" y="342"/>
                      <a:pt x="319" y="342"/>
                    </a:cubicBezTo>
                    <a:cubicBezTo>
                      <a:pt x="319" y="342"/>
                      <a:pt x="319" y="341"/>
                      <a:pt x="319" y="341"/>
                    </a:cubicBezTo>
                    <a:cubicBezTo>
                      <a:pt x="319" y="340"/>
                      <a:pt x="319" y="340"/>
                      <a:pt x="319" y="340"/>
                    </a:cubicBezTo>
                    <a:cubicBezTo>
                      <a:pt x="319" y="340"/>
                      <a:pt x="319" y="340"/>
                      <a:pt x="319" y="340"/>
                    </a:cubicBezTo>
                    <a:cubicBezTo>
                      <a:pt x="319" y="339"/>
                      <a:pt x="319" y="339"/>
                      <a:pt x="319" y="339"/>
                    </a:cubicBezTo>
                    <a:cubicBezTo>
                      <a:pt x="319" y="339"/>
                      <a:pt x="319" y="339"/>
                      <a:pt x="319" y="339"/>
                    </a:cubicBezTo>
                    <a:cubicBezTo>
                      <a:pt x="320" y="338"/>
                      <a:pt x="320" y="338"/>
                      <a:pt x="320" y="338"/>
                    </a:cubicBezTo>
                    <a:cubicBezTo>
                      <a:pt x="320" y="337"/>
                      <a:pt x="320" y="337"/>
                      <a:pt x="320" y="337"/>
                    </a:cubicBezTo>
                    <a:cubicBezTo>
                      <a:pt x="320" y="337"/>
                      <a:pt x="320" y="337"/>
                      <a:pt x="320" y="337"/>
                    </a:cubicBezTo>
                    <a:cubicBezTo>
                      <a:pt x="320" y="337"/>
                      <a:pt x="320" y="337"/>
                      <a:pt x="320" y="337"/>
                    </a:cubicBezTo>
                    <a:cubicBezTo>
                      <a:pt x="321" y="337"/>
                      <a:pt x="321" y="337"/>
                      <a:pt x="321" y="337"/>
                    </a:cubicBezTo>
                    <a:cubicBezTo>
                      <a:pt x="321" y="338"/>
                      <a:pt x="321" y="338"/>
                      <a:pt x="321" y="338"/>
                    </a:cubicBezTo>
                    <a:cubicBezTo>
                      <a:pt x="321" y="338"/>
                      <a:pt x="321" y="338"/>
                      <a:pt x="321" y="338"/>
                    </a:cubicBezTo>
                    <a:cubicBezTo>
                      <a:pt x="322" y="338"/>
                      <a:pt x="322" y="338"/>
                      <a:pt x="322" y="338"/>
                    </a:cubicBezTo>
                    <a:cubicBezTo>
                      <a:pt x="322" y="337"/>
                      <a:pt x="322" y="337"/>
                      <a:pt x="322" y="337"/>
                    </a:cubicBezTo>
                    <a:cubicBezTo>
                      <a:pt x="323" y="337"/>
                      <a:pt x="323" y="337"/>
                      <a:pt x="323" y="337"/>
                    </a:cubicBezTo>
                    <a:cubicBezTo>
                      <a:pt x="323" y="336"/>
                      <a:pt x="323" y="336"/>
                      <a:pt x="323" y="336"/>
                    </a:cubicBezTo>
                    <a:cubicBezTo>
                      <a:pt x="323" y="335"/>
                      <a:pt x="323" y="335"/>
                      <a:pt x="323" y="335"/>
                    </a:cubicBezTo>
                    <a:cubicBezTo>
                      <a:pt x="324" y="334"/>
                      <a:pt x="324" y="334"/>
                      <a:pt x="324" y="334"/>
                    </a:cubicBezTo>
                    <a:cubicBezTo>
                      <a:pt x="325" y="333"/>
                      <a:pt x="325" y="333"/>
                      <a:pt x="325" y="333"/>
                    </a:cubicBezTo>
                    <a:cubicBezTo>
                      <a:pt x="325" y="333"/>
                      <a:pt x="325" y="333"/>
                      <a:pt x="325" y="333"/>
                    </a:cubicBezTo>
                    <a:cubicBezTo>
                      <a:pt x="326" y="332"/>
                      <a:pt x="326" y="332"/>
                      <a:pt x="326" y="332"/>
                    </a:cubicBezTo>
                    <a:cubicBezTo>
                      <a:pt x="326" y="332"/>
                      <a:pt x="326" y="332"/>
                      <a:pt x="326" y="332"/>
                    </a:cubicBezTo>
                    <a:cubicBezTo>
                      <a:pt x="327" y="331"/>
                      <a:pt x="327" y="331"/>
                      <a:pt x="327" y="331"/>
                    </a:cubicBezTo>
                    <a:cubicBezTo>
                      <a:pt x="327" y="330"/>
                      <a:pt x="327" y="330"/>
                      <a:pt x="327" y="330"/>
                    </a:cubicBezTo>
                    <a:cubicBezTo>
                      <a:pt x="328" y="330"/>
                      <a:pt x="328" y="330"/>
                      <a:pt x="328" y="330"/>
                    </a:cubicBezTo>
                    <a:cubicBezTo>
                      <a:pt x="328" y="329"/>
                      <a:pt x="328" y="329"/>
                      <a:pt x="328" y="329"/>
                    </a:cubicBezTo>
                    <a:cubicBezTo>
                      <a:pt x="328" y="328"/>
                      <a:pt x="328" y="328"/>
                      <a:pt x="328" y="328"/>
                    </a:cubicBezTo>
                    <a:cubicBezTo>
                      <a:pt x="328" y="328"/>
                      <a:pt x="328" y="328"/>
                      <a:pt x="328" y="328"/>
                    </a:cubicBezTo>
                    <a:cubicBezTo>
                      <a:pt x="327" y="328"/>
                      <a:pt x="327" y="328"/>
                      <a:pt x="327" y="328"/>
                    </a:cubicBezTo>
                    <a:cubicBezTo>
                      <a:pt x="327" y="328"/>
                      <a:pt x="327" y="328"/>
                      <a:pt x="327" y="328"/>
                    </a:cubicBezTo>
                    <a:cubicBezTo>
                      <a:pt x="326" y="327"/>
                      <a:pt x="326" y="327"/>
                      <a:pt x="326" y="327"/>
                    </a:cubicBezTo>
                    <a:cubicBezTo>
                      <a:pt x="326" y="327"/>
                      <a:pt x="326" y="327"/>
                      <a:pt x="326" y="327"/>
                    </a:cubicBezTo>
                    <a:cubicBezTo>
                      <a:pt x="326" y="327"/>
                      <a:pt x="326" y="327"/>
                      <a:pt x="326" y="327"/>
                    </a:cubicBezTo>
                    <a:cubicBezTo>
                      <a:pt x="325" y="326"/>
                      <a:pt x="325" y="326"/>
                      <a:pt x="325" y="326"/>
                    </a:cubicBezTo>
                    <a:cubicBezTo>
                      <a:pt x="325" y="326"/>
                      <a:pt x="325" y="326"/>
                      <a:pt x="325" y="326"/>
                    </a:cubicBezTo>
                    <a:cubicBezTo>
                      <a:pt x="324" y="325"/>
                      <a:pt x="324" y="325"/>
                      <a:pt x="324" y="325"/>
                    </a:cubicBezTo>
                    <a:cubicBezTo>
                      <a:pt x="324" y="324"/>
                      <a:pt x="324" y="324"/>
                      <a:pt x="324" y="324"/>
                    </a:cubicBezTo>
                    <a:cubicBezTo>
                      <a:pt x="323" y="324"/>
                      <a:pt x="323" y="324"/>
                      <a:pt x="323" y="324"/>
                    </a:cubicBezTo>
                    <a:cubicBezTo>
                      <a:pt x="323" y="324"/>
                      <a:pt x="323" y="324"/>
                      <a:pt x="323" y="324"/>
                    </a:cubicBezTo>
                    <a:cubicBezTo>
                      <a:pt x="322" y="323"/>
                      <a:pt x="322" y="323"/>
                      <a:pt x="322" y="323"/>
                    </a:cubicBezTo>
                    <a:cubicBezTo>
                      <a:pt x="322" y="323"/>
                      <a:pt x="322" y="323"/>
                      <a:pt x="322" y="323"/>
                    </a:cubicBezTo>
                    <a:cubicBezTo>
                      <a:pt x="322" y="323"/>
                      <a:pt x="322" y="323"/>
                      <a:pt x="322" y="323"/>
                    </a:cubicBezTo>
                    <a:cubicBezTo>
                      <a:pt x="321" y="323"/>
                      <a:pt x="321" y="323"/>
                      <a:pt x="321" y="323"/>
                    </a:cubicBezTo>
                    <a:cubicBezTo>
                      <a:pt x="320" y="322"/>
                      <a:pt x="320" y="322"/>
                      <a:pt x="320" y="322"/>
                    </a:cubicBezTo>
                    <a:cubicBezTo>
                      <a:pt x="319" y="322"/>
                      <a:pt x="319" y="322"/>
                      <a:pt x="319" y="322"/>
                    </a:cubicBezTo>
                    <a:cubicBezTo>
                      <a:pt x="318" y="322"/>
                      <a:pt x="318" y="322"/>
                      <a:pt x="318" y="322"/>
                    </a:cubicBezTo>
                    <a:cubicBezTo>
                      <a:pt x="318" y="322"/>
                      <a:pt x="318" y="322"/>
                      <a:pt x="318" y="322"/>
                    </a:cubicBezTo>
                    <a:cubicBezTo>
                      <a:pt x="317" y="322"/>
                      <a:pt x="317" y="322"/>
                      <a:pt x="317" y="322"/>
                    </a:cubicBezTo>
                    <a:cubicBezTo>
                      <a:pt x="316" y="321"/>
                      <a:pt x="316" y="321"/>
                      <a:pt x="316" y="321"/>
                    </a:cubicBezTo>
                    <a:cubicBezTo>
                      <a:pt x="316" y="321"/>
                      <a:pt x="316" y="321"/>
                      <a:pt x="316" y="321"/>
                    </a:cubicBezTo>
                    <a:cubicBezTo>
                      <a:pt x="315" y="320"/>
                      <a:pt x="315" y="320"/>
                      <a:pt x="315" y="320"/>
                    </a:cubicBezTo>
                    <a:cubicBezTo>
                      <a:pt x="315" y="320"/>
                      <a:pt x="315" y="320"/>
                      <a:pt x="315" y="320"/>
                    </a:cubicBezTo>
                    <a:cubicBezTo>
                      <a:pt x="314" y="319"/>
                      <a:pt x="314" y="319"/>
                      <a:pt x="314" y="319"/>
                    </a:cubicBezTo>
                    <a:cubicBezTo>
                      <a:pt x="314" y="318"/>
                      <a:pt x="314" y="318"/>
                      <a:pt x="314" y="318"/>
                    </a:cubicBezTo>
                    <a:cubicBezTo>
                      <a:pt x="313" y="318"/>
                      <a:pt x="313" y="318"/>
                      <a:pt x="313" y="318"/>
                    </a:cubicBezTo>
                    <a:cubicBezTo>
                      <a:pt x="313" y="317"/>
                      <a:pt x="313" y="317"/>
                      <a:pt x="313" y="317"/>
                    </a:cubicBezTo>
                    <a:cubicBezTo>
                      <a:pt x="313" y="316"/>
                      <a:pt x="313" y="316"/>
                      <a:pt x="313" y="316"/>
                    </a:cubicBezTo>
                    <a:cubicBezTo>
                      <a:pt x="313" y="315"/>
                      <a:pt x="313" y="315"/>
                      <a:pt x="313" y="315"/>
                    </a:cubicBezTo>
                    <a:cubicBezTo>
                      <a:pt x="313" y="315"/>
                      <a:pt x="313" y="315"/>
                      <a:pt x="313" y="315"/>
                    </a:cubicBezTo>
                    <a:cubicBezTo>
                      <a:pt x="313" y="314"/>
                      <a:pt x="313" y="314"/>
                      <a:pt x="313" y="314"/>
                    </a:cubicBezTo>
                    <a:cubicBezTo>
                      <a:pt x="313" y="314"/>
                      <a:pt x="313" y="314"/>
                      <a:pt x="313" y="314"/>
                    </a:cubicBezTo>
                    <a:cubicBezTo>
                      <a:pt x="313" y="313"/>
                      <a:pt x="313" y="313"/>
                      <a:pt x="313" y="313"/>
                    </a:cubicBezTo>
                    <a:cubicBezTo>
                      <a:pt x="313" y="313"/>
                      <a:pt x="313" y="313"/>
                      <a:pt x="313" y="313"/>
                    </a:cubicBezTo>
                    <a:cubicBezTo>
                      <a:pt x="313" y="313"/>
                      <a:pt x="313" y="313"/>
                      <a:pt x="313" y="313"/>
                    </a:cubicBezTo>
                    <a:cubicBezTo>
                      <a:pt x="313" y="312"/>
                      <a:pt x="313" y="312"/>
                      <a:pt x="313" y="312"/>
                    </a:cubicBezTo>
                    <a:cubicBezTo>
                      <a:pt x="313" y="312"/>
                      <a:pt x="313" y="312"/>
                      <a:pt x="313" y="312"/>
                    </a:cubicBezTo>
                    <a:cubicBezTo>
                      <a:pt x="313" y="311"/>
                      <a:pt x="313" y="311"/>
                      <a:pt x="313" y="311"/>
                    </a:cubicBezTo>
                    <a:cubicBezTo>
                      <a:pt x="313" y="311"/>
                      <a:pt x="313" y="311"/>
                      <a:pt x="313" y="311"/>
                    </a:cubicBezTo>
                    <a:cubicBezTo>
                      <a:pt x="312" y="311"/>
                      <a:pt x="312" y="311"/>
                      <a:pt x="312" y="311"/>
                    </a:cubicBezTo>
                    <a:cubicBezTo>
                      <a:pt x="312" y="312"/>
                      <a:pt x="312" y="312"/>
                      <a:pt x="312" y="312"/>
                    </a:cubicBezTo>
                    <a:cubicBezTo>
                      <a:pt x="312" y="312"/>
                      <a:pt x="312" y="312"/>
                      <a:pt x="312" y="312"/>
                    </a:cubicBezTo>
                    <a:cubicBezTo>
                      <a:pt x="311" y="313"/>
                      <a:pt x="311" y="313"/>
                      <a:pt x="311" y="313"/>
                    </a:cubicBezTo>
                    <a:cubicBezTo>
                      <a:pt x="311" y="313"/>
                      <a:pt x="311" y="313"/>
                      <a:pt x="311" y="313"/>
                    </a:cubicBezTo>
                    <a:cubicBezTo>
                      <a:pt x="311" y="314"/>
                      <a:pt x="311" y="314"/>
                      <a:pt x="311" y="314"/>
                    </a:cubicBezTo>
                    <a:cubicBezTo>
                      <a:pt x="310" y="314"/>
                      <a:pt x="310" y="314"/>
                      <a:pt x="310" y="314"/>
                    </a:cubicBezTo>
                    <a:cubicBezTo>
                      <a:pt x="309" y="315"/>
                      <a:pt x="309" y="315"/>
                      <a:pt x="309" y="315"/>
                    </a:cubicBezTo>
                    <a:cubicBezTo>
                      <a:pt x="309" y="315"/>
                      <a:pt x="309" y="315"/>
                      <a:pt x="309" y="316"/>
                    </a:cubicBezTo>
                    <a:cubicBezTo>
                      <a:pt x="308" y="316"/>
                      <a:pt x="308" y="316"/>
                      <a:pt x="308" y="316"/>
                    </a:cubicBezTo>
                    <a:cubicBezTo>
                      <a:pt x="308" y="317"/>
                      <a:pt x="308" y="317"/>
                      <a:pt x="308" y="317"/>
                    </a:cubicBezTo>
                    <a:cubicBezTo>
                      <a:pt x="307" y="317"/>
                      <a:pt x="307" y="317"/>
                      <a:pt x="307" y="317"/>
                    </a:cubicBezTo>
                    <a:cubicBezTo>
                      <a:pt x="307" y="318"/>
                      <a:pt x="307" y="318"/>
                      <a:pt x="307" y="318"/>
                    </a:cubicBezTo>
                    <a:cubicBezTo>
                      <a:pt x="306" y="318"/>
                      <a:pt x="306" y="318"/>
                      <a:pt x="306" y="318"/>
                    </a:cubicBezTo>
                    <a:cubicBezTo>
                      <a:pt x="306" y="318"/>
                      <a:pt x="306" y="318"/>
                      <a:pt x="306" y="318"/>
                    </a:cubicBezTo>
                    <a:cubicBezTo>
                      <a:pt x="305" y="319"/>
                      <a:pt x="305" y="319"/>
                      <a:pt x="305" y="319"/>
                    </a:cubicBezTo>
                    <a:cubicBezTo>
                      <a:pt x="305" y="319"/>
                      <a:pt x="305" y="319"/>
                      <a:pt x="305" y="319"/>
                    </a:cubicBezTo>
                    <a:cubicBezTo>
                      <a:pt x="305" y="320"/>
                      <a:pt x="305" y="320"/>
                      <a:pt x="305" y="320"/>
                    </a:cubicBezTo>
                    <a:cubicBezTo>
                      <a:pt x="304" y="320"/>
                      <a:pt x="304" y="320"/>
                      <a:pt x="304" y="320"/>
                    </a:cubicBezTo>
                    <a:cubicBezTo>
                      <a:pt x="303" y="321"/>
                      <a:pt x="303" y="321"/>
                      <a:pt x="303" y="321"/>
                    </a:cubicBezTo>
                    <a:cubicBezTo>
                      <a:pt x="302" y="321"/>
                      <a:pt x="302" y="321"/>
                      <a:pt x="302" y="321"/>
                    </a:cubicBezTo>
                    <a:cubicBezTo>
                      <a:pt x="302" y="321"/>
                      <a:pt x="302" y="321"/>
                      <a:pt x="302" y="321"/>
                    </a:cubicBezTo>
                    <a:cubicBezTo>
                      <a:pt x="301" y="321"/>
                      <a:pt x="301" y="321"/>
                      <a:pt x="301" y="321"/>
                    </a:cubicBezTo>
                    <a:cubicBezTo>
                      <a:pt x="300" y="321"/>
                      <a:pt x="300" y="321"/>
                      <a:pt x="300" y="321"/>
                    </a:cubicBezTo>
                    <a:cubicBezTo>
                      <a:pt x="299" y="321"/>
                      <a:pt x="299" y="321"/>
                      <a:pt x="299" y="321"/>
                    </a:cubicBezTo>
                    <a:cubicBezTo>
                      <a:pt x="298" y="321"/>
                      <a:pt x="298" y="321"/>
                      <a:pt x="298" y="321"/>
                    </a:cubicBezTo>
                    <a:cubicBezTo>
                      <a:pt x="298" y="321"/>
                      <a:pt x="298" y="321"/>
                      <a:pt x="298" y="321"/>
                    </a:cubicBezTo>
                    <a:cubicBezTo>
                      <a:pt x="297" y="321"/>
                      <a:pt x="297" y="321"/>
                      <a:pt x="297" y="321"/>
                    </a:cubicBezTo>
                    <a:cubicBezTo>
                      <a:pt x="296" y="321"/>
                      <a:pt x="296" y="321"/>
                      <a:pt x="296" y="321"/>
                    </a:cubicBezTo>
                    <a:cubicBezTo>
                      <a:pt x="296" y="322"/>
                      <a:pt x="296" y="322"/>
                      <a:pt x="296" y="322"/>
                    </a:cubicBezTo>
                    <a:cubicBezTo>
                      <a:pt x="295" y="322"/>
                      <a:pt x="295" y="322"/>
                      <a:pt x="295" y="322"/>
                    </a:cubicBezTo>
                    <a:cubicBezTo>
                      <a:pt x="294" y="322"/>
                      <a:pt x="294" y="322"/>
                      <a:pt x="294" y="322"/>
                    </a:cubicBezTo>
                    <a:cubicBezTo>
                      <a:pt x="294" y="322"/>
                      <a:pt x="294" y="322"/>
                      <a:pt x="294" y="322"/>
                    </a:cubicBezTo>
                    <a:cubicBezTo>
                      <a:pt x="293" y="321"/>
                      <a:pt x="293" y="321"/>
                      <a:pt x="293" y="321"/>
                    </a:cubicBezTo>
                    <a:cubicBezTo>
                      <a:pt x="293" y="320"/>
                      <a:pt x="293" y="320"/>
                      <a:pt x="293" y="320"/>
                    </a:cubicBezTo>
                    <a:cubicBezTo>
                      <a:pt x="292" y="320"/>
                      <a:pt x="292" y="320"/>
                      <a:pt x="292" y="320"/>
                    </a:cubicBezTo>
                    <a:cubicBezTo>
                      <a:pt x="292" y="319"/>
                      <a:pt x="292" y="319"/>
                      <a:pt x="292" y="319"/>
                    </a:cubicBezTo>
                    <a:cubicBezTo>
                      <a:pt x="292" y="319"/>
                      <a:pt x="292" y="319"/>
                      <a:pt x="292" y="319"/>
                    </a:cubicBezTo>
                    <a:cubicBezTo>
                      <a:pt x="292" y="319"/>
                      <a:pt x="292" y="319"/>
                      <a:pt x="292" y="318"/>
                    </a:cubicBezTo>
                    <a:cubicBezTo>
                      <a:pt x="292" y="317"/>
                      <a:pt x="293" y="318"/>
                      <a:pt x="293" y="318"/>
                    </a:cubicBezTo>
                    <a:cubicBezTo>
                      <a:pt x="293" y="317"/>
                      <a:pt x="293" y="317"/>
                      <a:pt x="293" y="317"/>
                    </a:cubicBezTo>
                    <a:cubicBezTo>
                      <a:pt x="293" y="316"/>
                      <a:pt x="293" y="316"/>
                      <a:pt x="293" y="316"/>
                    </a:cubicBezTo>
                    <a:cubicBezTo>
                      <a:pt x="293" y="315"/>
                      <a:pt x="293" y="315"/>
                      <a:pt x="293" y="315"/>
                    </a:cubicBezTo>
                    <a:cubicBezTo>
                      <a:pt x="293" y="315"/>
                      <a:pt x="293" y="315"/>
                      <a:pt x="293" y="315"/>
                    </a:cubicBezTo>
                    <a:cubicBezTo>
                      <a:pt x="293" y="315"/>
                      <a:pt x="293" y="313"/>
                      <a:pt x="293" y="313"/>
                    </a:cubicBezTo>
                    <a:cubicBezTo>
                      <a:pt x="293" y="313"/>
                      <a:pt x="292" y="313"/>
                      <a:pt x="292" y="313"/>
                    </a:cubicBezTo>
                    <a:cubicBezTo>
                      <a:pt x="292" y="312"/>
                      <a:pt x="292" y="312"/>
                      <a:pt x="292" y="312"/>
                    </a:cubicBezTo>
                    <a:cubicBezTo>
                      <a:pt x="291" y="312"/>
                      <a:pt x="291" y="312"/>
                      <a:pt x="291" y="312"/>
                    </a:cubicBezTo>
                    <a:cubicBezTo>
                      <a:pt x="290" y="313"/>
                      <a:pt x="290" y="313"/>
                      <a:pt x="290" y="313"/>
                    </a:cubicBezTo>
                    <a:cubicBezTo>
                      <a:pt x="290" y="313"/>
                      <a:pt x="290" y="313"/>
                      <a:pt x="290" y="313"/>
                    </a:cubicBezTo>
                    <a:cubicBezTo>
                      <a:pt x="290" y="315"/>
                      <a:pt x="290" y="315"/>
                      <a:pt x="290" y="315"/>
                    </a:cubicBezTo>
                    <a:cubicBezTo>
                      <a:pt x="289" y="315"/>
                      <a:pt x="289" y="315"/>
                      <a:pt x="289" y="315"/>
                    </a:cubicBezTo>
                    <a:cubicBezTo>
                      <a:pt x="289" y="316"/>
                      <a:pt x="289" y="316"/>
                      <a:pt x="289" y="316"/>
                    </a:cubicBezTo>
                    <a:cubicBezTo>
                      <a:pt x="290" y="317"/>
                      <a:pt x="290" y="317"/>
                      <a:pt x="290" y="317"/>
                    </a:cubicBezTo>
                    <a:cubicBezTo>
                      <a:pt x="290" y="317"/>
                      <a:pt x="290" y="317"/>
                      <a:pt x="290" y="317"/>
                    </a:cubicBezTo>
                    <a:cubicBezTo>
                      <a:pt x="289" y="318"/>
                      <a:pt x="289" y="318"/>
                      <a:pt x="289" y="318"/>
                    </a:cubicBezTo>
                    <a:cubicBezTo>
                      <a:pt x="289" y="318"/>
                      <a:pt x="289" y="318"/>
                      <a:pt x="289" y="318"/>
                    </a:cubicBezTo>
                    <a:cubicBezTo>
                      <a:pt x="289" y="317"/>
                      <a:pt x="289" y="317"/>
                      <a:pt x="289" y="317"/>
                    </a:cubicBezTo>
                    <a:cubicBezTo>
                      <a:pt x="289" y="317"/>
                      <a:pt x="289" y="317"/>
                      <a:pt x="289" y="317"/>
                    </a:cubicBezTo>
                    <a:cubicBezTo>
                      <a:pt x="288" y="316"/>
                      <a:pt x="288" y="316"/>
                      <a:pt x="288" y="316"/>
                    </a:cubicBezTo>
                    <a:cubicBezTo>
                      <a:pt x="288" y="315"/>
                      <a:pt x="288" y="315"/>
                      <a:pt x="288" y="315"/>
                    </a:cubicBezTo>
                    <a:cubicBezTo>
                      <a:pt x="288" y="315"/>
                      <a:pt x="288" y="315"/>
                      <a:pt x="288" y="315"/>
                    </a:cubicBezTo>
                    <a:cubicBezTo>
                      <a:pt x="287" y="314"/>
                      <a:pt x="287" y="314"/>
                      <a:pt x="287" y="314"/>
                    </a:cubicBezTo>
                    <a:cubicBezTo>
                      <a:pt x="287" y="314"/>
                      <a:pt x="287" y="314"/>
                      <a:pt x="287" y="314"/>
                    </a:cubicBezTo>
                    <a:cubicBezTo>
                      <a:pt x="287" y="313"/>
                      <a:pt x="287" y="313"/>
                      <a:pt x="287" y="313"/>
                    </a:cubicBezTo>
                    <a:cubicBezTo>
                      <a:pt x="287" y="313"/>
                      <a:pt x="287" y="313"/>
                      <a:pt x="287" y="313"/>
                    </a:cubicBezTo>
                    <a:cubicBezTo>
                      <a:pt x="286" y="312"/>
                      <a:pt x="286" y="312"/>
                      <a:pt x="286" y="312"/>
                    </a:cubicBezTo>
                    <a:cubicBezTo>
                      <a:pt x="286" y="312"/>
                      <a:pt x="286" y="312"/>
                      <a:pt x="286" y="312"/>
                    </a:cubicBezTo>
                    <a:cubicBezTo>
                      <a:pt x="287" y="312"/>
                      <a:pt x="287" y="312"/>
                      <a:pt x="287" y="312"/>
                    </a:cubicBezTo>
                    <a:cubicBezTo>
                      <a:pt x="287" y="311"/>
                      <a:pt x="287" y="311"/>
                      <a:pt x="287" y="311"/>
                    </a:cubicBezTo>
                    <a:cubicBezTo>
                      <a:pt x="287" y="311"/>
                      <a:pt x="287" y="311"/>
                      <a:pt x="287" y="311"/>
                    </a:cubicBezTo>
                    <a:cubicBezTo>
                      <a:pt x="287" y="310"/>
                      <a:pt x="287" y="310"/>
                      <a:pt x="287" y="310"/>
                    </a:cubicBezTo>
                    <a:cubicBezTo>
                      <a:pt x="286" y="309"/>
                      <a:pt x="286" y="309"/>
                      <a:pt x="286" y="309"/>
                    </a:cubicBezTo>
                    <a:cubicBezTo>
                      <a:pt x="286" y="309"/>
                      <a:pt x="286" y="309"/>
                      <a:pt x="286" y="309"/>
                    </a:cubicBezTo>
                    <a:cubicBezTo>
                      <a:pt x="285" y="309"/>
                      <a:pt x="285" y="309"/>
                      <a:pt x="285" y="309"/>
                    </a:cubicBezTo>
                    <a:cubicBezTo>
                      <a:pt x="285" y="308"/>
                      <a:pt x="285" y="308"/>
                      <a:pt x="285" y="308"/>
                    </a:cubicBezTo>
                    <a:cubicBezTo>
                      <a:pt x="284" y="307"/>
                      <a:pt x="284" y="307"/>
                      <a:pt x="284" y="307"/>
                    </a:cubicBezTo>
                    <a:cubicBezTo>
                      <a:pt x="284" y="307"/>
                      <a:pt x="284" y="307"/>
                      <a:pt x="284" y="307"/>
                    </a:cubicBezTo>
                    <a:cubicBezTo>
                      <a:pt x="283" y="307"/>
                      <a:pt x="283" y="307"/>
                      <a:pt x="283" y="307"/>
                    </a:cubicBezTo>
                    <a:cubicBezTo>
                      <a:pt x="283" y="306"/>
                      <a:pt x="283" y="306"/>
                      <a:pt x="283" y="306"/>
                    </a:cubicBezTo>
                    <a:cubicBezTo>
                      <a:pt x="282" y="306"/>
                      <a:pt x="282" y="306"/>
                      <a:pt x="282" y="306"/>
                    </a:cubicBezTo>
                    <a:cubicBezTo>
                      <a:pt x="282" y="305"/>
                      <a:pt x="282" y="305"/>
                      <a:pt x="282" y="305"/>
                    </a:cubicBezTo>
                    <a:cubicBezTo>
                      <a:pt x="282" y="305"/>
                      <a:pt x="282" y="305"/>
                      <a:pt x="282" y="305"/>
                    </a:cubicBezTo>
                    <a:cubicBezTo>
                      <a:pt x="281" y="305"/>
                      <a:pt x="281" y="305"/>
                      <a:pt x="281" y="305"/>
                    </a:cubicBezTo>
                    <a:cubicBezTo>
                      <a:pt x="281" y="304"/>
                      <a:pt x="281" y="304"/>
                      <a:pt x="281" y="304"/>
                    </a:cubicBezTo>
                    <a:cubicBezTo>
                      <a:pt x="281" y="304"/>
                      <a:pt x="281" y="304"/>
                      <a:pt x="281" y="304"/>
                    </a:cubicBezTo>
                    <a:cubicBezTo>
                      <a:pt x="281" y="303"/>
                      <a:pt x="281" y="303"/>
                      <a:pt x="281" y="303"/>
                    </a:cubicBezTo>
                    <a:cubicBezTo>
                      <a:pt x="280" y="302"/>
                      <a:pt x="280" y="302"/>
                      <a:pt x="280" y="302"/>
                    </a:cubicBezTo>
                    <a:cubicBezTo>
                      <a:pt x="280" y="302"/>
                      <a:pt x="280" y="302"/>
                      <a:pt x="280" y="302"/>
                    </a:cubicBezTo>
                    <a:cubicBezTo>
                      <a:pt x="279" y="301"/>
                      <a:pt x="279" y="301"/>
                      <a:pt x="279" y="301"/>
                    </a:cubicBezTo>
                    <a:cubicBezTo>
                      <a:pt x="279" y="300"/>
                      <a:pt x="279" y="300"/>
                      <a:pt x="279" y="300"/>
                    </a:cubicBezTo>
                    <a:cubicBezTo>
                      <a:pt x="279" y="299"/>
                      <a:pt x="279" y="299"/>
                      <a:pt x="279" y="299"/>
                    </a:cubicBezTo>
                    <a:cubicBezTo>
                      <a:pt x="278" y="299"/>
                      <a:pt x="278" y="299"/>
                      <a:pt x="278" y="299"/>
                    </a:cubicBezTo>
                    <a:cubicBezTo>
                      <a:pt x="278" y="299"/>
                      <a:pt x="278" y="299"/>
                      <a:pt x="278" y="299"/>
                    </a:cubicBezTo>
                    <a:cubicBezTo>
                      <a:pt x="278" y="298"/>
                      <a:pt x="278" y="298"/>
                      <a:pt x="278" y="298"/>
                    </a:cubicBezTo>
                    <a:cubicBezTo>
                      <a:pt x="277" y="298"/>
                      <a:pt x="277" y="298"/>
                      <a:pt x="277" y="298"/>
                    </a:cubicBezTo>
                    <a:cubicBezTo>
                      <a:pt x="277" y="297"/>
                      <a:pt x="277" y="297"/>
                      <a:pt x="277" y="297"/>
                    </a:cubicBezTo>
                    <a:cubicBezTo>
                      <a:pt x="277" y="297"/>
                      <a:pt x="277" y="297"/>
                      <a:pt x="277" y="297"/>
                    </a:cubicBezTo>
                    <a:cubicBezTo>
                      <a:pt x="277" y="296"/>
                      <a:pt x="277" y="296"/>
                      <a:pt x="277" y="296"/>
                    </a:cubicBezTo>
                    <a:cubicBezTo>
                      <a:pt x="277" y="296"/>
                      <a:pt x="278" y="296"/>
                      <a:pt x="278" y="296"/>
                    </a:cubicBezTo>
                    <a:cubicBezTo>
                      <a:pt x="278" y="296"/>
                      <a:pt x="278" y="296"/>
                      <a:pt x="278" y="296"/>
                    </a:cubicBezTo>
                    <a:cubicBezTo>
                      <a:pt x="278" y="295"/>
                      <a:pt x="278" y="295"/>
                      <a:pt x="278" y="295"/>
                    </a:cubicBezTo>
                    <a:cubicBezTo>
                      <a:pt x="278" y="295"/>
                      <a:pt x="278" y="295"/>
                      <a:pt x="278" y="295"/>
                    </a:cubicBezTo>
                    <a:cubicBezTo>
                      <a:pt x="277" y="294"/>
                      <a:pt x="277" y="294"/>
                      <a:pt x="277" y="294"/>
                    </a:cubicBezTo>
                    <a:cubicBezTo>
                      <a:pt x="278" y="294"/>
                      <a:pt x="278" y="294"/>
                      <a:pt x="278" y="294"/>
                    </a:cubicBezTo>
                    <a:cubicBezTo>
                      <a:pt x="278" y="294"/>
                      <a:pt x="278" y="294"/>
                      <a:pt x="278" y="294"/>
                    </a:cubicBezTo>
                    <a:cubicBezTo>
                      <a:pt x="278" y="294"/>
                      <a:pt x="278" y="294"/>
                      <a:pt x="278" y="294"/>
                    </a:cubicBezTo>
                    <a:cubicBezTo>
                      <a:pt x="279" y="294"/>
                      <a:pt x="279" y="294"/>
                      <a:pt x="279" y="294"/>
                    </a:cubicBezTo>
                    <a:cubicBezTo>
                      <a:pt x="279" y="293"/>
                      <a:pt x="279" y="293"/>
                      <a:pt x="279" y="293"/>
                    </a:cubicBezTo>
                    <a:cubicBezTo>
                      <a:pt x="279" y="293"/>
                      <a:pt x="279" y="293"/>
                      <a:pt x="279" y="293"/>
                    </a:cubicBezTo>
                    <a:cubicBezTo>
                      <a:pt x="279" y="293"/>
                      <a:pt x="279" y="293"/>
                      <a:pt x="279" y="293"/>
                    </a:cubicBezTo>
                    <a:cubicBezTo>
                      <a:pt x="280" y="294"/>
                      <a:pt x="280" y="294"/>
                      <a:pt x="280" y="294"/>
                    </a:cubicBezTo>
                    <a:cubicBezTo>
                      <a:pt x="280" y="294"/>
                      <a:pt x="280" y="294"/>
                      <a:pt x="280" y="294"/>
                    </a:cubicBezTo>
                    <a:cubicBezTo>
                      <a:pt x="281" y="294"/>
                      <a:pt x="281" y="294"/>
                      <a:pt x="281" y="294"/>
                    </a:cubicBezTo>
                    <a:cubicBezTo>
                      <a:pt x="281" y="294"/>
                      <a:pt x="282" y="294"/>
                      <a:pt x="282" y="294"/>
                    </a:cubicBezTo>
                    <a:cubicBezTo>
                      <a:pt x="282" y="293"/>
                      <a:pt x="282" y="293"/>
                      <a:pt x="282" y="293"/>
                    </a:cubicBezTo>
                    <a:cubicBezTo>
                      <a:pt x="281" y="292"/>
                      <a:pt x="281" y="292"/>
                      <a:pt x="281" y="292"/>
                    </a:cubicBezTo>
                    <a:cubicBezTo>
                      <a:pt x="282" y="292"/>
                      <a:pt x="282" y="292"/>
                      <a:pt x="282" y="292"/>
                    </a:cubicBezTo>
                    <a:cubicBezTo>
                      <a:pt x="282" y="291"/>
                      <a:pt x="282" y="291"/>
                      <a:pt x="282" y="291"/>
                    </a:cubicBezTo>
                    <a:cubicBezTo>
                      <a:pt x="282" y="292"/>
                      <a:pt x="282" y="292"/>
                      <a:pt x="282" y="292"/>
                    </a:cubicBezTo>
                    <a:cubicBezTo>
                      <a:pt x="282" y="292"/>
                      <a:pt x="282" y="292"/>
                      <a:pt x="282" y="292"/>
                    </a:cubicBezTo>
                    <a:cubicBezTo>
                      <a:pt x="282" y="293"/>
                      <a:pt x="282" y="293"/>
                      <a:pt x="282" y="293"/>
                    </a:cubicBezTo>
                    <a:cubicBezTo>
                      <a:pt x="283" y="293"/>
                      <a:pt x="283" y="293"/>
                      <a:pt x="283" y="293"/>
                    </a:cubicBezTo>
                    <a:cubicBezTo>
                      <a:pt x="283" y="293"/>
                      <a:pt x="283" y="293"/>
                      <a:pt x="283" y="293"/>
                    </a:cubicBezTo>
                    <a:cubicBezTo>
                      <a:pt x="284" y="294"/>
                      <a:pt x="284" y="294"/>
                      <a:pt x="284" y="294"/>
                    </a:cubicBezTo>
                    <a:cubicBezTo>
                      <a:pt x="285" y="294"/>
                      <a:pt x="285" y="294"/>
                      <a:pt x="285" y="294"/>
                    </a:cubicBezTo>
                    <a:cubicBezTo>
                      <a:pt x="285" y="293"/>
                      <a:pt x="285" y="293"/>
                      <a:pt x="285" y="293"/>
                    </a:cubicBezTo>
                    <a:cubicBezTo>
                      <a:pt x="286" y="293"/>
                      <a:pt x="286" y="293"/>
                      <a:pt x="286" y="293"/>
                    </a:cubicBezTo>
                    <a:cubicBezTo>
                      <a:pt x="286" y="293"/>
                      <a:pt x="286" y="293"/>
                      <a:pt x="286" y="293"/>
                    </a:cubicBezTo>
                    <a:cubicBezTo>
                      <a:pt x="287" y="294"/>
                      <a:pt x="287" y="294"/>
                      <a:pt x="287" y="294"/>
                    </a:cubicBezTo>
                    <a:cubicBezTo>
                      <a:pt x="287" y="294"/>
                      <a:pt x="287" y="294"/>
                      <a:pt x="287" y="294"/>
                    </a:cubicBezTo>
                    <a:cubicBezTo>
                      <a:pt x="287" y="295"/>
                      <a:pt x="287" y="295"/>
                      <a:pt x="287" y="295"/>
                    </a:cubicBezTo>
                    <a:cubicBezTo>
                      <a:pt x="288" y="295"/>
                      <a:pt x="288" y="295"/>
                      <a:pt x="288" y="295"/>
                    </a:cubicBezTo>
                    <a:cubicBezTo>
                      <a:pt x="288" y="296"/>
                      <a:pt x="288" y="296"/>
                      <a:pt x="288" y="296"/>
                    </a:cubicBezTo>
                    <a:cubicBezTo>
                      <a:pt x="289" y="297"/>
                      <a:pt x="289" y="297"/>
                      <a:pt x="289" y="297"/>
                    </a:cubicBezTo>
                    <a:cubicBezTo>
                      <a:pt x="289" y="297"/>
                      <a:pt x="289" y="297"/>
                      <a:pt x="289" y="297"/>
                    </a:cubicBezTo>
                    <a:cubicBezTo>
                      <a:pt x="289" y="299"/>
                      <a:pt x="289" y="299"/>
                      <a:pt x="289" y="299"/>
                    </a:cubicBezTo>
                    <a:cubicBezTo>
                      <a:pt x="290" y="299"/>
                      <a:pt x="290" y="299"/>
                      <a:pt x="290" y="299"/>
                    </a:cubicBezTo>
                    <a:cubicBezTo>
                      <a:pt x="290" y="300"/>
                      <a:pt x="290" y="300"/>
                      <a:pt x="290" y="300"/>
                    </a:cubicBezTo>
                    <a:cubicBezTo>
                      <a:pt x="290" y="300"/>
                      <a:pt x="290" y="300"/>
                      <a:pt x="290" y="300"/>
                    </a:cubicBezTo>
                    <a:cubicBezTo>
                      <a:pt x="291" y="302"/>
                      <a:pt x="291" y="302"/>
                      <a:pt x="291" y="302"/>
                    </a:cubicBezTo>
                    <a:cubicBezTo>
                      <a:pt x="292" y="303"/>
                      <a:pt x="292" y="303"/>
                      <a:pt x="292" y="303"/>
                    </a:cubicBezTo>
                    <a:cubicBezTo>
                      <a:pt x="292" y="303"/>
                      <a:pt x="292" y="303"/>
                      <a:pt x="292" y="303"/>
                    </a:cubicBezTo>
                    <a:cubicBezTo>
                      <a:pt x="292" y="304"/>
                      <a:pt x="292" y="304"/>
                      <a:pt x="292" y="304"/>
                    </a:cubicBezTo>
                    <a:cubicBezTo>
                      <a:pt x="292" y="304"/>
                      <a:pt x="292" y="304"/>
                      <a:pt x="292" y="304"/>
                    </a:cubicBezTo>
                    <a:cubicBezTo>
                      <a:pt x="294" y="304"/>
                      <a:pt x="294" y="304"/>
                      <a:pt x="294" y="304"/>
                    </a:cubicBezTo>
                    <a:cubicBezTo>
                      <a:pt x="295" y="304"/>
                      <a:pt x="295" y="304"/>
                      <a:pt x="295" y="304"/>
                    </a:cubicBezTo>
                    <a:cubicBezTo>
                      <a:pt x="296" y="305"/>
                      <a:pt x="296" y="305"/>
                      <a:pt x="296" y="305"/>
                    </a:cubicBezTo>
                    <a:cubicBezTo>
                      <a:pt x="296" y="305"/>
                      <a:pt x="296" y="305"/>
                      <a:pt x="296" y="305"/>
                    </a:cubicBezTo>
                    <a:cubicBezTo>
                      <a:pt x="297" y="306"/>
                      <a:pt x="297" y="306"/>
                      <a:pt x="297" y="306"/>
                    </a:cubicBezTo>
                    <a:cubicBezTo>
                      <a:pt x="298" y="306"/>
                      <a:pt x="298" y="306"/>
                      <a:pt x="298" y="306"/>
                    </a:cubicBezTo>
                    <a:cubicBezTo>
                      <a:pt x="299" y="307"/>
                      <a:pt x="299" y="307"/>
                      <a:pt x="299" y="307"/>
                    </a:cubicBezTo>
                    <a:cubicBezTo>
                      <a:pt x="300" y="308"/>
                      <a:pt x="300" y="308"/>
                      <a:pt x="300" y="308"/>
                    </a:cubicBezTo>
                    <a:cubicBezTo>
                      <a:pt x="301" y="308"/>
                      <a:pt x="301" y="308"/>
                      <a:pt x="301" y="308"/>
                    </a:cubicBezTo>
                    <a:cubicBezTo>
                      <a:pt x="302" y="309"/>
                      <a:pt x="302" y="309"/>
                      <a:pt x="302" y="309"/>
                    </a:cubicBezTo>
                    <a:cubicBezTo>
                      <a:pt x="303" y="309"/>
                      <a:pt x="303" y="309"/>
                      <a:pt x="303" y="309"/>
                    </a:cubicBezTo>
                    <a:cubicBezTo>
                      <a:pt x="304" y="309"/>
                      <a:pt x="304" y="309"/>
                      <a:pt x="304" y="309"/>
                    </a:cubicBezTo>
                    <a:cubicBezTo>
                      <a:pt x="305" y="310"/>
                      <a:pt x="305" y="310"/>
                      <a:pt x="305" y="310"/>
                    </a:cubicBezTo>
                    <a:cubicBezTo>
                      <a:pt x="305" y="310"/>
                      <a:pt x="305" y="310"/>
                      <a:pt x="305" y="310"/>
                    </a:cubicBezTo>
                    <a:cubicBezTo>
                      <a:pt x="306" y="310"/>
                      <a:pt x="306" y="310"/>
                      <a:pt x="306" y="310"/>
                    </a:cubicBezTo>
                    <a:cubicBezTo>
                      <a:pt x="307" y="310"/>
                      <a:pt x="307" y="310"/>
                      <a:pt x="307" y="310"/>
                    </a:cubicBezTo>
                    <a:cubicBezTo>
                      <a:pt x="308" y="309"/>
                      <a:pt x="308" y="309"/>
                      <a:pt x="308" y="309"/>
                    </a:cubicBezTo>
                    <a:cubicBezTo>
                      <a:pt x="308" y="309"/>
                      <a:pt x="308" y="309"/>
                      <a:pt x="308" y="309"/>
                    </a:cubicBezTo>
                    <a:cubicBezTo>
                      <a:pt x="309" y="309"/>
                      <a:pt x="309" y="309"/>
                      <a:pt x="309" y="309"/>
                    </a:cubicBezTo>
                    <a:cubicBezTo>
                      <a:pt x="309" y="309"/>
                      <a:pt x="309" y="309"/>
                      <a:pt x="309" y="309"/>
                    </a:cubicBezTo>
                    <a:cubicBezTo>
                      <a:pt x="310" y="308"/>
                      <a:pt x="310" y="308"/>
                      <a:pt x="310" y="308"/>
                    </a:cubicBezTo>
                    <a:cubicBezTo>
                      <a:pt x="311" y="308"/>
                      <a:pt x="311" y="308"/>
                      <a:pt x="311" y="308"/>
                    </a:cubicBezTo>
                    <a:cubicBezTo>
                      <a:pt x="311" y="308"/>
                      <a:pt x="311" y="308"/>
                      <a:pt x="311" y="308"/>
                    </a:cubicBezTo>
                    <a:cubicBezTo>
                      <a:pt x="312" y="307"/>
                      <a:pt x="312" y="307"/>
                      <a:pt x="312" y="307"/>
                    </a:cubicBezTo>
                    <a:cubicBezTo>
                      <a:pt x="314" y="307"/>
                      <a:pt x="314" y="307"/>
                      <a:pt x="314" y="307"/>
                    </a:cubicBezTo>
                    <a:cubicBezTo>
                      <a:pt x="315" y="307"/>
                      <a:pt x="315" y="307"/>
                      <a:pt x="315" y="307"/>
                    </a:cubicBezTo>
                    <a:cubicBezTo>
                      <a:pt x="315" y="308"/>
                      <a:pt x="315" y="308"/>
                      <a:pt x="315" y="308"/>
                    </a:cubicBezTo>
                    <a:cubicBezTo>
                      <a:pt x="316" y="308"/>
                      <a:pt x="316" y="308"/>
                      <a:pt x="316" y="308"/>
                    </a:cubicBezTo>
                    <a:cubicBezTo>
                      <a:pt x="316" y="310"/>
                      <a:pt x="316" y="310"/>
                      <a:pt x="316" y="310"/>
                    </a:cubicBezTo>
                    <a:cubicBezTo>
                      <a:pt x="316" y="311"/>
                      <a:pt x="316" y="311"/>
                      <a:pt x="316" y="311"/>
                    </a:cubicBezTo>
                    <a:cubicBezTo>
                      <a:pt x="316" y="311"/>
                      <a:pt x="316" y="311"/>
                      <a:pt x="316" y="311"/>
                    </a:cubicBezTo>
                    <a:cubicBezTo>
                      <a:pt x="317" y="312"/>
                      <a:pt x="317" y="312"/>
                      <a:pt x="317" y="312"/>
                    </a:cubicBezTo>
                    <a:cubicBezTo>
                      <a:pt x="317" y="313"/>
                      <a:pt x="317" y="313"/>
                      <a:pt x="317" y="313"/>
                    </a:cubicBezTo>
                    <a:cubicBezTo>
                      <a:pt x="318" y="314"/>
                      <a:pt x="318" y="314"/>
                      <a:pt x="318" y="314"/>
                    </a:cubicBezTo>
                    <a:cubicBezTo>
                      <a:pt x="319" y="314"/>
                      <a:pt x="319" y="314"/>
                      <a:pt x="319" y="314"/>
                    </a:cubicBezTo>
                    <a:cubicBezTo>
                      <a:pt x="320" y="314"/>
                      <a:pt x="320" y="314"/>
                      <a:pt x="320" y="314"/>
                    </a:cubicBezTo>
                    <a:cubicBezTo>
                      <a:pt x="321" y="314"/>
                      <a:pt x="321" y="314"/>
                      <a:pt x="321" y="314"/>
                    </a:cubicBezTo>
                    <a:cubicBezTo>
                      <a:pt x="322" y="314"/>
                      <a:pt x="322" y="314"/>
                      <a:pt x="322" y="314"/>
                    </a:cubicBezTo>
                    <a:cubicBezTo>
                      <a:pt x="323" y="314"/>
                      <a:pt x="323" y="314"/>
                      <a:pt x="323" y="314"/>
                    </a:cubicBezTo>
                    <a:cubicBezTo>
                      <a:pt x="324" y="315"/>
                      <a:pt x="324" y="315"/>
                      <a:pt x="324" y="315"/>
                    </a:cubicBezTo>
                    <a:cubicBezTo>
                      <a:pt x="324" y="315"/>
                      <a:pt x="324" y="315"/>
                      <a:pt x="324" y="315"/>
                    </a:cubicBezTo>
                    <a:cubicBezTo>
                      <a:pt x="325" y="315"/>
                      <a:pt x="325" y="315"/>
                      <a:pt x="325" y="315"/>
                    </a:cubicBezTo>
                    <a:cubicBezTo>
                      <a:pt x="325" y="315"/>
                      <a:pt x="325" y="315"/>
                      <a:pt x="325" y="315"/>
                    </a:cubicBezTo>
                    <a:cubicBezTo>
                      <a:pt x="325" y="315"/>
                      <a:pt x="325" y="315"/>
                      <a:pt x="325" y="315"/>
                    </a:cubicBezTo>
                    <a:cubicBezTo>
                      <a:pt x="326" y="315"/>
                      <a:pt x="326" y="315"/>
                      <a:pt x="326" y="315"/>
                    </a:cubicBezTo>
                    <a:cubicBezTo>
                      <a:pt x="326" y="315"/>
                      <a:pt x="326" y="315"/>
                      <a:pt x="326" y="315"/>
                    </a:cubicBezTo>
                    <a:cubicBezTo>
                      <a:pt x="327" y="315"/>
                      <a:pt x="327" y="315"/>
                      <a:pt x="327" y="315"/>
                    </a:cubicBezTo>
                    <a:cubicBezTo>
                      <a:pt x="328" y="315"/>
                      <a:pt x="328" y="315"/>
                      <a:pt x="328" y="315"/>
                    </a:cubicBezTo>
                    <a:cubicBezTo>
                      <a:pt x="329" y="315"/>
                      <a:pt x="329" y="315"/>
                      <a:pt x="329" y="315"/>
                    </a:cubicBezTo>
                    <a:cubicBezTo>
                      <a:pt x="330" y="315"/>
                      <a:pt x="330" y="315"/>
                      <a:pt x="330" y="315"/>
                    </a:cubicBezTo>
                    <a:cubicBezTo>
                      <a:pt x="330" y="315"/>
                      <a:pt x="330" y="315"/>
                      <a:pt x="330" y="315"/>
                    </a:cubicBezTo>
                    <a:cubicBezTo>
                      <a:pt x="331" y="315"/>
                      <a:pt x="331" y="315"/>
                      <a:pt x="331" y="315"/>
                    </a:cubicBezTo>
                    <a:cubicBezTo>
                      <a:pt x="331" y="315"/>
                      <a:pt x="331" y="315"/>
                      <a:pt x="331" y="315"/>
                    </a:cubicBezTo>
                    <a:cubicBezTo>
                      <a:pt x="331" y="315"/>
                      <a:pt x="331" y="315"/>
                      <a:pt x="331" y="315"/>
                    </a:cubicBezTo>
                    <a:cubicBezTo>
                      <a:pt x="332" y="316"/>
                      <a:pt x="332" y="316"/>
                      <a:pt x="332" y="316"/>
                    </a:cubicBezTo>
                    <a:cubicBezTo>
                      <a:pt x="332" y="316"/>
                      <a:pt x="332" y="316"/>
                      <a:pt x="332" y="316"/>
                    </a:cubicBezTo>
                    <a:cubicBezTo>
                      <a:pt x="333" y="316"/>
                      <a:pt x="333" y="316"/>
                      <a:pt x="333" y="316"/>
                    </a:cubicBezTo>
                    <a:cubicBezTo>
                      <a:pt x="334" y="316"/>
                      <a:pt x="334" y="316"/>
                      <a:pt x="334" y="316"/>
                    </a:cubicBezTo>
                    <a:cubicBezTo>
                      <a:pt x="334" y="317"/>
                      <a:pt x="334" y="317"/>
                      <a:pt x="334" y="317"/>
                    </a:cubicBezTo>
                    <a:cubicBezTo>
                      <a:pt x="335" y="317"/>
                      <a:pt x="335" y="317"/>
                      <a:pt x="335" y="317"/>
                    </a:cubicBezTo>
                    <a:cubicBezTo>
                      <a:pt x="335" y="316"/>
                      <a:pt x="335" y="316"/>
                      <a:pt x="335" y="316"/>
                    </a:cubicBezTo>
                    <a:cubicBezTo>
                      <a:pt x="336" y="316"/>
                      <a:pt x="336" y="316"/>
                      <a:pt x="336" y="316"/>
                    </a:cubicBezTo>
                    <a:cubicBezTo>
                      <a:pt x="337" y="316"/>
                      <a:pt x="337" y="316"/>
                      <a:pt x="337" y="316"/>
                    </a:cubicBezTo>
                    <a:cubicBezTo>
                      <a:pt x="337" y="316"/>
                      <a:pt x="337" y="316"/>
                      <a:pt x="337" y="316"/>
                    </a:cubicBezTo>
                    <a:cubicBezTo>
                      <a:pt x="339" y="316"/>
                      <a:pt x="339" y="316"/>
                      <a:pt x="339" y="316"/>
                    </a:cubicBezTo>
                    <a:cubicBezTo>
                      <a:pt x="339" y="316"/>
                      <a:pt x="339" y="316"/>
                      <a:pt x="339" y="316"/>
                    </a:cubicBezTo>
                    <a:cubicBezTo>
                      <a:pt x="340" y="316"/>
                      <a:pt x="340" y="316"/>
                      <a:pt x="340" y="316"/>
                    </a:cubicBezTo>
                    <a:cubicBezTo>
                      <a:pt x="341" y="316"/>
                      <a:pt x="341" y="316"/>
                      <a:pt x="341" y="316"/>
                    </a:cubicBezTo>
                    <a:cubicBezTo>
                      <a:pt x="343" y="316"/>
                      <a:pt x="343" y="316"/>
                      <a:pt x="343" y="316"/>
                    </a:cubicBezTo>
                    <a:cubicBezTo>
                      <a:pt x="343" y="316"/>
                      <a:pt x="343" y="316"/>
                      <a:pt x="343" y="316"/>
                    </a:cubicBezTo>
                    <a:cubicBezTo>
                      <a:pt x="344" y="315"/>
                      <a:pt x="344" y="315"/>
                      <a:pt x="344" y="315"/>
                    </a:cubicBezTo>
                    <a:cubicBezTo>
                      <a:pt x="344" y="315"/>
                      <a:pt x="344" y="315"/>
                      <a:pt x="344" y="315"/>
                    </a:cubicBezTo>
                    <a:cubicBezTo>
                      <a:pt x="345" y="315"/>
                      <a:pt x="345" y="315"/>
                      <a:pt x="345" y="315"/>
                    </a:cubicBezTo>
                    <a:cubicBezTo>
                      <a:pt x="345" y="315"/>
                      <a:pt x="345" y="315"/>
                      <a:pt x="345" y="315"/>
                    </a:cubicBezTo>
                    <a:cubicBezTo>
                      <a:pt x="346" y="315"/>
                      <a:pt x="346" y="315"/>
                      <a:pt x="346" y="315"/>
                    </a:cubicBezTo>
                    <a:cubicBezTo>
                      <a:pt x="346" y="315"/>
                      <a:pt x="346" y="315"/>
                      <a:pt x="346" y="315"/>
                    </a:cubicBezTo>
                    <a:cubicBezTo>
                      <a:pt x="346" y="315"/>
                      <a:pt x="346" y="315"/>
                      <a:pt x="346" y="315"/>
                    </a:cubicBezTo>
                    <a:cubicBezTo>
                      <a:pt x="347" y="315"/>
                      <a:pt x="347" y="315"/>
                      <a:pt x="347" y="315"/>
                    </a:cubicBezTo>
                    <a:cubicBezTo>
                      <a:pt x="347" y="316"/>
                      <a:pt x="347" y="316"/>
                      <a:pt x="347" y="316"/>
                    </a:cubicBezTo>
                    <a:cubicBezTo>
                      <a:pt x="349" y="316"/>
                      <a:pt x="349" y="316"/>
                      <a:pt x="349" y="316"/>
                    </a:cubicBezTo>
                    <a:cubicBezTo>
                      <a:pt x="349" y="316"/>
                      <a:pt x="349" y="316"/>
                      <a:pt x="349" y="316"/>
                    </a:cubicBezTo>
                    <a:cubicBezTo>
                      <a:pt x="349" y="316"/>
                      <a:pt x="349" y="316"/>
                      <a:pt x="349" y="316"/>
                    </a:cubicBezTo>
                    <a:cubicBezTo>
                      <a:pt x="350" y="316"/>
                      <a:pt x="350" y="316"/>
                      <a:pt x="350" y="316"/>
                    </a:cubicBezTo>
                    <a:cubicBezTo>
                      <a:pt x="351" y="316"/>
                      <a:pt x="351" y="316"/>
                      <a:pt x="351" y="316"/>
                    </a:cubicBezTo>
                    <a:cubicBezTo>
                      <a:pt x="352" y="315"/>
                      <a:pt x="352" y="315"/>
                      <a:pt x="352" y="315"/>
                    </a:cubicBezTo>
                    <a:cubicBezTo>
                      <a:pt x="353" y="315"/>
                      <a:pt x="353" y="315"/>
                      <a:pt x="353" y="315"/>
                    </a:cubicBezTo>
                    <a:cubicBezTo>
                      <a:pt x="353" y="315"/>
                      <a:pt x="353" y="315"/>
                      <a:pt x="353" y="315"/>
                    </a:cubicBezTo>
                    <a:cubicBezTo>
                      <a:pt x="354" y="315"/>
                      <a:pt x="354" y="315"/>
                      <a:pt x="354" y="315"/>
                    </a:cubicBezTo>
                    <a:cubicBezTo>
                      <a:pt x="355" y="315"/>
                      <a:pt x="355" y="315"/>
                      <a:pt x="355" y="315"/>
                    </a:cubicBezTo>
                    <a:cubicBezTo>
                      <a:pt x="355" y="315"/>
                      <a:pt x="355" y="315"/>
                      <a:pt x="355" y="315"/>
                    </a:cubicBezTo>
                    <a:cubicBezTo>
                      <a:pt x="356" y="314"/>
                      <a:pt x="356" y="314"/>
                      <a:pt x="356" y="314"/>
                    </a:cubicBezTo>
                    <a:cubicBezTo>
                      <a:pt x="356" y="315"/>
                      <a:pt x="356" y="315"/>
                      <a:pt x="356" y="315"/>
                    </a:cubicBezTo>
                    <a:cubicBezTo>
                      <a:pt x="357" y="315"/>
                      <a:pt x="357" y="315"/>
                      <a:pt x="357" y="315"/>
                    </a:cubicBezTo>
                    <a:cubicBezTo>
                      <a:pt x="357" y="316"/>
                      <a:pt x="357" y="316"/>
                      <a:pt x="357" y="316"/>
                    </a:cubicBezTo>
                    <a:cubicBezTo>
                      <a:pt x="357" y="316"/>
                      <a:pt x="357" y="316"/>
                      <a:pt x="357" y="317"/>
                    </a:cubicBezTo>
                    <a:cubicBezTo>
                      <a:pt x="357" y="317"/>
                      <a:pt x="357" y="317"/>
                      <a:pt x="357" y="317"/>
                    </a:cubicBezTo>
                    <a:cubicBezTo>
                      <a:pt x="358" y="317"/>
                      <a:pt x="358" y="317"/>
                      <a:pt x="358" y="317"/>
                    </a:cubicBezTo>
                    <a:cubicBezTo>
                      <a:pt x="358" y="318"/>
                      <a:pt x="358" y="318"/>
                      <a:pt x="358" y="318"/>
                    </a:cubicBezTo>
                    <a:cubicBezTo>
                      <a:pt x="358" y="318"/>
                      <a:pt x="358" y="318"/>
                      <a:pt x="359" y="318"/>
                    </a:cubicBezTo>
                    <a:cubicBezTo>
                      <a:pt x="359" y="318"/>
                      <a:pt x="359" y="318"/>
                      <a:pt x="359" y="318"/>
                    </a:cubicBezTo>
                    <a:cubicBezTo>
                      <a:pt x="359" y="319"/>
                      <a:pt x="359" y="319"/>
                      <a:pt x="359" y="319"/>
                    </a:cubicBezTo>
                    <a:cubicBezTo>
                      <a:pt x="359" y="320"/>
                      <a:pt x="359" y="320"/>
                      <a:pt x="359" y="320"/>
                    </a:cubicBezTo>
                    <a:cubicBezTo>
                      <a:pt x="359" y="320"/>
                      <a:pt x="360" y="320"/>
                      <a:pt x="360" y="321"/>
                    </a:cubicBezTo>
                    <a:cubicBezTo>
                      <a:pt x="360" y="321"/>
                      <a:pt x="360" y="321"/>
                      <a:pt x="360" y="321"/>
                    </a:cubicBezTo>
                    <a:cubicBezTo>
                      <a:pt x="361" y="322"/>
                      <a:pt x="361" y="322"/>
                      <a:pt x="361" y="322"/>
                    </a:cubicBezTo>
                    <a:cubicBezTo>
                      <a:pt x="361" y="322"/>
                      <a:pt x="361" y="322"/>
                      <a:pt x="362" y="322"/>
                    </a:cubicBezTo>
                    <a:cubicBezTo>
                      <a:pt x="362" y="322"/>
                      <a:pt x="363" y="322"/>
                      <a:pt x="363" y="322"/>
                    </a:cubicBezTo>
                    <a:cubicBezTo>
                      <a:pt x="363" y="323"/>
                      <a:pt x="363" y="323"/>
                      <a:pt x="363" y="323"/>
                    </a:cubicBezTo>
                    <a:cubicBezTo>
                      <a:pt x="364" y="322"/>
                      <a:pt x="364" y="322"/>
                      <a:pt x="364" y="322"/>
                    </a:cubicBezTo>
                    <a:cubicBezTo>
                      <a:pt x="365" y="322"/>
                      <a:pt x="365" y="322"/>
                      <a:pt x="365" y="322"/>
                    </a:cubicBezTo>
                    <a:cubicBezTo>
                      <a:pt x="364" y="323"/>
                      <a:pt x="364" y="323"/>
                      <a:pt x="364" y="323"/>
                    </a:cubicBezTo>
                    <a:cubicBezTo>
                      <a:pt x="364" y="323"/>
                      <a:pt x="364" y="323"/>
                      <a:pt x="364" y="323"/>
                    </a:cubicBezTo>
                    <a:cubicBezTo>
                      <a:pt x="364" y="323"/>
                      <a:pt x="364" y="323"/>
                      <a:pt x="364" y="323"/>
                    </a:cubicBezTo>
                    <a:cubicBezTo>
                      <a:pt x="364" y="324"/>
                      <a:pt x="364" y="324"/>
                      <a:pt x="364" y="324"/>
                    </a:cubicBezTo>
                    <a:cubicBezTo>
                      <a:pt x="365" y="324"/>
                      <a:pt x="365" y="324"/>
                      <a:pt x="365" y="324"/>
                    </a:cubicBezTo>
                    <a:cubicBezTo>
                      <a:pt x="365" y="324"/>
                      <a:pt x="365" y="325"/>
                      <a:pt x="366" y="325"/>
                    </a:cubicBezTo>
                    <a:cubicBezTo>
                      <a:pt x="366" y="325"/>
                      <a:pt x="366" y="326"/>
                      <a:pt x="366" y="326"/>
                    </a:cubicBezTo>
                    <a:cubicBezTo>
                      <a:pt x="367" y="326"/>
                      <a:pt x="367" y="326"/>
                      <a:pt x="367" y="326"/>
                    </a:cubicBezTo>
                    <a:cubicBezTo>
                      <a:pt x="367" y="327"/>
                      <a:pt x="367" y="327"/>
                      <a:pt x="367" y="327"/>
                    </a:cubicBezTo>
                    <a:cubicBezTo>
                      <a:pt x="369" y="327"/>
                      <a:pt x="369" y="327"/>
                      <a:pt x="369" y="327"/>
                    </a:cubicBezTo>
                    <a:cubicBezTo>
                      <a:pt x="370" y="327"/>
                      <a:pt x="370" y="327"/>
                      <a:pt x="370" y="327"/>
                    </a:cubicBezTo>
                    <a:cubicBezTo>
                      <a:pt x="370" y="327"/>
                      <a:pt x="370" y="327"/>
                      <a:pt x="370" y="327"/>
                    </a:cubicBezTo>
                    <a:cubicBezTo>
                      <a:pt x="371" y="326"/>
                      <a:pt x="371" y="326"/>
                      <a:pt x="371" y="326"/>
                    </a:cubicBezTo>
                    <a:cubicBezTo>
                      <a:pt x="372" y="326"/>
                      <a:pt x="372" y="326"/>
                      <a:pt x="372" y="326"/>
                    </a:cubicBezTo>
                    <a:cubicBezTo>
                      <a:pt x="373" y="326"/>
                      <a:pt x="373" y="326"/>
                      <a:pt x="373" y="326"/>
                    </a:cubicBezTo>
                    <a:cubicBezTo>
                      <a:pt x="373" y="326"/>
                      <a:pt x="373" y="326"/>
                      <a:pt x="373" y="326"/>
                    </a:cubicBezTo>
                    <a:cubicBezTo>
                      <a:pt x="373" y="327"/>
                      <a:pt x="373" y="327"/>
                      <a:pt x="373" y="327"/>
                    </a:cubicBezTo>
                    <a:cubicBezTo>
                      <a:pt x="372" y="327"/>
                      <a:pt x="372" y="327"/>
                      <a:pt x="372" y="327"/>
                    </a:cubicBezTo>
                    <a:cubicBezTo>
                      <a:pt x="371" y="328"/>
                      <a:pt x="371" y="328"/>
                      <a:pt x="371" y="328"/>
                    </a:cubicBezTo>
                    <a:cubicBezTo>
                      <a:pt x="371" y="328"/>
                      <a:pt x="371" y="328"/>
                      <a:pt x="371" y="328"/>
                    </a:cubicBezTo>
                    <a:cubicBezTo>
                      <a:pt x="370" y="328"/>
                      <a:pt x="370" y="328"/>
                      <a:pt x="370" y="328"/>
                    </a:cubicBezTo>
                    <a:cubicBezTo>
                      <a:pt x="370" y="328"/>
                      <a:pt x="370" y="328"/>
                      <a:pt x="370" y="328"/>
                    </a:cubicBezTo>
                    <a:cubicBezTo>
                      <a:pt x="368" y="329"/>
                      <a:pt x="368" y="329"/>
                      <a:pt x="368" y="329"/>
                    </a:cubicBezTo>
                    <a:cubicBezTo>
                      <a:pt x="368" y="329"/>
                      <a:pt x="368" y="329"/>
                      <a:pt x="368" y="329"/>
                    </a:cubicBezTo>
                    <a:cubicBezTo>
                      <a:pt x="368" y="328"/>
                      <a:pt x="368" y="328"/>
                      <a:pt x="368" y="328"/>
                    </a:cubicBezTo>
                    <a:cubicBezTo>
                      <a:pt x="367" y="328"/>
                      <a:pt x="367" y="328"/>
                      <a:pt x="367" y="328"/>
                    </a:cubicBezTo>
                    <a:cubicBezTo>
                      <a:pt x="367" y="329"/>
                      <a:pt x="367" y="329"/>
                      <a:pt x="367" y="329"/>
                    </a:cubicBezTo>
                    <a:cubicBezTo>
                      <a:pt x="367" y="329"/>
                      <a:pt x="367" y="329"/>
                      <a:pt x="367" y="329"/>
                    </a:cubicBezTo>
                    <a:cubicBezTo>
                      <a:pt x="368" y="330"/>
                      <a:pt x="368" y="330"/>
                      <a:pt x="368" y="330"/>
                    </a:cubicBezTo>
                    <a:cubicBezTo>
                      <a:pt x="368" y="331"/>
                      <a:pt x="368" y="331"/>
                      <a:pt x="368" y="331"/>
                    </a:cubicBezTo>
                    <a:cubicBezTo>
                      <a:pt x="369" y="331"/>
                      <a:pt x="369" y="331"/>
                      <a:pt x="369" y="331"/>
                    </a:cubicBezTo>
                    <a:cubicBezTo>
                      <a:pt x="369" y="332"/>
                      <a:pt x="369" y="332"/>
                      <a:pt x="369" y="332"/>
                    </a:cubicBezTo>
                    <a:cubicBezTo>
                      <a:pt x="370" y="333"/>
                      <a:pt x="370" y="333"/>
                      <a:pt x="370" y="333"/>
                    </a:cubicBezTo>
                    <a:cubicBezTo>
                      <a:pt x="371" y="334"/>
                      <a:pt x="371" y="334"/>
                      <a:pt x="371" y="334"/>
                    </a:cubicBezTo>
                    <a:cubicBezTo>
                      <a:pt x="372" y="335"/>
                      <a:pt x="372" y="335"/>
                      <a:pt x="372" y="335"/>
                    </a:cubicBezTo>
                    <a:cubicBezTo>
                      <a:pt x="373" y="335"/>
                      <a:pt x="373" y="335"/>
                      <a:pt x="373" y="335"/>
                    </a:cubicBezTo>
                    <a:cubicBezTo>
                      <a:pt x="373" y="336"/>
                      <a:pt x="373" y="336"/>
                      <a:pt x="373" y="336"/>
                    </a:cubicBezTo>
                    <a:cubicBezTo>
                      <a:pt x="374" y="336"/>
                      <a:pt x="374" y="336"/>
                      <a:pt x="374" y="336"/>
                    </a:cubicBezTo>
                    <a:cubicBezTo>
                      <a:pt x="375" y="336"/>
                      <a:pt x="375" y="336"/>
                      <a:pt x="375" y="336"/>
                    </a:cubicBezTo>
                    <a:cubicBezTo>
                      <a:pt x="376" y="336"/>
                      <a:pt x="376" y="336"/>
                      <a:pt x="376" y="336"/>
                    </a:cubicBezTo>
                    <a:cubicBezTo>
                      <a:pt x="377" y="336"/>
                      <a:pt x="377" y="336"/>
                      <a:pt x="377" y="336"/>
                    </a:cubicBezTo>
                    <a:cubicBezTo>
                      <a:pt x="378" y="335"/>
                      <a:pt x="378" y="335"/>
                      <a:pt x="378" y="335"/>
                    </a:cubicBezTo>
                    <a:cubicBezTo>
                      <a:pt x="378" y="335"/>
                      <a:pt x="378" y="335"/>
                      <a:pt x="378" y="335"/>
                    </a:cubicBezTo>
                    <a:cubicBezTo>
                      <a:pt x="379" y="334"/>
                      <a:pt x="379" y="334"/>
                      <a:pt x="379" y="334"/>
                    </a:cubicBezTo>
                    <a:cubicBezTo>
                      <a:pt x="380" y="334"/>
                      <a:pt x="380" y="334"/>
                      <a:pt x="380" y="334"/>
                    </a:cubicBezTo>
                    <a:cubicBezTo>
                      <a:pt x="380" y="333"/>
                      <a:pt x="380" y="333"/>
                      <a:pt x="380" y="333"/>
                    </a:cubicBezTo>
                    <a:cubicBezTo>
                      <a:pt x="381" y="333"/>
                      <a:pt x="381" y="333"/>
                      <a:pt x="381" y="333"/>
                    </a:cubicBezTo>
                    <a:cubicBezTo>
                      <a:pt x="381" y="332"/>
                      <a:pt x="381" y="332"/>
                      <a:pt x="381" y="332"/>
                    </a:cubicBezTo>
                    <a:cubicBezTo>
                      <a:pt x="380" y="331"/>
                      <a:pt x="380" y="331"/>
                      <a:pt x="380" y="331"/>
                    </a:cubicBezTo>
                    <a:cubicBezTo>
                      <a:pt x="380" y="331"/>
                      <a:pt x="380" y="331"/>
                      <a:pt x="380" y="331"/>
                    </a:cubicBezTo>
                    <a:cubicBezTo>
                      <a:pt x="380" y="330"/>
                      <a:pt x="380" y="330"/>
                      <a:pt x="380" y="330"/>
                    </a:cubicBezTo>
                    <a:cubicBezTo>
                      <a:pt x="381" y="330"/>
                      <a:pt x="381" y="330"/>
                      <a:pt x="381" y="330"/>
                    </a:cubicBezTo>
                    <a:cubicBezTo>
                      <a:pt x="381" y="330"/>
                      <a:pt x="381" y="330"/>
                      <a:pt x="381" y="330"/>
                    </a:cubicBezTo>
                    <a:cubicBezTo>
                      <a:pt x="381" y="329"/>
                      <a:pt x="381" y="329"/>
                      <a:pt x="381" y="329"/>
                    </a:cubicBezTo>
                    <a:cubicBezTo>
                      <a:pt x="381" y="329"/>
                      <a:pt x="381" y="329"/>
                      <a:pt x="381" y="329"/>
                    </a:cubicBezTo>
                    <a:cubicBezTo>
                      <a:pt x="382" y="329"/>
                      <a:pt x="382" y="329"/>
                      <a:pt x="382" y="329"/>
                    </a:cubicBezTo>
                    <a:cubicBezTo>
                      <a:pt x="382" y="330"/>
                      <a:pt x="382" y="330"/>
                      <a:pt x="382" y="330"/>
                    </a:cubicBezTo>
                    <a:cubicBezTo>
                      <a:pt x="383" y="329"/>
                      <a:pt x="383" y="329"/>
                      <a:pt x="383" y="329"/>
                    </a:cubicBezTo>
                    <a:cubicBezTo>
                      <a:pt x="383" y="329"/>
                      <a:pt x="383" y="329"/>
                      <a:pt x="383" y="329"/>
                    </a:cubicBezTo>
                    <a:cubicBezTo>
                      <a:pt x="383" y="330"/>
                      <a:pt x="383" y="330"/>
                      <a:pt x="383" y="330"/>
                    </a:cubicBezTo>
                    <a:cubicBezTo>
                      <a:pt x="382" y="330"/>
                      <a:pt x="382" y="330"/>
                      <a:pt x="382" y="330"/>
                    </a:cubicBezTo>
                    <a:cubicBezTo>
                      <a:pt x="382" y="331"/>
                      <a:pt x="382" y="331"/>
                      <a:pt x="382" y="331"/>
                    </a:cubicBezTo>
                    <a:cubicBezTo>
                      <a:pt x="382" y="331"/>
                      <a:pt x="382" y="331"/>
                      <a:pt x="382" y="331"/>
                    </a:cubicBezTo>
                    <a:cubicBezTo>
                      <a:pt x="382" y="332"/>
                      <a:pt x="382" y="332"/>
                      <a:pt x="382" y="332"/>
                    </a:cubicBezTo>
                    <a:cubicBezTo>
                      <a:pt x="382" y="332"/>
                      <a:pt x="382" y="332"/>
                      <a:pt x="382" y="332"/>
                    </a:cubicBezTo>
                    <a:cubicBezTo>
                      <a:pt x="383" y="332"/>
                      <a:pt x="383" y="332"/>
                      <a:pt x="383" y="332"/>
                    </a:cubicBezTo>
                    <a:cubicBezTo>
                      <a:pt x="382" y="333"/>
                      <a:pt x="382" y="333"/>
                      <a:pt x="382" y="333"/>
                    </a:cubicBezTo>
                    <a:cubicBezTo>
                      <a:pt x="382" y="333"/>
                      <a:pt x="382" y="333"/>
                      <a:pt x="382" y="333"/>
                    </a:cubicBezTo>
                    <a:cubicBezTo>
                      <a:pt x="382" y="334"/>
                      <a:pt x="382" y="334"/>
                      <a:pt x="382" y="334"/>
                    </a:cubicBezTo>
                    <a:cubicBezTo>
                      <a:pt x="383" y="334"/>
                      <a:pt x="383" y="334"/>
                      <a:pt x="383" y="334"/>
                    </a:cubicBezTo>
                    <a:cubicBezTo>
                      <a:pt x="383" y="335"/>
                      <a:pt x="383" y="335"/>
                      <a:pt x="383" y="335"/>
                    </a:cubicBezTo>
                    <a:cubicBezTo>
                      <a:pt x="383" y="336"/>
                      <a:pt x="383" y="336"/>
                      <a:pt x="383" y="336"/>
                    </a:cubicBezTo>
                    <a:cubicBezTo>
                      <a:pt x="383" y="337"/>
                      <a:pt x="383" y="337"/>
                      <a:pt x="383" y="337"/>
                    </a:cubicBezTo>
                    <a:cubicBezTo>
                      <a:pt x="383" y="337"/>
                      <a:pt x="383" y="337"/>
                      <a:pt x="383" y="337"/>
                    </a:cubicBezTo>
                    <a:cubicBezTo>
                      <a:pt x="382" y="338"/>
                      <a:pt x="382" y="338"/>
                      <a:pt x="382" y="338"/>
                    </a:cubicBezTo>
                    <a:cubicBezTo>
                      <a:pt x="382" y="339"/>
                      <a:pt x="382" y="339"/>
                      <a:pt x="382" y="339"/>
                    </a:cubicBezTo>
                    <a:cubicBezTo>
                      <a:pt x="382" y="341"/>
                      <a:pt x="382" y="341"/>
                      <a:pt x="382" y="341"/>
                    </a:cubicBezTo>
                    <a:cubicBezTo>
                      <a:pt x="383" y="342"/>
                      <a:pt x="383" y="342"/>
                      <a:pt x="383" y="342"/>
                    </a:cubicBezTo>
                    <a:cubicBezTo>
                      <a:pt x="383" y="343"/>
                      <a:pt x="383" y="343"/>
                      <a:pt x="383" y="343"/>
                    </a:cubicBezTo>
                    <a:cubicBezTo>
                      <a:pt x="383" y="343"/>
                      <a:pt x="383" y="343"/>
                      <a:pt x="383" y="343"/>
                    </a:cubicBezTo>
                    <a:cubicBezTo>
                      <a:pt x="383" y="344"/>
                      <a:pt x="383" y="344"/>
                      <a:pt x="383" y="344"/>
                    </a:cubicBezTo>
                    <a:cubicBezTo>
                      <a:pt x="383" y="346"/>
                      <a:pt x="383" y="346"/>
                      <a:pt x="383" y="346"/>
                    </a:cubicBezTo>
                    <a:cubicBezTo>
                      <a:pt x="383" y="346"/>
                      <a:pt x="383" y="346"/>
                      <a:pt x="383" y="346"/>
                    </a:cubicBezTo>
                    <a:cubicBezTo>
                      <a:pt x="384" y="347"/>
                      <a:pt x="384" y="347"/>
                      <a:pt x="384" y="347"/>
                    </a:cubicBezTo>
                    <a:cubicBezTo>
                      <a:pt x="384" y="348"/>
                      <a:pt x="384" y="348"/>
                      <a:pt x="384" y="348"/>
                    </a:cubicBezTo>
                    <a:cubicBezTo>
                      <a:pt x="384" y="349"/>
                      <a:pt x="384" y="349"/>
                      <a:pt x="384" y="349"/>
                    </a:cubicBezTo>
                    <a:cubicBezTo>
                      <a:pt x="385" y="351"/>
                      <a:pt x="385" y="351"/>
                      <a:pt x="385" y="351"/>
                    </a:cubicBezTo>
                    <a:cubicBezTo>
                      <a:pt x="385" y="352"/>
                      <a:pt x="385" y="352"/>
                      <a:pt x="385" y="352"/>
                    </a:cubicBezTo>
                    <a:cubicBezTo>
                      <a:pt x="385" y="353"/>
                      <a:pt x="385" y="353"/>
                      <a:pt x="385" y="353"/>
                    </a:cubicBezTo>
                    <a:cubicBezTo>
                      <a:pt x="385" y="354"/>
                      <a:pt x="385" y="354"/>
                      <a:pt x="385" y="354"/>
                    </a:cubicBezTo>
                    <a:cubicBezTo>
                      <a:pt x="385" y="355"/>
                      <a:pt x="385" y="355"/>
                      <a:pt x="385" y="355"/>
                    </a:cubicBezTo>
                    <a:cubicBezTo>
                      <a:pt x="386" y="356"/>
                      <a:pt x="386" y="356"/>
                      <a:pt x="386" y="356"/>
                    </a:cubicBezTo>
                    <a:cubicBezTo>
                      <a:pt x="386" y="357"/>
                      <a:pt x="386" y="357"/>
                      <a:pt x="386" y="357"/>
                    </a:cubicBezTo>
                    <a:cubicBezTo>
                      <a:pt x="387" y="358"/>
                      <a:pt x="387" y="358"/>
                      <a:pt x="387" y="358"/>
                    </a:cubicBezTo>
                    <a:cubicBezTo>
                      <a:pt x="387" y="359"/>
                      <a:pt x="387" y="359"/>
                      <a:pt x="387" y="359"/>
                    </a:cubicBezTo>
                    <a:cubicBezTo>
                      <a:pt x="387" y="360"/>
                      <a:pt x="387" y="360"/>
                      <a:pt x="387" y="360"/>
                    </a:cubicBezTo>
                    <a:cubicBezTo>
                      <a:pt x="388" y="361"/>
                      <a:pt x="388" y="361"/>
                      <a:pt x="388" y="361"/>
                    </a:cubicBezTo>
                    <a:cubicBezTo>
                      <a:pt x="389" y="362"/>
                      <a:pt x="389" y="362"/>
                      <a:pt x="389" y="362"/>
                    </a:cubicBezTo>
                    <a:cubicBezTo>
                      <a:pt x="389" y="363"/>
                      <a:pt x="389" y="363"/>
                      <a:pt x="389" y="363"/>
                    </a:cubicBezTo>
                    <a:cubicBezTo>
                      <a:pt x="390" y="364"/>
                      <a:pt x="390" y="364"/>
                      <a:pt x="390" y="364"/>
                    </a:cubicBezTo>
                    <a:cubicBezTo>
                      <a:pt x="390" y="366"/>
                      <a:pt x="390" y="366"/>
                      <a:pt x="390" y="366"/>
                    </a:cubicBezTo>
                    <a:cubicBezTo>
                      <a:pt x="391" y="367"/>
                      <a:pt x="391" y="367"/>
                      <a:pt x="391" y="367"/>
                    </a:cubicBezTo>
                    <a:cubicBezTo>
                      <a:pt x="391" y="368"/>
                      <a:pt x="391" y="368"/>
                      <a:pt x="391" y="368"/>
                    </a:cubicBezTo>
                    <a:cubicBezTo>
                      <a:pt x="391" y="370"/>
                      <a:pt x="391" y="370"/>
                      <a:pt x="391" y="370"/>
                    </a:cubicBezTo>
                    <a:cubicBezTo>
                      <a:pt x="392" y="371"/>
                      <a:pt x="392" y="371"/>
                      <a:pt x="392" y="371"/>
                    </a:cubicBezTo>
                    <a:cubicBezTo>
                      <a:pt x="392" y="372"/>
                      <a:pt x="392" y="372"/>
                      <a:pt x="392" y="372"/>
                    </a:cubicBezTo>
                    <a:cubicBezTo>
                      <a:pt x="393" y="373"/>
                      <a:pt x="393" y="373"/>
                      <a:pt x="393" y="373"/>
                    </a:cubicBezTo>
                    <a:cubicBezTo>
                      <a:pt x="393" y="374"/>
                      <a:pt x="393" y="374"/>
                      <a:pt x="393" y="374"/>
                    </a:cubicBezTo>
                    <a:cubicBezTo>
                      <a:pt x="394" y="375"/>
                      <a:pt x="394" y="375"/>
                      <a:pt x="394" y="375"/>
                    </a:cubicBezTo>
                    <a:cubicBezTo>
                      <a:pt x="395" y="376"/>
                      <a:pt x="395" y="376"/>
                      <a:pt x="395" y="376"/>
                    </a:cubicBezTo>
                    <a:cubicBezTo>
                      <a:pt x="395" y="377"/>
                      <a:pt x="395" y="377"/>
                      <a:pt x="395" y="377"/>
                    </a:cubicBezTo>
                    <a:cubicBezTo>
                      <a:pt x="396" y="378"/>
                      <a:pt x="396" y="378"/>
                      <a:pt x="396" y="378"/>
                    </a:cubicBezTo>
                    <a:cubicBezTo>
                      <a:pt x="396" y="380"/>
                      <a:pt x="396" y="380"/>
                      <a:pt x="396" y="380"/>
                    </a:cubicBezTo>
                    <a:cubicBezTo>
                      <a:pt x="397" y="381"/>
                      <a:pt x="397" y="381"/>
                      <a:pt x="397" y="381"/>
                    </a:cubicBezTo>
                    <a:cubicBezTo>
                      <a:pt x="397" y="382"/>
                      <a:pt x="397" y="382"/>
                      <a:pt x="397" y="382"/>
                    </a:cubicBezTo>
                    <a:cubicBezTo>
                      <a:pt x="398" y="384"/>
                      <a:pt x="398" y="384"/>
                      <a:pt x="398" y="384"/>
                    </a:cubicBezTo>
                    <a:cubicBezTo>
                      <a:pt x="398" y="385"/>
                      <a:pt x="398" y="385"/>
                      <a:pt x="398" y="385"/>
                    </a:cubicBezTo>
                    <a:cubicBezTo>
                      <a:pt x="399" y="387"/>
                      <a:pt x="399" y="387"/>
                      <a:pt x="399" y="387"/>
                    </a:cubicBezTo>
                    <a:cubicBezTo>
                      <a:pt x="399" y="388"/>
                      <a:pt x="399" y="388"/>
                      <a:pt x="399" y="388"/>
                    </a:cubicBezTo>
                    <a:cubicBezTo>
                      <a:pt x="400" y="389"/>
                      <a:pt x="400" y="389"/>
                      <a:pt x="400" y="389"/>
                    </a:cubicBezTo>
                    <a:cubicBezTo>
                      <a:pt x="401" y="390"/>
                      <a:pt x="401" y="390"/>
                      <a:pt x="401" y="390"/>
                    </a:cubicBezTo>
                    <a:cubicBezTo>
                      <a:pt x="402" y="391"/>
                      <a:pt x="402" y="391"/>
                      <a:pt x="402" y="391"/>
                    </a:cubicBezTo>
                    <a:cubicBezTo>
                      <a:pt x="402" y="391"/>
                      <a:pt x="402" y="391"/>
                      <a:pt x="402" y="391"/>
                    </a:cubicBezTo>
                    <a:cubicBezTo>
                      <a:pt x="403" y="391"/>
                      <a:pt x="403" y="391"/>
                      <a:pt x="403" y="391"/>
                    </a:cubicBezTo>
                    <a:cubicBezTo>
                      <a:pt x="404" y="391"/>
                      <a:pt x="404" y="391"/>
                      <a:pt x="404" y="391"/>
                    </a:cubicBezTo>
                    <a:cubicBezTo>
                      <a:pt x="405" y="390"/>
                      <a:pt x="405" y="390"/>
                      <a:pt x="405" y="390"/>
                    </a:cubicBezTo>
                    <a:cubicBezTo>
                      <a:pt x="406" y="389"/>
                      <a:pt x="406" y="389"/>
                      <a:pt x="406" y="389"/>
                    </a:cubicBezTo>
                    <a:cubicBezTo>
                      <a:pt x="406" y="388"/>
                      <a:pt x="406" y="388"/>
                      <a:pt x="406" y="388"/>
                    </a:cubicBezTo>
                    <a:cubicBezTo>
                      <a:pt x="406" y="388"/>
                      <a:pt x="406" y="388"/>
                      <a:pt x="406" y="388"/>
                    </a:cubicBezTo>
                    <a:cubicBezTo>
                      <a:pt x="407" y="387"/>
                      <a:pt x="407" y="387"/>
                      <a:pt x="407" y="387"/>
                    </a:cubicBezTo>
                    <a:cubicBezTo>
                      <a:pt x="408" y="387"/>
                      <a:pt x="408" y="387"/>
                      <a:pt x="408" y="387"/>
                    </a:cubicBezTo>
                    <a:cubicBezTo>
                      <a:pt x="408" y="386"/>
                      <a:pt x="408" y="386"/>
                      <a:pt x="408" y="386"/>
                    </a:cubicBezTo>
                    <a:cubicBezTo>
                      <a:pt x="409" y="386"/>
                      <a:pt x="409" y="386"/>
                      <a:pt x="409" y="386"/>
                    </a:cubicBezTo>
                    <a:cubicBezTo>
                      <a:pt x="410" y="386"/>
                      <a:pt x="410" y="386"/>
                      <a:pt x="410" y="386"/>
                    </a:cubicBezTo>
                    <a:cubicBezTo>
                      <a:pt x="409" y="385"/>
                      <a:pt x="409" y="385"/>
                      <a:pt x="409" y="385"/>
                    </a:cubicBezTo>
                    <a:cubicBezTo>
                      <a:pt x="409" y="384"/>
                      <a:pt x="409" y="384"/>
                      <a:pt x="409" y="384"/>
                    </a:cubicBezTo>
                    <a:cubicBezTo>
                      <a:pt x="410" y="384"/>
                      <a:pt x="410" y="384"/>
                      <a:pt x="410" y="384"/>
                    </a:cubicBezTo>
                    <a:cubicBezTo>
                      <a:pt x="410" y="383"/>
                      <a:pt x="410" y="383"/>
                      <a:pt x="410" y="383"/>
                    </a:cubicBezTo>
                    <a:cubicBezTo>
                      <a:pt x="411" y="382"/>
                      <a:pt x="411" y="382"/>
                      <a:pt x="411" y="382"/>
                    </a:cubicBezTo>
                    <a:cubicBezTo>
                      <a:pt x="412" y="381"/>
                      <a:pt x="412" y="381"/>
                      <a:pt x="412" y="381"/>
                    </a:cubicBezTo>
                    <a:cubicBezTo>
                      <a:pt x="413" y="381"/>
                      <a:pt x="413" y="381"/>
                      <a:pt x="413" y="381"/>
                    </a:cubicBezTo>
                    <a:cubicBezTo>
                      <a:pt x="413" y="381"/>
                      <a:pt x="413" y="381"/>
                      <a:pt x="413" y="381"/>
                    </a:cubicBezTo>
                    <a:cubicBezTo>
                      <a:pt x="413" y="380"/>
                      <a:pt x="413" y="380"/>
                      <a:pt x="413" y="380"/>
                    </a:cubicBezTo>
                    <a:cubicBezTo>
                      <a:pt x="413" y="379"/>
                      <a:pt x="413" y="379"/>
                      <a:pt x="413" y="379"/>
                    </a:cubicBezTo>
                    <a:cubicBezTo>
                      <a:pt x="413" y="378"/>
                      <a:pt x="413" y="378"/>
                      <a:pt x="413" y="378"/>
                    </a:cubicBezTo>
                    <a:cubicBezTo>
                      <a:pt x="413" y="378"/>
                      <a:pt x="413" y="378"/>
                      <a:pt x="413" y="378"/>
                    </a:cubicBezTo>
                    <a:cubicBezTo>
                      <a:pt x="412" y="377"/>
                      <a:pt x="412" y="377"/>
                      <a:pt x="412" y="377"/>
                    </a:cubicBezTo>
                    <a:cubicBezTo>
                      <a:pt x="413" y="377"/>
                      <a:pt x="413" y="377"/>
                      <a:pt x="413" y="377"/>
                    </a:cubicBezTo>
                    <a:cubicBezTo>
                      <a:pt x="413" y="376"/>
                      <a:pt x="413" y="376"/>
                      <a:pt x="413" y="376"/>
                    </a:cubicBezTo>
                    <a:cubicBezTo>
                      <a:pt x="413" y="375"/>
                      <a:pt x="413" y="375"/>
                      <a:pt x="413" y="375"/>
                    </a:cubicBezTo>
                    <a:cubicBezTo>
                      <a:pt x="413" y="374"/>
                      <a:pt x="413" y="374"/>
                      <a:pt x="413" y="374"/>
                    </a:cubicBezTo>
                    <a:cubicBezTo>
                      <a:pt x="413" y="374"/>
                      <a:pt x="413" y="374"/>
                      <a:pt x="413" y="374"/>
                    </a:cubicBezTo>
                    <a:cubicBezTo>
                      <a:pt x="414" y="373"/>
                      <a:pt x="414" y="373"/>
                      <a:pt x="414" y="373"/>
                    </a:cubicBezTo>
                    <a:cubicBezTo>
                      <a:pt x="414" y="372"/>
                      <a:pt x="414" y="372"/>
                      <a:pt x="414" y="372"/>
                    </a:cubicBezTo>
                    <a:cubicBezTo>
                      <a:pt x="414" y="372"/>
                      <a:pt x="414" y="372"/>
                      <a:pt x="414" y="372"/>
                    </a:cubicBezTo>
                    <a:cubicBezTo>
                      <a:pt x="415" y="371"/>
                      <a:pt x="415" y="371"/>
                      <a:pt x="415" y="371"/>
                    </a:cubicBezTo>
                    <a:cubicBezTo>
                      <a:pt x="415" y="370"/>
                      <a:pt x="415" y="370"/>
                      <a:pt x="415" y="370"/>
                    </a:cubicBezTo>
                    <a:cubicBezTo>
                      <a:pt x="415" y="370"/>
                      <a:pt x="415" y="370"/>
                      <a:pt x="415" y="370"/>
                    </a:cubicBezTo>
                    <a:cubicBezTo>
                      <a:pt x="415" y="369"/>
                      <a:pt x="415" y="369"/>
                      <a:pt x="415" y="369"/>
                    </a:cubicBezTo>
                    <a:cubicBezTo>
                      <a:pt x="415" y="368"/>
                      <a:pt x="415" y="368"/>
                      <a:pt x="415" y="368"/>
                    </a:cubicBezTo>
                    <a:cubicBezTo>
                      <a:pt x="415" y="367"/>
                      <a:pt x="415" y="367"/>
                      <a:pt x="415" y="367"/>
                    </a:cubicBezTo>
                    <a:cubicBezTo>
                      <a:pt x="414" y="367"/>
                      <a:pt x="414" y="367"/>
                      <a:pt x="414" y="367"/>
                    </a:cubicBezTo>
                    <a:cubicBezTo>
                      <a:pt x="414" y="366"/>
                      <a:pt x="414" y="366"/>
                      <a:pt x="414" y="366"/>
                    </a:cubicBezTo>
                    <a:cubicBezTo>
                      <a:pt x="414" y="365"/>
                      <a:pt x="414" y="365"/>
                      <a:pt x="414" y="365"/>
                    </a:cubicBezTo>
                    <a:cubicBezTo>
                      <a:pt x="414" y="364"/>
                      <a:pt x="414" y="364"/>
                      <a:pt x="414" y="364"/>
                    </a:cubicBezTo>
                    <a:cubicBezTo>
                      <a:pt x="414" y="363"/>
                      <a:pt x="414" y="363"/>
                      <a:pt x="414" y="363"/>
                    </a:cubicBezTo>
                    <a:cubicBezTo>
                      <a:pt x="414" y="362"/>
                      <a:pt x="414" y="362"/>
                      <a:pt x="414" y="362"/>
                    </a:cubicBezTo>
                    <a:cubicBezTo>
                      <a:pt x="414" y="361"/>
                      <a:pt x="414" y="361"/>
                      <a:pt x="414" y="361"/>
                    </a:cubicBezTo>
                    <a:cubicBezTo>
                      <a:pt x="414" y="360"/>
                      <a:pt x="414" y="360"/>
                      <a:pt x="414" y="360"/>
                    </a:cubicBezTo>
                    <a:cubicBezTo>
                      <a:pt x="415" y="359"/>
                      <a:pt x="415" y="359"/>
                      <a:pt x="415" y="359"/>
                    </a:cubicBezTo>
                    <a:cubicBezTo>
                      <a:pt x="416" y="358"/>
                      <a:pt x="416" y="358"/>
                      <a:pt x="416" y="358"/>
                    </a:cubicBezTo>
                    <a:cubicBezTo>
                      <a:pt x="417" y="357"/>
                      <a:pt x="417" y="357"/>
                      <a:pt x="417" y="357"/>
                    </a:cubicBezTo>
                    <a:cubicBezTo>
                      <a:pt x="417" y="357"/>
                      <a:pt x="417" y="357"/>
                      <a:pt x="417" y="357"/>
                    </a:cubicBezTo>
                    <a:cubicBezTo>
                      <a:pt x="418" y="358"/>
                      <a:pt x="418" y="358"/>
                      <a:pt x="418" y="358"/>
                    </a:cubicBezTo>
                    <a:cubicBezTo>
                      <a:pt x="418" y="358"/>
                      <a:pt x="418" y="358"/>
                      <a:pt x="418" y="358"/>
                    </a:cubicBezTo>
                    <a:cubicBezTo>
                      <a:pt x="418" y="357"/>
                      <a:pt x="418" y="357"/>
                      <a:pt x="418" y="357"/>
                    </a:cubicBezTo>
                    <a:cubicBezTo>
                      <a:pt x="419" y="356"/>
                      <a:pt x="419" y="356"/>
                      <a:pt x="419" y="356"/>
                    </a:cubicBezTo>
                    <a:cubicBezTo>
                      <a:pt x="419" y="355"/>
                      <a:pt x="419" y="355"/>
                      <a:pt x="419" y="355"/>
                    </a:cubicBezTo>
                    <a:cubicBezTo>
                      <a:pt x="420" y="355"/>
                      <a:pt x="420" y="355"/>
                      <a:pt x="420" y="355"/>
                    </a:cubicBezTo>
                    <a:cubicBezTo>
                      <a:pt x="421" y="355"/>
                      <a:pt x="421" y="355"/>
                      <a:pt x="421" y="355"/>
                    </a:cubicBezTo>
                    <a:cubicBezTo>
                      <a:pt x="422" y="355"/>
                      <a:pt x="422" y="355"/>
                      <a:pt x="422" y="355"/>
                    </a:cubicBezTo>
                    <a:cubicBezTo>
                      <a:pt x="423" y="354"/>
                      <a:pt x="423" y="354"/>
                      <a:pt x="423" y="354"/>
                    </a:cubicBezTo>
                    <a:cubicBezTo>
                      <a:pt x="424" y="353"/>
                      <a:pt x="424" y="353"/>
                      <a:pt x="424" y="353"/>
                    </a:cubicBezTo>
                    <a:cubicBezTo>
                      <a:pt x="424" y="353"/>
                      <a:pt x="424" y="353"/>
                      <a:pt x="424" y="353"/>
                    </a:cubicBezTo>
                    <a:cubicBezTo>
                      <a:pt x="424" y="353"/>
                      <a:pt x="424" y="352"/>
                      <a:pt x="424" y="352"/>
                    </a:cubicBezTo>
                    <a:cubicBezTo>
                      <a:pt x="424" y="352"/>
                      <a:pt x="425" y="351"/>
                      <a:pt x="425" y="351"/>
                    </a:cubicBezTo>
                    <a:cubicBezTo>
                      <a:pt x="426" y="351"/>
                      <a:pt x="426" y="351"/>
                      <a:pt x="426" y="351"/>
                    </a:cubicBezTo>
                    <a:cubicBezTo>
                      <a:pt x="426" y="351"/>
                      <a:pt x="426" y="350"/>
                      <a:pt x="426" y="350"/>
                    </a:cubicBezTo>
                    <a:cubicBezTo>
                      <a:pt x="427" y="350"/>
                      <a:pt x="428" y="349"/>
                      <a:pt x="428" y="349"/>
                    </a:cubicBezTo>
                    <a:cubicBezTo>
                      <a:pt x="428" y="348"/>
                      <a:pt x="428" y="348"/>
                      <a:pt x="428" y="348"/>
                    </a:cubicBezTo>
                    <a:cubicBezTo>
                      <a:pt x="429" y="348"/>
                      <a:pt x="429" y="348"/>
                      <a:pt x="429" y="348"/>
                    </a:cubicBezTo>
                    <a:cubicBezTo>
                      <a:pt x="430" y="347"/>
                      <a:pt x="430" y="347"/>
                      <a:pt x="430" y="347"/>
                    </a:cubicBezTo>
                    <a:cubicBezTo>
                      <a:pt x="432" y="346"/>
                      <a:pt x="432" y="346"/>
                      <a:pt x="432" y="346"/>
                    </a:cubicBezTo>
                    <a:cubicBezTo>
                      <a:pt x="433" y="345"/>
                      <a:pt x="433" y="345"/>
                      <a:pt x="433" y="345"/>
                    </a:cubicBezTo>
                    <a:cubicBezTo>
                      <a:pt x="433" y="344"/>
                      <a:pt x="433" y="344"/>
                      <a:pt x="433" y="344"/>
                    </a:cubicBezTo>
                    <a:cubicBezTo>
                      <a:pt x="434" y="343"/>
                      <a:pt x="434" y="343"/>
                      <a:pt x="434" y="343"/>
                    </a:cubicBezTo>
                    <a:cubicBezTo>
                      <a:pt x="435" y="342"/>
                      <a:pt x="435" y="342"/>
                      <a:pt x="435" y="342"/>
                    </a:cubicBezTo>
                    <a:cubicBezTo>
                      <a:pt x="435" y="342"/>
                      <a:pt x="435" y="342"/>
                      <a:pt x="435" y="342"/>
                    </a:cubicBezTo>
                    <a:cubicBezTo>
                      <a:pt x="436" y="341"/>
                      <a:pt x="436" y="341"/>
                      <a:pt x="436" y="341"/>
                    </a:cubicBezTo>
                    <a:cubicBezTo>
                      <a:pt x="437" y="340"/>
                      <a:pt x="437" y="340"/>
                      <a:pt x="437" y="340"/>
                    </a:cubicBezTo>
                    <a:cubicBezTo>
                      <a:pt x="438" y="340"/>
                      <a:pt x="438" y="340"/>
                      <a:pt x="438" y="340"/>
                    </a:cubicBezTo>
                    <a:cubicBezTo>
                      <a:pt x="439" y="340"/>
                      <a:pt x="439" y="340"/>
                      <a:pt x="439" y="340"/>
                    </a:cubicBezTo>
                    <a:cubicBezTo>
                      <a:pt x="440" y="340"/>
                      <a:pt x="440" y="340"/>
                      <a:pt x="440" y="340"/>
                    </a:cubicBezTo>
                    <a:cubicBezTo>
                      <a:pt x="440" y="339"/>
                      <a:pt x="440" y="339"/>
                      <a:pt x="440" y="339"/>
                    </a:cubicBezTo>
                    <a:cubicBezTo>
                      <a:pt x="441" y="339"/>
                      <a:pt x="441" y="339"/>
                      <a:pt x="441" y="339"/>
                    </a:cubicBezTo>
                    <a:cubicBezTo>
                      <a:pt x="441" y="338"/>
                      <a:pt x="441" y="338"/>
                      <a:pt x="441" y="338"/>
                    </a:cubicBezTo>
                    <a:cubicBezTo>
                      <a:pt x="441" y="338"/>
                      <a:pt x="442" y="338"/>
                      <a:pt x="442" y="338"/>
                    </a:cubicBezTo>
                    <a:cubicBezTo>
                      <a:pt x="442" y="338"/>
                      <a:pt x="443" y="337"/>
                      <a:pt x="443" y="337"/>
                    </a:cubicBezTo>
                    <a:cubicBezTo>
                      <a:pt x="443" y="337"/>
                      <a:pt x="443" y="337"/>
                      <a:pt x="443" y="337"/>
                    </a:cubicBezTo>
                    <a:cubicBezTo>
                      <a:pt x="443" y="337"/>
                      <a:pt x="443" y="336"/>
                      <a:pt x="443" y="336"/>
                    </a:cubicBezTo>
                    <a:cubicBezTo>
                      <a:pt x="443" y="335"/>
                      <a:pt x="443" y="335"/>
                      <a:pt x="443" y="335"/>
                    </a:cubicBezTo>
                    <a:cubicBezTo>
                      <a:pt x="443" y="334"/>
                      <a:pt x="443" y="334"/>
                      <a:pt x="443" y="334"/>
                    </a:cubicBezTo>
                    <a:cubicBezTo>
                      <a:pt x="443" y="333"/>
                      <a:pt x="443" y="333"/>
                      <a:pt x="443" y="333"/>
                    </a:cubicBezTo>
                    <a:cubicBezTo>
                      <a:pt x="444" y="333"/>
                      <a:pt x="444" y="333"/>
                      <a:pt x="444" y="333"/>
                    </a:cubicBezTo>
                    <a:cubicBezTo>
                      <a:pt x="445" y="332"/>
                      <a:pt x="445" y="332"/>
                      <a:pt x="445" y="332"/>
                    </a:cubicBezTo>
                    <a:cubicBezTo>
                      <a:pt x="446" y="332"/>
                      <a:pt x="446" y="332"/>
                      <a:pt x="446" y="332"/>
                    </a:cubicBezTo>
                    <a:cubicBezTo>
                      <a:pt x="446" y="332"/>
                      <a:pt x="446" y="332"/>
                      <a:pt x="446" y="332"/>
                    </a:cubicBezTo>
                    <a:cubicBezTo>
                      <a:pt x="447" y="332"/>
                      <a:pt x="447" y="332"/>
                      <a:pt x="447" y="332"/>
                    </a:cubicBezTo>
                    <a:cubicBezTo>
                      <a:pt x="448" y="331"/>
                      <a:pt x="448" y="331"/>
                      <a:pt x="448" y="331"/>
                    </a:cubicBezTo>
                    <a:cubicBezTo>
                      <a:pt x="448" y="330"/>
                      <a:pt x="448" y="330"/>
                      <a:pt x="448" y="330"/>
                    </a:cubicBezTo>
                    <a:cubicBezTo>
                      <a:pt x="448" y="330"/>
                      <a:pt x="448" y="330"/>
                      <a:pt x="448" y="330"/>
                    </a:cubicBezTo>
                    <a:cubicBezTo>
                      <a:pt x="448" y="329"/>
                      <a:pt x="448" y="329"/>
                      <a:pt x="448" y="329"/>
                    </a:cubicBezTo>
                    <a:cubicBezTo>
                      <a:pt x="448" y="329"/>
                      <a:pt x="448" y="329"/>
                      <a:pt x="448" y="329"/>
                    </a:cubicBezTo>
                    <a:cubicBezTo>
                      <a:pt x="449" y="330"/>
                      <a:pt x="449" y="330"/>
                      <a:pt x="449" y="330"/>
                    </a:cubicBezTo>
                    <a:cubicBezTo>
                      <a:pt x="448" y="331"/>
                      <a:pt x="448" y="331"/>
                      <a:pt x="448" y="331"/>
                    </a:cubicBezTo>
                    <a:cubicBezTo>
                      <a:pt x="449" y="332"/>
                      <a:pt x="449" y="332"/>
                      <a:pt x="449" y="332"/>
                    </a:cubicBezTo>
                    <a:cubicBezTo>
                      <a:pt x="449" y="332"/>
                      <a:pt x="449" y="332"/>
                      <a:pt x="449" y="332"/>
                    </a:cubicBezTo>
                    <a:cubicBezTo>
                      <a:pt x="449" y="332"/>
                      <a:pt x="449" y="332"/>
                      <a:pt x="449" y="332"/>
                    </a:cubicBezTo>
                    <a:cubicBezTo>
                      <a:pt x="450" y="331"/>
                      <a:pt x="450" y="331"/>
                      <a:pt x="450" y="331"/>
                    </a:cubicBezTo>
                    <a:cubicBezTo>
                      <a:pt x="450" y="331"/>
                      <a:pt x="450" y="331"/>
                      <a:pt x="450" y="331"/>
                    </a:cubicBezTo>
                    <a:cubicBezTo>
                      <a:pt x="450" y="332"/>
                      <a:pt x="450" y="332"/>
                      <a:pt x="450" y="332"/>
                    </a:cubicBezTo>
                    <a:cubicBezTo>
                      <a:pt x="450" y="332"/>
                      <a:pt x="450" y="332"/>
                      <a:pt x="450" y="332"/>
                    </a:cubicBezTo>
                    <a:cubicBezTo>
                      <a:pt x="451" y="332"/>
                      <a:pt x="451" y="332"/>
                      <a:pt x="451" y="332"/>
                    </a:cubicBezTo>
                    <a:cubicBezTo>
                      <a:pt x="451" y="332"/>
                      <a:pt x="451" y="332"/>
                      <a:pt x="451" y="332"/>
                    </a:cubicBezTo>
                    <a:cubicBezTo>
                      <a:pt x="452" y="331"/>
                      <a:pt x="452" y="331"/>
                      <a:pt x="452" y="331"/>
                    </a:cubicBezTo>
                    <a:cubicBezTo>
                      <a:pt x="453" y="331"/>
                      <a:pt x="453" y="331"/>
                      <a:pt x="453" y="331"/>
                    </a:cubicBezTo>
                    <a:cubicBezTo>
                      <a:pt x="453" y="331"/>
                      <a:pt x="453" y="331"/>
                      <a:pt x="453" y="331"/>
                    </a:cubicBezTo>
                    <a:cubicBezTo>
                      <a:pt x="454" y="331"/>
                      <a:pt x="454" y="331"/>
                      <a:pt x="454" y="331"/>
                    </a:cubicBezTo>
                    <a:cubicBezTo>
                      <a:pt x="454" y="330"/>
                      <a:pt x="454" y="330"/>
                      <a:pt x="454" y="330"/>
                    </a:cubicBezTo>
                    <a:cubicBezTo>
                      <a:pt x="454" y="329"/>
                      <a:pt x="454" y="329"/>
                      <a:pt x="454" y="329"/>
                    </a:cubicBezTo>
                    <a:cubicBezTo>
                      <a:pt x="454" y="330"/>
                      <a:pt x="454" y="330"/>
                      <a:pt x="454" y="330"/>
                    </a:cubicBezTo>
                    <a:cubicBezTo>
                      <a:pt x="454" y="330"/>
                      <a:pt x="454" y="330"/>
                      <a:pt x="454" y="330"/>
                    </a:cubicBezTo>
                    <a:cubicBezTo>
                      <a:pt x="454" y="331"/>
                      <a:pt x="454" y="331"/>
                      <a:pt x="454" y="331"/>
                    </a:cubicBezTo>
                    <a:cubicBezTo>
                      <a:pt x="455" y="331"/>
                      <a:pt x="455" y="331"/>
                      <a:pt x="455" y="331"/>
                    </a:cubicBezTo>
                    <a:cubicBezTo>
                      <a:pt x="455" y="331"/>
                      <a:pt x="455" y="331"/>
                      <a:pt x="455" y="331"/>
                    </a:cubicBezTo>
                    <a:cubicBezTo>
                      <a:pt x="455" y="330"/>
                      <a:pt x="455" y="330"/>
                      <a:pt x="455" y="330"/>
                    </a:cubicBezTo>
                    <a:cubicBezTo>
                      <a:pt x="456" y="329"/>
                      <a:pt x="456" y="329"/>
                      <a:pt x="456" y="329"/>
                    </a:cubicBezTo>
                    <a:cubicBezTo>
                      <a:pt x="456" y="329"/>
                      <a:pt x="456" y="329"/>
                      <a:pt x="456" y="329"/>
                    </a:cubicBezTo>
                    <a:cubicBezTo>
                      <a:pt x="456" y="328"/>
                      <a:pt x="456" y="328"/>
                      <a:pt x="456" y="328"/>
                    </a:cubicBezTo>
                    <a:cubicBezTo>
                      <a:pt x="456" y="330"/>
                      <a:pt x="456" y="330"/>
                      <a:pt x="456" y="330"/>
                    </a:cubicBezTo>
                    <a:cubicBezTo>
                      <a:pt x="456" y="330"/>
                      <a:pt x="456" y="330"/>
                      <a:pt x="456" y="330"/>
                    </a:cubicBezTo>
                    <a:cubicBezTo>
                      <a:pt x="457" y="330"/>
                      <a:pt x="457" y="330"/>
                      <a:pt x="457" y="330"/>
                    </a:cubicBezTo>
                    <a:cubicBezTo>
                      <a:pt x="457" y="330"/>
                      <a:pt x="457" y="330"/>
                      <a:pt x="457" y="330"/>
                    </a:cubicBezTo>
                    <a:cubicBezTo>
                      <a:pt x="457" y="331"/>
                      <a:pt x="457" y="331"/>
                      <a:pt x="457" y="331"/>
                    </a:cubicBezTo>
                    <a:cubicBezTo>
                      <a:pt x="458" y="330"/>
                      <a:pt x="458" y="330"/>
                      <a:pt x="458" y="330"/>
                    </a:cubicBezTo>
                    <a:cubicBezTo>
                      <a:pt x="458" y="329"/>
                      <a:pt x="458" y="329"/>
                      <a:pt x="458" y="329"/>
                    </a:cubicBezTo>
                    <a:cubicBezTo>
                      <a:pt x="458" y="329"/>
                      <a:pt x="458" y="329"/>
                      <a:pt x="458" y="329"/>
                    </a:cubicBezTo>
                    <a:cubicBezTo>
                      <a:pt x="458" y="329"/>
                      <a:pt x="458" y="329"/>
                      <a:pt x="458" y="329"/>
                    </a:cubicBezTo>
                    <a:cubicBezTo>
                      <a:pt x="459" y="329"/>
                      <a:pt x="459" y="329"/>
                      <a:pt x="459" y="329"/>
                    </a:cubicBezTo>
                    <a:cubicBezTo>
                      <a:pt x="459" y="328"/>
                      <a:pt x="459" y="328"/>
                      <a:pt x="459" y="328"/>
                    </a:cubicBezTo>
                    <a:cubicBezTo>
                      <a:pt x="458" y="327"/>
                      <a:pt x="458" y="327"/>
                      <a:pt x="458" y="327"/>
                    </a:cubicBezTo>
                    <a:cubicBezTo>
                      <a:pt x="458" y="327"/>
                      <a:pt x="458" y="327"/>
                      <a:pt x="458" y="327"/>
                    </a:cubicBezTo>
                    <a:cubicBezTo>
                      <a:pt x="458" y="326"/>
                      <a:pt x="458" y="326"/>
                      <a:pt x="458" y="326"/>
                    </a:cubicBezTo>
                    <a:cubicBezTo>
                      <a:pt x="458" y="326"/>
                      <a:pt x="458" y="326"/>
                      <a:pt x="458" y="326"/>
                    </a:cubicBezTo>
                    <a:cubicBezTo>
                      <a:pt x="458" y="325"/>
                      <a:pt x="458" y="325"/>
                      <a:pt x="458" y="325"/>
                    </a:cubicBezTo>
                    <a:cubicBezTo>
                      <a:pt x="458" y="325"/>
                      <a:pt x="458" y="325"/>
                      <a:pt x="458" y="325"/>
                    </a:cubicBezTo>
                    <a:cubicBezTo>
                      <a:pt x="458" y="324"/>
                      <a:pt x="458" y="324"/>
                      <a:pt x="458" y="324"/>
                    </a:cubicBezTo>
                    <a:cubicBezTo>
                      <a:pt x="457" y="324"/>
                      <a:pt x="457" y="324"/>
                      <a:pt x="457" y="324"/>
                    </a:cubicBezTo>
                    <a:cubicBezTo>
                      <a:pt x="458" y="323"/>
                      <a:pt x="458" y="323"/>
                      <a:pt x="458" y="323"/>
                    </a:cubicBezTo>
                    <a:cubicBezTo>
                      <a:pt x="458" y="323"/>
                      <a:pt x="458" y="323"/>
                      <a:pt x="458" y="323"/>
                    </a:cubicBezTo>
                    <a:cubicBezTo>
                      <a:pt x="459" y="323"/>
                      <a:pt x="459" y="323"/>
                      <a:pt x="459" y="323"/>
                    </a:cubicBezTo>
                    <a:cubicBezTo>
                      <a:pt x="459" y="324"/>
                      <a:pt x="459" y="324"/>
                      <a:pt x="459" y="324"/>
                    </a:cubicBezTo>
                    <a:cubicBezTo>
                      <a:pt x="459" y="325"/>
                      <a:pt x="459" y="325"/>
                      <a:pt x="459" y="325"/>
                    </a:cubicBezTo>
                    <a:cubicBezTo>
                      <a:pt x="459" y="325"/>
                      <a:pt x="459" y="325"/>
                      <a:pt x="459" y="325"/>
                    </a:cubicBezTo>
                    <a:cubicBezTo>
                      <a:pt x="459" y="326"/>
                      <a:pt x="459" y="326"/>
                      <a:pt x="459" y="326"/>
                    </a:cubicBezTo>
                    <a:cubicBezTo>
                      <a:pt x="460" y="327"/>
                      <a:pt x="460" y="327"/>
                      <a:pt x="460" y="327"/>
                    </a:cubicBezTo>
                    <a:cubicBezTo>
                      <a:pt x="460" y="327"/>
                      <a:pt x="460" y="327"/>
                      <a:pt x="460" y="327"/>
                    </a:cubicBezTo>
                    <a:cubicBezTo>
                      <a:pt x="460" y="328"/>
                      <a:pt x="460" y="328"/>
                      <a:pt x="460" y="328"/>
                    </a:cubicBezTo>
                    <a:cubicBezTo>
                      <a:pt x="461" y="328"/>
                      <a:pt x="461" y="328"/>
                      <a:pt x="461" y="328"/>
                    </a:cubicBezTo>
                    <a:cubicBezTo>
                      <a:pt x="461" y="327"/>
                      <a:pt x="461" y="327"/>
                      <a:pt x="461" y="327"/>
                    </a:cubicBezTo>
                    <a:cubicBezTo>
                      <a:pt x="462" y="327"/>
                      <a:pt x="462" y="327"/>
                      <a:pt x="462" y="327"/>
                    </a:cubicBezTo>
                    <a:cubicBezTo>
                      <a:pt x="462" y="327"/>
                      <a:pt x="462" y="327"/>
                      <a:pt x="462" y="327"/>
                    </a:cubicBezTo>
                    <a:cubicBezTo>
                      <a:pt x="462" y="327"/>
                      <a:pt x="462" y="327"/>
                      <a:pt x="462" y="327"/>
                    </a:cubicBezTo>
                    <a:cubicBezTo>
                      <a:pt x="463" y="328"/>
                      <a:pt x="463" y="328"/>
                      <a:pt x="463" y="328"/>
                    </a:cubicBezTo>
                    <a:cubicBezTo>
                      <a:pt x="463" y="328"/>
                      <a:pt x="463" y="328"/>
                      <a:pt x="463" y="328"/>
                    </a:cubicBezTo>
                    <a:cubicBezTo>
                      <a:pt x="463" y="329"/>
                      <a:pt x="463" y="329"/>
                      <a:pt x="463" y="329"/>
                    </a:cubicBezTo>
                    <a:cubicBezTo>
                      <a:pt x="464" y="329"/>
                      <a:pt x="464" y="329"/>
                      <a:pt x="464" y="329"/>
                    </a:cubicBezTo>
                    <a:cubicBezTo>
                      <a:pt x="464" y="330"/>
                      <a:pt x="464" y="330"/>
                      <a:pt x="464" y="330"/>
                    </a:cubicBezTo>
                    <a:cubicBezTo>
                      <a:pt x="464" y="331"/>
                      <a:pt x="464" y="331"/>
                      <a:pt x="464" y="331"/>
                    </a:cubicBezTo>
                    <a:cubicBezTo>
                      <a:pt x="464" y="332"/>
                      <a:pt x="464" y="332"/>
                      <a:pt x="464" y="332"/>
                    </a:cubicBezTo>
                    <a:cubicBezTo>
                      <a:pt x="465" y="333"/>
                      <a:pt x="465" y="333"/>
                      <a:pt x="465" y="333"/>
                    </a:cubicBezTo>
                    <a:cubicBezTo>
                      <a:pt x="465" y="334"/>
                      <a:pt x="465" y="334"/>
                      <a:pt x="465" y="334"/>
                    </a:cubicBezTo>
                    <a:cubicBezTo>
                      <a:pt x="465" y="335"/>
                      <a:pt x="465" y="335"/>
                      <a:pt x="465" y="335"/>
                    </a:cubicBezTo>
                    <a:cubicBezTo>
                      <a:pt x="466" y="335"/>
                      <a:pt x="466" y="335"/>
                      <a:pt x="466" y="335"/>
                    </a:cubicBezTo>
                    <a:cubicBezTo>
                      <a:pt x="466" y="335"/>
                      <a:pt x="466" y="335"/>
                      <a:pt x="466" y="335"/>
                    </a:cubicBezTo>
                    <a:cubicBezTo>
                      <a:pt x="466" y="336"/>
                      <a:pt x="466" y="336"/>
                      <a:pt x="466" y="336"/>
                    </a:cubicBezTo>
                    <a:cubicBezTo>
                      <a:pt x="467" y="336"/>
                      <a:pt x="467" y="336"/>
                      <a:pt x="467" y="336"/>
                    </a:cubicBezTo>
                    <a:cubicBezTo>
                      <a:pt x="467" y="337"/>
                      <a:pt x="467" y="337"/>
                      <a:pt x="467" y="337"/>
                    </a:cubicBezTo>
                    <a:cubicBezTo>
                      <a:pt x="467" y="337"/>
                      <a:pt x="467" y="337"/>
                      <a:pt x="467" y="337"/>
                    </a:cubicBezTo>
                    <a:cubicBezTo>
                      <a:pt x="468" y="338"/>
                      <a:pt x="468" y="338"/>
                      <a:pt x="468" y="338"/>
                    </a:cubicBezTo>
                    <a:cubicBezTo>
                      <a:pt x="468" y="338"/>
                      <a:pt x="468" y="338"/>
                      <a:pt x="468" y="338"/>
                    </a:cubicBezTo>
                    <a:cubicBezTo>
                      <a:pt x="469" y="338"/>
                      <a:pt x="469" y="338"/>
                      <a:pt x="469" y="338"/>
                    </a:cubicBezTo>
                    <a:cubicBezTo>
                      <a:pt x="469" y="338"/>
                      <a:pt x="469" y="338"/>
                      <a:pt x="469" y="338"/>
                    </a:cubicBezTo>
                    <a:cubicBezTo>
                      <a:pt x="469" y="338"/>
                      <a:pt x="469" y="338"/>
                      <a:pt x="469" y="338"/>
                    </a:cubicBezTo>
                    <a:cubicBezTo>
                      <a:pt x="469" y="338"/>
                      <a:pt x="469" y="338"/>
                      <a:pt x="469" y="338"/>
                    </a:cubicBezTo>
                    <a:cubicBezTo>
                      <a:pt x="469" y="339"/>
                      <a:pt x="469" y="339"/>
                      <a:pt x="469" y="339"/>
                    </a:cubicBezTo>
                    <a:cubicBezTo>
                      <a:pt x="469" y="339"/>
                      <a:pt x="469" y="339"/>
                      <a:pt x="469" y="339"/>
                    </a:cubicBezTo>
                    <a:cubicBezTo>
                      <a:pt x="470" y="339"/>
                      <a:pt x="470" y="339"/>
                      <a:pt x="470" y="339"/>
                    </a:cubicBezTo>
                    <a:cubicBezTo>
                      <a:pt x="471" y="339"/>
                      <a:pt x="471" y="339"/>
                      <a:pt x="471" y="339"/>
                    </a:cubicBezTo>
                    <a:cubicBezTo>
                      <a:pt x="471" y="340"/>
                      <a:pt x="471" y="340"/>
                      <a:pt x="471" y="340"/>
                    </a:cubicBezTo>
                    <a:cubicBezTo>
                      <a:pt x="471" y="340"/>
                      <a:pt x="471" y="340"/>
                      <a:pt x="471" y="340"/>
                    </a:cubicBezTo>
                    <a:cubicBezTo>
                      <a:pt x="472" y="341"/>
                      <a:pt x="472" y="341"/>
                      <a:pt x="472" y="341"/>
                    </a:cubicBezTo>
                    <a:cubicBezTo>
                      <a:pt x="472" y="341"/>
                      <a:pt x="472" y="341"/>
                      <a:pt x="472" y="341"/>
                    </a:cubicBezTo>
                    <a:cubicBezTo>
                      <a:pt x="472" y="342"/>
                      <a:pt x="472" y="342"/>
                      <a:pt x="472" y="342"/>
                    </a:cubicBezTo>
                    <a:cubicBezTo>
                      <a:pt x="473" y="343"/>
                      <a:pt x="473" y="343"/>
                      <a:pt x="473" y="343"/>
                    </a:cubicBezTo>
                    <a:cubicBezTo>
                      <a:pt x="473" y="343"/>
                      <a:pt x="473" y="343"/>
                      <a:pt x="473" y="343"/>
                    </a:cubicBezTo>
                    <a:cubicBezTo>
                      <a:pt x="473" y="344"/>
                      <a:pt x="473" y="344"/>
                      <a:pt x="473" y="344"/>
                    </a:cubicBezTo>
                    <a:cubicBezTo>
                      <a:pt x="473" y="344"/>
                      <a:pt x="473" y="344"/>
                      <a:pt x="473" y="344"/>
                    </a:cubicBezTo>
                    <a:cubicBezTo>
                      <a:pt x="474" y="345"/>
                      <a:pt x="474" y="345"/>
                      <a:pt x="474" y="345"/>
                    </a:cubicBezTo>
                    <a:cubicBezTo>
                      <a:pt x="474" y="345"/>
                      <a:pt x="474" y="345"/>
                      <a:pt x="474" y="345"/>
                    </a:cubicBezTo>
                    <a:cubicBezTo>
                      <a:pt x="474" y="346"/>
                      <a:pt x="474" y="346"/>
                      <a:pt x="474" y="346"/>
                    </a:cubicBezTo>
                    <a:cubicBezTo>
                      <a:pt x="474" y="347"/>
                      <a:pt x="474" y="347"/>
                      <a:pt x="474" y="347"/>
                    </a:cubicBezTo>
                    <a:cubicBezTo>
                      <a:pt x="475" y="348"/>
                      <a:pt x="475" y="348"/>
                      <a:pt x="475" y="348"/>
                    </a:cubicBezTo>
                    <a:cubicBezTo>
                      <a:pt x="475" y="348"/>
                      <a:pt x="475" y="348"/>
                      <a:pt x="475" y="348"/>
                    </a:cubicBezTo>
                    <a:cubicBezTo>
                      <a:pt x="476" y="350"/>
                      <a:pt x="476" y="350"/>
                      <a:pt x="476" y="350"/>
                    </a:cubicBezTo>
                    <a:cubicBezTo>
                      <a:pt x="476" y="350"/>
                      <a:pt x="476" y="350"/>
                      <a:pt x="476" y="350"/>
                    </a:cubicBezTo>
                    <a:cubicBezTo>
                      <a:pt x="475" y="351"/>
                      <a:pt x="475" y="351"/>
                      <a:pt x="475" y="351"/>
                    </a:cubicBezTo>
                    <a:cubicBezTo>
                      <a:pt x="475" y="352"/>
                      <a:pt x="475" y="352"/>
                      <a:pt x="475" y="352"/>
                    </a:cubicBezTo>
                    <a:cubicBezTo>
                      <a:pt x="475" y="353"/>
                      <a:pt x="475" y="353"/>
                      <a:pt x="475" y="353"/>
                    </a:cubicBezTo>
                    <a:cubicBezTo>
                      <a:pt x="475" y="354"/>
                      <a:pt x="475" y="354"/>
                      <a:pt x="475" y="354"/>
                    </a:cubicBezTo>
                    <a:cubicBezTo>
                      <a:pt x="474" y="355"/>
                      <a:pt x="474" y="355"/>
                      <a:pt x="474" y="355"/>
                    </a:cubicBezTo>
                    <a:cubicBezTo>
                      <a:pt x="474" y="356"/>
                      <a:pt x="474" y="356"/>
                      <a:pt x="474" y="356"/>
                    </a:cubicBezTo>
                    <a:cubicBezTo>
                      <a:pt x="474" y="357"/>
                      <a:pt x="474" y="357"/>
                      <a:pt x="474" y="357"/>
                    </a:cubicBezTo>
                    <a:cubicBezTo>
                      <a:pt x="475" y="357"/>
                      <a:pt x="475" y="357"/>
                      <a:pt x="475" y="357"/>
                    </a:cubicBezTo>
                    <a:cubicBezTo>
                      <a:pt x="475" y="356"/>
                      <a:pt x="475" y="356"/>
                      <a:pt x="475" y="356"/>
                    </a:cubicBezTo>
                    <a:cubicBezTo>
                      <a:pt x="476" y="355"/>
                      <a:pt x="476" y="355"/>
                      <a:pt x="476" y="355"/>
                    </a:cubicBezTo>
                    <a:cubicBezTo>
                      <a:pt x="476" y="355"/>
                      <a:pt x="476" y="355"/>
                      <a:pt x="476" y="355"/>
                    </a:cubicBezTo>
                    <a:cubicBezTo>
                      <a:pt x="476" y="356"/>
                      <a:pt x="476" y="356"/>
                      <a:pt x="476" y="356"/>
                    </a:cubicBezTo>
                    <a:cubicBezTo>
                      <a:pt x="476" y="357"/>
                      <a:pt x="476" y="357"/>
                      <a:pt x="476" y="357"/>
                    </a:cubicBezTo>
                    <a:cubicBezTo>
                      <a:pt x="476" y="357"/>
                      <a:pt x="477" y="356"/>
                      <a:pt x="477" y="356"/>
                    </a:cubicBezTo>
                    <a:cubicBezTo>
                      <a:pt x="477" y="356"/>
                      <a:pt x="477" y="356"/>
                      <a:pt x="477" y="356"/>
                    </a:cubicBezTo>
                    <a:cubicBezTo>
                      <a:pt x="477" y="357"/>
                      <a:pt x="477" y="357"/>
                      <a:pt x="477" y="357"/>
                    </a:cubicBezTo>
                    <a:cubicBezTo>
                      <a:pt x="477" y="357"/>
                      <a:pt x="477" y="357"/>
                      <a:pt x="477" y="357"/>
                    </a:cubicBezTo>
                    <a:cubicBezTo>
                      <a:pt x="478" y="357"/>
                      <a:pt x="478" y="357"/>
                      <a:pt x="478" y="357"/>
                    </a:cubicBezTo>
                    <a:cubicBezTo>
                      <a:pt x="478" y="357"/>
                      <a:pt x="478" y="357"/>
                      <a:pt x="478" y="357"/>
                    </a:cubicBezTo>
                    <a:cubicBezTo>
                      <a:pt x="479" y="358"/>
                      <a:pt x="479" y="358"/>
                      <a:pt x="479" y="358"/>
                    </a:cubicBezTo>
                    <a:cubicBezTo>
                      <a:pt x="480" y="358"/>
                      <a:pt x="480" y="358"/>
                      <a:pt x="480" y="358"/>
                    </a:cubicBezTo>
                    <a:cubicBezTo>
                      <a:pt x="480" y="357"/>
                      <a:pt x="480" y="357"/>
                      <a:pt x="480" y="357"/>
                    </a:cubicBezTo>
                    <a:cubicBezTo>
                      <a:pt x="481" y="356"/>
                      <a:pt x="481" y="356"/>
                      <a:pt x="481" y="356"/>
                    </a:cubicBezTo>
                    <a:cubicBezTo>
                      <a:pt x="481" y="355"/>
                      <a:pt x="481" y="355"/>
                      <a:pt x="481" y="355"/>
                    </a:cubicBezTo>
                    <a:cubicBezTo>
                      <a:pt x="482" y="355"/>
                      <a:pt x="482" y="355"/>
                      <a:pt x="482" y="355"/>
                    </a:cubicBezTo>
                    <a:cubicBezTo>
                      <a:pt x="482" y="355"/>
                      <a:pt x="482" y="355"/>
                      <a:pt x="482" y="355"/>
                    </a:cubicBezTo>
                    <a:cubicBezTo>
                      <a:pt x="483" y="355"/>
                      <a:pt x="483" y="355"/>
                      <a:pt x="483" y="355"/>
                    </a:cubicBezTo>
                    <a:cubicBezTo>
                      <a:pt x="483" y="354"/>
                      <a:pt x="483" y="354"/>
                      <a:pt x="483" y="354"/>
                    </a:cubicBezTo>
                    <a:cubicBezTo>
                      <a:pt x="483" y="354"/>
                      <a:pt x="483" y="354"/>
                      <a:pt x="483" y="354"/>
                    </a:cubicBezTo>
                    <a:cubicBezTo>
                      <a:pt x="483" y="354"/>
                      <a:pt x="483" y="354"/>
                      <a:pt x="483" y="354"/>
                    </a:cubicBezTo>
                    <a:cubicBezTo>
                      <a:pt x="483" y="355"/>
                      <a:pt x="483" y="355"/>
                      <a:pt x="483" y="355"/>
                    </a:cubicBezTo>
                    <a:cubicBezTo>
                      <a:pt x="483" y="355"/>
                      <a:pt x="484" y="355"/>
                      <a:pt x="484" y="355"/>
                    </a:cubicBezTo>
                    <a:cubicBezTo>
                      <a:pt x="484" y="355"/>
                      <a:pt x="484" y="354"/>
                      <a:pt x="484" y="354"/>
                    </a:cubicBezTo>
                    <a:cubicBezTo>
                      <a:pt x="485" y="354"/>
                      <a:pt x="485" y="354"/>
                      <a:pt x="485" y="354"/>
                    </a:cubicBezTo>
                    <a:cubicBezTo>
                      <a:pt x="485" y="353"/>
                      <a:pt x="485" y="353"/>
                      <a:pt x="485" y="353"/>
                    </a:cubicBezTo>
                    <a:cubicBezTo>
                      <a:pt x="485" y="353"/>
                      <a:pt x="485" y="353"/>
                      <a:pt x="485" y="353"/>
                    </a:cubicBezTo>
                    <a:cubicBezTo>
                      <a:pt x="485" y="353"/>
                      <a:pt x="485" y="352"/>
                      <a:pt x="485" y="352"/>
                    </a:cubicBezTo>
                    <a:cubicBezTo>
                      <a:pt x="485" y="352"/>
                      <a:pt x="485" y="352"/>
                      <a:pt x="485" y="352"/>
                    </a:cubicBezTo>
                    <a:cubicBezTo>
                      <a:pt x="485" y="351"/>
                      <a:pt x="485" y="351"/>
                      <a:pt x="485" y="351"/>
                    </a:cubicBezTo>
                    <a:cubicBezTo>
                      <a:pt x="485" y="351"/>
                      <a:pt x="485" y="351"/>
                      <a:pt x="485" y="351"/>
                    </a:cubicBezTo>
                    <a:cubicBezTo>
                      <a:pt x="486" y="351"/>
                      <a:pt x="486" y="351"/>
                      <a:pt x="486" y="351"/>
                    </a:cubicBezTo>
                    <a:cubicBezTo>
                      <a:pt x="486" y="352"/>
                      <a:pt x="486" y="352"/>
                      <a:pt x="486" y="352"/>
                    </a:cubicBezTo>
                    <a:cubicBezTo>
                      <a:pt x="486" y="352"/>
                      <a:pt x="486" y="352"/>
                      <a:pt x="486" y="352"/>
                    </a:cubicBezTo>
                    <a:cubicBezTo>
                      <a:pt x="486" y="353"/>
                      <a:pt x="486" y="353"/>
                      <a:pt x="486" y="353"/>
                    </a:cubicBezTo>
                    <a:cubicBezTo>
                      <a:pt x="487" y="353"/>
                      <a:pt x="487" y="353"/>
                      <a:pt x="487" y="353"/>
                    </a:cubicBezTo>
                    <a:cubicBezTo>
                      <a:pt x="487" y="354"/>
                      <a:pt x="487" y="354"/>
                      <a:pt x="487" y="354"/>
                    </a:cubicBezTo>
                    <a:cubicBezTo>
                      <a:pt x="487" y="354"/>
                      <a:pt x="487" y="354"/>
                      <a:pt x="488" y="354"/>
                    </a:cubicBezTo>
                    <a:cubicBezTo>
                      <a:pt x="488" y="355"/>
                      <a:pt x="488" y="355"/>
                      <a:pt x="488" y="355"/>
                    </a:cubicBezTo>
                    <a:cubicBezTo>
                      <a:pt x="489" y="355"/>
                      <a:pt x="489" y="355"/>
                      <a:pt x="489" y="355"/>
                    </a:cubicBezTo>
                    <a:cubicBezTo>
                      <a:pt x="489" y="356"/>
                      <a:pt x="489" y="356"/>
                      <a:pt x="489" y="356"/>
                    </a:cubicBezTo>
                    <a:cubicBezTo>
                      <a:pt x="489" y="356"/>
                      <a:pt x="489" y="356"/>
                      <a:pt x="489" y="356"/>
                    </a:cubicBezTo>
                    <a:cubicBezTo>
                      <a:pt x="489" y="357"/>
                      <a:pt x="489" y="357"/>
                      <a:pt x="489" y="357"/>
                    </a:cubicBezTo>
                    <a:cubicBezTo>
                      <a:pt x="489" y="358"/>
                      <a:pt x="489" y="358"/>
                      <a:pt x="489" y="358"/>
                    </a:cubicBezTo>
                    <a:cubicBezTo>
                      <a:pt x="489" y="359"/>
                      <a:pt x="489" y="359"/>
                      <a:pt x="489" y="359"/>
                    </a:cubicBezTo>
                    <a:cubicBezTo>
                      <a:pt x="489" y="360"/>
                      <a:pt x="489" y="360"/>
                      <a:pt x="489" y="360"/>
                    </a:cubicBezTo>
                    <a:cubicBezTo>
                      <a:pt x="489" y="361"/>
                      <a:pt x="489" y="361"/>
                      <a:pt x="489" y="361"/>
                    </a:cubicBezTo>
                    <a:cubicBezTo>
                      <a:pt x="489" y="362"/>
                      <a:pt x="489" y="362"/>
                      <a:pt x="489" y="362"/>
                    </a:cubicBezTo>
                    <a:cubicBezTo>
                      <a:pt x="490" y="362"/>
                      <a:pt x="490" y="362"/>
                      <a:pt x="490" y="362"/>
                    </a:cubicBezTo>
                    <a:cubicBezTo>
                      <a:pt x="490" y="362"/>
                      <a:pt x="490" y="362"/>
                      <a:pt x="490" y="362"/>
                    </a:cubicBezTo>
                    <a:cubicBezTo>
                      <a:pt x="490" y="362"/>
                      <a:pt x="490" y="362"/>
                      <a:pt x="490" y="363"/>
                    </a:cubicBezTo>
                    <a:cubicBezTo>
                      <a:pt x="490" y="364"/>
                      <a:pt x="490" y="364"/>
                      <a:pt x="490" y="364"/>
                    </a:cubicBezTo>
                    <a:cubicBezTo>
                      <a:pt x="490" y="365"/>
                      <a:pt x="490" y="365"/>
                      <a:pt x="490" y="365"/>
                    </a:cubicBezTo>
                    <a:cubicBezTo>
                      <a:pt x="490" y="365"/>
                      <a:pt x="491" y="365"/>
                      <a:pt x="491" y="366"/>
                    </a:cubicBezTo>
                    <a:cubicBezTo>
                      <a:pt x="491" y="366"/>
                      <a:pt x="491" y="366"/>
                      <a:pt x="491" y="366"/>
                    </a:cubicBezTo>
                    <a:cubicBezTo>
                      <a:pt x="491" y="366"/>
                      <a:pt x="491" y="366"/>
                      <a:pt x="491" y="367"/>
                    </a:cubicBezTo>
                    <a:cubicBezTo>
                      <a:pt x="492" y="367"/>
                      <a:pt x="492" y="368"/>
                      <a:pt x="492" y="368"/>
                    </a:cubicBezTo>
                    <a:cubicBezTo>
                      <a:pt x="492" y="369"/>
                      <a:pt x="492" y="369"/>
                      <a:pt x="492" y="369"/>
                    </a:cubicBezTo>
                    <a:cubicBezTo>
                      <a:pt x="493" y="370"/>
                      <a:pt x="493" y="370"/>
                      <a:pt x="493" y="370"/>
                    </a:cubicBezTo>
                    <a:cubicBezTo>
                      <a:pt x="493" y="371"/>
                      <a:pt x="493" y="371"/>
                      <a:pt x="493" y="371"/>
                    </a:cubicBezTo>
                    <a:cubicBezTo>
                      <a:pt x="493" y="372"/>
                      <a:pt x="493" y="372"/>
                      <a:pt x="493" y="372"/>
                    </a:cubicBezTo>
                    <a:cubicBezTo>
                      <a:pt x="493" y="372"/>
                      <a:pt x="493" y="372"/>
                      <a:pt x="493" y="372"/>
                    </a:cubicBezTo>
                    <a:cubicBezTo>
                      <a:pt x="493" y="373"/>
                      <a:pt x="493" y="373"/>
                      <a:pt x="493" y="373"/>
                    </a:cubicBezTo>
                    <a:cubicBezTo>
                      <a:pt x="493" y="374"/>
                      <a:pt x="493" y="374"/>
                      <a:pt x="493" y="374"/>
                    </a:cubicBezTo>
                    <a:cubicBezTo>
                      <a:pt x="493" y="374"/>
                      <a:pt x="493" y="374"/>
                      <a:pt x="493" y="374"/>
                    </a:cubicBezTo>
                    <a:cubicBezTo>
                      <a:pt x="492" y="374"/>
                      <a:pt x="492" y="374"/>
                      <a:pt x="492" y="374"/>
                    </a:cubicBezTo>
                    <a:cubicBezTo>
                      <a:pt x="493" y="375"/>
                      <a:pt x="493" y="375"/>
                      <a:pt x="493" y="375"/>
                    </a:cubicBezTo>
                    <a:cubicBezTo>
                      <a:pt x="493" y="375"/>
                      <a:pt x="493" y="375"/>
                      <a:pt x="493" y="375"/>
                    </a:cubicBezTo>
                    <a:cubicBezTo>
                      <a:pt x="493" y="375"/>
                      <a:pt x="493" y="376"/>
                      <a:pt x="493" y="376"/>
                    </a:cubicBezTo>
                    <a:cubicBezTo>
                      <a:pt x="493" y="376"/>
                      <a:pt x="494" y="375"/>
                      <a:pt x="493" y="376"/>
                    </a:cubicBezTo>
                    <a:cubicBezTo>
                      <a:pt x="493" y="378"/>
                      <a:pt x="493" y="378"/>
                      <a:pt x="493" y="378"/>
                    </a:cubicBezTo>
                    <a:cubicBezTo>
                      <a:pt x="493" y="379"/>
                      <a:pt x="493" y="379"/>
                      <a:pt x="493" y="379"/>
                    </a:cubicBezTo>
                    <a:cubicBezTo>
                      <a:pt x="493" y="379"/>
                      <a:pt x="493" y="379"/>
                      <a:pt x="493" y="379"/>
                    </a:cubicBezTo>
                    <a:cubicBezTo>
                      <a:pt x="493" y="380"/>
                      <a:pt x="493" y="380"/>
                      <a:pt x="493" y="380"/>
                    </a:cubicBezTo>
                    <a:cubicBezTo>
                      <a:pt x="492" y="380"/>
                      <a:pt x="492" y="380"/>
                      <a:pt x="492" y="380"/>
                    </a:cubicBezTo>
                    <a:cubicBezTo>
                      <a:pt x="492" y="382"/>
                      <a:pt x="492" y="382"/>
                      <a:pt x="492" y="382"/>
                    </a:cubicBezTo>
                    <a:cubicBezTo>
                      <a:pt x="492" y="382"/>
                      <a:pt x="492" y="382"/>
                      <a:pt x="492" y="382"/>
                    </a:cubicBezTo>
                    <a:cubicBezTo>
                      <a:pt x="493" y="382"/>
                      <a:pt x="493" y="382"/>
                      <a:pt x="493" y="382"/>
                    </a:cubicBezTo>
                    <a:cubicBezTo>
                      <a:pt x="493" y="383"/>
                      <a:pt x="493" y="383"/>
                      <a:pt x="493" y="383"/>
                    </a:cubicBezTo>
                    <a:cubicBezTo>
                      <a:pt x="493" y="384"/>
                      <a:pt x="493" y="384"/>
                      <a:pt x="493" y="384"/>
                    </a:cubicBezTo>
                    <a:cubicBezTo>
                      <a:pt x="493" y="384"/>
                      <a:pt x="493" y="384"/>
                      <a:pt x="493" y="384"/>
                    </a:cubicBezTo>
                    <a:cubicBezTo>
                      <a:pt x="492" y="385"/>
                      <a:pt x="492" y="385"/>
                      <a:pt x="492" y="385"/>
                    </a:cubicBezTo>
                    <a:cubicBezTo>
                      <a:pt x="492" y="385"/>
                      <a:pt x="492" y="385"/>
                      <a:pt x="492" y="385"/>
                    </a:cubicBezTo>
                    <a:cubicBezTo>
                      <a:pt x="492" y="386"/>
                      <a:pt x="492" y="386"/>
                      <a:pt x="492" y="386"/>
                    </a:cubicBezTo>
                    <a:cubicBezTo>
                      <a:pt x="492" y="386"/>
                      <a:pt x="492" y="387"/>
                      <a:pt x="492" y="387"/>
                    </a:cubicBezTo>
                    <a:cubicBezTo>
                      <a:pt x="492" y="387"/>
                      <a:pt x="491" y="387"/>
                      <a:pt x="491" y="387"/>
                    </a:cubicBezTo>
                    <a:cubicBezTo>
                      <a:pt x="491" y="388"/>
                      <a:pt x="491" y="388"/>
                      <a:pt x="491" y="388"/>
                    </a:cubicBezTo>
                    <a:cubicBezTo>
                      <a:pt x="491" y="389"/>
                      <a:pt x="491" y="389"/>
                      <a:pt x="491" y="389"/>
                    </a:cubicBezTo>
                    <a:cubicBezTo>
                      <a:pt x="491" y="389"/>
                      <a:pt x="491" y="389"/>
                      <a:pt x="491" y="389"/>
                    </a:cubicBezTo>
                    <a:cubicBezTo>
                      <a:pt x="491" y="390"/>
                      <a:pt x="491" y="390"/>
                      <a:pt x="491" y="390"/>
                    </a:cubicBezTo>
                    <a:cubicBezTo>
                      <a:pt x="491" y="390"/>
                      <a:pt x="491" y="390"/>
                      <a:pt x="491" y="390"/>
                    </a:cubicBezTo>
                    <a:cubicBezTo>
                      <a:pt x="492" y="390"/>
                      <a:pt x="492" y="390"/>
                      <a:pt x="492" y="390"/>
                    </a:cubicBezTo>
                    <a:cubicBezTo>
                      <a:pt x="493" y="390"/>
                      <a:pt x="493" y="390"/>
                      <a:pt x="493" y="390"/>
                    </a:cubicBezTo>
                    <a:cubicBezTo>
                      <a:pt x="493" y="390"/>
                      <a:pt x="493" y="390"/>
                      <a:pt x="493" y="390"/>
                    </a:cubicBezTo>
                    <a:cubicBezTo>
                      <a:pt x="494" y="391"/>
                      <a:pt x="494" y="391"/>
                      <a:pt x="494" y="391"/>
                    </a:cubicBezTo>
                    <a:cubicBezTo>
                      <a:pt x="495" y="392"/>
                      <a:pt x="495" y="392"/>
                      <a:pt x="495" y="392"/>
                    </a:cubicBezTo>
                    <a:cubicBezTo>
                      <a:pt x="494" y="392"/>
                      <a:pt x="494" y="392"/>
                      <a:pt x="494" y="392"/>
                    </a:cubicBezTo>
                    <a:cubicBezTo>
                      <a:pt x="495" y="393"/>
                      <a:pt x="495" y="393"/>
                      <a:pt x="495" y="393"/>
                    </a:cubicBezTo>
                    <a:cubicBezTo>
                      <a:pt x="495" y="393"/>
                      <a:pt x="495" y="393"/>
                      <a:pt x="495" y="393"/>
                    </a:cubicBezTo>
                    <a:cubicBezTo>
                      <a:pt x="496" y="394"/>
                      <a:pt x="496" y="394"/>
                      <a:pt x="496" y="394"/>
                    </a:cubicBezTo>
                    <a:cubicBezTo>
                      <a:pt x="497" y="394"/>
                      <a:pt x="497" y="394"/>
                      <a:pt x="497" y="394"/>
                    </a:cubicBezTo>
                    <a:cubicBezTo>
                      <a:pt x="498" y="395"/>
                      <a:pt x="498" y="395"/>
                      <a:pt x="498" y="395"/>
                    </a:cubicBezTo>
                    <a:cubicBezTo>
                      <a:pt x="498" y="396"/>
                      <a:pt x="498" y="396"/>
                      <a:pt x="498" y="396"/>
                    </a:cubicBezTo>
                    <a:cubicBezTo>
                      <a:pt x="498" y="397"/>
                      <a:pt x="498" y="397"/>
                      <a:pt x="498" y="397"/>
                    </a:cubicBezTo>
                    <a:cubicBezTo>
                      <a:pt x="498" y="397"/>
                      <a:pt x="498" y="397"/>
                      <a:pt x="498" y="397"/>
                    </a:cubicBezTo>
                    <a:cubicBezTo>
                      <a:pt x="499" y="397"/>
                      <a:pt x="499" y="397"/>
                      <a:pt x="499" y="397"/>
                    </a:cubicBezTo>
                    <a:cubicBezTo>
                      <a:pt x="499" y="398"/>
                      <a:pt x="499" y="398"/>
                      <a:pt x="499" y="398"/>
                    </a:cubicBezTo>
                    <a:cubicBezTo>
                      <a:pt x="500" y="398"/>
                      <a:pt x="500" y="398"/>
                      <a:pt x="500" y="398"/>
                    </a:cubicBezTo>
                    <a:cubicBezTo>
                      <a:pt x="500" y="399"/>
                      <a:pt x="500" y="399"/>
                      <a:pt x="500" y="399"/>
                    </a:cubicBezTo>
                    <a:cubicBezTo>
                      <a:pt x="500" y="400"/>
                      <a:pt x="500" y="400"/>
                      <a:pt x="500" y="400"/>
                    </a:cubicBezTo>
                    <a:cubicBezTo>
                      <a:pt x="500" y="401"/>
                      <a:pt x="500" y="401"/>
                      <a:pt x="500" y="401"/>
                    </a:cubicBezTo>
                    <a:cubicBezTo>
                      <a:pt x="500" y="402"/>
                      <a:pt x="500" y="402"/>
                      <a:pt x="500" y="402"/>
                    </a:cubicBezTo>
                    <a:cubicBezTo>
                      <a:pt x="500" y="402"/>
                      <a:pt x="500" y="402"/>
                      <a:pt x="500" y="402"/>
                    </a:cubicBezTo>
                    <a:cubicBezTo>
                      <a:pt x="500" y="404"/>
                      <a:pt x="500" y="404"/>
                      <a:pt x="500" y="404"/>
                    </a:cubicBezTo>
                    <a:cubicBezTo>
                      <a:pt x="500" y="404"/>
                      <a:pt x="500" y="404"/>
                      <a:pt x="500" y="404"/>
                    </a:cubicBezTo>
                    <a:cubicBezTo>
                      <a:pt x="501" y="405"/>
                      <a:pt x="501" y="405"/>
                      <a:pt x="501" y="405"/>
                    </a:cubicBezTo>
                    <a:cubicBezTo>
                      <a:pt x="501" y="405"/>
                      <a:pt x="501" y="405"/>
                      <a:pt x="501" y="405"/>
                    </a:cubicBezTo>
                    <a:cubicBezTo>
                      <a:pt x="501" y="406"/>
                      <a:pt x="501" y="406"/>
                      <a:pt x="501" y="406"/>
                    </a:cubicBezTo>
                    <a:cubicBezTo>
                      <a:pt x="501" y="407"/>
                      <a:pt x="501" y="407"/>
                      <a:pt x="501" y="407"/>
                    </a:cubicBezTo>
                    <a:cubicBezTo>
                      <a:pt x="501" y="407"/>
                      <a:pt x="501" y="407"/>
                      <a:pt x="501" y="407"/>
                    </a:cubicBezTo>
                    <a:cubicBezTo>
                      <a:pt x="502" y="408"/>
                      <a:pt x="502" y="408"/>
                      <a:pt x="502" y="408"/>
                    </a:cubicBezTo>
                    <a:cubicBezTo>
                      <a:pt x="502" y="408"/>
                      <a:pt x="502" y="408"/>
                      <a:pt x="502" y="408"/>
                    </a:cubicBezTo>
                    <a:cubicBezTo>
                      <a:pt x="502" y="409"/>
                      <a:pt x="502" y="409"/>
                      <a:pt x="502" y="409"/>
                    </a:cubicBezTo>
                    <a:cubicBezTo>
                      <a:pt x="502" y="409"/>
                      <a:pt x="502" y="410"/>
                      <a:pt x="502" y="410"/>
                    </a:cubicBezTo>
                    <a:cubicBezTo>
                      <a:pt x="502" y="410"/>
                      <a:pt x="503" y="410"/>
                      <a:pt x="503" y="410"/>
                    </a:cubicBezTo>
                    <a:cubicBezTo>
                      <a:pt x="504" y="411"/>
                      <a:pt x="504" y="411"/>
                      <a:pt x="504" y="411"/>
                    </a:cubicBezTo>
                    <a:cubicBezTo>
                      <a:pt x="504" y="411"/>
                      <a:pt x="504" y="411"/>
                      <a:pt x="504" y="411"/>
                    </a:cubicBezTo>
                    <a:cubicBezTo>
                      <a:pt x="504" y="412"/>
                      <a:pt x="504" y="412"/>
                      <a:pt x="504" y="412"/>
                    </a:cubicBezTo>
                    <a:cubicBezTo>
                      <a:pt x="504" y="412"/>
                      <a:pt x="504" y="412"/>
                      <a:pt x="504" y="412"/>
                    </a:cubicBezTo>
                    <a:cubicBezTo>
                      <a:pt x="504" y="413"/>
                      <a:pt x="504" y="413"/>
                      <a:pt x="504" y="413"/>
                    </a:cubicBezTo>
                    <a:cubicBezTo>
                      <a:pt x="504" y="413"/>
                      <a:pt x="504" y="413"/>
                      <a:pt x="504" y="413"/>
                    </a:cubicBezTo>
                    <a:cubicBezTo>
                      <a:pt x="505" y="414"/>
                      <a:pt x="505" y="414"/>
                      <a:pt x="505" y="414"/>
                    </a:cubicBezTo>
                    <a:cubicBezTo>
                      <a:pt x="505" y="414"/>
                      <a:pt x="505" y="414"/>
                      <a:pt x="505" y="414"/>
                    </a:cubicBezTo>
                    <a:cubicBezTo>
                      <a:pt x="506" y="415"/>
                      <a:pt x="506" y="415"/>
                      <a:pt x="506" y="415"/>
                    </a:cubicBezTo>
                    <a:cubicBezTo>
                      <a:pt x="507" y="416"/>
                      <a:pt x="507" y="416"/>
                      <a:pt x="507" y="416"/>
                    </a:cubicBezTo>
                    <a:cubicBezTo>
                      <a:pt x="508" y="416"/>
                      <a:pt x="508" y="416"/>
                      <a:pt x="508" y="416"/>
                    </a:cubicBezTo>
                    <a:cubicBezTo>
                      <a:pt x="509" y="417"/>
                      <a:pt x="509" y="417"/>
                      <a:pt x="509" y="417"/>
                    </a:cubicBezTo>
                    <a:cubicBezTo>
                      <a:pt x="510" y="417"/>
                      <a:pt x="510" y="417"/>
                      <a:pt x="510" y="417"/>
                    </a:cubicBezTo>
                    <a:cubicBezTo>
                      <a:pt x="510" y="417"/>
                      <a:pt x="510" y="417"/>
                      <a:pt x="510" y="417"/>
                    </a:cubicBezTo>
                    <a:cubicBezTo>
                      <a:pt x="510" y="418"/>
                      <a:pt x="510" y="418"/>
                      <a:pt x="510" y="418"/>
                    </a:cubicBezTo>
                    <a:cubicBezTo>
                      <a:pt x="511" y="418"/>
                      <a:pt x="511" y="418"/>
                      <a:pt x="511" y="418"/>
                    </a:cubicBezTo>
                    <a:cubicBezTo>
                      <a:pt x="512" y="418"/>
                      <a:pt x="512" y="418"/>
                      <a:pt x="512" y="418"/>
                    </a:cubicBezTo>
                    <a:cubicBezTo>
                      <a:pt x="513" y="419"/>
                      <a:pt x="513" y="419"/>
                      <a:pt x="513" y="419"/>
                    </a:cubicBezTo>
                    <a:cubicBezTo>
                      <a:pt x="513" y="419"/>
                      <a:pt x="513" y="419"/>
                      <a:pt x="513" y="419"/>
                    </a:cubicBezTo>
                    <a:cubicBezTo>
                      <a:pt x="514" y="419"/>
                      <a:pt x="514" y="420"/>
                      <a:pt x="514" y="420"/>
                    </a:cubicBezTo>
                    <a:cubicBezTo>
                      <a:pt x="514" y="420"/>
                      <a:pt x="514" y="420"/>
                      <a:pt x="514" y="420"/>
                    </a:cubicBezTo>
                    <a:cubicBezTo>
                      <a:pt x="515" y="420"/>
                      <a:pt x="515" y="420"/>
                      <a:pt x="515" y="420"/>
                    </a:cubicBezTo>
                    <a:cubicBezTo>
                      <a:pt x="516" y="421"/>
                      <a:pt x="516" y="421"/>
                      <a:pt x="516" y="421"/>
                    </a:cubicBezTo>
                    <a:cubicBezTo>
                      <a:pt x="516" y="421"/>
                      <a:pt x="516" y="421"/>
                      <a:pt x="516" y="421"/>
                    </a:cubicBezTo>
                    <a:cubicBezTo>
                      <a:pt x="517" y="420"/>
                      <a:pt x="517" y="420"/>
                      <a:pt x="517" y="420"/>
                    </a:cubicBezTo>
                    <a:cubicBezTo>
                      <a:pt x="517" y="419"/>
                      <a:pt x="517" y="419"/>
                      <a:pt x="517" y="419"/>
                    </a:cubicBezTo>
                    <a:cubicBezTo>
                      <a:pt x="517" y="419"/>
                      <a:pt x="517" y="419"/>
                      <a:pt x="517" y="418"/>
                    </a:cubicBezTo>
                    <a:cubicBezTo>
                      <a:pt x="517" y="418"/>
                      <a:pt x="516" y="417"/>
                      <a:pt x="516" y="417"/>
                    </a:cubicBezTo>
                    <a:cubicBezTo>
                      <a:pt x="516" y="416"/>
                      <a:pt x="516" y="416"/>
                      <a:pt x="516" y="416"/>
                    </a:cubicBezTo>
                    <a:cubicBezTo>
                      <a:pt x="515" y="415"/>
                      <a:pt x="515" y="415"/>
                      <a:pt x="515" y="415"/>
                    </a:cubicBezTo>
                    <a:cubicBezTo>
                      <a:pt x="514" y="415"/>
                      <a:pt x="514" y="415"/>
                      <a:pt x="514" y="415"/>
                    </a:cubicBezTo>
                    <a:cubicBezTo>
                      <a:pt x="514" y="413"/>
                      <a:pt x="514" y="413"/>
                      <a:pt x="514" y="413"/>
                    </a:cubicBezTo>
                    <a:cubicBezTo>
                      <a:pt x="514" y="413"/>
                      <a:pt x="514" y="413"/>
                      <a:pt x="514" y="413"/>
                    </a:cubicBezTo>
                    <a:cubicBezTo>
                      <a:pt x="513" y="412"/>
                      <a:pt x="513" y="412"/>
                      <a:pt x="513" y="412"/>
                    </a:cubicBezTo>
                    <a:cubicBezTo>
                      <a:pt x="513" y="412"/>
                      <a:pt x="513" y="411"/>
                      <a:pt x="513" y="411"/>
                    </a:cubicBezTo>
                    <a:cubicBezTo>
                      <a:pt x="513" y="410"/>
                      <a:pt x="513" y="410"/>
                      <a:pt x="513" y="410"/>
                    </a:cubicBezTo>
                    <a:cubicBezTo>
                      <a:pt x="513" y="409"/>
                      <a:pt x="513" y="409"/>
                      <a:pt x="513" y="409"/>
                    </a:cubicBezTo>
                    <a:cubicBezTo>
                      <a:pt x="513" y="408"/>
                      <a:pt x="513" y="408"/>
                      <a:pt x="513" y="408"/>
                    </a:cubicBezTo>
                    <a:cubicBezTo>
                      <a:pt x="513" y="407"/>
                      <a:pt x="513" y="407"/>
                      <a:pt x="513" y="407"/>
                    </a:cubicBezTo>
                    <a:cubicBezTo>
                      <a:pt x="513" y="406"/>
                      <a:pt x="513" y="406"/>
                      <a:pt x="513" y="406"/>
                    </a:cubicBezTo>
                    <a:cubicBezTo>
                      <a:pt x="513" y="405"/>
                      <a:pt x="513" y="405"/>
                      <a:pt x="513" y="405"/>
                    </a:cubicBezTo>
                    <a:cubicBezTo>
                      <a:pt x="513" y="404"/>
                      <a:pt x="513" y="404"/>
                      <a:pt x="513" y="404"/>
                    </a:cubicBezTo>
                    <a:cubicBezTo>
                      <a:pt x="512" y="403"/>
                      <a:pt x="512" y="403"/>
                      <a:pt x="512" y="403"/>
                    </a:cubicBezTo>
                    <a:cubicBezTo>
                      <a:pt x="511" y="402"/>
                      <a:pt x="511" y="402"/>
                      <a:pt x="511" y="402"/>
                    </a:cubicBezTo>
                    <a:cubicBezTo>
                      <a:pt x="511" y="401"/>
                      <a:pt x="511" y="401"/>
                      <a:pt x="511" y="401"/>
                    </a:cubicBezTo>
                    <a:cubicBezTo>
                      <a:pt x="510" y="401"/>
                      <a:pt x="510" y="401"/>
                      <a:pt x="510" y="401"/>
                    </a:cubicBezTo>
                    <a:cubicBezTo>
                      <a:pt x="509" y="400"/>
                      <a:pt x="509" y="400"/>
                      <a:pt x="509" y="400"/>
                    </a:cubicBezTo>
                    <a:cubicBezTo>
                      <a:pt x="508" y="399"/>
                      <a:pt x="508" y="399"/>
                      <a:pt x="508" y="399"/>
                    </a:cubicBezTo>
                    <a:cubicBezTo>
                      <a:pt x="508" y="399"/>
                      <a:pt x="508" y="399"/>
                      <a:pt x="508" y="399"/>
                    </a:cubicBezTo>
                    <a:cubicBezTo>
                      <a:pt x="507" y="398"/>
                      <a:pt x="507" y="398"/>
                      <a:pt x="507" y="398"/>
                    </a:cubicBezTo>
                    <a:cubicBezTo>
                      <a:pt x="507" y="398"/>
                      <a:pt x="507" y="398"/>
                      <a:pt x="507" y="398"/>
                    </a:cubicBezTo>
                    <a:cubicBezTo>
                      <a:pt x="506" y="397"/>
                      <a:pt x="506" y="397"/>
                      <a:pt x="506" y="397"/>
                    </a:cubicBezTo>
                    <a:cubicBezTo>
                      <a:pt x="506" y="397"/>
                      <a:pt x="506" y="397"/>
                      <a:pt x="506" y="397"/>
                    </a:cubicBezTo>
                    <a:cubicBezTo>
                      <a:pt x="505" y="396"/>
                      <a:pt x="505" y="396"/>
                      <a:pt x="505" y="396"/>
                    </a:cubicBezTo>
                    <a:cubicBezTo>
                      <a:pt x="505" y="396"/>
                      <a:pt x="505" y="396"/>
                      <a:pt x="505" y="396"/>
                    </a:cubicBezTo>
                    <a:cubicBezTo>
                      <a:pt x="504" y="396"/>
                      <a:pt x="504" y="396"/>
                      <a:pt x="504" y="396"/>
                    </a:cubicBezTo>
                    <a:cubicBezTo>
                      <a:pt x="503" y="396"/>
                      <a:pt x="503" y="396"/>
                      <a:pt x="503" y="396"/>
                    </a:cubicBezTo>
                    <a:cubicBezTo>
                      <a:pt x="502" y="396"/>
                      <a:pt x="502" y="396"/>
                      <a:pt x="502" y="396"/>
                    </a:cubicBezTo>
                    <a:cubicBezTo>
                      <a:pt x="502" y="395"/>
                      <a:pt x="502" y="395"/>
                      <a:pt x="502" y="395"/>
                    </a:cubicBezTo>
                    <a:cubicBezTo>
                      <a:pt x="501" y="395"/>
                      <a:pt x="501" y="395"/>
                      <a:pt x="501" y="395"/>
                    </a:cubicBezTo>
                    <a:cubicBezTo>
                      <a:pt x="500" y="395"/>
                      <a:pt x="500" y="395"/>
                      <a:pt x="500" y="395"/>
                    </a:cubicBezTo>
                    <a:cubicBezTo>
                      <a:pt x="500" y="394"/>
                      <a:pt x="500" y="394"/>
                      <a:pt x="500" y="394"/>
                    </a:cubicBezTo>
                    <a:cubicBezTo>
                      <a:pt x="500" y="393"/>
                      <a:pt x="500" y="393"/>
                      <a:pt x="500" y="393"/>
                    </a:cubicBezTo>
                    <a:cubicBezTo>
                      <a:pt x="500" y="393"/>
                      <a:pt x="500" y="393"/>
                      <a:pt x="500" y="393"/>
                    </a:cubicBezTo>
                    <a:cubicBezTo>
                      <a:pt x="500" y="392"/>
                      <a:pt x="500" y="392"/>
                      <a:pt x="500" y="392"/>
                    </a:cubicBezTo>
                    <a:cubicBezTo>
                      <a:pt x="500" y="391"/>
                      <a:pt x="500" y="391"/>
                      <a:pt x="500" y="391"/>
                    </a:cubicBezTo>
                    <a:cubicBezTo>
                      <a:pt x="500" y="390"/>
                      <a:pt x="500" y="390"/>
                      <a:pt x="500" y="390"/>
                    </a:cubicBezTo>
                    <a:cubicBezTo>
                      <a:pt x="499" y="389"/>
                      <a:pt x="499" y="389"/>
                      <a:pt x="499" y="389"/>
                    </a:cubicBezTo>
                    <a:cubicBezTo>
                      <a:pt x="498" y="388"/>
                      <a:pt x="498" y="388"/>
                      <a:pt x="498" y="388"/>
                    </a:cubicBezTo>
                    <a:cubicBezTo>
                      <a:pt x="498" y="387"/>
                      <a:pt x="498" y="387"/>
                      <a:pt x="498" y="387"/>
                    </a:cubicBezTo>
                    <a:cubicBezTo>
                      <a:pt x="498" y="387"/>
                      <a:pt x="498" y="387"/>
                      <a:pt x="498" y="387"/>
                    </a:cubicBezTo>
                    <a:cubicBezTo>
                      <a:pt x="498" y="386"/>
                      <a:pt x="498" y="386"/>
                      <a:pt x="498" y="386"/>
                    </a:cubicBezTo>
                    <a:cubicBezTo>
                      <a:pt x="497" y="386"/>
                      <a:pt x="497" y="386"/>
                      <a:pt x="497" y="386"/>
                    </a:cubicBezTo>
                    <a:cubicBezTo>
                      <a:pt x="497" y="386"/>
                      <a:pt x="497" y="386"/>
                      <a:pt x="497" y="386"/>
                    </a:cubicBezTo>
                    <a:cubicBezTo>
                      <a:pt x="496" y="386"/>
                      <a:pt x="496" y="386"/>
                      <a:pt x="496" y="386"/>
                    </a:cubicBezTo>
                    <a:cubicBezTo>
                      <a:pt x="496" y="386"/>
                      <a:pt x="496" y="386"/>
                      <a:pt x="496" y="386"/>
                    </a:cubicBezTo>
                    <a:cubicBezTo>
                      <a:pt x="496" y="385"/>
                      <a:pt x="496" y="385"/>
                      <a:pt x="496" y="385"/>
                    </a:cubicBezTo>
                    <a:cubicBezTo>
                      <a:pt x="495" y="384"/>
                      <a:pt x="495" y="384"/>
                      <a:pt x="495" y="384"/>
                    </a:cubicBezTo>
                    <a:cubicBezTo>
                      <a:pt x="495" y="384"/>
                      <a:pt x="495" y="384"/>
                      <a:pt x="495" y="384"/>
                    </a:cubicBezTo>
                    <a:cubicBezTo>
                      <a:pt x="495" y="383"/>
                      <a:pt x="495" y="383"/>
                      <a:pt x="495" y="383"/>
                    </a:cubicBezTo>
                    <a:cubicBezTo>
                      <a:pt x="495" y="382"/>
                      <a:pt x="495" y="382"/>
                      <a:pt x="495" y="382"/>
                    </a:cubicBezTo>
                    <a:cubicBezTo>
                      <a:pt x="496" y="381"/>
                      <a:pt x="496" y="381"/>
                      <a:pt x="496" y="381"/>
                    </a:cubicBezTo>
                    <a:cubicBezTo>
                      <a:pt x="496" y="380"/>
                      <a:pt x="496" y="380"/>
                      <a:pt x="496" y="380"/>
                    </a:cubicBezTo>
                    <a:cubicBezTo>
                      <a:pt x="496" y="379"/>
                      <a:pt x="496" y="379"/>
                      <a:pt x="496" y="379"/>
                    </a:cubicBezTo>
                    <a:cubicBezTo>
                      <a:pt x="497" y="378"/>
                      <a:pt x="497" y="378"/>
                      <a:pt x="497" y="378"/>
                    </a:cubicBezTo>
                    <a:cubicBezTo>
                      <a:pt x="497" y="378"/>
                      <a:pt x="497" y="378"/>
                      <a:pt x="497" y="378"/>
                    </a:cubicBezTo>
                    <a:cubicBezTo>
                      <a:pt x="497" y="377"/>
                      <a:pt x="497" y="377"/>
                      <a:pt x="497" y="377"/>
                    </a:cubicBezTo>
                    <a:cubicBezTo>
                      <a:pt x="497" y="376"/>
                      <a:pt x="497" y="376"/>
                      <a:pt x="497" y="376"/>
                    </a:cubicBezTo>
                    <a:cubicBezTo>
                      <a:pt x="498" y="376"/>
                      <a:pt x="498" y="376"/>
                      <a:pt x="498" y="376"/>
                    </a:cubicBezTo>
                    <a:cubicBezTo>
                      <a:pt x="498" y="375"/>
                      <a:pt x="498" y="375"/>
                      <a:pt x="498" y="375"/>
                    </a:cubicBezTo>
                    <a:cubicBezTo>
                      <a:pt x="498" y="374"/>
                      <a:pt x="498" y="374"/>
                      <a:pt x="498" y="374"/>
                    </a:cubicBezTo>
                    <a:cubicBezTo>
                      <a:pt x="499" y="373"/>
                      <a:pt x="499" y="373"/>
                      <a:pt x="499" y="373"/>
                    </a:cubicBezTo>
                    <a:cubicBezTo>
                      <a:pt x="499" y="372"/>
                      <a:pt x="499" y="372"/>
                      <a:pt x="499" y="372"/>
                    </a:cubicBezTo>
                    <a:cubicBezTo>
                      <a:pt x="499" y="372"/>
                      <a:pt x="499" y="372"/>
                      <a:pt x="499" y="372"/>
                    </a:cubicBezTo>
                    <a:cubicBezTo>
                      <a:pt x="499" y="371"/>
                      <a:pt x="499" y="371"/>
                      <a:pt x="499" y="371"/>
                    </a:cubicBezTo>
                    <a:cubicBezTo>
                      <a:pt x="499" y="370"/>
                      <a:pt x="499" y="370"/>
                      <a:pt x="499" y="370"/>
                    </a:cubicBezTo>
                    <a:cubicBezTo>
                      <a:pt x="499" y="369"/>
                      <a:pt x="499" y="369"/>
                      <a:pt x="499" y="369"/>
                    </a:cubicBezTo>
                    <a:cubicBezTo>
                      <a:pt x="499" y="369"/>
                      <a:pt x="499" y="369"/>
                      <a:pt x="499" y="369"/>
                    </a:cubicBezTo>
                    <a:cubicBezTo>
                      <a:pt x="499" y="368"/>
                      <a:pt x="499" y="368"/>
                      <a:pt x="499" y="368"/>
                    </a:cubicBezTo>
                    <a:cubicBezTo>
                      <a:pt x="500" y="367"/>
                      <a:pt x="500" y="367"/>
                      <a:pt x="500" y="367"/>
                    </a:cubicBezTo>
                    <a:cubicBezTo>
                      <a:pt x="501" y="367"/>
                      <a:pt x="501" y="367"/>
                      <a:pt x="501" y="367"/>
                    </a:cubicBezTo>
                    <a:cubicBezTo>
                      <a:pt x="502" y="367"/>
                      <a:pt x="502" y="367"/>
                      <a:pt x="502" y="367"/>
                    </a:cubicBezTo>
                    <a:cubicBezTo>
                      <a:pt x="502" y="368"/>
                      <a:pt x="502" y="368"/>
                      <a:pt x="502" y="368"/>
                    </a:cubicBezTo>
                    <a:cubicBezTo>
                      <a:pt x="503" y="368"/>
                      <a:pt x="503" y="368"/>
                      <a:pt x="503" y="368"/>
                    </a:cubicBezTo>
                    <a:cubicBezTo>
                      <a:pt x="503" y="369"/>
                      <a:pt x="503" y="369"/>
                      <a:pt x="503" y="369"/>
                    </a:cubicBezTo>
                    <a:cubicBezTo>
                      <a:pt x="503" y="370"/>
                      <a:pt x="503" y="370"/>
                      <a:pt x="503" y="370"/>
                    </a:cubicBezTo>
                    <a:cubicBezTo>
                      <a:pt x="503" y="370"/>
                      <a:pt x="503" y="370"/>
                      <a:pt x="503" y="370"/>
                    </a:cubicBezTo>
                    <a:cubicBezTo>
                      <a:pt x="503" y="371"/>
                      <a:pt x="503" y="371"/>
                      <a:pt x="503" y="371"/>
                    </a:cubicBezTo>
                    <a:cubicBezTo>
                      <a:pt x="503" y="371"/>
                      <a:pt x="503" y="371"/>
                      <a:pt x="503" y="371"/>
                    </a:cubicBezTo>
                    <a:cubicBezTo>
                      <a:pt x="504" y="371"/>
                      <a:pt x="504" y="371"/>
                      <a:pt x="504" y="371"/>
                    </a:cubicBezTo>
                    <a:cubicBezTo>
                      <a:pt x="505" y="371"/>
                      <a:pt x="505" y="371"/>
                      <a:pt x="505" y="371"/>
                    </a:cubicBezTo>
                    <a:cubicBezTo>
                      <a:pt x="505" y="371"/>
                      <a:pt x="505" y="371"/>
                      <a:pt x="505" y="371"/>
                    </a:cubicBezTo>
                    <a:cubicBezTo>
                      <a:pt x="506" y="371"/>
                      <a:pt x="506" y="371"/>
                      <a:pt x="506" y="371"/>
                    </a:cubicBezTo>
                    <a:cubicBezTo>
                      <a:pt x="507" y="371"/>
                      <a:pt x="507" y="371"/>
                      <a:pt x="507" y="371"/>
                    </a:cubicBezTo>
                    <a:cubicBezTo>
                      <a:pt x="508" y="372"/>
                      <a:pt x="508" y="372"/>
                      <a:pt x="508" y="372"/>
                    </a:cubicBezTo>
                    <a:cubicBezTo>
                      <a:pt x="508" y="372"/>
                      <a:pt x="508" y="372"/>
                      <a:pt x="508" y="372"/>
                    </a:cubicBezTo>
                    <a:cubicBezTo>
                      <a:pt x="508" y="373"/>
                      <a:pt x="508" y="373"/>
                      <a:pt x="508" y="373"/>
                    </a:cubicBezTo>
                    <a:cubicBezTo>
                      <a:pt x="509" y="373"/>
                      <a:pt x="509" y="373"/>
                      <a:pt x="509" y="373"/>
                    </a:cubicBezTo>
                    <a:cubicBezTo>
                      <a:pt x="509" y="373"/>
                      <a:pt x="509" y="373"/>
                      <a:pt x="509" y="373"/>
                    </a:cubicBezTo>
                    <a:cubicBezTo>
                      <a:pt x="510" y="373"/>
                      <a:pt x="510" y="373"/>
                      <a:pt x="510" y="373"/>
                    </a:cubicBezTo>
                    <a:cubicBezTo>
                      <a:pt x="510" y="374"/>
                      <a:pt x="510" y="374"/>
                      <a:pt x="510" y="374"/>
                    </a:cubicBezTo>
                    <a:cubicBezTo>
                      <a:pt x="511" y="374"/>
                      <a:pt x="511" y="374"/>
                      <a:pt x="511" y="374"/>
                    </a:cubicBezTo>
                    <a:cubicBezTo>
                      <a:pt x="511" y="375"/>
                      <a:pt x="511" y="375"/>
                      <a:pt x="511" y="375"/>
                    </a:cubicBezTo>
                    <a:cubicBezTo>
                      <a:pt x="511" y="375"/>
                      <a:pt x="511" y="375"/>
                      <a:pt x="511" y="375"/>
                    </a:cubicBezTo>
                    <a:cubicBezTo>
                      <a:pt x="511" y="376"/>
                      <a:pt x="511" y="376"/>
                      <a:pt x="511" y="376"/>
                    </a:cubicBezTo>
                    <a:cubicBezTo>
                      <a:pt x="511" y="376"/>
                      <a:pt x="511" y="376"/>
                      <a:pt x="511" y="376"/>
                    </a:cubicBezTo>
                    <a:cubicBezTo>
                      <a:pt x="512" y="377"/>
                      <a:pt x="512" y="377"/>
                      <a:pt x="512" y="377"/>
                    </a:cubicBezTo>
                    <a:cubicBezTo>
                      <a:pt x="512" y="377"/>
                      <a:pt x="512" y="377"/>
                      <a:pt x="512" y="377"/>
                    </a:cubicBezTo>
                    <a:cubicBezTo>
                      <a:pt x="512" y="378"/>
                      <a:pt x="512" y="378"/>
                      <a:pt x="512" y="378"/>
                    </a:cubicBezTo>
                    <a:cubicBezTo>
                      <a:pt x="512" y="378"/>
                      <a:pt x="512" y="378"/>
                      <a:pt x="512" y="378"/>
                    </a:cubicBezTo>
                    <a:cubicBezTo>
                      <a:pt x="512" y="379"/>
                      <a:pt x="512" y="379"/>
                      <a:pt x="512" y="379"/>
                    </a:cubicBezTo>
                    <a:cubicBezTo>
                      <a:pt x="512" y="379"/>
                      <a:pt x="512" y="379"/>
                      <a:pt x="512" y="379"/>
                    </a:cubicBezTo>
                    <a:cubicBezTo>
                      <a:pt x="513" y="379"/>
                      <a:pt x="513" y="379"/>
                      <a:pt x="513" y="379"/>
                    </a:cubicBezTo>
                    <a:cubicBezTo>
                      <a:pt x="513" y="379"/>
                      <a:pt x="513" y="379"/>
                      <a:pt x="513" y="379"/>
                    </a:cubicBezTo>
                    <a:cubicBezTo>
                      <a:pt x="513" y="378"/>
                      <a:pt x="513" y="378"/>
                      <a:pt x="513" y="378"/>
                    </a:cubicBezTo>
                    <a:cubicBezTo>
                      <a:pt x="514" y="378"/>
                      <a:pt x="514" y="378"/>
                      <a:pt x="514" y="378"/>
                    </a:cubicBezTo>
                    <a:cubicBezTo>
                      <a:pt x="514" y="378"/>
                      <a:pt x="514" y="378"/>
                      <a:pt x="514" y="378"/>
                    </a:cubicBezTo>
                    <a:cubicBezTo>
                      <a:pt x="514" y="379"/>
                      <a:pt x="514" y="379"/>
                      <a:pt x="514" y="379"/>
                    </a:cubicBezTo>
                    <a:cubicBezTo>
                      <a:pt x="514" y="379"/>
                      <a:pt x="514" y="379"/>
                      <a:pt x="514" y="379"/>
                    </a:cubicBezTo>
                    <a:cubicBezTo>
                      <a:pt x="514" y="380"/>
                      <a:pt x="514" y="380"/>
                      <a:pt x="514" y="380"/>
                    </a:cubicBezTo>
                    <a:cubicBezTo>
                      <a:pt x="514" y="380"/>
                      <a:pt x="514" y="380"/>
                      <a:pt x="514" y="380"/>
                    </a:cubicBezTo>
                    <a:cubicBezTo>
                      <a:pt x="514" y="380"/>
                      <a:pt x="514" y="380"/>
                      <a:pt x="514" y="380"/>
                    </a:cubicBezTo>
                    <a:cubicBezTo>
                      <a:pt x="514" y="380"/>
                      <a:pt x="514" y="380"/>
                      <a:pt x="514" y="380"/>
                    </a:cubicBezTo>
                    <a:cubicBezTo>
                      <a:pt x="515" y="380"/>
                      <a:pt x="515" y="380"/>
                      <a:pt x="515" y="380"/>
                    </a:cubicBezTo>
                    <a:cubicBezTo>
                      <a:pt x="516" y="380"/>
                      <a:pt x="516" y="380"/>
                      <a:pt x="516" y="380"/>
                    </a:cubicBezTo>
                    <a:cubicBezTo>
                      <a:pt x="516" y="381"/>
                      <a:pt x="516" y="381"/>
                      <a:pt x="516" y="381"/>
                    </a:cubicBezTo>
                    <a:cubicBezTo>
                      <a:pt x="517" y="381"/>
                      <a:pt x="517" y="381"/>
                      <a:pt x="517" y="381"/>
                    </a:cubicBezTo>
                    <a:cubicBezTo>
                      <a:pt x="518" y="381"/>
                      <a:pt x="518" y="381"/>
                      <a:pt x="518" y="381"/>
                    </a:cubicBezTo>
                    <a:cubicBezTo>
                      <a:pt x="518" y="382"/>
                      <a:pt x="518" y="382"/>
                      <a:pt x="518" y="382"/>
                    </a:cubicBezTo>
                    <a:cubicBezTo>
                      <a:pt x="518" y="382"/>
                      <a:pt x="518" y="382"/>
                      <a:pt x="518" y="382"/>
                    </a:cubicBezTo>
                    <a:cubicBezTo>
                      <a:pt x="519" y="382"/>
                      <a:pt x="519" y="382"/>
                      <a:pt x="519" y="382"/>
                    </a:cubicBezTo>
                    <a:cubicBezTo>
                      <a:pt x="519" y="382"/>
                      <a:pt x="519" y="382"/>
                      <a:pt x="519" y="382"/>
                    </a:cubicBezTo>
                    <a:cubicBezTo>
                      <a:pt x="519" y="382"/>
                      <a:pt x="519" y="382"/>
                      <a:pt x="519" y="382"/>
                    </a:cubicBezTo>
                    <a:cubicBezTo>
                      <a:pt x="520" y="383"/>
                      <a:pt x="520" y="383"/>
                      <a:pt x="520" y="383"/>
                    </a:cubicBezTo>
                    <a:cubicBezTo>
                      <a:pt x="520" y="383"/>
                      <a:pt x="520" y="383"/>
                      <a:pt x="520" y="383"/>
                    </a:cubicBezTo>
                    <a:cubicBezTo>
                      <a:pt x="520" y="383"/>
                      <a:pt x="520" y="383"/>
                      <a:pt x="520" y="383"/>
                    </a:cubicBezTo>
                    <a:cubicBezTo>
                      <a:pt x="520" y="383"/>
                      <a:pt x="520" y="383"/>
                      <a:pt x="520" y="383"/>
                    </a:cubicBezTo>
                    <a:cubicBezTo>
                      <a:pt x="519" y="384"/>
                      <a:pt x="519" y="384"/>
                      <a:pt x="519" y="384"/>
                    </a:cubicBezTo>
                    <a:cubicBezTo>
                      <a:pt x="519" y="385"/>
                      <a:pt x="519" y="385"/>
                      <a:pt x="519" y="385"/>
                    </a:cubicBezTo>
                    <a:cubicBezTo>
                      <a:pt x="519" y="385"/>
                      <a:pt x="519" y="385"/>
                      <a:pt x="519" y="385"/>
                    </a:cubicBezTo>
                    <a:cubicBezTo>
                      <a:pt x="519" y="386"/>
                      <a:pt x="519" y="386"/>
                      <a:pt x="519" y="386"/>
                    </a:cubicBezTo>
                    <a:cubicBezTo>
                      <a:pt x="519" y="386"/>
                      <a:pt x="519" y="386"/>
                      <a:pt x="519" y="386"/>
                    </a:cubicBezTo>
                    <a:cubicBezTo>
                      <a:pt x="519" y="387"/>
                      <a:pt x="519" y="387"/>
                      <a:pt x="519" y="387"/>
                    </a:cubicBezTo>
                    <a:cubicBezTo>
                      <a:pt x="519" y="387"/>
                      <a:pt x="519" y="387"/>
                      <a:pt x="519" y="387"/>
                    </a:cubicBezTo>
                    <a:cubicBezTo>
                      <a:pt x="519" y="388"/>
                      <a:pt x="519" y="388"/>
                      <a:pt x="519" y="388"/>
                    </a:cubicBezTo>
                    <a:cubicBezTo>
                      <a:pt x="520" y="388"/>
                      <a:pt x="520" y="388"/>
                      <a:pt x="520" y="388"/>
                    </a:cubicBezTo>
                    <a:cubicBezTo>
                      <a:pt x="520" y="388"/>
                      <a:pt x="520" y="388"/>
                      <a:pt x="520" y="388"/>
                    </a:cubicBezTo>
                    <a:cubicBezTo>
                      <a:pt x="519" y="389"/>
                      <a:pt x="519" y="389"/>
                      <a:pt x="519" y="389"/>
                    </a:cubicBezTo>
                    <a:cubicBezTo>
                      <a:pt x="520" y="389"/>
                      <a:pt x="520" y="389"/>
                      <a:pt x="520" y="389"/>
                    </a:cubicBezTo>
                    <a:cubicBezTo>
                      <a:pt x="520" y="389"/>
                      <a:pt x="520" y="389"/>
                      <a:pt x="520" y="389"/>
                    </a:cubicBezTo>
                    <a:cubicBezTo>
                      <a:pt x="521" y="388"/>
                      <a:pt x="521" y="388"/>
                      <a:pt x="521" y="388"/>
                    </a:cubicBezTo>
                    <a:cubicBezTo>
                      <a:pt x="521" y="388"/>
                      <a:pt x="521" y="388"/>
                      <a:pt x="521" y="388"/>
                    </a:cubicBezTo>
                    <a:cubicBezTo>
                      <a:pt x="521" y="388"/>
                      <a:pt x="522" y="387"/>
                      <a:pt x="522" y="387"/>
                    </a:cubicBezTo>
                    <a:cubicBezTo>
                      <a:pt x="522" y="387"/>
                      <a:pt x="522" y="387"/>
                      <a:pt x="522" y="387"/>
                    </a:cubicBezTo>
                    <a:cubicBezTo>
                      <a:pt x="523" y="386"/>
                      <a:pt x="523" y="386"/>
                      <a:pt x="523" y="386"/>
                    </a:cubicBezTo>
                    <a:cubicBezTo>
                      <a:pt x="524" y="386"/>
                      <a:pt x="524" y="386"/>
                      <a:pt x="524" y="386"/>
                    </a:cubicBezTo>
                    <a:cubicBezTo>
                      <a:pt x="524" y="385"/>
                      <a:pt x="524" y="385"/>
                      <a:pt x="524" y="385"/>
                    </a:cubicBezTo>
                    <a:cubicBezTo>
                      <a:pt x="525" y="385"/>
                      <a:pt x="525" y="385"/>
                      <a:pt x="525" y="385"/>
                    </a:cubicBezTo>
                    <a:cubicBezTo>
                      <a:pt x="525" y="385"/>
                      <a:pt x="525" y="385"/>
                      <a:pt x="525" y="385"/>
                    </a:cubicBezTo>
                    <a:cubicBezTo>
                      <a:pt x="525" y="384"/>
                      <a:pt x="525" y="384"/>
                      <a:pt x="525" y="384"/>
                    </a:cubicBezTo>
                    <a:cubicBezTo>
                      <a:pt x="524" y="384"/>
                      <a:pt x="524" y="384"/>
                      <a:pt x="524" y="384"/>
                    </a:cubicBezTo>
                    <a:cubicBezTo>
                      <a:pt x="524" y="384"/>
                      <a:pt x="524" y="384"/>
                      <a:pt x="524" y="384"/>
                    </a:cubicBezTo>
                    <a:cubicBezTo>
                      <a:pt x="524" y="383"/>
                      <a:pt x="524" y="383"/>
                      <a:pt x="524" y="383"/>
                    </a:cubicBezTo>
                    <a:cubicBezTo>
                      <a:pt x="525" y="384"/>
                      <a:pt x="525" y="384"/>
                      <a:pt x="525" y="384"/>
                    </a:cubicBezTo>
                    <a:cubicBezTo>
                      <a:pt x="526" y="385"/>
                      <a:pt x="526" y="385"/>
                      <a:pt x="526" y="385"/>
                    </a:cubicBezTo>
                    <a:cubicBezTo>
                      <a:pt x="526" y="384"/>
                      <a:pt x="526" y="384"/>
                      <a:pt x="526" y="384"/>
                    </a:cubicBezTo>
                    <a:cubicBezTo>
                      <a:pt x="526" y="384"/>
                      <a:pt x="526" y="384"/>
                      <a:pt x="526" y="384"/>
                    </a:cubicBezTo>
                    <a:cubicBezTo>
                      <a:pt x="526" y="384"/>
                      <a:pt x="526" y="384"/>
                      <a:pt x="526" y="384"/>
                    </a:cubicBezTo>
                    <a:cubicBezTo>
                      <a:pt x="526" y="383"/>
                      <a:pt x="526" y="383"/>
                      <a:pt x="526" y="383"/>
                    </a:cubicBezTo>
                    <a:cubicBezTo>
                      <a:pt x="526" y="383"/>
                      <a:pt x="526" y="383"/>
                      <a:pt x="526" y="383"/>
                    </a:cubicBezTo>
                    <a:cubicBezTo>
                      <a:pt x="525" y="382"/>
                      <a:pt x="525" y="382"/>
                      <a:pt x="525" y="382"/>
                    </a:cubicBezTo>
                    <a:cubicBezTo>
                      <a:pt x="525" y="382"/>
                      <a:pt x="525" y="382"/>
                      <a:pt x="525" y="382"/>
                    </a:cubicBezTo>
                    <a:cubicBezTo>
                      <a:pt x="526" y="383"/>
                      <a:pt x="526" y="383"/>
                      <a:pt x="526" y="383"/>
                    </a:cubicBezTo>
                    <a:cubicBezTo>
                      <a:pt x="527" y="383"/>
                      <a:pt x="527" y="383"/>
                      <a:pt x="527" y="383"/>
                    </a:cubicBezTo>
                    <a:cubicBezTo>
                      <a:pt x="527" y="383"/>
                      <a:pt x="527" y="383"/>
                      <a:pt x="527" y="383"/>
                    </a:cubicBezTo>
                    <a:cubicBezTo>
                      <a:pt x="527" y="383"/>
                      <a:pt x="527" y="383"/>
                      <a:pt x="527" y="383"/>
                    </a:cubicBezTo>
                    <a:cubicBezTo>
                      <a:pt x="526" y="382"/>
                      <a:pt x="526" y="382"/>
                      <a:pt x="526" y="382"/>
                    </a:cubicBezTo>
                    <a:cubicBezTo>
                      <a:pt x="526" y="382"/>
                      <a:pt x="526" y="382"/>
                      <a:pt x="526" y="382"/>
                    </a:cubicBezTo>
                    <a:cubicBezTo>
                      <a:pt x="527" y="381"/>
                      <a:pt x="527" y="381"/>
                      <a:pt x="527" y="381"/>
                    </a:cubicBezTo>
                    <a:cubicBezTo>
                      <a:pt x="527" y="381"/>
                      <a:pt x="527" y="381"/>
                      <a:pt x="527" y="381"/>
                    </a:cubicBezTo>
                    <a:cubicBezTo>
                      <a:pt x="527" y="380"/>
                      <a:pt x="527" y="380"/>
                      <a:pt x="527" y="380"/>
                    </a:cubicBezTo>
                    <a:cubicBezTo>
                      <a:pt x="528" y="380"/>
                      <a:pt x="528" y="380"/>
                      <a:pt x="528" y="380"/>
                    </a:cubicBezTo>
                    <a:cubicBezTo>
                      <a:pt x="528" y="380"/>
                      <a:pt x="528" y="380"/>
                      <a:pt x="528" y="380"/>
                    </a:cubicBezTo>
                    <a:cubicBezTo>
                      <a:pt x="529" y="380"/>
                      <a:pt x="529" y="380"/>
                      <a:pt x="529" y="380"/>
                    </a:cubicBezTo>
                    <a:cubicBezTo>
                      <a:pt x="529" y="381"/>
                      <a:pt x="529" y="381"/>
                      <a:pt x="529" y="381"/>
                    </a:cubicBezTo>
                    <a:cubicBezTo>
                      <a:pt x="530" y="381"/>
                      <a:pt x="530" y="381"/>
                      <a:pt x="530" y="381"/>
                    </a:cubicBezTo>
                    <a:cubicBezTo>
                      <a:pt x="531" y="380"/>
                      <a:pt x="531" y="380"/>
                      <a:pt x="531" y="380"/>
                    </a:cubicBezTo>
                    <a:cubicBezTo>
                      <a:pt x="531" y="380"/>
                      <a:pt x="531" y="380"/>
                      <a:pt x="531" y="380"/>
                    </a:cubicBezTo>
                    <a:cubicBezTo>
                      <a:pt x="532" y="380"/>
                      <a:pt x="532" y="380"/>
                      <a:pt x="532" y="380"/>
                    </a:cubicBezTo>
                    <a:cubicBezTo>
                      <a:pt x="533" y="379"/>
                      <a:pt x="533" y="379"/>
                      <a:pt x="533" y="379"/>
                    </a:cubicBezTo>
                    <a:cubicBezTo>
                      <a:pt x="533" y="379"/>
                      <a:pt x="533" y="379"/>
                      <a:pt x="533" y="379"/>
                    </a:cubicBezTo>
                    <a:cubicBezTo>
                      <a:pt x="534" y="379"/>
                      <a:pt x="534" y="379"/>
                      <a:pt x="534" y="379"/>
                    </a:cubicBezTo>
                    <a:cubicBezTo>
                      <a:pt x="535" y="378"/>
                      <a:pt x="535" y="378"/>
                      <a:pt x="535" y="378"/>
                    </a:cubicBezTo>
                    <a:cubicBezTo>
                      <a:pt x="535" y="378"/>
                      <a:pt x="535" y="378"/>
                      <a:pt x="535" y="378"/>
                    </a:cubicBezTo>
                    <a:cubicBezTo>
                      <a:pt x="536" y="377"/>
                      <a:pt x="536" y="377"/>
                      <a:pt x="536" y="377"/>
                    </a:cubicBezTo>
                    <a:cubicBezTo>
                      <a:pt x="537" y="377"/>
                      <a:pt x="537" y="377"/>
                      <a:pt x="537" y="377"/>
                    </a:cubicBezTo>
                    <a:cubicBezTo>
                      <a:pt x="537" y="376"/>
                      <a:pt x="537" y="376"/>
                      <a:pt x="537" y="376"/>
                    </a:cubicBezTo>
                    <a:cubicBezTo>
                      <a:pt x="538" y="375"/>
                      <a:pt x="538" y="375"/>
                      <a:pt x="538" y="375"/>
                    </a:cubicBezTo>
                    <a:cubicBezTo>
                      <a:pt x="538" y="374"/>
                      <a:pt x="538" y="374"/>
                      <a:pt x="538" y="374"/>
                    </a:cubicBezTo>
                    <a:cubicBezTo>
                      <a:pt x="538" y="374"/>
                      <a:pt x="538" y="374"/>
                      <a:pt x="538" y="374"/>
                    </a:cubicBezTo>
                    <a:cubicBezTo>
                      <a:pt x="538" y="373"/>
                      <a:pt x="538" y="373"/>
                      <a:pt x="538" y="373"/>
                    </a:cubicBezTo>
                    <a:cubicBezTo>
                      <a:pt x="538" y="373"/>
                      <a:pt x="538" y="372"/>
                      <a:pt x="538" y="372"/>
                    </a:cubicBezTo>
                    <a:cubicBezTo>
                      <a:pt x="538" y="372"/>
                      <a:pt x="538" y="372"/>
                      <a:pt x="538" y="372"/>
                    </a:cubicBezTo>
                    <a:cubicBezTo>
                      <a:pt x="539" y="371"/>
                      <a:pt x="539" y="371"/>
                      <a:pt x="539" y="371"/>
                    </a:cubicBezTo>
                    <a:cubicBezTo>
                      <a:pt x="539" y="371"/>
                      <a:pt x="539" y="371"/>
                      <a:pt x="539" y="371"/>
                    </a:cubicBezTo>
                    <a:cubicBezTo>
                      <a:pt x="538" y="370"/>
                      <a:pt x="538" y="370"/>
                      <a:pt x="538" y="370"/>
                    </a:cubicBezTo>
                    <a:cubicBezTo>
                      <a:pt x="538" y="368"/>
                      <a:pt x="538" y="368"/>
                      <a:pt x="538" y="368"/>
                    </a:cubicBezTo>
                    <a:cubicBezTo>
                      <a:pt x="538" y="368"/>
                      <a:pt x="538" y="368"/>
                      <a:pt x="538" y="368"/>
                    </a:cubicBezTo>
                    <a:cubicBezTo>
                      <a:pt x="538" y="365"/>
                      <a:pt x="538" y="365"/>
                      <a:pt x="538" y="365"/>
                    </a:cubicBezTo>
                    <a:cubicBezTo>
                      <a:pt x="538" y="364"/>
                      <a:pt x="538" y="364"/>
                      <a:pt x="538" y="364"/>
                    </a:cubicBezTo>
                    <a:cubicBezTo>
                      <a:pt x="538" y="364"/>
                      <a:pt x="538" y="364"/>
                      <a:pt x="538" y="364"/>
                    </a:cubicBezTo>
                    <a:cubicBezTo>
                      <a:pt x="537" y="363"/>
                      <a:pt x="537" y="363"/>
                      <a:pt x="537" y="363"/>
                    </a:cubicBezTo>
                    <a:cubicBezTo>
                      <a:pt x="537" y="363"/>
                      <a:pt x="537" y="362"/>
                      <a:pt x="537" y="362"/>
                    </a:cubicBezTo>
                    <a:cubicBezTo>
                      <a:pt x="537" y="362"/>
                      <a:pt x="537" y="361"/>
                      <a:pt x="537" y="361"/>
                    </a:cubicBezTo>
                    <a:cubicBezTo>
                      <a:pt x="536" y="361"/>
                      <a:pt x="536" y="361"/>
                      <a:pt x="536" y="361"/>
                    </a:cubicBezTo>
                    <a:cubicBezTo>
                      <a:pt x="536" y="360"/>
                      <a:pt x="536" y="360"/>
                      <a:pt x="536" y="360"/>
                    </a:cubicBezTo>
                    <a:cubicBezTo>
                      <a:pt x="536" y="359"/>
                      <a:pt x="536" y="359"/>
                      <a:pt x="536" y="359"/>
                    </a:cubicBezTo>
                    <a:cubicBezTo>
                      <a:pt x="535" y="359"/>
                      <a:pt x="535" y="359"/>
                      <a:pt x="535" y="359"/>
                    </a:cubicBezTo>
                    <a:cubicBezTo>
                      <a:pt x="534" y="358"/>
                      <a:pt x="534" y="358"/>
                      <a:pt x="534" y="358"/>
                    </a:cubicBezTo>
                    <a:cubicBezTo>
                      <a:pt x="534" y="357"/>
                      <a:pt x="534" y="357"/>
                      <a:pt x="534" y="357"/>
                    </a:cubicBezTo>
                    <a:cubicBezTo>
                      <a:pt x="533" y="356"/>
                      <a:pt x="533" y="356"/>
                      <a:pt x="533" y="356"/>
                    </a:cubicBezTo>
                    <a:cubicBezTo>
                      <a:pt x="533" y="356"/>
                      <a:pt x="533" y="356"/>
                      <a:pt x="533" y="356"/>
                    </a:cubicBezTo>
                    <a:cubicBezTo>
                      <a:pt x="532" y="355"/>
                      <a:pt x="532" y="355"/>
                      <a:pt x="532" y="355"/>
                    </a:cubicBezTo>
                    <a:cubicBezTo>
                      <a:pt x="532" y="355"/>
                      <a:pt x="532" y="355"/>
                      <a:pt x="532" y="355"/>
                    </a:cubicBezTo>
                    <a:cubicBezTo>
                      <a:pt x="531" y="354"/>
                      <a:pt x="531" y="354"/>
                      <a:pt x="531" y="354"/>
                    </a:cubicBezTo>
                    <a:cubicBezTo>
                      <a:pt x="530" y="354"/>
                      <a:pt x="530" y="354"/>
                      <a:pt x="530" y="354"/>
                    </a:cubicBezTo>
                    <a:cubicBezTo>
                      <a:pt x="530" y="353"/>
                      <a:pt x="530" y="353"/>
                      <a:pt x="530" y="353"/>
                    </a:cubicBezTo>
                    <a:cubicBezTo>
                      <a:pt x="530" y="353"/>
                      <a:pt x="529" y="353"/>
                      <a:pt x="529" y="353"/>
                    </a:cubicBezTo>
                    <a:cubicBezTo>
                      <a:pt x="529" y="353"/>
                      <a:pt x="529" y="352"/>
                      <a:pt x="529" y="352"/>
                    </a:cubicBezTo>
                    <a:cubicBezTo>
                      <a:pt x="528" y="351"/>
                      <a:pt x="528" y="351"/>
                      <a:pt x="528" y="351"/>
                    </a:cubicBezTo>
                    <a:cubicBezTo>
                      <a:pt x="527" y="351"/>
                      <a:pt x="527" y="351"/>
                      <a:pt x="527" y="351"/>
                    </a:cubicBezTo>
                    <a:cubicBezTo>
                      <a:pt x="527" y="351"/>
                      <a:pt x="527" y="350"/>
                      <a:pt x="527" y="350"/>
                    </a:cubicBezTo>
                    <a:cubicBezTo>
                      <a:pt x="527" y="350"/>
                      <a:pt x="526" y="349"/>
                      <a:pt x="526" y="349"/>
                    </a:cubicBezTo>
                    <a:cubicBezTo>
                      <a:pt x="526" y="349"/>
                      <a:pt x="526" y="349"/>
                      <a:pt x="526" y="349"/>
                    </a:cubicBezTo>
                    <a:cubicBezTo>
                      <a:pt x="526" y="349"/>
                      <a:pt x="526" y="349"/>
                      <a:pt x="526" y="348"/>
                    </a:cubicBezTo>
                    <a:cubicBezTo>
                      <a:pt x="525" y="348"/>
                      <a:pt x="525" y="347"/>
                      <a:pt x="525" y="347"/>
                    </a:cubicBezTo>
                    <a:cubicBezTo>
                      <a:pt x="524" y="346"/>
                      <a:pt x="524" y="346"/>
                      <a:pt x="524" y="346"/>
                    </a:cubicBezTo>
                    <a:cubicBezTo>
                      <a:pt x="524" y="346"/>
                      <a:pt x="523" y="346"/>
                      <a:pt x="523" y="346"/>
                    </a:cubicBezTo>
                    <a:cubicBezTo>
                      <a:pt x="523" y="345"/>
                      <a:pt x="523" y="345"/>
                      <a:pt x="523" y="345"/>
                    </a:cubicBezTo>
                    <a:cubicBezTo>
                      <a:pt x="523" y="344"/>
                      <a:pt x="523" y="344"/>
                      <a:pt x="523" y="344"/>
                    </a:cubicBezTo>
                    <a:cubicBezTo>
                      <a:pt x="523" y="344"/>
                      <a:pt x="523" y="344"/>
                      <a:pt x="523" y="343"/>
                    </a:cubicBezTo>
                    <a:cubicBezTo>
                      <a:pt x="523" y="343"/>
                      <a:pt x="523" y="343"/>
                      <a:pt x="523" y="342"/>
                    </a:cubicBezTo>
                    <a:cubicBezTo>
                      <a:pt x="523" y="342"/>
                      <a:pt x="523" y="341"/>
                      <a:pt x="523" y="341"/>
                    </a:cubicBezTo>
                    <a:cubicBezTo>
                      <a:pt x="524" y="340"/>
                      <a:pt x="524" y="340"/>
                      <a:pt x="524" y="340"/>
                    </a:cubicBezTo>
                    <a:cubicBezTo>
                      <a:pt x="524" y="340"/>
                      <a:pt x="524" y="340"/>
                      <a:pt x="524" y="340"/>
                    </a:cubicBezTo>
                    <a:cubicBezTo>
                      <a:pt x="525" y="339"/>
                      <a:pt x="525" y="339"/>
                      <a:pt x="525" y="339"/>
                    </a:cubicBezTo>
                    <a:cubicBezTo>
                      <a:pt x="526" y="338"/>
                      <a:pt x="526" y="338"/>
                      <a:pt x="526" y="338"/>
                    </a:cubicBezTo>
                    <a:cubicBezTo>
                      <a:pt x="527" y="337"/>
                      <a:pt x="527" y="337"/>
                      <a:pt x="527" y="337"/>
                    </a:cubicBezTo>
                    <a:cubicBezTo>
                      <a:pt x="527" y="336"/>
                      <a:pt x="527" y="336"/>
                      <a:pt x="527" y="336"/>
                    </a:cubicBezTo>
                    <a:cubicBezTo>
                      <a:pt x="527" y="335"/>
                      <a:pt x="527" y="335"/>
                      <a:pt x="527" y="335"/>
                    </a:cubicBezTo>
                    <a:cubicBezTo>
                      <a:pt x="528" y="335"/>
                      <a:pt x="528" y="335"/>
                      <a:pt x="528" y="335"/>
                    </a:cubicBezTo>
                    <a:cubicBezTo>
                      <a:pt x="530" y="335"/>
                      <a:pt x="530" y="335"/>
                      <a:pt x="530" y="335"/>
                    </a:cubicBezTo>
                    <a:cubicBezTo>
                      <a:pt x="530" y="334"/>
                      <a:pt x="530" y="334"/>
                      <a:pt x="530" y="334"/>
                    </a:cubicBezTo>
                    <a:cubicBezTo>
                      <a:pt x="531" y="334"/>
                      <a:pt x="531" y="334"/>
                      <a:pt x="531" y="334"/>
                    </a:cubicBezTo>
                    <a:cubicBezTo>
                      <a:pt x="531" y="333"/>
                      <a:pt x="531" y="333"/>
                      <a:pt x="531" y="333"/>
                    </a:cubicBezTo>
                    <a:cubicBezTo>
                      <a:pt x="532" y="332"/>
                      <a:pt x="532" y="332"/>
                      <a:pt x="532" y="332"/>
                    </a:cubicBezTo>
                    <a:cubicBezTo>
                      <a:pt x="533" y="333"/>
                      <a:pt x="533" y="333"/>
                      <a:pt x="533" y="333"/>
                    </a:cubicBezTo>
                    <a:cubicBezTo>
                      <a:pt x="533" y="332"/>
                      <a:pt x="533" y="332"/>
                      <a:pt x="533" y="332"/>
                    </a:cubicBezTo>
                    <a:cubicBezTo>
                      <a:pt x="534" y="332"/>
                      <a:pt x="534" y="332"/>
                      <a:pt x="534" y="332"/>
                    </a:cubicBezTo>
                    <a:cubicBezTo>
                      <a:pt x="534" y="332"/>
                      <a:pt x="534" y="332"/>
                      <a:pt x="534" y="332"/>
                    </a:cubicBezTo>
                    <a:cubicBezTo>
                      <a:pt x="535" y="332"/>
                      <a:pt x="535" y="332"/>
                      <a:pt x="535" y="332"/>
                    </a:cubicBezTo>
                    <a:cubicBezTo>
                      <a:pt x="535" y="331"/>
                      <a:pt x="535" y="331"/>
                      <a:pt x="535" y="331"/>
                    </a:cubicBezTo>
                    <a:cubicBezTo>
                      <a:pt x="535" y="331"/>
                      <a:pt x="535" y="331"/>
                      <a:pt x="535" y="331"/>
                    </a:cubicBezTo>
                    <a:cubicBezTo>
                      <a:pt x="535" y="331"/>
                      <a:pt x="535" y="331"/>
                      <a:pt x="535" y="331"/>
                    </a:cubicBezTo>
                    <a:cubicBezTo>
                      <a:pt x="536" y="332"/>
                      <a:pt x="536" y="332"/>
                      <a:pt x="536" y="332"/>
                    </a:cubicBezTo>
                    <a:cubicBezTo>
                      <a:pt x="536" y="332"/>
                      <a:pt x="536" y="332"/>
                      <a:pt x="536" y="332"/>
                    </a:cubicBezTo>
                    <a:cubicBezTo>
                      <a:pt x="536" y="332"/>
                      <a:pt x="536" y="332"/>
                      <a:pt x="536" y="332"/>
                    </a:cubicBezTo>
                    <a:cubicBezTo>
                      <a:pt x="537" y="332"/>
                      <a:pt x="537" y="332"/>
                      <a:pt x="537" y="332"/>
                    </a:cubicBezTo>
                    <a:cubicBezTo>
                      <a:pt x="537" y="332"/>
                      <a:pt x="537" y="332"/>
                      <a:pt x="537" y="332"/>
                    </a:cubicBezTo>
                    <a:cubicBezTo>
                      <a:pt x="537" y="332"/>
                      <a:pt x="537" y="332"/>
                      <a:pt x="537" y="332"/>
                    </a:cubicBezTo>
                    <a:cubicBezTo>
                      <a:pt x="537" y="333"/>
                      <a:pt x="537" y="333"/>
                      <a:pt x="537" y="333"/>
                    </a:cubicBezTo>
                    <a:cubicBezTo>
                      <a:pt x="539" y="333"/>
                      <a:pt x="539" y="333"/>
                      <a:pt x="539" y="333"/>
                    </a:cubicBezTo>
                    <a:cubicBezTo>
                      <a:pt x="539" y="332"/>
                      <a:pt x="539" y="332"/>
                      <a:pt x="539" y="332"/>
                    </a:cubicBezTo>
                    <a:cubicBezTo>
                      <a:pt x="539" y="332"/>
                      <a:pt x="539" y="332"/>
                      <a:pt x="539" y="332"/>
                    </a:cubicBezTo>
                    <a:cubicBezTo>
                      <a:pt x="540" y="332"/>
                      <a:pt x="540" y="332"/>
                      <a:pt x="540" y="332"/>
                    </a:cubicBezTo>
                    <a:cubicBezTo>
                      <a:pt x="541" y="332"/>
                      <a:pt x="541" y="332"/>
                      <a:pt x="541" y="332"/>
                    </a:cubicBezTo>
                    <a:cubicBezTo>
                      <a:pt x="541" y="333"/>
                      <a:pt x="541" y="333"/>
                      <a:pt x="541" y="333"/>
                    </a:cubicBezTo>
                    <a:cubicBezTo>
                      <a:pt x="541" y="333"/>
                      <a:pt x="541" y="333"/>
                      <a:pt x="541" y="333"/>
                    </a:cubicBezTo>
                    <a:cubicBezTo>
                      <a:pt x="540" y="334"/>
                      <a:pt x="540" y="334"/>
                      <a:pt x="540" y="334"/>
                    </a:cubicBezTo>
                    <a:cubicBezTo>
                      <a:pt x="540" y="335"/>
                      <a:pt x="540" y="335"/>
                      <a:pt x="540" y="335"/>
                    </a:cubicBezTo>
                    <a:cubicBezTo>
                      <a:pt x="540" y="336"/>
                      <a:pt x="540" y="336"/>
                      <a:pt x="540" y="336"/>
                    </a:cubicBezTo>
                    <a:cubicBezTo>
                      <a:pt x="541" y="337"/>
                      <a:pt x="541" y="337"/>
                      <a:pt x="541" y="337"/>
                    </a:cubicBezTo>
                    <a:cubicBezTo>
                      <a:pt x="541" y="337"/>
                      <a:pt x="541" y="337"/>
                      <a:pt x="541" y="337"/>
                    </a:cubicBezTo>
                    <a:cubicBezTo>
                      <a:pt x="541" y="338"/>
                      <a:pt x="541" y="338"/>
                      <a:pt x="541" y="338"/>
                    </a:cubicBezTo>
                    <a:cubicBezTo>
                      <a:pt x="542" y="338"/>
                      <a:pt x="542" y="338"/>
                      <a:pt x="542" y="338"/>
                    </a:cubicBezTo>
                    <a:cubicBezTo>
                      <a:pt x="543" y="338"/>
                      <a:pt x="543" y="338"/>
                      <a:pt x="543" y="338"/>
                    </a:cubicBezTo>
                    <a:cubicBezTo>
                      <a:pt x="543" y="338"/>
                      <a:pt x="543" y="338"/>
                      <a:pt x="543" y="338"/>
                    </a:cubicBezTo>
                    <a:cubicBezTo>
                      <a:pt x="543" y="337"/>
                      <a:pt x="543" y="337"/>
                      <a:pt x="543" y="337"/>
                    </a:cubicBezTo>
                    <a:cubicBezTo>
                      <a:pt x="543" y="336"/>
                      <a:pt x="543" y="336"/>
                      <a:pt x="543" y="336"/>
                    </a:cubicBezTo>
                    <a:cubicBezTo>
                      <a:pt x="542" y="336"/>
                      <a:pt x="542" y="336"/>
                      <a:pt x="542" y="336"/>
                    </a:cubicBezTo>
                    <a:cubicBezTo>
                      <a:pt x="542" y="335"/>
                      <a:pt x="542" y="335"/>
                      <a:pt x="542" y="335"/>
                    </a:cubicBezTo>
                    <a:cubicBezTo>
                      <a:pt x="542" y="335"/>
                      <a:pt x="542" y="335"/>
                      <a:pt x="542" y="335"/>
                    </a:cubicBezTo>
                    <a:cubicBezTo>
                      <a:pt x="542" y="334"/>
                      <a:pt x="542" y="334"/>
                      <a:pt x="542" y="334"/>
                    </a:cubicBezTo>
                    <a:cubicBezTo>
                      <a:pt x="542" y="334"/>
                      <a:pt x="542" y="334"/>
                      <a:pt x="542" y="334"/>
                    </a:cubicBezTo>
                    <a:cubicBezTo>
                      <a:pt x="543" y="333"/>
                      <a:pt x="543" y="333"/>
                      <a:pt x="543" y="333"/>
                    </a:cubicBezTo>
                    <a:cubicBezTo>
                      <a:pt x="543" y="334"/>
                      <a:pt x="543" y="334"/>
                      <a:pt x="543" y="334"/>
                    </a:cubicBezTo>
                    <a:cubicBezTo>
                      <a:pt x="543" y="334"/>
                      <a:pt x="543" y="334"/>
                      <a:pt x="544" y="334"/>
                    </a:cubicBezTo>
                    <a:cubicBezTo>
                      <a:pt x="544" y="333"/>
                      <a:pt x="544" y="333"/>
                      <a:pt x="544" y="333"/>
                    </a:cubicBezTo>
                    <a:cubicBezTo>
                      <a:pt x="545" y="333"/>
                      <a:pt x="545" y="333"/>
                      <a:pt x="545" y="333"/>
                    </a:cubicBezTo>
                    <a:cubicBezTo>
                      <a:pt x="546" y="333"/>
                      <a:pt x="546" y="333"/>
                      <a:pt x="546" y="333"/>
                    </a:cubicBezTo>
                    <a:cubicBezTo>
                      <a:pt x="547" y="332"/>
                      <a:pt x="547" y="332"/>
                      <a:pt x="547" y="332"/>
                    </a:cubicBezTo>
                    <a:cubicBezTo>
                      <a:pt x="548" y="332"/>
                      <a:pt x="548" y="332"/>
                      <a:pt x="548" y="332"/>
                    </a:cubicBezTo>
                    <a:cubicBezTo>
                      <a:pt x="549" y="332"/>
                      <a:pt x="549" y="332"/>
                      <a:pt x="549" y="332"/>
                    </a:cubicBezTo>
                    <a:cubicBezTo>
                      <a:pt x="549" y="331"/>
                      <a:pt x="549" y="331"/>
                      <a:pt x="549" y="331"/>
                    </a:cubicBezTo>
                    <a:cubicBezTo>
                      <a:pt x="549" y="331"/>
                      <a:pt x="549" y="331"/>
                      <a:pt x="549" y="331"/>
                    </a:cubicBezTo>
                    <a:cubicBezTo>
                      <a:pt x="550" y="331"/>
                      <a:pt x="550" y="331"/>
                      <a:pt x="550" y="331"/>
                    </a:cubicBezTo>
                    <a:cubicBezTo>
                      <a:pt x="551" y="332"/>
                      <a:pt x="551" y="332"/>
                      <a:pt x="551" y="332"/>
                    </a:cubicBezTo>
                    <a:cubicBezTo>
                      <a:pt x="551" y="331"/>
                      <a:pt x="551" y="331"/>
                      <a:pt x="551" y="331"/>
                    </a:cubicBezTo>
                    <a:cubicBezTo>
                      <a:pt x="551" y="331"/>
                      <a:pt x="551" y="331"/>
                      <a:pt x="551" y="331"/>
                    </a:cubicBezTo>
                    <a:cubicBezTo>
                      <a:pt x="552" y="331"/>
                      <a:pt x="552" y="331"/>
                      <a:pt x="552" y="331"/>
                    </a:cubicBezTo>
                    <a:cubicBezTo>
                      <a:pt x="552" y="332"/>
                      <a:pt x="552" y="332"/>
                      <a:pt x="552" y="332"/>
                    </a:cubicBezTo>
                    <a:cubicBezTo>
                      <a:pt x="553" y="331"/>
                      <a:pt x="553" y="331"/>
                      <a:pt x="553" y="331"/>
                    </a:cubicBezTo>
                    <a:cubicBezTo>
                      <a:pt x="553" y="331"/>
                      <a:pt x="553" y="331"/>
                      <a:pt x="553" y="331"/>
                    </a:cubicBezTo>
                    <a:cubicBezTo>
                      <a:pt x="554" y="331"/>
                      <a:pt x="554" y="331"/>
                      <a:pt x="554" y="331"/>
                    </a:cubicBezTo>
                    <a:cubicBezTo>
                      <a:pt x="554" y="330"/>
                      <a:pt x="554" y="330"/>
                      <a:pt x="554" y="330"/>
                    </a:cubicBezTo>
                    <a:cubicBezTo>
                      <a:pt x="554" y="330"/>
                      <a:pt x="554" y="330"/>
                      <a:pt x="554" y="330"/>
                    </a:cubicBezTo>
                    <a:cubicBezTo>
                      <a:pt x="555" y="329"/>
                      <a:pt x="555" y="329"/>
                      <a:pt x="555" y="329"/>
                    </a:cubicBezTo>
                    <a:cubicBezTo>
                      <a:pt x="556" y="329"/>
                      <a:pt x="556" y="329"/>
                      <a:pt x="556" y="329"/>
                    </a:cubicBezTo>
                    <a:cubicBezTo>
                      <a:pt x="556" y="329"/>
                      <a:pt x="556" y="329"/>
                      <a:pt x="556" y="329"/>
                    </a:cubicBezTo>
                    <a:cubicBezTo>
                      <a:pt x="556" y="328"/>
                      <a:pt x="556" y="328"/>
                      <a:pt x="556" y="328"/>
                    </a:cubicBezTo>
                    <a:cubicBezTo>
                      <a:pt x="556" y="327"/>
                      <a:pt x="556" y="327"/>
                      <a:pt x="556" y="327"/>
                    </a:cubicBezTo>
                    <a:cubicBezTo>
                      <a:pt x="555" y="327"/>
                      <a:pt x="555" y="327"/>
                      <a:pt x="555" y="327"/>
                    </a:cubicBezTo>
                    <a:cubicBezTo>
                      <a:pt x="555" y="326"/>
                      <a:pt x="555" y="326"/>
                      <a:pt x="555" y="326"/>
                    </a:cubicBezTo>
                    <a:cubicBezTo>
                      <a:pt x="556" y="326"/>
                      <a:pt x="556" y="326"/>
                      <a:pt x="556" y="326"/>
                    </a:cubicBezTo>
                    <a:cubicBezTo>
                      <a:pt x="556" y="326"/>
                      <a:pt x="556" y="326"/>
                      <a:pt x="556" y="325"/>
                    </a:cubicBezTo>
                    <a:cubicBezTo>
                      <a:pt x="557" y="325"/>
                      <a:pt x="557" y="325"/>
                      <a:pt x="557" y="325"/>
                    </a:cubicBezTo>
                    <a:cubicBezTo>
                      <a:pt x="557" y="325"/>
                      <a:pt x="557" y="326"/>
                      <a:pt x="557" y="326"/>
                    </a:cubicBezTo>
                    <a:cubicBezTo>
                      <a:pt x="557" y="326"/>
                      <a:pt x="557" y="326"/>
                      <a:pt x="557" y="326"/>
                    </a:cubicBezTo>
                    <a:cubicBezTo>
                      <a:pt x="557" y="327"/>
                      <a:pt x="557" y="327"/>
                      <a:pt x="557" y="327"/>
                    </a:cubicBezTo>
                    <a:cubicBezTo>
                      <a:pt x="557" y="327"/>
                      <a:pt x="557" y="327"/>
                      <a:pt x="557" y="327"/>
                    </a:cubicBezTo>
                    <a:cubicBezTo>
                      <a:pt x="557" y="328"/>
                      <a:pt x="558" y="328"/>
                      <a:pt x="558" y="328"/>
                    </a:cubicBezTo>
                    <a:cubicBezTo>
                      <a:pt x="558" y="329"/>
                      <a:pt x="558" y="329"/>
                      <a:pt x="558" y="329"/>
                    </a:cubicBezTo>
                    <a:cubicBezTo>
                      <a:pt x="558" y="329"/>
                      <a:pt x="558" y="329"/>
                      <a:pt x="557" y="329"/>
                    </a:cubicBezTo>
                    <a:cubicBezTo>
                      <a:pt x="557" y="329"/>
                      <a:pt x="558" y="329"/>
                      <a:pt x="558" y="329"/>
                    </a:cubicBezTo>
                    <a:cubicBezTo>
                      <a:pt x="559" y="329"/>
                      <a:pt x="559" y="329"/>
                      <a:pt x="559" y="329"/>
                    </a:cubicBezTo>
                    <a:cubicBezTo>
                      <a:pt x="560" y="329"/>
                      <a:pt x="560" y="329"/>
                      <a:pt x="560" y="329"/>
                    </a:cubicBezTo>
                    <a:cubicBezTo>
                      <a:pt x="560" y="328"/>
                      <a:pt x="560" y="328"/>
                      <a:pt x="560" y="328"/>
                    </a:cubicBezTo>
                    <a:cubicBezTo>
                      <a:pt x="560" y="328"/>
                      <a:pt x="560" y="328"/>
                      <a:pt x="560" y="328"/>
                    </a:cubicBezTo>
                    <a:cubicBezTo>
                      <a:pt x="560" y="327"/>
                      <a:pt x="560" y="327"/>
                      <a:pt x="560" y="327"/>
                    </a:cubicBezTo>
                    <a:cubicBezTo>
                      <a:pt x="561" y="327"/>
                      <a:pt x="561" y="327"/>
                      <a:pt x="561" y="327"/>
                    </a:cubicBezTo>
                    <a:cubicBezTo>
                      <a:pt x="562" y="328"/>
                      <a:pt x="562" y="328"/>
                      <a:pt x="562" y="328"/>
                    </a:cubicBezTo>
                    <a:cubicBezTo>
                      <a:pt x="563" y="327"/>
                      <a:pt x="563" y="327"/>
                      <a:pt x="563" y="327"/>
                    </a:cubicBezTo>
                    <a:cubicBezTo>
                      <a:pt x="563" y="327"/>
                      <a:pt x="563" y="327"/>
                      <a:pt x="563" y="327"/>
                    </a:cubicBezTo>
                    <a:cubicBezTo>
                      <a:pt x="563" y="327"/>
                      <a:pt x="563" y="327"/>
                      <a:pt x="563" y="327"/>
                    </a:cubicBezTo>
                    <a:cubicBezTo>
                      <a:pt x="564" y="327"/>
                      <a:pt x="564" y="327"/>
                      <a:pt x="564" y="327"/>
                    </a:cubicBezTo>
                    <a:cubicBezTo>
                      <a:pt x="565" y="327"/>
                      <a:pt x="565" y="327"/>
                      <a:pt x="565" y="327"/>
                    </a:cubicBezTo>
                    <a:cubicBezTo>
                      <a:pt x="565" y="327"/>
                      <a:pt x="565" y="327"/>
                      <a:pt x="565" y="327"/>
                    </a:cubicBezTo>
                    <a:cubicBezTo>
                      <a:pt x="566" y="326"/>
                      <a:pt x="566" y="326"/>
                      <a:pt x="566" y="326"/>
                    </a:cubicBezTo>
                    <a:cubicBezTo>
                      <a:pt x="566" y="326"/>
                      <a:pt x="566" y="326"/>
                      <a:pt x="566" y="326"/>
                    </a:cubicBezTo>
                    <a:cubicBezTo>
                      <a:pt x="567" y="326"/>
                      <a:pt x="567" y="326"/>
                      <a:pt x="567" y="326"/>
                    </a:cubicBezTo>
                    <a:cubicBezTo>
                      <a:pt x="567" y="326"/>
                      <a:pt x="567" y="326"/>
                      <a:pt x="567" y="326"/>
                    </a:cubicBezTo>
                    <a:cubicBezTo>
                      <a:pt x="568" y="326"/>
                      <a:pt x="568" y="326"/>
                      <a:pt x="568" y="326"/>
                    </a:cubicBezTo>
                    <a:cubicBezTo>
                      <a:pt x="569" y="326"/>
                      <a:pt x="569" y="326"/>
                      <a:pt x="569" y="326"/>
                    </a:cubicBezTo>
                    <a:cubicBezTo>
                      <a:pt x="569" y="326"/>
                      <a:pt x="569" y="326"/>
                      <a:pt x="569" y="326"/>
                    </a:cubicBezTo>
                    <a:cubicBezTo>
                      <a:pt x="569" y="325"/>
                      <a:pt x="569" y="325"/>
                      <a:pt x="569" y="325"/>
                    </a:cubicBezTo>
                    <a:cubicBezTo>
                      <a:pt x="569" y="324"/>
                      <a:pt x="569" y="324"/>
                      <a:pt x="569" y="324"/>
                    </a:cubicBezTo>
                    <a:cubicBezTo>
                      <a:pt x="569" y="324"/>
                      <a:pt x="569" y="324"/>
                      <a:pt x="570" y="324"/>
                    </a:cubicBezTo>
                    <a:cubicBezTo>
                      <a:pt x="571" y="324"/>
                      <a:pt x="570" y="324"/>
                      <a:pt x="570" y="324"/>
                    </a:cubicBezTo>
                    <a:cubicBezTo>
                      <a:pt x="571" y="323"/>
                      <a:pt x="571" y="323"/>
                      <a:pt x="571" y="323"/>
                    </a:cubicBezTo>
                    <a:cubicBezTo>
                      <a:pt x="571" y="323"/>
                      <a:pt x="571" y="323"/>
                      <a:pt x="571" y="323"/>
                    </a:cubicBezTo>
                    <a:cubicBezTo>
                      <a:pt x="571" y="323"/>
                      <a:pt x="571" y="323"/>
                      <a:pt x="571" y="323"/>
                    </a:cubicBezTo>
                    <a:cubicBezTo>
                      <a:pt x="572" y="323"/>
                      <a:pt x="572" y="323"/>
                      <a:pt x="572" y="323"/>
                    </a:cubicBezTo>
                    <a:cubicBezTo>
                      <a:pt x="572" y="323"/>
                      <a:pt x="572" y="323"/>
                      <a:pt x="572" y="323"/>
                    </a:cubicBezTo>
                    <a:cubicBezTo>
                      <a:pt x="573" y="323"/>
                      <a:pt x="573" y="323"/>
                      <a:pt x="573" y="323"/>
                    </a:cubicBezTo>
                    <a:cubicBezTo>
                      <a:pt x="573" y="322"/>
                      <a:pt x="573" y="322"/>
                      <a:pt x="573" y="322"/>
                    </a:cubicBezTo>
                    <a:cubicBezTo>
                      <a:pt x="573" y="322"/>
                      <a:pt x="573" y="322"/>
                      <a:pt x="573" y="322"/>
                    </a:cubicBezTo>
                    <a:cubicBezTo>
                      <a:pt x="574" y="322"/>
                      <a:pt x="574" y="322"/>
                      <a:pt x="574" y="322"/>
                    </a:cubicBezTo>
                    <a:cubicBezTo>
                      <a:pt x="574" y="321"/>
                      <a:pt x="574" y="321"/>
                      <a:pt x="574" y="321"/>
                    </a:cubicBezTo>
                    <a:cubicBezTo>
                      <a:pt x="574" y="321"/>
                      <a:pt x="574" y="321"/>
                      <a:pt x="574" y="321"/>
                    </a:cubicBezTo>
                    <a:cubicBezTo>
                      <a:pt x="575" y="321"/>
                      <a:pt x="575" y="321"/>
                      <a:pt x="575" y="321"/>
                    </a:cubicBezTo>
                    <a:cubicBezTo>
                      <a:pt x="575" y="321"/>
                      <a:pt x="575" y="321"/>
                      <a:pt x="575" y="321"/>
                    </a:cubicBezTo>
                    <a:cubicBezTo>
                      <a:pt x="576" y="320"/>
                      <a:pt x="576" y="320"/>
                      <a:pt x="576" y="320"/>
                    </a:cubicBezTo>
                    <a:cubicBezTo>
                      <a:pt x="575" y="320"/>
                      <a:pt x="575" y="320"/>
                      <a:pt x="575" y="320"/>
                    </a:cubicBezTo>
                    <a:cubicBezTo>
                      <a:pt x="575" y="319"/>
                      <a:pt x="575" y="319"/>
                      <a:pt x="575" y="319"/>
                    </a:cubicBezTo>
                    <a:cubicBezTo>
                      <a:pt x="575" y="319"/>
                      <a:pt x="575" y="319"/>
                      <a:pt x="575" y="319"/>
                    </a:cubicBezTo>
                    <a:cubicBezTo>
                      <a:pt x="576" y="319"/>
                      <a:pt x="576" y="319"/>
                      <a:pt x="576" y="319"/>
                    </a:cubicBezTo>
                    <a:cubicBezTo>
                      <a:pt x="576" y="319"/>
                      <a:pt x="576" y="319"/>
                      <a:pt x="576" y="319"/>
                    </a:cubicBezTo>
                    <a:cubicBezTo>
                      <a:pt x="577" y="319"/>
                      <a:pt x="577" y="319"/>
                      <a:pt x="577" y="319"/>
                    </a:cubicBezTo>
                    <a:cubicBezTo>
                      <a:pt x="578" y="318"/>
                      <a:pt x="578" y="318"/>
                      <a:pt x="578" y="318"/>
                    </a:cubicBezTo>
                    <a:cubicBezTo>
                      <a:pt x="578" y="318"/>
                      <a:pt x="578" y="318"/>
                      <a:pt x="578" y="318"/>
                    </a:cubicBezTo>
                    <a:cubicBezTo>
                      <a:pt x="578" y="318"/>
                      <a:pt x="578" y="318"/>
                      <a:pt x="578" y="318"/>
                    </a:cubicBezTo>
                    <a:cubicBezTo>
                      <a:pt x="579" y="317"/>
                      <a:pt x="579" y="317"/>
                      <a:pt x="579" y="317"/>
                    </a:cubicBezTo>
                    <a:cubicBezTo>
                      <a:pt x="580" y="317"/>
                      <a:pt x="580" y="317"/>
                      <a:pt x="580" y="317"/>
                    </a:cubicBezTo>
                    <a:cubicBezTo>
                      <a:pt x="580" y="316"/>
                      <a:pt x="580" y="316"/>
                      <a:pt x="580" y="316"/>
                    </a:cubicBezTo>
                    <a:cubicBezTo>
                      <a:pt x="580" y="316"/>
                      <a:pt x="580" y="316"/>
                      <a:pt x="580" y="316"/>
                    </a:cubicBezTo>
                    <a:cubicBezTo>
                      <a:pt x="580" y="316"/>
                      <a:pt x="580" y="316"/>
                      <a:pt x="580" y="316"/>
                    </a:cubicBezTo>
                    <a:cubicBezTo>
                      <a:pt x="580" y="315"/>
                      <a:pt x="580" y="315"/>
                      <a:pt x="580" y="315"/>
                    </a:cubicBezTo>
                    <a:cubicBezTo>
                      <a:pt x="581" y="315"/>
                      <a:pt x="581" y="315"/>
                      <a:pt x="581" y="315"/>
                    </a:cubicBezTo>
                    <a:cubicBezTo>
                      <a:pt x="581" y="315"/>
                      <a:pt x="581" y="315"/>
                      <a:pt x="581" y="315"/>
                    </a:cubicBezTo>
                    <a:cubicBezTo>
                      <a:pt x="581" y="315"/>
                      <a:pt x="581" y="315"/>
                      <a:pt x="581" y="315"/>
                    </a:cubicBezTo>
                    <a:cubicBezTo>
                      <a:pt x="582" y="315"/>
                      <a:pt x="582" y="315"/>
                      <a:pt x="582" y="315"/>
                    </a:cubicBezTo>
                    <a:cubicBezTo>
                      <a:pt x="582" y="315"/>
                      <a:pt x="582" y="315"/>
                      <a:pt x="582" y="315"/>
                    </a:cubicBezTo>
                    <a:cubicBezTo>
                      <a:pt x="582" y="315"/>
                      <a:pt x="582" y="315"/>
                      <a:pt x="582" y="315"/>
                    </a:cubicBezTo>
                    <a:cubicBezTo>
                      <a:pt x="582" y="315"/>
                      <a:pt x="582" y="315"/>
                      <a:pt x="582" y="315"/>
                    </a:cubicBezTo>
                    <a:cubicBezTo>
                      <a:pt x="582" y="314"/>
                      <a:pt x="582" y="314"/>
                      <a:pt x="582" y="314"/>
                    </a:cubicBezTo>
                    <a:cubicBezTo>
                      <a:pt x="582" y="313"/>
                      <a:pt x="582" y="313"/>
                      <a:pt x="582" y="313"/>
                    </a:cubicBezTo>
                    <a:cubicBezTo>
                      <a:pt x="582" y="313"/>
                      <a:pt x="582" y="313"/>
                      <a:pt x="582" y="313"/>
                    </a:cubicBezTo>
                    <a:cubicBezTo>
                      <a:pt x="581" y="313"/>
                      <a:pt x="581" y="313"/>
                      <a:pt x="581" y="313"/>
                    </a:cubicBezTo>
                    <a:cubicBezTo>
                      <a:pt x="581" y="313"/>
                      <a:pt x="581" y="313"/>
                      <a:pt x="581" y="313"/>
                    </a:cubicBezTo>
                    <a:cubicBezTo>
                      <a:pt x="580" y="312"/>
                      <a:pt x="580" y="312"/>
                      <a:pt x="580" y="312"/>
                    </a:cubicBezTo>
                    <a:cubicBezTo>
                      <a:pt x="581" y="312"/>
                      <a:pt x="581" y="312"/>
                      <a:pt x="581" y="312"/>
                    </a:cubicBezTo>
                    <a:cubicBezTo>
                      <a:pt x="581" y="312"/>
                      <a:pt x="581" y="312"/>
                      <a:pt x="581" y="312"/>
                    </a:cubicBezTo>
                    <a:cubicBezTo>
                      <a:pt x="582" y="312"/>
                      <a:pt x="582" y="312"/>
                      <a:pt x="582" y="312"/>
                    </a:cubicBezTo>
                    <a:cubicBezTo>
                      <a:pt x="582" y="311"/>
                      <a:pt x="582" y="311"/>
                      <a:pt x="582" y="311"/>
                    </a:cubicBezTo>
                    <a:cubicBezTo>
                      <a:pt x="582" y="311"/>
                      <a:pt x="583" y="311"/>
                      <a:pt x="583" y="310"/>
                    </a:cubicBezTo>
                    <a:cubicBezTo>
                      <a:pt x="583" y="310"/>
                      <a:pt x="583" y="310"/>
                      <a:pt x="583" y="310"/>
                    </a:cubicBezTo>
                    <a:cubicBezTo>
                      <a:pt x="582" y="310"/>
                      <a:pt x="582" y="310"/>
                      <a:pt x="582" y="310"/>
                    </a:cubicBezTo>
                    <a:cubicBezTo>
                      <a:pt x="582" y="309"/>
                      <a:pt x="582" y="309"/>
                      <a:pt x="582" y="309"/>
                    </a:cubicBezTo>
                    <a:cubicBezTo>
                      <a:pt x="583" y="309"/>
                      <a:pt x="583" y="309"/>
                      <a:pt x="583" y="309"/>
                    </a:cubicBezTo>
                    <a:cubicBezTo>
                      <a:pt x="584" y="309"/>
                      <a:pt x="584" y="309"/>
                      <a:pt x="584" y="309"/>
                    </a:cubicBezTo>
                    <a:cubicBezTo>
                      <a:pt x="584" y="308"/>
                      <a:pt x="584" y="308"/>
                      <a:pt x="584" y="308"/>
                    </a:cubicBezTo>
                    <a:cubicBezTo>
                      <a:pt x="585" y="307"/>
                      <a:pt x="585" y="307"/>
                      <a:pt x="585" y="307"/>
                    </a:cubicBezTo>
                    <a:cubicBezTo>
                      <a:pt x="585" y="307"/>
                      <a:pt x="585" y="307"/>
                      <a:pt x="585" y="307"/>
                    </a:cubicBezTo>
                    <a:cubicBezTo>
                      <a:pt x="586" y="306"/>
                      <a:pt x="586" y="306"/>
                      <a:pt x="586" y="306"/>
                    </a:cubicBezTo>
                    <a:cubicBezTo>
                      <a:pt x="586" y="305"/>
                      <a:pt x="586" y="305"/>
                      <a:pt x="586" y="305"/>
                    </a:cubicBezTo>
                    <a:cubicBezTo>
                      <a:pt x="587" y="305"/>
                      <a:pt x="587" y="305"/>
                      <a:pt x="587" y="305"/>
                    </a:cubicBezTo>
                    <a:cubicBezTo>
                      <a:pt x="587" y="304"/>
                      <a:pt x="587" y="304"/>
                      <a:pt x="587" y="304"/>
                    </a:cubicBezTo>
                    <a:cubicBezTo>
                      <a:pt x="586" y="303"/>
                      <a:pt x="586" y="303"/>
                      <a:pt x="586" y="303"/>
                    </a:cubicBezTo>
                    <a:cubicBezTo>
                      <a:pt x="587" y="303"/>
                      <a:pt x="587" y="303"/>
                      <a:pt x="587" y="303"/>
                    </a:cubicBezTo>
                    <a:cubicBezTo>
                      <a:pt x="587" y="303"/>
                      <a:pt x="587" y="303"/>
                      <a:pt x="587" y="303"/>
                    </a:cubicBezTo>
                    <a:cubicBezTo>
                      <a:pt x="587" y="303"/>
                      <a:pt x="588" y="303"/>
                      <a:pt x="588" y="303"/>
                    </a:cubicBezTo>
                    <a:cubicBezTo>
                      <a:pt x="588" y="303"/>
                      <a:pt x="588" y="303"/>
                      <a:pt x="588" y="303"/>
                    </a:cubicBezTo>
                    <a:cubicBezTo>
                      <a:pt x="588" y="302"/>
                      <a:pt x="588" y="302"/>
                      <a:pt x="588" y="302"/>
                    </a:cubicBezTo>
                    <a:cubicBezTo>
                      <a:pt x="589" y="302"/>
                      <a:pt x="589" y="302"/>
                      <a:pt x="589" y="302"/>
                    </a:cubicBezTo>
                    <a:cubicBezTo>
                      <a:pt x="589" y="302"/>
                      <a:pt x="589" y="302"/>
                      <a:pt x="589" y="302"/>
                    </a:cubicBezTo>
                    <a:cubicBezTo>
                      <a:pt x="590" y="302"/>
                      <a:pt x="590" y="302"/>
                      <a:pt x="590" y="302"/>
                    </a:cubicBezTo>
                    <a:cubicBezTo>
                      <a:pt x="590" y="301"/>
                      <a:pt x="590" y="301"/>
                      <a:pt x="590" y="301"/>
                    </a:cubicBezTo>
                    <a:cubicBezTo>
                      <a:pt x="590" y="301"/>
                      <a:pt x="590" y="301"/>
                      <a:pt x="590" y="301"/>
                    </a:cubicBezTo>
                    <a:cubicBezTo>
                      <a:pt x="590" y="300"/>
                      <a:pt x="590" y="300"/>
                      <a:pt x="590" y="300"/>
                    </a:cubicBezTo>
                    <a:cubicBezTo>
                      <a:pt x="589" y="300"/>
                      <a:pt x="589" y="300"/>
                      <a:pt x="589" y="300"/>
                    </a:cubicBezTo>
                    <a:cubicBezTo>
                      <a:pt x="589" y="300"/>
                      <a:pt x="589" y="300"/>
                      <a:pt x="589" y="300"/>
                    </a:cubicBezTo>
                    <a:cubicBezTo>
                      <a:pt x="589" y="300"/>
                      <a:pt x="589" y="300"/>
                      <a:pt x="589" y="300"/>
                    </a:cubicBezTo>
                    <a:cubicBezTo>
                      <a:pt x="590" y="300"/>
                      <a:pt x="590" y="300"/>
                      <a:pt x="590" y="300"/>
                    </a:cubicBezTo>
                    <a:cubicBezTo>
                      <a:pt x="590" y="300"/>
                      <a:pt x="590" y="300"/>
                      <a:pt x="590" y="300"/>
                    </a:cubicBezTo>
                    <a:cubicBezTo>
                      <a:pt x="590" y="300"/>
                      <a:pt x="591" y="299"/>
                      <a:pt x="591" y="299"/>
                    </a:cubicBezTo>
                    <a:cubicBezTo>
                      <a:pt x="591" y="299"/>
                      <a:pt x="591" y="299"/>
                      <a:pt x="591" y="299"/>
                    </a:cubicBezTo>
                    <a:cubicBezTo>
                      <a:pt x="590" y="298"/>
                      <a:pt x="590" y="298"/>
                      <a:pt x="590" y="298"/>
                    </a:cubicBezTo>
                    <a:cubicBezTo>
                      <a:pt x="590" y="298"/>
                      <a:pt x="590" y="298"/>
                      <a:pt x="590" y="298"/>
                    </a:cubicBezTo>
                    <a:cubicBezTo>
                      <a:pt x="590" y="297"/>
                      <a:pt x="590" y="297"/>
                      <a:pt x="590" y="297"/>
                    </a:cubicBezTo>
                    <a:cubicBezTo>
                      <a:pt x="590" y="297"/>
                      <a:pt x="590" y="297"/>
                      <a:pt x="590" y="297"/>
                    </a:cubicBezTo>
                    <a:cubicBezTo>
                      <a:pt x="591" y="298"/>
                      <a:pt x="591" y="298"/>
                      <a:pt x="591" y="298"/>
                    </a:cubicBezTo>
                    <a:cubicBezTo>
                      <a:pt x="591" y="298"/>
                      <a:pt x="591" y="298"/>
                      <a:pt x="591" y="298"/>
                    </a:cubicBezTo>
                    <a:cubicBezTo>
                      <a:pt x="592" y="297"/>
                      <a:pt x="592" y="297"/>
                      <a:pt x="592" y="297"/>
                    </a:cubicBezTo>
                    <a:cubicBezTo>
                      <a:pt x="592" y="297"/>
                      <a:pt x="592" y="297"/>
                      <a:pt x="592" y="297"/>
                    </a:cubicBezTo>
                    <a:cubicBezTo>
                      <a:pt x="592" y="296"/>
                      <a:pt x="592" y="296"/>
                      <a:pt x="592" y="296"/>
                    </a:cubicBezTo>
                    <a:cubicBezTo>
                      <a:pt x="591" y="296"/>
                      <a:pt x="591" y="296"/>
                      <a:pt x="591" y="296"/>
                    </a:cubicBezTo>
                    <a:cubicBezTo>
                      <a:pt x="590" y="297"/>
                      <a:pt x="590" y="297"/>
                      <a:pt x="590" y="297"/>
                    </a:cubicBezTo>
                    <a:cubicBezTo>
                      <a:pt x="590" y="297"/>
                      <a:pt x="590" y="297"/>
                      <a:pt x="590" y="297"/>
                    </a:cubicBezTo>
                    <a:cubicBezTo>
                      <a:pt x="590" y="296"/>
                      <a:pt x="590" y="296"/>
                      <a:pt x="590" y="296"/>
                    </a:cubicBezTo>
                    <a:cubicBezTo>
                      <a:pt x="591" y="296"/>
                      <a:pt x="591" y="296"/>
                      <a:pt x="591" y="296"/>
                    </a:cubicBezTo>
                    <a:cubicBezTo>
                      <a:pt x="592" y="295"/>
                      <a:pt x="592" y="295"/>
                      <a:pt x="592" y="295"/>
                    </a:cubicBezTo>
                    <a:cubicBezTo>
                      <a:pt x="592" y="295"/>
                      <a:pt x="592" y="295"/>
                      <a:pt x="592" y="295"/>
                    </a:cubicBezTo>
                    <a:cubicBezTo>
                      <a:pt x="592" y="294"/>
                      <a:pt x="592" y="294"/>
                      <a:pt x="592" y="294"/>
                    </a:cubicBezTo>
                    <a:cubicBezTo>
                      <a:pt x="591" y="294"/>
                      <a:pt x="591" y="294"/>
                      <a:pt x="591" y="294"/>
                    </a:cubicBezTo>
                    <a:cubicBezTo>
                      <a:pt x="591" y="294"/>
                      <a:pt x="591" y="294"/>
                      <a:pt x="591" y="294"/>
                    </a:cubicBezTo>
                    <a:cubicBezTo>
                      <a:pt x="590" y="294"/>
                      <a:pt x="590" y="294"/>
                      <a:pt x="590" y="294"/>
                    </a:cubicBezTo>
                    <a:cubicBezTo>
                      <a:pt x="590" y="293"/>
                      <a:pt x="590" y="293"/>
                      <a:pt x="590" y="293"/>
                    </a:cubicBezTo>
                    <a:cubicBezTo>
                      <a:pt x="589" y="293"/>
                      <a:pt x="589" y="293"/>
                      <a:pt x="589" y="293"/>
                    </a:cubicBezTo>
                    <a:cubicBezTo>
                      <a:pt x="588" y="293"/>
                      <a:pt x="588" y="293"/>
                      <a:pt x="588" y="293"/>
                    </a:cubicBezTo>
                    <a:cubicBezTo>
                      <a:pt x="588" y="293"/>
                      <a:pt x="588" y="293"/>
                      <a:pt x="588" y="293"/>
                    </a:cubicBezTo>
                    <a:cubicBezTo>
                      <a:pt x="587" y="294"/>
                      <a:pt x="587" y="294"/>
                      <a:pt x="587" y="294"/>
                    </a:cubicBezTo>
                    <a:cubicBezTo>
                      <a:pt x="587" y="293"/>
                      <a:pt x="587" y="293"/>
                      <a:pt x="587" y="293"/>
                    </a:cubicBezTo>
                    <a:cubicBezTo>
                      <a:pt x="586" y="293"/>
                      <a:pt x="586" y="293"/>
                      <a:pt x="586" y="293"/>
                    </a:cubicBezTo>
                    <a:cubicBezTo>
                      <a:pt x="585" y="293"/>
                      <a:pt x="585" y="293"/>
                      <a:pt x="585" y="293"/>
                    </a:cubicBezTo>
                    <a:cubicBezTo>
                      <a:pt x="585" y="293"/>
                      <a:pt x="585" y="293"/>
                      <a:pt x="585" y="293"/>
                    </a:cubicBezTo>
                    <a:cubicBezTo>
                      <a:pt x="586" y="293"/>
                      <a:pt x="586" y="293"/>
                      <a:pt x="586" y="293"/>
                    </a:cubicBezTo>
                    <a:cubicBezTo>
                      <a:pt x="586" y="293"/>
                      <a:pt x="586" y="293"/>
                      <a:pt x="587" y="293"/>
                    </a:cubicBezTo>
                    <a:cubicBezTo>
                      <a:pt x="587" y="293"/>
                      <a:pt x="587" y="292"/>
                      <a:pt x="587" y="292"/>
                    </a:cubicBezTo>
                    <a:cubicBezTo>
                      <a:pt x="588" y="292"/>
                      <a:pt x="588" y="292"/>
                      <a:pt x="588" y="292"/>
                    </a:cubicBezTo>
                    <a:cubicBezTo>
                      <a:pt x="588" y="291"/>
                      <a:pt x="588" y="291"/>
                      <a:pt x="588" y="291"/>
                    </a:cubicBezTo>
                    <a:cubicBezTo>
                      <a:pt x="589" y="291"/>
                      <a:pt x="589" y="291"/>
                      <a:pt x="589" y="291"/>
                    </a:cubicBezTo>
                    <a:cubicBezTo>
                      <a:pt x="590" y="290"/>
                      <a:pt x="590" y="290"/>
                      <a:pt x="590" y="290"/>
                    </a:cubicBezTo>
                    <a:cubicBezTo>
                      <a:pt x="590" y="290"/>
                      <a:pt x="591" y="290"/>
                      <a:pt x="591" y="290"/>
                    </a:cubicBezTo>
                    <a:cubicBezTo>
                      <a:pt x="592" y="290"/>
                      <a:pt x="592" y="290"/>
                      <a:pt x="592" y="290"/>
                    </a:cubicBezTo>
                    <a:cubicBezTo>
                      <a:pt x="592" y="289"/>
                      <a:pt x="592" y="289"/>
                      <a:pt x="592" y="289"/>
                    </a:cubicBezTo>
                    <a:cubicBezTo>
                      <a:pt x="591" y="288"/>
                      <a:pt x="591" y="288"/>
                      <a:pt x="591" y="288"/>
                    </a:cubicBezTo>
                    <a:cubicBezTo>
                      <a:pt x="590" y="287"/>
                      <a:pt x="590" y="287"/>
                      <a:pt x="590" y="287"/>
                    </a:cubicBezTo>
                    <a:cubicBezTo>
                      <a:pt x="589" y="286"/>
                      <a:pt x="589" y="286"/>
                      <a:pt x="589" y="286"/>
                    </a:cubicBezTo>
                    <a:cubicBezTo>
                      <a:pt x="588" y="286"/>
                      <a:pt x="588" y="286"/>
                      <a:pt x="588" y="286"/>
                    </a:cubicBezTo>
                    <a:cubicBezTo>
                      <a:pt x="587" y="286"/>
                      <a:pt x="587" y="286"/>
                      <a:pt x="587" y="286"/>
                    </a:cubicBezTo>
                    <a:cubicBezTo>
                      <a:pt x="587" y="285"/>
                      <a:pt x="587" y="285"/>
                      <a:pt x="587" y="285"/>
                    </a:cubicBezTo>
                    <a:cubicBezTo>
                      <a:pt x="586" y="285"/>
                      <a:pt x="586" y="285"/>
                      <a:pt x="586" y="285"/>
                    </a:cubicBezTo>
                    <a:cubicBezTo>
                      <a:pt x="585" y="285"/>
                      <a:pt x="585" y="285"/>
                      <a:pt x="585" y="285"/>
                    </a:cubicBezTo>
                    <a:cubicBezTo>
                      <a:pt x="585" y="285"/>
                      <a:pt x="585" y="285"/>
                      <a:pt x="585" y="285"/>
                    </a:cubicBezTo>
                    <a:cubicBezTo>
                      <a:pt x="584" y="285"/>
                      <a:pt x="584" y="285"/>
                      <a:pt x="584" y="285"/>
                    </a:cubicBezTo>
                    <a:cubicBezTo>
                      <a:pt x="584" y="285"/>
                      <a:pt x="584" y="285"/>
                      <a:pt x="584" y="285"/>
                    </a:cubicBezTo>
                    <a:cubicBezTo>
                      <a:pt x="583" y="284"/>
                      <a:pt x="583" y="284"/>
                      <a:pt x="583" y="284"/>
                    </a:cubicBezTo>
                    <a:cubicBezTo>
                      <a:pt x="583" y="284"/>
                      <a:pt x="583" y="284"/>
                      <a:pt x="583" y="284"/>
                    </a:cubicBezTo>
                    <a:cubicBezTo>
                      <a:pt x="582" y="283"/>
                      <a:pt x="582" y="283"/>
                      <a:pt x="582" y="283"/>
                    </a:cubicBezTo>
                    <a:cubicBezTo>
                      <a:pt x="583" y="283"/>
                      <a:pt x="583" y="283"/>
                      <a:pt x="583" y="283"/>
                    </a:cubicBezTo>
                    <a:cubicBezTo>
                      <a:pt x="583" y="284"/>
                      <a:pt x="583" y="284"/>
                      <a:pt x="583" y="284"/>
                    </a:cubicBezTo>
                    <a:cubicBezTo>
                      <a:pt x="583" y="284"/>
                      <a:pt x="583" y="284"/>
                      <a:pt x="584" y="284"/>
                    </a:cubicBezTo>
                    <a:cubicBezTo>
                      <a:pt x="584" y="285"/>
                      <a:pt x="584" y="285"/>
                      <a:pt x="584" y="285"/>
                    </a:cubicBezTo>
                    <a:cubicBezTo>
                      <a:pt x="585" y="285"/>
                      <a:pt x="585" y="285"/>
                      <a:pt x="585" y="285"/>
                    </a:cubicBezTo>
                    <a:cubicBezTo>
                      <a:pt x="586" y="284"/>
                      <a:pt x="586" y="284"/>
                      <a:pt x="586" y="284"/>
                    </a:cubicBezTo>
                    <a:cubicBezTo>
                      <a:pt x="587" y="284"/>
                      <a:pt x="587" y="284"/>
                      <a:pt x="587" y="284"/>
                    </a:cubicBezTo>
                    <a:cubicBezTo>
                      <a:pt x="587" y="285"/>
                      <a:pt x="587" y="285"/>
                      <a:pt x="587" y="285"/>
                    </a:cubicBezTo>
                    <a:cubicBezTo>
                      <a:pt x="588" y="285"/>
                      <a:pt x="588" y="285"/>
                      <a:pt x="588" y="285"/>
                    </a:cubicBezTo>
                    <a:cubicBezTo>
                      <a:pt x="588" y="285"/>
                      <a:pt x="588" y="285"/>
                      <a:pt x="589" y="285"/>
                    </a:cubicBezTo>
                    <a:cubicBezTo>
                      <a:pt x="589" y="285"/>
                      <a:pt x="590" y="285"/>
                      <a:pt x="590" y="285"/>
                    </a:cubicBezTo>
                    <a:cubicBezTo>
                      <a:pt x="590" y="285"/>
                      <a:pt x="590" y="286"/>
                      <a:pt x="591" y="286"/>
                    </a:cubicBezTo>
                    <a:cubicBezTo>
                      <a:pt x="591" y="286"/>
                      <a:pt x="591" y="286"/>
                      <a:pt x="591" y="286"/>
                    </a:cubicBezTo>
                    <a:cubicBezTo>
                      <a:pt x="592" y="286"/>
                      <a:pt x="592" y="286"/>
                      <a:pt x="592" y="286"/>
                    </a:cubicBezTo>
                    <a:cubicBezTo>
                      <a:pt x="591" y="285"/>
                      <a:pt x="591" y="285"/>
                      <a:pt x="591" y="285"/>
                    </a:cubicBezTo>
                    <a:cubicBezTo>
                      <a:pt x="591" y="285"/>
                      <a:pt x="591" y="285"/>
                      <a:pt x="591" y="285"/>
                    </a:cubicBezTo>
                    <a:cubicBezTo>
                      <a:pt x="590" y="284"/>
                      <a:pt x="590" y="284"/>
                      <a:pt x="590" y="284"/>
                    </a:cubicBezTo>
                    <a:cubicBezTo>
                      <a:pt x="590" y="283"/>
                      <a:pt x="590" y="283"/>
                      <a:pt x="590" y="283"/>
                    </a:cubicBezTo>
                    <a:cubicBezTo>
                      <a:pt x="588" y="282"/>
                      <a:pt x="588" y="282"/>
                      <a:pt x="588" y="282"/>
                    </a:cubicBezTo>
                    <a:cubicBezTo>
                      <a:pt x="587" y="282"/>
                      <a:pt x="587" y="282"/>
                      <a:pt x="587" y="282"/>
                    </a:cubicBezTo>
                    <a:cubicBezTo>
                      <a:pt x="587" y="281"/>
                      <a:pt x="587" y="281"/>
                      <a:pt x="587" y="281"/>
                    </a:cubicBezTo>
                    <a:cubicBezTo>
                      <a:pt x="588" y="279"/>
                      <a:pt x="588" y="279"/>
                      <a:pt x="588" y="279"/>
                    </a:cubicBezTo>
                    <a:cubicBezTo>
                      <a:pt x="587" y="279"/>
                      <a:pt x="587" y="279"/>
                      <a:pt x="587" y="279"/>
                    </a:cubicBezTo>
                    <a:cubicBezTo>
                      <a:pt x="586" y="277"/>
                      <a:pt x="586" y="277"/>
                      <a:pt x="586" y="277"/>
                    </a:cubicBezTo>
                    <a:cubicBezTo>
                      <a:pt x="586" y="276"/>
                      <a:pt x="586" y="276"/>
                      <a:pt x="586" y="276"/>
                    </a:cubicBezTo>
                    <a:cubicBezTo>
                      <a:pt x="585" y="275"/>
                      <a:pt x="585" y="275"/>
                      <a:pt x="585" y="275"/>
                    </a:cubicBezTo>
                    <a:cubicBezTo>
                      <a:pt x="585" y="274"/>
                      <a:pt x="585" y="274"/>
                      <a:pt x="585" y="274"/>
                    </a:cubicBezTo>
                    <a:cubicBezTo>
                      <a:pt x="584" y="274"/>
                      <a:pt x="584" y="274"/>
                      <a:pt x="584" y="274"/>
                    </a:cubicBezTo>
                    <a:cubicBezTo>
                      <a:pt x="583" y="273"/>
                      <a:pt x="583" y="273"/>
                      <a:pt x="583" y="273"/>
                    </a:cubicBezTo>
                    <a:cubicBezTo>
                      <a:pt x="583" y="273"/>
                      <a:pt x="583" y="273"/>
                      <a:pt x="583" y="273"/>
                    </a:cubicBezTo>
                    <a:cubicBezTo>
                      <a:pt x="582" y="272"/>
                      <a:pt x="582" y="272"/>
                      <a:pt x="582" y="272"/>
                    </a:cubicBezTo>
                    <a:cubicBezTo>
                      <a:pt x="581" y="272"/>
                      <a:pt x="581" y="272"/>
                      <a:pt x="581" y="272"/>
                    </a:cubicBezTo>
                    <a:cubicBezTo>
                      <a:pt x="581" y="271"/>
                      <a:pt x="581" y="271"/>
                      <a:pt x="581" y="271"/>
                    </a:cubicBezTo>
                    <a:cubicBezTo>
                      <a:pt x="580" y="271"/>
                      <a:pt x="580" y="271"/>
                      <a:pt x="580" y="271"/>
                    </a:cubicBezTo>
                    <a:cubicBezTo>
                      <a:pt x="580" y="270"/>
                      <a:pt x="580" y="270"/>
                      <a:pt x="580" y="270"/>
                    </a:cubicBezTo>
                    <a:cubicBezTo>
                      <a:pt x="581" y="270"/>
                      <a:pt x="581" y="270"/>
                      <a:pt x="581" y="270"/>
                    </a:cubicBezTo>
                    <a:cubicBezTo>
                      <a:pt x="581" y="269"/>
                      <a:pt x="581" y="269"/>
                      <a:pt x="581" y="269"/>
                    </a:cubicBezTo>
                    <a:cubicBezTo>
                      <a:pt x="582" y="268"/>
                      <a:pt x="582" y="268"/>
                      <a:pt x="582" y="268"/>
                    </a:cubicBezTo>
                    <a:cubicBezTo>
                      <a:pt x="582" y="268"/>
                      <a:pt x="582" y="268"/>
                      <a:pt x="582" y="268"/>
                    </a:cubicBezTo>
                    <a:cubicBezTo>
                      <a:pt x="583" y="268"/>
                      <a:pt x="583" y="268"/>
                      <a:pt x="583" y="268"/>
                    </a:cubicBezTo>
                    <a:cubicBezTo>
                      <a:pt x="584" y="267"/>
                      <a:pt x="584" y="267"/>
                      <a:pt x="584" y="267"/>
                    </a:cubicBezTo>
                    <a:cubicBezTo>
                      <a:pt x="584" y="266"/>
                      <a:pt x="584" y="266"/>
                      <a:pt x="584" y="266"/>
                    </a:cubicBezTo>
                    <a:cubicBezTo>
                      <a:pt x="584" y="266"/>
                      <a:pt x="584" y="266"/>
                      <a:pt x="584" y="266"/>
                    </a:cubicBezTo>
                    <a:cubicBezTo>
                      <a:pt x="584" y="265"/>
                      <a:pt x="584" y="265"/>
                      <a:pt x="584" y="265"/>
                    </a:cubicBezTo>
                    <a:cubicBezTo>
                      <a:pt x="584" y="264"/>
                      <a:pt x="584" y="264"/>
                      <a:pt x="584" y="264"/>
                    </a:cubicBezTo>
                    <a:cubicBezTo>
                      <a:pt x="585" y="264"/>
                      <a:pt x="585" y="264"/>
                      <a:pt x="585" y="264"/>
                    </a:cubicBezTo>
                    <a:cubicBezTo>
                      <a:pt x="585" y="265"/>
                      <a:pt x="585" y="265"/>
                      <a:pt x="585" y="265"/>
                    </a:cubicBezTo>
                    <a:cubicBezTo>
                      <a:pt x="585" y="265"/>
                      <a:pt x="585" y="265"/>
                      <a:pt x="585" y="265"/>
                    </a:cubicBezTo>
                    <a:cubicBezTo>
                      <a:pt x="586" y="265"/>
                      <a:pt x="586" y="265"/>
                      <a:pt x="586" y="265"/>
                    </a:cubicBezTo>
                    <a:cubicBezTo>
                      <a:pt x="587" y="265"/>
                      <a:pt x="587" y="265"/>
                      <a:pt x="587" y="265"/>
                    </a:cubicBezTo>
                    <a:cubicBezTo>
                      <a:pt x="587" y="264"/>
                      <a:pt x="587" y="264"/>
                      <a:pt x="587" y="264"/>
                    </a:cubicBezTo>
                    <a:cubicBezTo>
                      <a:pt x="587" y="264"/>
                      <a:pt x="587" y="264"/>
                      <a:pt x="587" y="264"/>
                    </a:cubicBezTo>
                    <a:cubicBezTo>
                      <a:pt x="587" y="263"/>
                      <a:pt x="587" y="263"/>
                      <a:pt x="587" y="263"/>
                    </a:cubicBezTo>
                    <a:cubicBezTo>
                      <a:pt x="587" y="263"/>
                      <a:pt x="587" y="263"/>
                      <a:pt x="587" y="263"/>
                    </a:cubicBezTo>
                    <a:cubicBezTo>
                      <a:pt x="588" y="263"/>
                      <a:pt x="588" y="263"/>
                      <a:pt x="588" y="263"/>
                    </a:cubicBezTo>
                    <a:cubicBezTo>
                      <a:pt x="589" y="263"/>
                      <a:pt x="589" y="263"/>
                      <a:pt x="589" y="263"/>
                    </a:cubicBezTo>
                    <a:cubicBezTo>
                      <a:pt x="589" y="262"/>
                      <a:pt x="589" y="262"/>
                      <a:pt x="589" y="262"/>
                    </a:cubicBezTo>
                    <a:cubicBezTo>
                      <a:pt x="590" y="262"/>
                      <a:pt x="590" y="262"/>
                      <a:pt x="590" y="262"/>
                    </a:cubicBezTo>
                    <a:cubicBezTo>
                      <a:pt x="591" y="262"/>
                      <a:pt x="591" y="262"/>
                      <a:pt x="591" y="262"/>
                    </a:cubicBezTo>
                    <a:cubicBezTo>
                      <a:pt x="592" y="261"/>
                      <a:pt x="592" y="261"/>
                      <a:pt x="592" y="261"/>
                    </a:cubicBezTo>
                    <a:cubicBezTo>
                      <a:pt x="592" y="261"/>
                      <a:pt x="592" y="261"/>
                      <a:pt x="592" y="261"/>
                    </a:cubicBezTo>
                    <a:cubicBezTo>
                      <a:pt x="593" y="261"/>
                      <a:pt x="593" y="261"/>
                      <a:pt x="593" y="261"/>
                    </a:cubicBezTo>
                    <a:cubicBezTo>
                      <a:pt x="593" y="261"/>
                      <a:pt x="593" y="261"/>
                      <a:pt x="593" y="261"/>
                    </a:cubicBezTo>
                    <a:cubicBezTo>
                      <a:pt x="594" y="261"/>
                      <a:pt x="594" y="261"/>
                      <a:pt x="594" y="261"/>
                    </a:cubicBezTo>
                    <a:cubicBezTo>
                      <a:pt x="594" y="261"/>
                      <a:pt x="594" y="261"/>
                      <a:pt x="594" y="261"/>
                    </a:cubicBezTo>
                    <a:cubicBezTo>
                      <a:pt x="595" y="260"/>
                      <a:pt x="595" y="260"/>
                      <a:pt x="595" y="260"/>
                    </a:cubicBezTo>
                    <a:cubicBezTo>
                      <a:pt x="595" y="259"/>
                      <a:pt x="595" y="259"/>
                      <a:pt x="595" y="259"/>
                    </a:cubicBezTo>
                    <a:cubicBezTo>
                      <a:pt x="594" y="259"/>
                      <a:pt x="594" y="259"/>
                      <a:pt x="594" y="259"/>
                    </a:cubicBezTo>
                    <a:cubicBezTo>
                      <a:pt x="594" y="258"/>
                      <a:pt x="594" y="258"/>
                      <a:pt x="594" y="258"/>
                    </a:cubicBezTo>
                    <a:cubicBezTo>
                      <a:pt x="593" y="258"/>
                      <a:pt x="593" y="258"/>
                      <a:pt x="593" y="258"/>
                    </a:cubicBezTo>
                    <a:cubicBezTo>
                      <a:pt x="593" y="258"/>
                      <a:pt x="593" y="258"/>
                      <a:pt x="592" y="258"/>
                    </a:cubicBezTo>
                    <a:cubicBezTo>
                      <a:pt x="592" y="258"/>
                      <a:pt x="592" y="258"/>
                      <a:pt x="592" y="258"/>
                    </a:cubicBezTo>
                    <a:cubicBezTo>
                      <a:pt x="591" y="258"/>
                      <a:pt x="591" y="258"/>
                      <a:pt x="591" y="258"/>
                    </a:cubicBezTo>
                    <a:cubicBezTo>
                      <a:pt x="591" y="258"/>
                      <a:pt x="591" y="258"/>
                      <a:pt x="591" y="258"/>
                    </a:cubicBezTo>
                    <a:cubicBezTo>
                      <a:pt x="590" y="258"/>
                      <a:pt x="590" y="258"/>
                      <a:pt x="590" y="258"/>
                    </a:cubicBezTo>
                    <a:cubicBezTo>
                      <a:pt x="590" y="258"/>
                      <a:pt x="590" y="258"/>
                      <a:pt x="590" y="258"/>
                    </a:cubicBezTo>
                    <a:cubicBezTo>
                      <a:pt x="589" y="258"/>
                      <a:pt x="589" y="258"/>
                      <a:pt x="589" y="258"/>
                    </a:cubicBezTo>
                    <a:cubicBezTo>
                      <a:pt x="588" y="257"/>
                      <a:pt x="588" y="257"/>
                      <a:pt x="588" y="257"/>
                    </a:cubicBezTo>
                    <a:cubicBezTo>
                      <a:pt x="588" y="257"/>
                      <a:pt x="588" y="257"/>
                      <a:pt x="588" y="257"/>
                    </a:cubicBezTo>
                    <a:cubicBezTo>
                      <a:pt x="587" y="257"/>
                      <a:pt x="587" y="257"/>
                      <a:pt x="587" y="257"/>
                    </a:cubicBezTo>
                    <a:cubicBezTo>
                      <a:pt x="586" y="257"/>
                      <a:pt x="586" y="257"/>
                      <a:pt x="586" y="257"/>
                    </a:cubicBezTo>
                    <a:cubicBezTo>
                      <a:pt x="586" y="257"/>
                      <a:pt x="586" y="257"/>
                      <a:pt x="586" y="257"/>
                    </a:cubicBezTo>
                    <a:cubicBezTo>
                      <a:pt x="585" y="258"/>
                      <a:pt x="585" y="258"/>
                      <a:pt x="585" y="258"/>
                    </a:cubicBezTo>
                    <a:cubicBezTo>
                      <a:pt x="584" y="258"/>
                      <a:pt x="584" y="258"/>
                      <a:pt x="584" y="258"/>
                    </a:cubicBezTo>
                    <a:cubicBezTo>
                      <a:pt x="584" y="259"/>
                      <a:pt x="584" y="259"/>
                      <a:pt x="584" y="259"/>
                    </a:cubicBezTo>
                    <a:cubicBezTo>
                      <a:pt x="583" y="260"/>
                      <a:pt x="583" y="260"/>
                      <a:pt x="583" y="260"/>
                    </a:cubicBezTo>
                    <a:cubicBezTo>
                      <a:pt x="582" y="260"/>
                      <a:pt x="582" y="260"/>
                      <a:pt x="582" y="260"/>
                    </a:cubicBezTo>
                    <a:cubicBezTo>
                      <a:pt x="581" y="260"/>
                      <a:pt x="581" y="260"/>
                      <a:pt x="581" y="260"/>
                    </a:cubicBezTo>
                    <a:cubicBezTo>
                      <a:pt x="580" y="259"/>
                      <a:pt x="580" y="259"/>
                      <a:pt x="580" y="259"/>
                    </a:cubicBezTo>
                    <a:cubicBezTo>
                      <a:pt x="579" y="259"/>
                      <a:pt x="579" y="259"/>
                      <a:pt x="579" y="259"/>
                    </a:cubicBezTo>
                    <a:cubicBezTo>
                      <a:pt x="579" y="258"/>
                      <a:pt x="579" y="258"/>
                      <a:pt x="579" y="258"/>
                    </a:cubicBezTo>
                    <a:cubicBezTo>
                      <a:pt x="580" y="257"/>
                      <a:pt x="580" y="257"/>
                      <a:pt x="580" y="257"/>
                    </a:cubicBezTo>
                    <a:cubicBezTo>
                      <a:pt x="580" y="257"/>
                      <a:pt x="580" y="257"/>
                      <a:pt x="580" y="257"/>
                    </a:cubicBezTo>
                    <a:cubicBezTo>
                      <a:pt x="580" y="256"/>
                      <a:pt x="580" y="256"/>
                      <a:pt x="580" y="256"/>
                    </a:cubicBezTo>
                    <a:cubicBezTo>
                      <a:pt x="580" y="256"/>
                      <a:pt x="580" y="256"/>
                      <a:pt x="580" y="256"/>
                    </a:cubicBezTo>
                    <a:cubicBezTo>
                      <a:pt x="579" y="255"/>
                      <a:pt x="579" y="255"/>
                      <a:pt x="579" y="255"/>
                    </a:cubicBezTo>
                    <a:cubicBezTo>
                      <a:pt x="578" y="255"/>
                      <a:pt x="578" y="255"/>
                      <a:pt x="578" y="255"/>
                    </a:cubicBezTo>
                    <a:cubicBezTo>
                      <a:pt x="578" y="255"/>
                      <a:pt x="578" y="255"/>
                      <a:pt x="578" y="255"/>
                    </a:cubicBezTo>
                    <a:cubicBezTo>
                      <a:pt x="578" y="256"/>
                      <a:pt x="578" y="256"/>
                      <a:pt x="578" y="256"/>
                    </a:cubicBezTo>
                    <a:cubicBezTo>
                      <a:pt x="577" y="255"/>
                      <a:pt x="577" y="255"/>
                      <a:pt x="577" y="255"/>
                    </a:cubicBezTo>
                    <a:cubicBezTo>
                      <a:pt x="577" y="255"/>
                      <a:pt x="577" y="255"/>
                      <a:pt x="577" y="255"/>
                    </a:cubicBezTo>
                    <a:cubicBezTo>
                      <a:pt x="576" y="255"/>
                      <a:pt x="576" y="255"/>
                      <a:pt x="576" y="255"/>
                    </a:cubicBezTo>
                    <a:cubicBezTo>
                      <a:pt x="575" y="255"/>
                      <a:pt x="575" y="255"/>
                      <a:pt x="575" y="255"/>
                    </a:cubicBezTo>
                    <a:cubicBezTo>
                      <a:pt x="575" y="254"/>
                      <a:pt x="575" y="254"/>
                      <a:pt x="575" y="254"/>
                    </a:cubicBezTo>
                    <a:cubicBezTo>
                      <a:pt x="574" y="254"/>
                      <a:pt x="574" y="254"/>
                      <a:pt x="574" y="254"/>
                    </a:cubicBezTo>
                    <a:cubicBezTo>
                      <a:pt x="574" y="253"/>
                      <a:pt x="574" y="253"/>
                      <a:pt x="574" y="253"/>
                    </a:cubicBezTo>
                    <a:cubicBezTo>
                      <a:pt x="574" y="253"/>
                      <a:pt x="574" y="253"/>
                      <a:pt x="574" y="253"/>
                    </a:cubicBezTo>
                    <a:cubicBezTo>
                      <a:pt x="574" y="252"/>
                      <a:pt x="574" y="252"/>
                      <a:pt x="574" y="252"/>
                    </a:cubicBezTo>
                    <a:cubicBezTo>
                      <a:pt x="574" y="252"/>
                      <a:pt x="574" y="252"/>
                      <a:pt x="574" y="252"/>
                    </a:cubicBezTo>
                    <a:cubicBezTo>
                      <a:pt x="574" y="251"/>
                      <a:pt x="574" y="251"/>
                      <a:pt x="574" y="251"/>
                    </a:cubicBezTo>
                    <a:cubicBezTo>
                      <a:pt x="574" y="251"/>
                      <a:pt x="574" y="251"/>
                      <a:pt x="574" y="251"/>
                    </a:cubicBezTo>
                    <a:cubicBezTo>
                      <a:pt x="574" y="250"/>
                      <a:pt x="574" y="250"/>
                      <a:pt x="574" y="250"/>
                    </a:cubicBezTo>
                    <a:cubicBezTo>
                      <a:pt x="575" y="250"/>
                      <a:pt x="575" y="250"/>
                      <a:pt x="575" y="250"/>
                    </a:cubicBezTo>
                    <a:cubicBezTo>
                      <a:pt x="575" y="250"/>
                      <a:pt x="575" y="250"/>
                      <a:pt x="575" y="250"/>
                    </a:cubicBezTo>
                    <a:cubicBezTo>
                      <a:pt x="576" y="250"/>
                      <a:pt x="576" y="250"/>
                      <a:pt x="576" y="250"/>
                    </a:cubicBezTo>
                    <a:cubicBezTo>
                      <a:pt x="576" y="250"/>
                      <a:pt x="576" y="250"/>
                      <a:pt x="576" y="250"/>
                    </a:cubicBezTo>
                    <a:cubicBezTo>
                      <a:pt x="577" y="251"/>
                      <a:pt x="577" y="251"/>
                      <a:pt x="577" y="251"/>
                    </a:cubicBezTo>
                    <a:cubicBezTo>
                      <a:pt x="577" y="250"/>
                      <a:pt x="577" y="250"/>
                      <a:pt x="577" y="250"/>
                    </a:cubicBezTo>
                    <a:cubicBezTo>
                      <a:pt x="578" y="250"/>
                      <a:pt x="578" y="250"/>
                      <a:pt x="578" y="250"/>
                    </a:cubicBezTo>
                    <a:cubicBezTo>
                      <a:pt x="579" y="250"/>
                      <a:pt x="579" y="250"/>
                      <a:pt x="579" y="250"/>
                    </a:cubicBezTo>
                    <a:cubicBezTo>
                      <a:pt x="580" y="250"/>
                      <a:pt x="580" y="250"/>
                      <a:pt x="580" y="250"/>
                    </a:cubicBezTo>
                    <a:cubicBezTo>
                      <a:pt x="580" y="249"/>
                      <a:pt x="580" y="249"/>
                      <a:pt x="580" y="249"/>
                    </a:cubicBezTo>
                    <a:cubicBezTo>
                      <a:pt x="581" y="249"/>
                      <a:pt x="581" y="249"/>
                      <a:pt x="581" y="249"/>
                    </a:cubicBezTo>
                    <a:cubicBezTo>
                      <a:pt x="581" y="248"/>
                      <a:pt x="581" y="248"/>
                      <a:pt x="581" y="248"/>
                    </a:cubicBezTo>
                    <a:cubicBezTo>
                      <a:pt x="581" y="247"/>
                      <a:pt x="581" y="247"/>
                      <a:pt x="581" y="247"/>
                    </a:cubicBezTo>
                    <a:cubicBezTo>
                      <a:pt x="582" y="247"/>
                      <a:pt x="582" y="247"/>
                      <a:pt x="582" y="247"/>
                    </a:cubicBezTo>
                    <a:cubicBezTo>
                      <a:pt x="582" y="246"/>
                      <a:pt x="582" y="246"/>
                      <a:pt x="582" y="246"/>
                    </a:cubicBezTo>
                    <a:cubicBezTo>
                      <a:pt x="583" y="246"/>
                      <a:pt x="583" y="246"/>
                      <a:pt x="583" y="246"/>
                    </a:cubicBezTo>
                    <a:cubicBezTo>
                      <a:pt x="584" y="246"/>
                      <a:pt x="584" y="246"/>
                      <a:pt x="584" y="246"/>
                    </a:cubicBezTo>
                    <a:cubicBezTo>
                      <a:pt x="584" y="245"/>
                      <a:pt x="584" y="245"/>
                      <a:pt x="584" y="245"/>
                    </a:cubicBezTo>
                    <a:cubicBezTo>
                      <a:pt x="585" y="245"/>
                      <a:pt x="585" y="245"/>
                      <a:pt x="585" y="245"/>
                    </a:cubicBezTo>
                    <a:cubicBezTo>
                      <a:pt x="586" y="245"/>
                      <a:pt x="586" y="245"/>
                      <a:pt x="586" y="245"/>
                    </a:cubicBezTo>
                    <a:cubicBezTo>
                      <a:pt x="586" y="244"/>
                      <a:pt x="586" y="244"/>
                      <a:pt x="586" y="244"/>
                    </a:cubicBezTo>
                    <a:cubicBezTo>
                      <a:pt x="587" y="243"/>
                      <a:pt x="587" y="243"/>
                      <a:pt x="587" y="243"/>
                    </a:cubicBezTo>
                    <a:cubicBezTo>
                      <a:pt x="587" y="243"/>
                      <a:pt x="587" y="243"/>
                      <a:pt x="587" y="243"/>
                    </a:cubicBezTo>
                    <a:cubicBezTo>
                      <a:pt x="588" y="242"/>
                      <a:pt x="588" y="242"/>
                      <a:pt x="588" y="242"/>
                    </a:cubicBezTo>
                    <a:cubicBezTo>
                      <a:pt x="588" y="242"/>
                      <a:pt x="588" y="242"/>
                      <a:pt x="588" y="242"/>
                    </a:cubicBezTo>
                    <a:cubicBezTo>
                      <a:pt x="589" y="241"/>
                      <a:pt x="589" y="241"/>
                      <a:pt x="589" y="241"/>
                    </a:cubicBezTo>
                    <a:cubicBezTo>
                      <a:pt x="589" y="241"/>
                      <a:pt x="589" y="241"/>
                      <a:pt x="589" y="241"/>
                    </a:cubicBezTo>
                    <a:cubicBezTo>
                      <a:pt x="590" y="241"/>
                      <a:pt x="590" y="241"/>
                      <a:pt x="590" y="241"/>
                    </a:cubicBezTo>
                    <a:cubicBezTo>
                      <a:pt x="590" y="241"/>
                      <a:pt x="590" y="241"/>
                      <a:pt x="590" y="241"/>
                    </a:cubicBezTo>
                    <a:cubicBezTo>
                      <a:pt x="590" y="242"/>
                      <a:pt x="590" y="242"/>
                      <a:pt x="590" y="242"/>
                    </a:cubicBezTo>
                    <a:cubicBezTo>
                      <a:pt x="591" y="241"/>
                      <a:pt x="591" y="241"/>
                      <a:pt x="591" y="241"/>
                    </a:cubicBezTo>
                    <a:cubicBezTo>
                      <a:pt x="591" y="241"/>
                      <a:pt x="591" y="241"/>
                      <a:pt x="591" y="241"/>
                    </a:cubicBezTo>
                    <a:cubicBezTo>
                      <a:pt x="591" y="241"/>
                      <a:pt x="591" y="241"/>
                      <a:pt x="591" y="241"/>
                    </a:cubicBezTo>
                    <a:cubicBezTo>
                      <a:pt x="592" y="241"/>
                      <a:pt x="592" y="241"/>
                      <a:pt x="592" y="241"/>
                    </a:cubicBezTo>
                    <a:cubicBezTo>
                      <a:pt x="592" y="242"/>
                      <a:pt x="592" y="242"/>
                      <a:pt x="592" y="242"/>
                    </a:cubicBezTo>
                    <a:cubicBezTo>
                      <a:pt x="592" y="242"/>
                      <a:pt x="592" y="242"/>
                      <a:pt x="592" y="242"/>
                    </a:cubicBezTo>
                    <a:cubicBezTo>
                      <a:pt x="593" y="242"/>
                      <a:pt x="593" y="242"/>
                      <a:pt x="593" y="242"/>
                    </a:cubicBezTo>
                    <a:cubicBezTo>
                      <a:pt x="593" y="243"/>
                      <a:pt x="593" y="243"/>
                      <a:pt x="593" y="243"/>
                    </a:cubicBezTo>
                    <a:cubicBezTo>
                      <a:pt x="593" y="243"/>
                      <a:pt x="593" y="243"/>
                      <a:pt x="593" y="243"/>
                    </a:cubicBezTo>
                    <a:cubicBezTo>
                      <a:pt x="593" y="244"/>
                      <a:pt x="593" y="244"/>
                      <a:pt x="593" y="244"/>
                    </a:cubicBezTo>
                    <a:cubicBezTo>
                      <a:pt x="593" y="244"/>
                      <a:pt x="593" y="244"/>
                      <a:pt x="593" y="244"/>
                    </a:cubicBezTo>
                    <a:cubicBezTo>
                      <a:pt x="593" y="245"/>
                      <a:pt x="593" y="245"/>
                      <a:pt x="593" y="245"/>
                    </a:cubicBezTo>
                    <a:cubicBezTo>
                      <a:pt x="592" y="245"/>
                      <a:pt x="592" y="245"/>
                      <a:pt x="592" y="245"/>
                    </a:cubicBezTo>
                    <a:cubicBezTo>
                      <a:pt x="591" y="246"/>
                      <a:pt x="591" y="246"/>
                      <a:pt x="591" y="246"/>
                    </a:cubicBezTo>
                    <a:cubicBezTo>
                      <a:pt x="591" y="246"/>
                      <a:pt x="591" y="246"/>
                      <a:pt x="591" y="246"/>
                    </a:cubicBezTo>
                    <a:cubicBezTo>
                      <a:pt x="590" y="247"/>
                      <a:pt x="590" y="247"/>
                      <a:pt x="590" y="247"/>
                    </a:cubicBezTo>
                    <a:cubicBezTo>
                      <a:pt x="589" y="248"/>
                      <a:pt x="589" y="248"/>
                      <a:pt x="589" y="248"/>
                    </a:cubicBezTo>
                    <a:cubicBezTo>
                      <a:pt x="590" y="248"/>
                      <a:pt x="590" y="248"/>
                      <a:pt x="590" y="248"/>
                    </a:cubicBezTo>
                    <a:cubicBezTo>
                      <a:pt x="590" y="249"/>
                      <a:pt x="590" y="249"/>
                      <a:pt x="590" y="249"/>
                    </a:cubicBezTo>
                    <a:cubicBezTo>
                      <a:pt x="591" y="249"/>
                      <a:pt x="591" y="249"/>
                      <a:pt x="591" y="249"/>
                    </a:cubicBezTo>
                    <a:cubicBezTo>
                      <a:pt x="592" y="248"/>
                      <a:pt x="592" y="248"/>
                      <a:pt x="592" y="248"/>
                    </a:cubicBezTo>
                    <a:cubicBezTo>
                      <a:pt x="591" y="249"/>
                      <a:pt x="591" y="249"/>
                      <a:pt x="591" y="249"/>
                    </a:cubicBezTo>
                    <a:cubicBezTo>
                      <a:pt x="591" y="250"/>
                      <a:pt x="591" y="250"/>
                      <a:pt x="591" y="250"/>
                    </a:cubicBezTo>
                    <a:cubicBezTo>
                      <a:pt x="591" y="250"/>
                      <a:pt x="591" y="250"/>
                      <a:pt x="591" y="250"/>
                    </a:cubicBezTo>
                    <a:cubicBezTo>
                      <a:pt x="590" y="250"/>
                      <a:pt x="590" y="250"/>
                      <a:pt x="590" y="250"/>
                    </a:cubicBezTo>
                    <a:cubicBezTo>
                      <a:pt x="589" y="251"/>
                      <a:pt x="589" y="251"/>
                      <a:pt x="589" y="251"/>
                    </a:cubicBezTo>
                    <a:cubicBezTo>
                      <a:pt x="589" y="252"/>
                      <a:pt x="589" y="252"/>
                      <a:pt x="589" y="252"/>
                    </a:cubicBezTo>
                    <a:cubicBezTo>
                      <a:pt x="589" y="252"/>
                      <a:pt x="589" y="252"/>
                      <a:pt x="589" y="252"/>
                    </a:cubicBezTo>
                    <a:cubicBezTo>
                      <a:pt x="590" y="252"/>
                      <a:pt x="590" y="252"/>
                      <a:pt x="590" y="252"/>
                    </a:cubicBezTo>
                    <a:cubicBezTo>
                      <a:pt x="590" y="251"/>
                      <a:pt x="590" y="251"/>
                      <a:pt x="590" y="251"/>
                    </a:cubicBezTo>
                    <a:cubicBezTo>
                      <a:pt x="591" y="251"/>
                      <a:pt x="591" y="251"/>
                      <a:pt x="591" y="251"/>
                    </a:cubicBezTo>
                    <a:cubicBezTo>
                      <a:pt x="591" y="251"/>
                      <a:pt x="591" y="251"/>
                      <a:pt x="591" y="251"/>
                    </a:cubicBezTo>
                    <a:cubicBezTo>
                      <a:pt x="592" y="251"/>
                      <a:pt x="592" y="251"/>
                      <a:pt x="592" y="251"/>
                    </a:cubicBezTo>
                    <a:cubicBezTo>
                      <a:pt x="593" y="250"/>
                      <a:pt x="593" y="250"/>
                      <a:pt x="593" y="250"/>
                    </a:cubicBezTo>
                    <a:cubicBezTo>
                      <a:pt x="593" y="249"/>
                      <a:pt x="593" y="249"/>
                      <a:pt x="593" y="249"/>
                    </a:cubicBezTo>
                    <a:cubicBezTo>
                      <a:pt x="594" y="249"/>
                      <a:pt x="594" y="249"/>
                      <a:pt x="594" y="249"/>
                    </a:cubicBezTo>
                    <a:cubicBezTo>
                      <a:pt x="595" y="249"/>
                      <a:pt x="595" y="249"/>
                      <a:pt x="595" y="249"/>
                    </a:cubicBezTo>
                    <a:cubicBezTo>
                      <a:pt x="595" y="248"/>
                      <a:pt x="595" y="248"/>
                      <a:pt x="595" y="248"/>
                    </a:cubicBezTo>
                    <a:cubicBezTo>
                      <a:pt x="596" y="248"/>
                      <a:pt x="596" y="248"/>
                      <a:pt x="596" y="248"/>
                    </a:cubicBezTo>
                    <a:cubicBezTo>
                      <a:pt x="596" y="248"/>
                      <a:pt x="596" y="248"/>
                      <a:pt x="596" y="248"/>
                    </a:cubicBezTo>
                    <a:cubicBezTo>
                      <a:pt x="597" y="247"/>
                      <a:pt x="597" y="247"/>
                      <a:pt x="597" y="247"/>
                    </a:cubicBezTo>
                    <a:cubicBezTo>
                      <a:pt x="597" y="247"/>
                      <a:pt x="597" y="247"/>
                      <a:pt x="597" y="247"/>
                    </a:cubicBezTo>
                    <a:cubicBezTo>
                      <a:pt x="599" y="247"/>
                      <a:pt x="599" y="247"/>
                      <a:pt x="599" y="247"/>
                    </a:cubicBezTo>
                    <a:cubicBezTo>
                      <a:pt x="600" y="247"/>
                      <a:pt x="600" y="247"/>
                      <a:pt x="600" y="247"/>
                    </a:cubicBezTo>
                    <a:cubicBezTo>
                      <a:pt x="601" y="246"/>
                      <a:pt x="601" y="246"/>
                      <a:pt x="601" y="246"/>
                    </a:cubicBezTo>
                    <a:cubicBezTo>
                      <a:pt x="602" y="246"/>
                      <a:pt x="602" y="246"/>
                      <a:pt x="602" y="246"/>
                    </a:cubicBezTo>
                    <a:cubicBezTo>
                      <a:pt x="602" y="246"/>
                      <a:pt x="602" y="246"/>
                      <a:pt x="602" y="246"/>
                    </a:cubicBezTo>
                    <a:cubicBezTo>
                      <a:pt x="602" y="246"/>
                      <a:pt x="602" y="246"/>
                      <a:pt x="602" y="246"/>
                    </a:cubicBezTo>
                    <a:cubicBezTo>
                      <a:pt x="603" y="246"/>
                      <a:pt x="603" y="246"/>
                      <a:pt x="603" y="246"/>
                    </a:cubicBezTo>
                    <a:cubicBezTo>
                      <a:pt x="604" y="248"/>
                      <a:pt x="604" y="248"/>
                      <a:pt x="604" y="248"/>
                    </a:cubicBezTo>
                    <a:cubicBezTo>
                      <a:pt x="605" y="248"/>
                      <a:pt x="605" y="248"/>
                      <a:pt x="605" y="248"/>
                    </a:cubicBezTo>
                    <a:cubicBezTo>
                      <a:pt x="606" y="248"/>
                      <a:pt x="606" y="248"/>
                      <a:pt x="606" y="248"/>
                    </a:cubicBezTo>
                    <a:cubicBezTo>
                      <a:pt x="607" y="248"/>
                      <a:pt x="607" y="248"/>
                      <a:pt x="607" y="248"/>
                    </a:cubicBezTo>
                    <a:cubicBezTo>
                      <a:pt x="607" y="249"/>
                      <a:pt x="607" y="249"/>
                      <a:pt x="607" y="249"/>
                    </a:cubicBezTo>
                    <a:cubicBezTo>
                      <a:pt x="606" y="251"/>
                      <a:pt x="606" y="251"/>
                      <a:pt x="606" y="251"/>
                    </a:cubicBezTo>
                    <a:cubicBezTo>
                      <a:pt x="606" y="251"/>
                      <a:pt x="606" y="251"/>
                      <a:pt x="606" y="251"/>
                    </a:cubicBezTo>
                    <a:cubicBezTo>
                      <a:pt x="606" y="252"/>
                      <a:pt x="606" y="252"/>
                      <a:pt x="606" y="252"/>
                    </a:cubicBezTo>
                    <a:cubicBezTo>
                      <a:pt x="607" y="252"/>
                      <a:pt x="607" y="252"/>
                      <a:pt x="607" y="252"/>
                    </a:cubicBezTo>
                    <a:cubicBezTo>
                      <a:pt x="607" y="253"/>
                      <a:pt x="607" y="253"/>
                      <a:pt x="607" y="253"/>
                    </a:cubicBezTo>
                    <a:cubicBezTo>
                      <a:pt x="607" y="253"/>
                      <a:pt x="607" y="253"/>
                      <a:pt x="607" y="253"/>
                    </a:cubicBezTo>
                    <a:cubicBezTo>
                      <a:pt x="605" y="253"/>
                      <a:pt x="605" y="253"/>
                      <a:pt x="605" y="253"/>
                    </a:cubicBezTo>
                    <a:cubicBezTo>
                      <a:pt x="604" y="254"/>
                      <a:pt x="604" y="254"/>
                      <a:pt x="604" y="254"/>
                    </a:cubicBezTo>
                    <a:cubicBezTo>
                      <a:pt x="604" y="255"/>
                      <a:pt x="604" y="255"/>
                      <a:pt x="604" y="255"/>
                    </a:cubicBezTo>
                    <a:cubicBezTo>
                      <a:pt x="605" y="255"/>
                      <a:pt x="605" y="255"/>
                      <a:pt x="605" y="255"/>
                    </a:cubicBezTo>
                    <a:cubicBezTo>
                      <a:pt x="605" y="256"/>
                      <a:pt x="605" y="256"/>
                      <a:pt x="605" y="256"/>
                    </a:cubicBezTo>
                    <a:cubicBezTo>
                      <a:pt x="605" y="256"/>
                      <a:pt x="605" y="256"/>
                      <a:pt x="605" y="256"/>
                    </a:cubicBezTo>
                    <a:cubicBezTo>
                      <a:pt x="606" y="256"/>
                      <a:pt x="606" y="256"/>
                      <a:pt x="606" y="256"/>
                    </a:cubicBezTo>
                    <a:cubicBezTo>
                      <a:pt x="607" y="257"/>
                      <a:pt x="607" y="257"/>
                      <a:pt x="607" y="257"/>
                    </a:cubicBezTo>
                    <a:cubicBezTo>
                      <a:pt x="607" y="257"/>
                      <a:pt x="607" y="257"/>
                      <a:pt x="607" y="257"/>
                    </a:cubicBezTo>
                    <a:cubicBezTo>
                      <a:pt x="608" y="256"/>
                      <a:pt x="608" y="256"/>
                      <a:pt x="608" y="256"/>
                    </a:cubicBezTo>
                    <a:cubicBezTo>
                      <a:pt x="608" y="256"/>
                      <a:pt x="608" y="256"/>
                      <a:pt x="608" y="256"/>
                    </a:cubicBezTo>
                    <a:cubicBezTo>
                      <a:pt x="609" y="256"/>
                      <a:pt x="609" y="256"/>
                      <a:pt x="609" y="256"/>
                    </a:cubicBezTo>
                    <a:cubicBezTo>
                      <a:pt x="610" y="256"/>
                      <a:pt x="610" y="256"/>
                      <a:pt x="610" y="256"/>
                    </a:cubicBezTo>
                    <a:cubicBezTo>
                      <a:pt x="611" y="256"/>
                      <a:pt x="611" y="256"/>
                      <a:pt x="611" y="256"/>
                    </a:cubicBezTo>
                    <a:cubicBezTo>
                      <a:pt x="612" y="257"/>
                      <a:pt x="612" y="257"/>
                      <a:pt x="612" y="257"/>
                    </a:cubicBezTo>
                    <a:cubicBezTo>
                      <a:pt x="612" y="258"/>
                      <a:pt x="612" y="258"/>
                      <a:pt x="612" y="258"/>
                    </a:cubicBezTo>
                    <a:cubicBezTo>
                      <a:pt x="612" y="259"/>
                      <a:pt x="612" y="259"/>
                      <a:pt x="612" y="259"/>
                    </a:cubicBezTo>
                    <a:cubicBezTo>
                      <a:pt x="613" y="260"/>
                      <a:pt x="613" y="260"/>
                      <a:pt x="613" y="260"/>
                    </a:cubicBezTo>
                    <a:cubicBezTo>
                      <a:pt x="613" y="260"/>
                      <a:pt x="613" y="260"/>
                      <a:pt x="613" y="260"/>
                    </a:cubicBezTo>
                    <a:cubicBezTo>
                      <a:pt x="613" y="261"/>
                      <a:pt x="613" y="261"/>
                      <a:pt x="613" y="261"/>
                    </a:cubicBezTo>
                    <a:cubicBezTo>
                      <a:pt x="613" y="262"/>
                      <a:pt x="613" y="262"/>
                      <a:pt x="613" y="262"/>
                    </a:cubicBezTo>
                    <a:cubicBezTo>
                      <a:pt x="612" y="261"/>
                      <a:pt x="612" y="261"/>
                      <a:pt x="612" y="261"/>
                    </a:cubicBezTo>
                    <a:cubicBezTo>
                      <a:pt x="612" y="261"/>
                      <a:pt x="612" y="261"/>
                      <a:pt x="612" y="261"/>
                    </a:cubicBezTo>
                    <a:cubicBezTo>
                      <a:pt x="611" y="261"/>
                      <a:pt x="611" y="261"/>
                      <a:pt x="611" y="261"/>
                    </a:cubicBezTo>
                    <a:cubicBezTo>
                      <a:pt x="610" y="262"/>
                      <a:pt x="610" y="262"/>
                      <a:pt x="610" y="262"/>
                    </a:cubicBezTo>
                    <a:cubicBezTo>
                      <a:pt x="612" y="262"/>
                      <a:pt x="612" y="262"/>
                      <a:pt x="612" y="262"/>
                    </a:cubicBezTo>
                    <a:cubicBezTo>
                      <a:pt x="612" y="263"/>
                      <a:pt x="612" y="263"/>
                      <a:pt x="612" y="263"/>
                    </a:cubicBezTo>
                    <a:cubicBezTo>
                      <a:pt x="612" y="265"/>
                      <a:pt x="612" y="265"/>
                      <a:pt x="612" y="265"/>
                    </a:cubicBezTo>
                    <a:cubicBezTo>
                      <a:pt x="613" y="265"/>
                      <a:pt x="613" y="265"/>
                      <a:pt x="613" y="265"/>
                    </a:cubicBezTo>
                    <a:cubicBezTo>
                      <a:pt x="613" y="266"/>
                      <a:pt x="613" y="266"/>
                      <a:pt x="613" y="266"/>
                    </a:cubicBezTo>
                    <a:cubicBezTo>
                      <a:pt x="612" y="267"/>
                      <a:pt x="612" y="267"/>
                      <a:pt x="612" y="267"/>
                    </a:cubicBezTo>
                    <a:cubicBezTo>
                      <a:pt x="612" y="268"/>
                      <a:pt x="612" y="268"/>
                      <a:pt x="612" y="268"/>
                    </a:cubicBezTo>
                    <a:cubicBezTo>
                      <a:pt x="612" y="268"/>
                      <a:pt x="612" y="268"/>
                      <a:pt x="612" y="268"/>
                    </a:cubicBezTo>
                    <a:cubicBezTo>
                      <a:pt x="612" y="270"/>
                      <a:pt x="612" y="270"/>
                      <a:pt x="612" y="270"/>
                    </a:cubicBezTo>
                    <a:cubicBezTo>
                      <a:pt x="611" y="270"/>
                      <a:pt x="611" y="270"/>
                      <a:pt x="611" y="270"/>
                    </a:cubicBezTo>
                    <a:cubicBezTo>
                      <a:pt x="611" y="271"/>
                      <a:pt x="611" y="271"/>
                      <a:pt x="611" y="271"/>
                    </a:cubicBezTo>
                    <a:cubicBezTo>
                      <a:pt x="612" y="271"/>
                      <a:pt x="612" y="271"/>
                      <a:pt x="612" y="271"/>
                    </a:cubicBezTo>
                    <a:cubicBezTo>
                      <a:pt x="611" y="272"/>
                      <a:pt x="611" y="272"/>
                      <a:pt x="611" y="272"/>
                    </a:cubicBezTo>
                    <a:cubicBezTo>
                      <a:pt x="611" y="273"/>
                      <a:pt x="611" y="273"/>
                      <a:pt x="611" y="273"/>
                    </a:cubicBezTo>
                    <a:cubicBezTo>
                      <a:pt x="612" y="273"/>
                      <a:pt x="612" y="273"/>
                      <a:pt x="612" y="273"/>
                    </a:cubicBezTo>
                    <a:cubicBezTo>
                      <a:pt x="612" y="273"/>
                      <a:pt x="612" y="273"/>
                      <a:pt x="612" y="273"/>
                    </a:cubicBezTo>
                    <a:cubicBezTo>
                      <a:pt x="612" y="272"/>
                      <a:pt x="612" y="272"/>
                      <a:pt x="612" y="272"/>
                    </a:cubicBezTo>
                    <a:cubicBezTo>
                      <a:pt x="613" y="272"/>
                      <a:pt x="613" y="272"/>
                      <a:pt x="613" y="272"/>
                    </a:cubicBezTo>
                    <a:cubicBezTo>
                      <a:pt x="614" y="272"/>
                      <a:pt x="614" y="272"/>
                      <a:pt x="614" y="272"/>
                    </a:cubicBezTo>
                    <a:cubicBezTo>
                      <a:pt x="614" y="272"/>
                      <a:pt x="614" y="272"/>
                      <a:pt x="614" y="272"/>
                    </a:cubicBezTo>
                    <a:cubicBezTo>
                      <a:pt x="614" y="273"/>
                      <a:pt x="614" y="273"/>
                      <a:pt x="614" y="273"/>
                    </a:cubicBezTo>
                    <a:cubicBezTo>
                      <a:pt x="615" y="272"/>
                      <a:pt x="615" y="272"/>
                      <a:pt x="615" y="272"/>
                    </a:cubicBezTo>
                    <a:cubicBezTo>
                      <a:pt x="616" y="272"/>
                      <a:pt x="616" y="272"/>
                      <a:pt x="616" y="272"/>
                    </a:cubicBezTo>
                    <a:cubicBezTo>
                      <a:pt x="616" y="272"/>
                      <a:pt x="616" y="272"/>
                      <a:pt x="616" y="272"/>
                    </a:cubicBezTo>
                    <a:cubicBezTo>
                      <a:pt x="616" y="270"/>
                      <a:pt x="616" y="270"/>
                      <a:pt x="616" y="270"/>
                    </a:cubicBezTo>
                    <a:cubicBezTo>
                      <a:pt x="617" y="270"/>
                      <a:pt x="617" y="270"/>
                      <a:pt x="617" y="270"/>
                    </a:cubicBezTo>
                    <a:cubicBezTo>
                      <a:pt x="617" y="272"/>
                      <a:pt x="617" y="272"/>
                      <a:pt x="617" y="272"/>
                    </a:cubicBezTo>
                    <a:cubicBezTo>
                      <a:pt x="618" y="271"/>
                      <a:pt x="618" y="271"/>
                      <a:pt x="618" y="271"/>
                    </a:cubicBezTo>
                    <a:cubicBezTo>
                      <a:pt x="618" y="270"/>
                      <a:pt x="618" y="270"/>
                      <a:pt x="618" y="270"/>
                    </a:cubicBezTo>
                    <a:cubicBezTo>
                      <a:pt x="618" y="270"/>
                      <a:pt x="618" y="270"/>
                      <a:pt x="618" y="270"/>
                    </a:cubicBezTo>
                    <a:cubicBezTo>
                      <a:pt x="618" y="271"/>
                      <a:pt x="618" y="271"/>
                      <a:pt x="618" y="271"/>
                    </a:cubicBezTo>
                    <a:cubicBezTo>
                      <a:pt x="619" y="271"/>
                      <a:pt x="619" y="271"/>
                      <a:pt x="619" y="271"/>
                    </a:cubicBezTo>
                    <a:cubicBezTo>
                      <a:pt x="620" y="271"/>
                      <a:pt x="620" y="271"/>
                      <a:pt x="620" y="271"/>
                    </a:cubicBezTo>
                    <a:cubicBezTo>
                      <a:pt x="621" y="270"/>
                      <a:pt x="621" y="270"/>
                      <a:pt x="621" y="270"/>
                    </a:cubicBezTo>
                    <a:cubicBezTo>
                      <a:pt x="620" y="270"/>
                      <a:pt x="620" y="270"/>
                      <a:pt x="620" y="270"/>
                    </a:cubicBezTo>
                    <a:cubicBezTo>
                      <a:pt x="620" y="270"/>
                      <a:pt x="620" y="270"/>
                      <a:pt x="620" y="270"/>
                    </a:cubicBezTo>
                    <a:cubicBezTo>
                      <a:pt x="621" y="270"/>
                      <a:pt x="621" y="270"/>
                      <a:pt x="621" y="270"/>
                    </a:cubicBezTo>
                    <a:cubicBezTo>
                      <a:pt x="622" y="270"/>
                      <a:pt x="622" y="270"/>
                      <a:pt x="622" y="270"/>
                    </a:cubicBezTo>
                    <a:cubicBezTo>
                      <a:pt x="623" y="269"/>
                      <a:pt x="623" y="269"/>
                      <a:pt x="623" y="269"/>
                    </a:cubicBezTo>
                    <a:cubicBezTo>
                      <a:pt x="623" y="268"/>
                      <a:pt x="623" y="268"/>
                      <a:pt x="623" y="268"/>
                    </a:cubicBezTo>
                    <a:cubicBezTo>
                      <a:pt x="624" y="267"/>
                      <a:pt x="624" y="267"/>
                      <a:pt x="624" y="267"/>
                    </a:cubicBezTo>
                    <a:cubicBezTo>
                      <a:pt x="625" y="266"/>
                      <a:pt x="625" y="266"/>
                      <a:pt x="625" y="266"/>
                    </a:cubicBezTo>
                    <a:cubicBezTo>
                      <a:pt x="624" y="265"/>
                      <a:pt x="624" y="265"/>
                      <a:pt x="624" y="265"/>
                    </a:cubicBezTo>
                    <a:cubicBezTo>
                      <a:pt x="624" y="265"/>
                      <a:pt x="624" y="265"/>
                      <a:pt x="624" y="265"/>
                    </a:cubicBezTo>
                    <a:cubicBezTo>
                      <a:pt x="624" y="263"/>
                      <a:pt x="624" y="263"/>
                      <a:pt x="624" y="263"/>
                    </a:cubicBezTo>
                    <a:cubicBezTo>
                      <a:pt x="624" y="261"/>
                      <a:pt x="624" y="261"/>
                      <a:pt x="624" y="261"/>
                    </a:cubicBezTo>
                    <a:cubicBezTo>
                      <a:pt x="623" y="259"/>
                      <a:pt x="623" y="259"/>
                      <a:pt x="623" y="259"/>
                    </a:cubicBezTo>
                    <a:cubicBezTo>
                      <a:pt x="623" y="258"/>
                      <a:pt x="623" y="258"/>
                      <a:pt x="623" y="258"/>
                    </a:cubicBezTo>
                    <a:cubicBezTo>
                      <a:pt x="622" y="257"/>
                      <a:pt x="622" y="257"/>
                      <a:pt x="622" y="257"/>
                    </a:cubicBezTo>
                    <a:cubicBezTo>
                      <a:pt x="621" y="256"/>
                      <a:pt x="621" y="256"/>
                      <a:pt x="621" y="256"/>
                    </a:cubicBezTo>
                    <a:cubicBezTo>
                      <a:pt x="620" y="254"/>
                      <a:pt x="620" y="254"/>
                      <a:pt x="620" y="254"/>
                    </a:cubicBezTo>
                    <a:cubicBezTo>
                      <a:pt x="619" y="253"/>
                      <a:pt x="619" y="253"/>
                      <a:pt x="619" y="253"/>
                    </a:cubicBezTo>
                    <a:cubicBezTo>
                      <a:pt x="618" y="252"/>
                      <a:pt x="618" y="252"/>
                      <a:pt x="618" y="252"/>
                    </a:cubicBezTo>
                    <a:cubicBezTo>
                      <a:pt x="617" y="251"/>
                      <a:pt x="617" y="251"/>
                      <a:pt x="617" y="251"/>
                    </a:cubicBezTo>
                    <a:cubicBezTo>
                      <a:pt x="617" y="250"/>
                      <a:pt x="617" y="250"/>
                      <a:pt x="617" y="250"/>
                    </a:cubicBezTo>
                    <a:cubicBezTo>
                      <a:pt x="616" y="249"/>
                      <a:pt x="616" y="249"/>
                      <a:pt x="616" y="249"/>
                    </a:cubicBezTo>
                    <a:cubicBezTo>
                      <a:pt x="615" y="249"/>
                      <a:pt x="615" y="249"/>
                      <a:pt x="615" y="249"/>
                    </a:cubicBezTo>
                    <a:cubicBezTo>
                      <a:pt x="616" y="249"/>
                      <a:pt x="616" y="249"/>
                      <a:pt x="616" y="249"/>
                    </a:cubicBezTo>
                    <a:cubicBezTo>
                      <a:pt x="616" y="248"/>
                      <a:pt x="616" y="248"/>
                      <a:pt x="616" y="248"/>
                    </a:cubicBezTo>
                    <a:cubicBezTo>
                      <a:pt x="616" y="248"/>
                      <a:pt x="616" y="248"/>
                      <a:pt x="616" y="248"/>
                    </a:cubicBezTo>
                    <a:cubicBezTo>
                      <a:pt x="616" y="247"/>
                      <a:pt x="616" y="247"/>
                      <a:pt x="616" y="247"/>
                    </a:cubicBezTo>
                    <a:cubicBezTo>
                      <a:pt x="617" y="247"/>
                      <a:pt x="617" y="247"/>
                      <a:pt x="617" y="247"/>
                    </a:cubicBezTo>
                    <a:cubicBezTo>
                      <a:pt x="617" y="246"/>
                      <a:pt x="617" y="246"/>
                      <a:pt x="617" y="246"/>
                    </a:cubicBezTo>
                    <a:cubicBezTo>
                      <a:pt x="618" y="246"/>
                      <a:pt x="618" y="246"/>
                      <a:pt x="618" y="246"/>
                    </a:cubicBezTo>
                    <a:cubicBezTo>
                      <a:pt x="618" y="246"/>
                      <a:pt x="618" y="246"/>
                      <a:pt x="618" y="246"/>
                    </a:cubicBezTo>
                    <a:cubicBezTo>
                      <a:pt x="619" y="246"/>
                      <a:pt x="619" y="246"/>
                      <a:pt x="619" y="246"/>
                    </a:cubicBezTo>
                    <a:cubicBezTo>
                      <a:pt x="620" y="245"/>
                      <a:pt x="620" y="245"/>
                      <a:pt x="620" y="245"/>
                    </a:cubicBezTo>
                    <a:cubicBezTo>
                      <a:pt x="621" y="244"/>
                      <a:pt x="621" y="244"/>
                      <a:pt x="621" y="244"/>
                    </a:cubicBezTo>
                    <a:cubicBezTo>
                      <a:pt x="622" y="244"/>
                      <a:pt x="622" y="244"/>
                      <a:pt x="622" y="244"/>
                    </a:cubicBezTo>
                    <a:cubicBezTo>
                      <a:pt x="623" y="243"/>
                      <a:pt x="623" y="243"/>
                      <a:pt x="623" y="243"/>
                    </a:cubicBezTo>
                    <a:cubicBezTo>
                      <a:pt x="623" y="242"/>
                      <a:pt x="623" y="242"/>
                      <a:pt x="623" y="242"/>
                    </a:cubicBezTo>
                    <a:cubicBezTo>
                      <a:pt x="624" y="242"/>
                      <a:pt x="624" y="242"/>
                      <a:pt x="624" y="242"/>
                    </a:cubicBezTo>
                    <a:cubicBezTo>
                      <a:pt x="625" y="241"/>
                      <a:pt x="625" y="241"/>
                      <a:pt x="625" y="241"/>
                    </a:cubicBezTo>
                    <a:cubicBezTo>
                      <a:pt x="625" y="241"/>
                      <a:pt x="625" y="241"/>
                      <a:pt x="625" y="241"/>
                    </a:cubicBezTo>
                    <a:cubicBezTo>
                      <a:pt x="625" y="240"/>
                      <a:pt x="625" y="240"/>
                      <a:pt x="625" y="240"/>
                    </a:cubicBezTo>
                    <a:cubicBezTo>
                      <a:pt x="625" y="239"/>
                      <a:pt x="625" y="239"/>
                      <a:pt x="625" y="239"/>
                    </a:cubicBezTo>
                    <a:cubicBezTo>
                      <a:pt x="625" y="239"/>
                      <a:pt x="625" y="239"/>
                      <a:pt x="625" y="239"/>
                    </a:cubicBezTo>
                    <a:cubicBezTo>
                      <a:pt x="625" y="238"/>
                      <a:pt x="625" y="238"/>
                      <a:pt x="625" y="238"/>
                    </a:cubicBezTo>
                    <a:cubicBezTo>
                      <a:pt x="625" y="237"/>
                      <a:pt x="625" y="237"/>
                      <a:pt x="625" y="237"/>
                    </a:cubicBezTo>
                    <a:cubicBezTo>
                      <a:pt x="626" y="236"/>
                      <a:pt x="626" y="236"/>
                      <a:pt x="626" y="236"/>
                    </a:cubicBezTo>
                    <a:cubicBezTo>
                      <a:pt x="626" y="235"/>
                      <a:pt x="626" y="235"/>
                      <a:pt x="626" y="235"/>
                    </a:cubicBezTo>
                    <a:cubicBezTo>
                      <a:pt x="627" y="235"/>
                      <a:pt x="627" y="235"/>
                      <a:pt x="627" y="235"/>
                    </a:cubicBezTo>
                    <a:cubicBezTo>
                      <a:pt x="628" y="234"/>
                      <a:pt x="628" y="234"/>
                      <a:pt x="628" y="234"/>
                    </a:cubicBezTo>
                    <a:cubicBezTo>
                      <a:pt x="629" y="233"/>
                      <a:pt x="629" y="233"/>
                      <a:pt x="629" y="233"/>
                    </a:cubicBezTo>
                    <a:cubicBezTo>
                      <a:pt x="629" y="232"/>
                      <a:pt x="629" y="232"/>
                      <a:pt x="629" y="232"/>
                    </a:cubicBezTo>
                    <a:cubicBezTo>
                      <a:pt x="630" y="232"/>
                      <a:pt x="630" y="232"/>
                      <a:pt x="630" y="232"/>
                    </a:cubicBezTo>
                    <a:cubicBezTo>
                      <a:pt x="632" y="232"/>
                      <a:pt x="632" y="232"/>
                      <a:pt x="632" y="232"/>
                    </a:cubicBezTo>
                    <a:cubicBezTo>
                      <a:pt x="633" y="231"/>
                      <a:pt x="633" y="231"/>
                      <a:pt x="633" y="231"/>
                    </a:cubicBezTo>
                    <a:cubicBezTo>
                      <a:pt x="634" y="229"/>
                      <a:pt x="634" y="229"/>
                      <a:pt x="634" y="229"/>
                    </a:cubicBezTo>
                    <a:cubicBezTo>
                      <a:pt x="636" y="229"/>
                      <a:pt x="636" y="229"/>
                      <a:pt x="636" y="229"/>
                    </a:cubicBezTo>
                    <a:cubicBezTo>
                      <a:pt x="636" y="231"/>
                      <a:pt x="636" y="231"/>
                      <a:pt x="636" y="231"/>
                    </a:cubicBezTo>
                    <a:cubicBezTo>
                      <a:pt x="638" y="231"/>
                      <a:pt x="638" y="231"/>
                      <a:pt x="638" y="231"/>
                    </a:cubicBezTo>
                    <a:cubicBezTo>
                      <a:pt x="639" y="231"/>
                      <a:pt x="639" y="231"/>
                      <a:pt x="639" y="231"/>
                    </a:cubicBezTo>
                    <a:cubicBezTo>
                      <a:pt x="642" y="231"/>
                      <a:pt x="642" y="231"/>
                      <a:pt x="642" y="231"/>
                    </a:cubicBezTo>
                    <a:cubicBezTo>
                      <a:pt x="644" y="231"/>
                      <a:pt x="644" y="231"/>
                      <a:pt x="644" y="231"/>
                    </a:cubicBezTo>
                    <a:cubicBezTo>
                      <a:pt x="646" y="229"/>
                      <a:pt x="646" y="229"/>
                      <a:pt x="646" y="229"/>
                    </a:cubicBezTo>
                    <a:cubicBezTo>
                      <a:pt x="648" y="227"/>
                      <a:pt x="648" y="227"/>
                      <a:pt x="648" y="227"/>
                    </a:cubicBezTo>
                    <a:cubicBezTo>
                      <a:pt x="648" y="227"/>
                      <a:pt x="650" y="225"/>
                      <a:pt x="650" y="224"/>
                    </a:cubicBezTo>
                    <a:cubicBezTo>
                      <a:pt x="650" y="224"/>
                      <a:pt x="652" y="222"/>
                      <a:pt x="653" y="222"/>
                    </a:cubicBezTo>
                    <a:cubicBezTo>
                      <a:pt x="653" y="221"/>
                      <a:pt x="654" y="220"/>
                      <a:pt x="654" y="220"/>
                    </a:cubicBezTo>
                    <a:cubicBezTo>
                      <a:pt x="654" y="220"/>
                      <a:pt x="658" y="217"/>
                      <a:pt x="658" y="216"/>
                    </a:cubicBezTo>
                    <a:cubicBezTo>
                      <a:pt x="659" y="216"/>
                      <a:pt x="660" y="213"/>
                      <a:pt x="660" y="213"/>
                    </a:cubicBezTo>
                    <a:cubicBezTo>
                      <a:pt x="660" y="213"/>
                      <a:pt x="662" y="211"/>
                      <a:pt x="662" y="210"/>
                    </a:cubicBezTo>
                    <a:cubicBezTo>
                      <a:pt x="662" y="209"/>
                      <a:pt x="664" y="207"/>
                      <a:pt x="664" y="207"/>
                    </a:cubicBezTo>
                    <a:cubicBezTo>
                      <a:pt x="666" y="205"/>
                      <a:pt x="666" y="205"/>
                      <a:pt x="666" y="205"/>
                    </a:cubicBezTo>
                    <a:cubicBezTo>
                      <a:pt x="669" y="203"/>
                      <a:pt x="669" y="203"/>
                      <a:pt x="669" y="203"/>
                    </a:cubicBezTo>
                    <a:cubicBezTo>
                      <a:pt x="669" y="203"/>
                      <a:pt x="669" y="201"/>
                      <a:pt x="669" y="201"/>
                    </a:cubicBezTo>
                    <a:cubicBezTo>
                      <a:pt x="670" y="200"/>
                      <a:pt x="670" y="198"/>
                      <a:pt x="670" y="197"/>
                    </a:cubicBezTo>
                    <a:cubicBezTo>
                      <a:pt x="670" y="195"/>
                      <a:pt x="670" y="194"/>
                      <a:pt x="671" y="194"/>
                    </a:cubicBezTo>
                    <a:cubicBezTo>
                      <a:pt x="672" y="193"/>
                      <a:pt x="671" y="191"/>
                      <a:pt x="671" y="191"/>
                    </a:cubicBezTo>
                    <a:cubicBezTo>
                      <a:pt x="670" y="190"/>
                      <a:pt x="671" y="189"/>
                      <a:pt x="671" y="189"/>
                    </a:cubicBezTo>
                    <a:cubicBezTo>
                      <a:pt x="671" y="188"/>
                      <a:pt x="671" y="187"/>
                      <a:pt x="672" y="187"/>
                    </a:cubicBezTo>
                    <a:cubicBezTo>
                      <a:pt x="672" y="186"/>
                      <a:pt x="672" y="186"/>
                      <a:pt x="672" y="186"/>
                    </a:cubicBezTo>
                    <a:cubicBezTo>
                      <a:pt x="672" y="185"/>
                      <a:pt x="672" y="185"/>
                      <a:pt x="672" y="185"/>
                    </a:cubicBezTo>
                    <a:cubicBezTo>
                      <a:pt x="673" y="185"/>
                      <a:pt x="673" y="185"/>
                      <a:pt x="673" y="185"/>
                    </a:cubicBezTo>
                    <a:cubicBezTo>
                      <a:pt x="673" y="184"/>
                      <a:pt x="673" y="184"/>
                      <a:pt x="673" y="184"/>
                    </a:cubicBezTo>
                    <a:cubicBezTo>
                      <a:pt x="673" y="184"/>
                      <a:pt x="673" y="184"/>
                      <a:pt x="673" y="183"/>
                    </a:cubicBezTo>
                    <a:cubicBezTo>
                      <a:pt x="674" y="183"/>
                      <a:pt x="674" y="183"/>
                      <a:pt x="674" y="183"/>
                    </a:cubicBezTo>
                    <a:cubicBezTo>
                      <a:pt x="674" y="183"/>
                      <a:pt x="674" y="182"/>
                      <a:pt x="674" y="182"/>
                    </a:cubicBezTo>
                    <a:cubicBezTo>
                      <a:pt x="674" y="181"/>
                      <a:pt x="674" y="181"/>
                      <a:pt x="674" y="180"/>
                    </a:cubicBezTo>
                    <a:cubicBezTo>
                      <a:pt x="674" y="180"/>
                      <a:pt x="674" y="180"/>
                      <a:pt x="674" y="179"/>
                    </a:cubicBezTo>
                    <a:cubicBezTo>
                      <a:pt x="674" y="177"/>
                      <a:pt x="674" y="177"/>
                      <a:pt x="674" y="177"/>
                    </a:cubicBezTo>
                    <a:cubicBezTo>
                      <a:pt x="672" y="176"/>
                      <a:pt x="672" y="176"/>
                      <a:pt x="672" y="176"/>
                    </a:cubicBezTo>
                    <a:cubicBezTo>
                      <a:pt x="675" y="175"/>
                      <a:pt x="675" y="175"/>
                      <a:pt x="675" y="175"/>
                    </a:cubicBezTo>
                    <a:cubicBezTo>
                      <a:pt x="673" y="173"/>
                      <a:pt x="673" y="173"/>
                      <a:pt x="673" y="173"/>
                    </a:cubicBezTo>
                    <a:cubicBezTo>
                      <a:pt x="671" y="171"/>
                      <a:pt x="671" y="171"/>
                      <a:pt x="671" y="171"/>
                    </a:cubicBezTo>
                    <a:cubicBezTo>
                      <a:pt x="668" y="169"/>
                      <a:pt x="668" y="169"/>
                      <a:pt x="668" y="169"/>
                    </a:cubicBezTo>
                    <a:cubicBezTo>
                      <a:pt x="665" y="170"/>
                      <a:pt x="665" y="170"/>
                      <a:pt x="665" y="170"/>
                    </a:cubicBezTo>
                    <a:cubicBezTo>
                      <a:pt x="663" y="169"/>
                      <a:pt x="663" y="169"/>
                      <a:pt x="663" y="169"/>
                    </a:cubicBezTo>
                    <a:cubicBezTo>
                      <a:pt x="663" y="171"/>
                      <a:pt x="663" y="171"/>
                      <a:pt x="663" y="171"/>
                    </a:cubicBezTo>
                    <a:cubicBezTo>
                      <a:pt x="662" y="173"/>
                      <a:pt x="662" y="173"/>
                      <a:pt x="662" y="173"/>
                    </a:cubicBezTo>
                    <a:cubicBezTo>
                      <a:pt x="662" y="171"/>
                      <a:pt x="662" y="171"/>
                      <a:pt x="662" y="171"/>
                    </a:cubicBezTo>
                    <a:cubicBezTo>
                      <a:pt x="662" y="171"/>
                      <a:pt x="662" y="171"/>
                      <a:pt x="662" y="171"/>
                    </a:cubicBezTo>
                    <a:cubicBezTo>
                      <a:pt x="662" y="171"/>
                      <a:pt x="661" y="171"/>
                      <a:pt x="661" y="172"/>
                    </a:cubicBezTo>
                    <a:cubicBezTo>
                      <a:pt x="660" y="172"/>
                      <a:pt x="659" y="173"/>
                      <a:pt x="659" y="173"/>
                    </a:cubicBezTo>
                    <a:cubicBezTo>
                      <a:pt x="658" y="173"/>
                      <a:pt x="658" y="172"/>
                      <a:pt x="658" y="172"/>
                    </a:cubicBezTo>
                    <a:cubicBezTo>
                      <a:pt x="658" y="172"/>
                      <a:pt x="660" y="171"/>
                      <a:pt x="660" y="171"/>
                    </a:cubicBezTo>
                    <a:cubicBezTo>
                      <a:pt x="659" y="171"/>
                      <a:pt x="659" y="171"/>
                      <a:pt x="658" y="171"/>
                    </a:cubicBezTo>
                    <a:cubicBezTo>
                      <a:pt x="658" y="170"/>
                      <a:pt x="658" y="170"/>
                      <a:pt x="658" y="170"/>
                    </a:cubicBezTo>
                    <a:cubicBezTo>
                      <a:pt x="658" y="169"/>
                      <a:pt x="659" y="169"/>
                      <a:pt x="659" y="169"/>
                    </a:cubicBezTo>
                    <a:cubicBezTo>
                      <a:pt x="658" y="168"/>
                      <a:pt x="657" y="169"/>
                      <a:pt x="657" y="170"/>
                    </a:cubicBezTo>
                    <a:cubicBezTo>
                      <a:pt x="657" y="171"/>
                      <a:pt x="657" y="171"/>
                      <a:pt x="657" y="171"/>
                    </a:cubicBezTo>
                    <a:cubicBezTo>
                      <a:pt x="657" y="171"/>
                      <a:pt x="655" y="171"/>
                      <a:pt x="655" y="172"/>
                    </a:cubicBezTo>
                    <a:cubicBezTo>
                      <a:pt x="654" y="172"/>
                      <a:pt x="655" y="170"/>
                      <a:pt x="655" y="170"/>
                    </a:cubicBezTo>
                    <a:cubicBezTo>
                      <a:pt x="655" y="167"/>
                      <a:pt x="655" y="167"/>
                      <a:pt x="655" y="167"/>
                    </a:cubicBezTo>
                    <a:cubicBezTo>
                      <a:pt x="654" y="167"/>
                      <a:pt x="654" y="167"/>
                      <a:pt x="654" y="167"/>
                    </a:cubicBezTo>
                    <a:cubicBezTo>
                      <a:pt x="654" y="167"/>
                      <a:pt x="653" y="167"/>
                      <a:pt x="653" y="167"/>
                    </a:cubicBezTo>
                    <a:cubicBezTo>
                      <a:pt x="653" y="167"/>
                      <a:pt x="653" y="167"/>
                      <a:pt x="653" y="167"/>
                    </a:cubicBezTo>
                    <a:cubicBezTo>
                      <a:pt x="652" y="167"/>
                      <a:pt x="652" y="167"/>
                      <a:pt x="652" y="167"/>
                    </a:cubicBezTo>
                    <a:cubicBezTo>
                      <a:pt x="651" y="167"/>
                      <a:pt x="651" y="167"/>
                      <a:pt x="650" y="166"/>
                    </a:cubicBezTo>
                    <a:cubicBezTo>
                      <a:pt x="650" y="166"/>
                      <a:pt x="649" y="166"/>
                      <a:pt x="649" y="166"/>
                    </a:cubicBezTo>
                    <a:cubicBezTo>
                      <a:pt x="649" y="166"/>
                      <a:pt x="649" y="165"/>
                      <a:pt x="649" y="164"/>
                    </a:cubicBezTo>
                    <a:cubicBezTo>
                      <a:pt x="649" y="164"/>
                      <a:pt x="649" y="164"/>
                      <a:pt x="650" y="164"/>
                    </a:cubicBezTo>
                    <a:cubicBezTo>
                      <a:pt x="650" y="164"/>
                      <a:pt x="650" y="164"/>
                      <a:pt x="651" y="163"/>
                    </a:cubicBezTo>
                    <a:cubicBezTo>
                      <a:pt x="651" y="163"/>
                      <a:pt x="651" y="163"/>
                      <a:pt x="652" y="163"/>
                    </a:cubicBezTo>
                    <a:cubicBezTo>
                      <a:pt x="652" y="163"/>
                      <a:pt x="653" y="163"/>
                      <a:pt x="653" y="162"/>
                    </a:cubicBezTo>
                    <a:cubicBezTo>
                      <a:pt x="653" y="162"/>
                      <a:pt x="654" y="162"/>
                      <a:pt x="654" y="161"/>
                    </a:cubicBezTo>
                    <a:cubicBezTo>
                      <a:pt x="655" y="161"/>
                      <a:pt x="655" y="160"/>
                      <a:pt x="656" y="160"/>
                    </a:cubicBezTo>
                    <a:cubicBezTo>
                      <a:pt x="656" y="159"/>
                      <a:pt x="657" y="159"/>
                      <a:pt x="657" y="159"/>
                    </a:cubicBezTo>
                    <a:cubicBezTo>
                      <a:pt x="658" y="159"/>
                      <a:pt x="658" y="159"/>
                      <a:pt x="658" y="158"/>
                    </a:cubicBezTo>
                    <a:cubicBezTo>
                      <a:pt x="658" y="158"/>
                      <a:pt x="658" y="158"/>
                      <a:pt x="658" y="158"/>
                    </a:cubicBezTo>
                    <a:cubicBezTo>
                      <a:pt x="659" y="158"/>
                      <a:pt x="659" y="158"/>
                      <a:pt x="659" y="158"/>
                    </a:cubicBezTo>
                    <a:cubicBezTo>
                      <a:pt x="659" y="157"/>
                      <a:pt x="659" y="157"/>
                      <a:pt x="659" y="157"/>
                    </a:cubicBezTo>
                    <a:cubicBezTo>
                      <a:pt x="659" y="157"/>
                      <a:pt x="660" y="157"/>
                      <a:pt x="661" y="157"/>
                    </a:cubicBezTo>
                    <a:cubicBezTo>
                      <a:pt x="661" y="156"/>
                      <a:pt x="661" y="156"/>
                      <a:pt x="661" y="156"/>
                    </a:cubicBezTo>
                    <a:cubicBezTo>
                      <a:pt x="662" y="156"/>
                      <a:pt x="661" y="155"/>
                      <a:pt x="662" y="155"/>
                    </a:cubicBezTo>
                    <a:cubicBezTo>
                      <a:pt x="662" y="154"/>
                      <a:pt x="662" y="153"/>
                      <a:pt x="663" y="152"/>
                    </a:cubicBezTo>
                    <a:cubicBezTo>
                      <a:pt x="663" y="152"/>
                      <a:pt x="664" y="152"/>
                      <a:pt x="664" y="152"/>
                    </a:cubicBezTo>
                    <a:cubicBezTo>
                      <a:pt x="665" y="151"/>
                      <a:pt x="665" y="151"/>
                      <a:pt x="666" y="151"/>
                    </a:cubicBezTo>
                    <a:cubicBezTo>
                      <a:pt x="666" y="150"/>
                      <a:pt x="667" y="150"/>
                      <a:pt x="667" y="150"/>
                    </a:cubicBezTo>
                    <a:cubicBezTo>
                      <a:pt x="667" y="150"/>
                      <a:pt x="668" y="150"/>
                      <a:pt x="668" y="149"/>
                    </a:cubicBezTo>
                    <a:cubicBezTo>
                      <a:pt x="668" y="149"/>
                      <a:pt x="669" y="149"/>
                      <a:pt x="669" y="149"/>
                    </a:cubicBezTo>
                    <a:cubicBezTo>
                      <a:pt x="669" y="148"/>
                      <a:pt x="670" y="148"/>
                      <a:pt x="670" y="147"/>
                    </a:cubicBezTo>
                    <a:cubicBezTo>
                      <a:pt x="671" y="147"/>
                      <a:pt x="670" y="146"/>
                      <a:pt x="670" y="146"/>
                    </a:cubicBezTo>
                    <a:cubicBezTo>
                      <a:pt x="670" y="146"/>
                      <a:pt x="672" y="145"/>
                      <a:pt x="672" y="144"/>
                    </a:cubicBezTo>
                    <a:cubicBezTo>
                      <a:pt x="673" y="144"/>
                      <a:pt x="674" y="143"/>
                      <a:pt x="674" y="143"/>
                    </a:cubicBezTo>
                    <a:cubicBezTo>
                      <a:pt x="676" y="141"/>
                      <a:pt x="676" y="141"/>
                      <a:pt x="676" y="141"/>
                    </a:cubicBezTo>
                    <a:cubicBezTo>
                      <a:pt x="676" y="141"/>
                      <a:pt x="678" y="140"/>
                      <a:pt x="678" y="139"/>
                    </a:cubicBezTo>
                    <a:cubicBezTo>
                      <a:pt x="679" y="139"/>
                      <a:pt x="682" y="138"/>
                      <a:pt x="682" y="138"/>
                    </a:cubicBezTo>
                    <a:cubicBezTo>
                      <a:pt x="684" y="137"/>
                      <a:pt x="684" y="137"/>
                      <a:pt x="684" y="137"/>
                    </a:cubicBezTo>
                    <a:cubicBezTo>
                      <a:pt x="687" y="138"/>
                      <a:pt x="687" y="138"/>
                      <a:pt x="687" y="138"/>
                    </a:cubicBezTo>
                    <a:cubicBezTo>
                      <a:pt x="691" y="138"/>
                      <a:pt x="691" y="138"/>
                      <a:pt x="691" y="138"/>
                    </a:cubicBezTo>
                    <a:cubicBezTo>
                      <a:pt x="693" y="138"/>
                      <a:pt x="693" y="138"/>
                      <a:pt x="693" y="138"/>
                    </a:cubicBezTo>
                    <a:cubicBezTo>
                      <a:pt x="694" y="139"/>
                      <a:pt x="694" y="139"/>
                      <a:pt x="694" y="139"/>
                    </a:cubicBezTo>
                    <a:cubicBezTo>
                      <a:pt x="695" y="139"/>
                      <a:pt x="695" y="139"/>
                      <a:pt x="695" y="139"/>
                    </a:cubicBezTo>
                    <a:cubicBezTo>
                      <a:pt x="697" y="138"/>
                      <a:pt x="697" y="138"/>
                      <a:pt x="697" y="138"/>
                    </a:cubicBezTo>
                    <a:cubicBezTo>
                      <a:pt x="697" y="138"/>
                      <a:pt x="697" y="138"/>
                      <a:pt x="698" y="138"/>
                    </a:cubicBezTo>
                    <a:cubicBezTo>
                      <a:pt x="699" y="138"/>
                      <a:pt x="701" y="139"/>
                      <a:pt x="701" y="139"/>
                    </a:cubicBezTo>
                    <a:cubicBezTo>
                      <a:pt x="703" y="138"/>
                      <a:pt x="703" y="138"/>
                      <a:pt x="703" y="138"/>
                    </a:cubicBezTo>
                    <a:cubicBezTo>
                      <a:pt x="704" y="138"/>
                      <a:pt x="704" y="138"/>
                      <a:pt x="704" y="138"/>
                    </a:cubicBezTo>
                    <a:cubicBezTo>
                      <a:pt x="705" y="139"/>
                      <a:pt x="705" y="139"/>
                      <a:pt x="705" y="139"/>
                    </a:cubicBezTo>
                    <a:cubicBezTo>
                      <a:pt x="706" y="139"/>
                      <a:pt x="706" y="139"/>
                      <a:pt x="706" y="139"/>
                    </a:cubicBezTo>
                    <a:cubicBezTo>
                      <a:pt x="706" y="138"/>
                      <a:pt x="706" y="138"/>
                      <a:pt x="706" y="138"/>
                    </a:cubicBezTo>
                    <a:cubicBezTo>
                      <a:pt x="706" y="137"/>
                      <a:pt x="706" y="137"/>
                      <a:pt x="706" y="137"/>
                    </a:cubicBezTo>
                    <a:cubicBezTo>
                      <a:pt x="707" y="137"/>
                      <a:pt x="707" y="137"/>
                      <a:pt x="707" y="137"/>
                    </a:cubicBezTo>
                    <a:cubicBezTo>
                      <a:pt x="707" y="136"/>
                      <a:pt x="707" y="136"/>
                      <a:pt x="707" y="136"/>
                    </a:cubicBezTo>
                    <a:cubicBezTo>
                      <a:pt x="710" y="135"/>
                      <a:pt x="710" y="135"/>
                      <a:pt x="710" y="135"/>
                    </a:cubicBezTo>
                    <a:cubicBezTo>
                      <a:pt x="712" y="136"/>
                      <a:pt x="712" y="136"/>
                      <a:pt x="712" y="136"/>
                    </a:cubicBezTo>
                    <a:cubicBezTo>
                      <a:pt x="713" y="137"/>
                      <a:pt x="713" y="137"/>
                      <a:pt x="713" y="137"/>
                    </a:cubicBezTo>
                    <a:cubicBezTo>
                      <a:pt x="715" y="137"/>
                      <a:pt x="715" y="137"/>
                      <a:pt x="715" y="137"/>
                    </a:cubicBezTo>
                    <a:cubicBezTo>
                      <a:pt x="716" y="136"/>
                      <a:pt x="716" y="136"/>
                      <a:pt x="716" y="136"/>
                    </a:cubicBezTo>
                    <a:cubicBezTo>
                      <a:pt x="716" y="136"/>
                      <a:pt x="716" y="136"/>
                      <a:pt x="717" y="136"/>
                    </a:cubicBezTo>
                    <a:cubicBezTo>
                      <a:pt x="718" y="136"/>
                      <a:pt x="719" y="138"/>
                      <a:pt x="719" y="138"/>
                    </a:cubicBezTo>
                    <a:cubicBezTo>
                      <a:pt x="719" y="139"/>
                      <a:pt x="719" y="139"/>
                      <a:pt x="719" y="139"/>
                    </a:cubicBezTo>
                    <a:cubicBezTo>
                      <a:pt x="718" y="139"/>
                      <a:pt x="718" y="139"/>
                      <a:pt x="718" y="139"/>
                    </a:cubicBezTo>
                    <a:cubicBezTo>
                      <a:pt x="717" y="139"/>
                      <a:pt x="717" y="139"/>
                      <a:pt x="717" y="139"/>
                    </a:cubicBezTo>
                    <a:cubicBezTo>
                      <a:pt x="716" y="140"/>
                      <a:pt x="716" y="140"/>
                      <a:pt x="716" y="140"/>
                    </a:cubicBezTo>
                    <a:cubicBezTo>
                      <a:pt x="717" y="141"/>
                      <a:pt x="717" y="141"/>
                      <a:pt x="717" y="141"/>
                    </a:cubicBezTo>
                    <a:cubicBezTo>
                      <a:pt x="719" y="141"/>
                      <a:pt x="719" y="141"/>
                      <a:pt x="719" y="141"/>
                    </a:cubicBezTo>
                    <a:cubicBezTo>
                      <a:pt x="720" y="140"/>
                      <a:pt x="720" y="140"/>
                      <a:pt x="720" y="140"/>
                    </a:cubicBezTo>
                    <a:cubicBezTo>
                      <a:pt x="723" y="141"/>
                      <a:pt x="723" y="141"/>
                      <a:pt x="723" y="141"/>
                    </a:cubicBezTo>
                    <a:cubicBezTo>
                      <a:pt x="724" y="140"/>
                      <a:pt x="724" y="140"/>
                      <a:pt x="724" y="140"/>
                    </a:cubicBezTo>
                    <a:cubicBezTo>
                      <a:pt x="725" y="140"/>
                      <a:pt x="725" y="140"/>
                      <a:pt x="725" y="140"/>
                    </a:cubicBezTo>
                    <a:cubicBezTo>
                      <a:pt x="725" y="138"/>
                      <a:pt x="725" y="138"/>
                      <a:pt x="725" y="138"/>
                    </a:cubicBezTo>
                    <a:cubicBezTo>
                      <a:pt x="726" y="138"/>
                      <a:pt x="726" y="138"/>
                      <a:pt x="726" y="138"/>
                    </a:cubicBezTo>
                    <a:cubicBezTo>
                      <a:pt x="727" y="139"/>
                      <a:pt x="727" y="139"/>
                      <a:pt x="727" y="139"/>
                    </a:cubicBezTo>
                    <a:cubicBezTo>
                      <a:pt x="729" y="140"/>
                      <a:pt x="729" y="140"/>
                      <a:pt x="729" y="140"/>
                    </a:cubicBezTo>
                    <a:cubicBezTo>
                      <a:pt x="730" y="139"/>
                      <a:pt x="730" y="139"/>
                      <a:pt x="730" y="139"/>
                    </a:cubicBezTo>
                    <a:cubicBezTo>
                      <a:pt x="732" y="139"/>
                      <a:pt x="732" y="139"/>
                      <a:pt x="732" y="139"/>
                    </a:cubicBezTo>
                    <a:cubicBezTo>
                      <a:pt x="733" y="138"/>
                      <a:pt x="733" y="138"/>
                      <a:pt x="733" y="138"/>
                    </a:cubicBezTo>
                    <a:cubicBezTo>
                      <a:pt x="732" y="137"/>
                      <a:pt x="732" y="137"/>
                      <a:pt x="732" y="137"/>
                    </a:cubicBezTo>
                    <a:cubicBezTo>
                      <a:pt x="731" y="137"/>
                      <a:pt x="731" y="137"/>
                      <a:pt x="731" y="137"/>
                    </a:cubicBezTo>
                    <a:cubicBezTo>
                      <a:pt x="729" y="137"/>
                      <a:pt x="729" y="137"/>
                      <a:pt x="729" y="137"/>
                    </a:cubicBezTo>
                    <a:cubicBezTo>
                      <a:pt x="729" y="136"/>
                      <a:pt x="729" y="136"/>
                      <a:pt x="729" y="136"/>
                    </a:cubicBezTo>
                    <a:cubicBezTo>
                      <a:pt x="729" y="135"/>
                      <a:pt x="729" y="135"/>
                      <a:pt x="729" y="135"/>
                    </a:cubicBezTo>
                    <a:cubicBezTo>
                      <a:pt x="730" y="135"/>
                      <a:pt x="730" y="135"/>
                      <a:pt x="730" y="135"/>
                    </a:cubicBezTo>
                    <a:cubicBezTo>
                      <a:pt x="730" y="135"/>
                      <a:pt x="731" y="133"/>
                      <a:pt x="731" y="132"/>
                    </a:cubicBezTo>
                    <a:cubicBezTo>
                      <a:pt x="731" y="132"/>
                      <a:pt x="735" y="130"/>
                      <a:pt x="735" y="130"/>
                    </a:cubicBezTo>
                    <a:cubicBezTo>
                      <a:pt x="736" y="129"/>
                      <a:pt x="736" y="129"/>
                      <a:pt x="736" y="129"/>
                    </a:cubicBezTo>
                    <a:cubicBezTo>
                      <a:pt x="738" y="127"/>
                      <a:pt x="738" y="127"/>
                      <a:pt x="738" y="127"/>
                    </a:cubicBezTo>
                    <a:cubicBezTo>
                      <a:pt x="740" y="126"/>
                      <a:pt x="740" y="126"/>
                      <a:pt x="740" y="126"/>
                    </a:cubicBezTo>
                    <a:cubicBezTo>
                      <a:pt x="740" y="124"/>
                      <a:pt x="740" y="124"/>
                      <a:pt x="740" y="124"/>
                    </a:cubicBezTo>
                    <a:cubicBezTo>
                      <a:pt x="743" y="122"/>
                      <a:pt x="743" y="122"/>
                      <a:pt x="743" y="122"/>
                    </a:cubicBezTo>
                    <a:cubicBezTo>
                      <a:pt x="746" y="123"/>
                      <a:pt x="746" y="123"/>
                      <a:pt x="746" y="123"/>
                    </a:cubicBezTo>
                    <a:cubicBezTo>
                      <a:pt x="746" y="122"/>
                      <a:pt x="746" y="122"/>
                      <a:pt x="746" y="122"/>
                    </a:cubicBezTo>
                    <a:cubicBezTo>
                      <a:pt x="749" y="122"/>
                      <a:pt x="749" y="122"/>
                      <a:pt x="749" y="122"/>
                    </a:cubicBezTo>
                    <a:cubicBezTo>
                      <a:pt x="749" y="122"/>
                      <a:pt x="749" y="121"/>
                      <a:pt x="750" y="121"/>
                    </a:cubicBezTo>
                    <a:cubicBezTo>
                      <a:pt x="751" y="121"/>
                      <a:pt x="752" y="123"/>
                      <a:pt x="752" y="123"/>
                    </a:cubicBezTo>
                    <a:cubicBezTo>
                      <a:pt x="752" y="123"/>
                      <a:pt x="752" y="123"/>
                      <a:pt x="752" y="123"/>
                    </a:cubicBezTo>
                    <a:cubicBezTo>
                      <a:pt x="754" y="122"/>
                      <a:pt x="754" y="122"/>
                      <a:pt x="754" y="122"/>
                    </a:cubicBezTo>
                    <a:cubicBezTo>
                      <a:pt x="754" y="122"/>
                      <a:pt x="755" y="122"/>
                      <a:pt x="755" y="123"/>
                    </a:cubicBezTo>
                    <a:cubicBezTo>
                      <a:pt x="755" y="123"/>
                      <a:pt x="754" y="125"/>
                      <a:pt x="754" y="125"/>
                    </a:cubicBezTo>
                    <a:cubicBezTo>
                      <a:pt x="753" y="126"/>
                      <a:pt x="753" y="126"/>
                      <a:pt x="753" y="126"/>
                    </a:cubicBezTo>
                    <a:cubicBezTo>
                      <a:pt x="754" y="128"/>
                      <a:pt x="754" y="128"/>
                      <a:pt x="754" y="128"/>
                    </a:cubicBezTo>
                    <a:cubicBezTo>
                      <a:pt x="755" y="128"/>
                      <a:pt x="755" y="128"/>
                      <a:pt x="755" y="128"/>
                    </a:cubicBezTo>
                    <a:cubicBezTo>
                      <a:pt x="754" y="130"/>
                      <a:pt x="754" y="130"/>
                      <a:pt x="754" y="130"/>
                    </a:cubicBezTo>
                    <a:cubicBezTo>
                      <a:pt x="757" y="129"/>
                      <a:pt x="757" y="129"/>
                      <a:pt x="757" y="129"/>
                    </a:cubicBezTo>
                    <a:cubicBezTo>
                      <a:pt x="759" y="127"/>
                      <a:pt x="759" y="127"/>
                      <a:pt x="759" y="127"/>
                    </a:cubicBezTo>
                    <a:cubicBezTo>
                      <a:pt x="764" y="124"/>
                      <a:pt x="764" y="124"/>
                      <a:pt x="764" y="124"/>
                    </a:cubicBezTo>
                    <a:cubicBezTo>
                      <a:pt x="765" y="124"/>
                      <a:pt x="765" y="124"/>
                      <a:pt x="765" y="124"/>
                    </a:cubicBezTo>
                    <a:cubicBezTo>
                      <a:pt x="766" y="124"/>
                      <a:pt x="766" y="124"/>
                      <a:pt x="766" y="124"/>
                    </a:cubicBezTo>
                    <a:cubicBezTo>
                      <a:pt x="766" y="124"/>
                      <a:pt x="766" y="124"/>
                      <a:pt x="766" y="124"/>
                    </a:cubicBezTo>
                    <a:cubicBezTo>
                      <a:pt x="767" y="124"/>
                      <a:pt x="767" y="124"/>
                      <a:pt x="767" y="124"/>
                    </a:cubicBezTo>
                    <a:cubicBezTo>
                      <a:pt x="767" y="123"/>
                      <a:pt x="767" y="123"/>
                      <a:pt x="767" y="123"/>
                    </a:cubicBezTo>
                    <a:cubicBezTo>
                      <a:pt x="767" y="122"/>
                      <a:pt x="767" y="122"/>
                      <a:pt x="767" y="122"/>
                    </a:cubicBezTo>
                    <a:cubicBezTo>
                      <a:pt x="767" y="119"/>
                      <a:pt x="767" y="119"/>
                      <a:pt x="767" y="119"/>
                    </a:cubicBezTo>
                    <a:cubicBezTo>
                      <a:pt x="768" y="118"/>
                      <a:pt x="768" y="118"/>
                      <a:pt x="768" y="118"/>
                    </a:cubicBezTo>
                    <a:cubicBezTo>
                      <a:pt x="768" y="117"/>
                      <a:pt x="768" y="117"/>
                      <a:pt x="768" y="117"/>
                    </a:cubicBezTo>
                    <a:cubicBezTo>
                      <a:pt x="772" y="117"/>
                      <a:pt x="772" y="117"/>
                      <a:pt x="772" y="117"/>
                    </a:cubicBezTo>
                    <a:cubicBezTo>
                      <a:pt x="772" y="117"/>
                      <a:pt x="772" y="116"/>
                      <a:pt x="774" y="117"/>
                    </a:cubicBezTo>
                    <a:cubicBezTo>
                      <a:pt x="775" y="117"/>
                      <a:pt x="777" y="118"/>
                      <a:pt x="777" y="118"/>
                    </a:cubicBezTo>
                    <a:cubicBezTo>
                      <a:pt x="776" y="118"/>
                      <a:pt x="776" y="118"/>
                      <a:pt x="776" y="118"/>
                    </a:cubicBezTo>
                    <a:cubicBezTo>
                      <a:pt x="776" y="118"/>
                      <a:pt x="776" y="118"/>
                      <a:pt x="776" y="118"/>
                    </a:cubicBezTo>
                    <a:cubicBezTo>
                      <a:pt x="773" y="118"/>
                      <a:pt x="773" y="118"/>
                      <a:pt x="773" y="118"/>
                    </a:cubicBezTo>
                    <a:cubicBezTo>
                      <a:pt x="772" y="119"/>
                      <a:pt x="772" y="119"/>
                      <a:pt x="772" y="119"/>
                    </a:cubicBezTo>
                    <a:cubicBezTo>
                      <a:pt x="771" y="121"/>
                      <a:pt x="771" y="121"/>
                      <a:pt x="771" y="121"/>
                    </a:cubicBezTo>
                    <a:cubicBezTo>
                      <a:pt x="771" y="123"/>
                      <a:pt x="771" y="123"/>
                      <a:pt x="771" y="123"/>
                    </a:cubicBezTo>
                    <a:cubicBezTo>
                      <a:pt x="770" y="124"/>
                      <a:pt x="770" y="124"/>
                      <a:pt x="770" y="124"/>
                    </a:cubicBezTo>
                    <a:cubicBezTo>
                      <a:pt x="771" y="125"/>
                      <a:pt x="771" y="125"/>
                      <a:pt x="771" y="125"/>
                    </a:cubicBezTo>
                    <a:cubicBezTo>
                      <a:pt x="769" y="127"/>
                      <a:pt x="769" y="127"/>
                      <a:pt x="769" y="127"/>
                    </a:cubicBezTo>
                    <a:cubicBezTo>
                      <a:pt x="770" y="128"/>
                      <a:pt x="770" y="128"/>
                      <a:pt x="770" y="128"/>
                    </a:cubicBezTo>
                    <a:cubicBezTo>
                      <a:pt x="770" y="128"/>
                      <a:pt x="769" y="129"/>
                      <a:pt x="768" y="129"/>
                    </a:cubicBezTo>
                    <a:cubicBezTo>
                      <a:pt x="767" y="129"/>
                      <a:pt x="766" y="129"/>
                      <a:pt x="766" y="129"/>
                    </a:cubicBezTo>
                    <a:cubicBezTo>
                      <a:pt x="764" y="130"/>
                      <a:pt x="764" y="130"/>
                      <a:pt x="764" y="130"/>
                    </a:cubicBezTo>
                    <a:cubicBezTo>
                      <a:pt x="762" y="131"/>
                      <a:pt x="762" y="131"/>
                      <a:pt x="762" y="131"/>
                    </a:cubicBezTo>
                    <a:cubicBezTo>
                      <a:pt x="761" y="133"/>
                      <a:pt x="761" y="133"/>
                      <a:pt x="761" y="133"/>
                    </a:cubicBezTo>
                    <a:cubicBezTo>
                      <a:pt x="760" y="134"/>
                      <a:pt x="760" y="134"/>
                      <a:pt x="760" y="134"/>
                    </a:cubicBezTo>
                    <a:cubicBezTo>
                      <a:pt x="758" y="136"/>
                      <a:pt x="758" y="136"/>
                      <a:pt x="758" y="136"/>
                    </a:cubicBezTo>
                    <a:cubicBezTo>
                      <a:pt x="756" y="137"/>
                      <a:pt x="756" y="137"/>
                      <a:pt x="756" y="137"/>
                    </a:cubicBezTo>
                    <a:cubicBezTo>
                      <a:pt x="755" y="138"/>
                      <a:pt x="755" y="138"/>
                      <a:pt x="755" y="138"/>
                    </a:cubicBezTo>
                    <a:cubicBezTo>
                      <a:pt x="753" y="140"/>
                      <a:pt x="753" y="140"/>
                      <a:pt x="753" y="140"/>
                    </a:cubicBezTo>
                    <a:cubicBezTo>
                      <a:pt x="752" y="142"/>
                      <a:pt x="752" y="142"/>
                      <a:pt x="752" y="142"/>
                    </a:cubicBezTo>
                    <a:cubicBezTo>
                      <a:pt x="748" y="144"/>
                      <a:pt x="748" y="144"/>
                      <a:pt x="748" y="144"/>
                    </a:cubicBezTo>
                    <a:cubicBezTo>
                      <a:pt x="748" y="144"/>
                      <a:pt x="748" y="146"/>
                      <a:pt x="746" y="146"/>
                    </a:cubicBezTo>
                    <a:cubicBezTo>
                      <a:pt x="744" y="147"/>
                      <a:pt x="743" y="147"/>
                      <a:pt x="743" y="147"/>
                    </a:cubicBezTo>
                    <a:cubicBezTo>
                      <a:pt x="743" y="147"/>
                      <a:pt x="741" y="147"/>
                      <a:pt x="740" y="148"/>
                    </a:cubicBezTo>
                    <a:cubicBezTo>
                      <a:pt x="740" y="148"/>
                      <a:pt x="741" y="149"/>
                      <a:pt x="741" y="149"/>
                    </a:cubicBezTo>
                    <a:cubicBezTo>
                      <a:pt x="741" y="150"/>
                      <a:pt x="741" y="152"/>
                      <a:pt x="739" y="152"/>
                    </a:cubicBezTo>
                    <a:cubicBezTo>
                      <a:pt x="737" y="152"/>
                      <a:pt x="738" y="153"/>
                      <a:pt x="737" y="154"/>
                    </a:cubicBezTo>
                    <a:cubicBezTo>
                      <a:pt x="737" y="155"/>
                      <a:pt x="735" y="158"/>
                      <a:pt x="735" y="158"/>
                    </a:cubicBezTo>
                    <a:cubicBezTo>
                      <a:pt x="735" y="159"/>
                      <a:pt x="735" y="164"/>
                      <a:pt x="735" y="165"/>
                    </a:cubicBezTo>
                    <a:cubicBezTo>
                      <a:pt x="735" y="165"/>
                      <a:pt x="736" y="170"/>
                      <a:pt x="736" y="171"/>
                    </a:cubicBezTo>
                    <a:cubicBezTo>
                      <a:pt x="736" y="171"/>
                      <a:pt x="738" y="177"/>
                      <a:pt x="738" y="177"/>
                    </a:cubicBezTo>
                    <a:cubicBezTo>
                      <a:pt x="738" y="178"/>
                      <a:pt x="738" y="179"/>
                      <a:pt x="738" y="179"/>
                    </a:cubicBezTo>
                    <a:cubicBezTo>
                      <a:pt x="739" y="182"/>
                      <a:pt x="739" y="182"/>
                      <a:pt x="739" y="182"/>
                    </a:cubicBezTo>
                    <a:cubicBezTo>
                      <a:pt x="739" y="185"/>
                      <a:pt x="739" y="185"/>
                      <a:pt x="739" y="185"/>
                    </a:cubicBezTo>
                    <a:cubicBezTo>
                      <a:pt x="739" y="187"/>
                      <a:pt x="739" y="187"/>
                      <a:pt x="739" y="187"/>
                    </a:cubicBezTo>
                    <a:cubicBezTo>
                      <a:pt x="741" y="187"/>
                      <a:pt x="741" y="187"/>
                      <a:pt x="741" y="187"/>
                    </a:cubicBezTo>
                    <a:cubicBezTo>
                      <a:pt x="743" y="185"/>
                      <a:pt x="743" y="185"/>
                      <a:pt x="743" y="185"/>
                    </a:cubicBezTo>
                    <a:cubicBezTo>
                      <a:pt x="744" y="184"/>
                      <a:pt x="744" y="184"/>
                      <a:pt x="744" y="184"/>
                    </a:cubicBezTo>
                    <a:cubicBezTo>
                      <a:pt x="746" y="182"/>
                      <a:pt x="746" y="182"/>
                      <a:pt x="746" y="182"/>
                    </a:cubicBezTo>
                    <a:cubicBezTo>
                      <a:pt x="747" y="180"/>
                      <a:pt x="747" y="180"/>
                      <a:pt x="747" y="180"/>
                    </a:cubicBezTo>
                    <a:cubicBezTo>
                      <a:pt x="748" y="178"/>
                      <a:pt x="748" y="178"/>
                      <a:pt x="748" y="178"/>
                    </a:cubicBezTo>
                    <a:cubicBezTo>
                      <a:pt x="749" y="176"/>
                      <a:pt x="749" y="176"/>
                      <a:pt x="749" y="176"/>
                    </a:cubicBezTo>
                    <a:cubicBezTo>
                      <a:pt x="752" y="175"/>
                      <a:pt x="752" y="175"/>
                      <a:pt x="752" y="175"/>
                    </a:cubicBezTo>
                    <a:cubicBezTo>
                      <a:pt x="752" y="175"/>
                      <a:pt x="753" y="176"/>
                      <a:pt x="754" y="176"/>
                    </a:cubicBezTo>
                    <a:cubicBezTo>
                      <a:pt x="754" y="176"/>
                      <a:pt x="754" y="175"/>
                      <a:pt x="754" y="175"/>
                    </a:cubicBezTo>
                    <a:cubicBezTo>
                      <a:pt x="754" y="173"/>
                      <a:pt x="754" y="173"/>
                      <a:pt x="754" y="173"/>
                    </a:cubicBezTo>
                    <a:cubicBezTo>
                      <a:pt x="753" y="172"/>
                      <a:pt x="753" y="172"/>
                      <a:pt x="753" y="172"/>
                    </a:cubicBezTo>
                    <a:cubicBezTo>
                      <a:pt x="753" y="172"/>
                      <a:pt x="754" y="170"/>
                      <a:pt x="754" y="169"/>
                    </a:cubicBezTo>
                    <a:cubicBezTo>
                      <a:pt x="754" y="169"/>
                      <a:pt x="758" y="167"/>
                      <a:pt x="758" y="167"/>
                    </a:cubicBezTo>
                    <a:cubicBezTo>
                      <a:pt x="758" y="167"/>
                      <a:pt x="760" y="167"/>
                      <a:pt x="760" y="168"/>
                    </a:cubicBezTo>
                    <a:cubicBezTo>
                      <a:pt x="761" y="168"/>
                      <a:pt x="762" y="166"/>
                      <a:pt x="763" y="165"/>
                    </a:cubicBezTo>
                    <a:cubicBezTo>
                      <a:pt x="763" y="165"/>
                      <a:pt x="761" y="163"/>
                      <a:pt x="761" y="162"/>
                    </a:cubicBezTo>
                    <a:cubicBezTo>
                      <a:pt x="761" y="161"/>
                      <a:pt x="763" y="159"/>
                      <a:pt x="763" y="158"/>
                    </a:cubicBezTo>
                    <a:cubicBezTo>
                      <a:pt x="763" y="157"/>
                      <a:pt x="764" y="157"/>
                      <a:pt x="764" y="157"/>
                    </a:cubicBezTo>
                    <a:cubicBezTo>
                      <a:pt x="764" y="156"/>
                      <a:pt x="764" y="156"/>
                      <a:pt x="764" y="156"/>
                    </a:cubicBezTo>
                    <a:cubicBezTo>
                      <a:pt x="766" y="155"/>
                      <a:pt x="766" y="155"/>
                      <a:pt x="766" y="155"/>
                    </a:cubicBezTo>
                    <a:cubicBezTo>
                      <a:pt x="766" y="156"/>
                      <a:pt x="766" y="156"/>
                      <a:pt x="766" y="156"/>
                    </a:cubicBezTo>
                    <a:cubicBezTo>
                      <a:pt x="765" y="157"/>
                      <a:pt x="765" y="157"/>
                      <a:pt x="765" y="157"/>
                    </a:cubicBezTo>
                    <a:cubicBezTo>
                      <a:pt x="766" y="159"/>
                      <a:pt x="766" y="159"/>
                      <a:pt x="766" y="159"/>
                    </a:cubicBezTo>
                    <a:cubicBezTo>
                      <a:pt x="768" y="157"/>
                      <a:pt x="768" y="157"/>
                      <a:pt x="768" y="157"/>
                    </a:cubicBezTo>
                    <a:cubicBezTo>
                      <a:pt x="768" y="156"/>
                      <a:pt x="768" y="156"/>
                      <a:pt x="768" y="156"/>
                    </a:cubicBezTo>
                    <a:cubicBezTo>
                      <a:pt x="768" y="155"/>
                      <a:pt x="768" y="155"/>
                      <a:pt x="768" y="155"/>
                    </a:cubicBezTo>
                    <a:cubicBezTo>
                      <a:pt x="766" y="154"/>
                      <a:pt x="766" y="154"/>
                      <a:pt x="766" y="154"/>
                    </a:cubicBezTo>
                    <a:cubicBezTo>
                      <a:pt x="765" y="151"/>
                      <a:pt x="765" y="151"/>
                      <a:pt x="765" y="151"/>
                    </a:cubicBezTo>
                    <a:cubicBezTo>
                      <a:pt x="767" y="149"/>
                      <a:pt x="767" y="149"/>
                      <a:pt x="767" y="149"/>
                    </a:cubicBezTo>
                    <a:cubicBezTo>
                      <a:pt x="768" y="148"/>
                      <a:pt x="768" y="148"/>
                      <a:pt x="768" y="148"/>
                    </a:cubicBezTo>
                    <a:cubicBezTo>
                      <a:pt x="768" y="148"/>
                      <a:pt x="766" y="147"/>
                      <a:pt x="766" y="147"/>
                    </a:cubicBezTo>
                    <a:cubicBezTo>
                      <a:pt x="765" y="146"/>
                      <a:pt x="765" y="148"/>
                      <a:pt x="765" y="148"/>
                    </a:cubicBezTo>
                    <a:cubicBezTo>
                      <a:pt x="763" y="148"/>
                      <a:pt x="763" y="148"/>
                      <a:pt x="763" y="148"/>
                    </a:cubicBezTo>
                    <a:cubicBezTo>
                      <a:pt x="763" y="148"/>
                      <a:pt x="762" y="146"/>
                      <a:pt x="762" y="145"/>
                    </a:cubicBezTo>
                    <a:cubicBezTo>
                      <a:pt x="762" y="145"/>
                      <a:pt x="765" y="142"/>
                      <a:pt x="765" y="142"/>
                    </a:cubicBezTo>
                    <a:cubicBezTo>
                      <a:pt x="765" y="141"/>
                      <a:pt x="767" y="140"/>
                      <a:pt x="767" y="140"/>
                    </a:cubicBezTo>
                    <a:cubicBezTo>
                      <a:pt x="766" y="140"/>
                      <a:pt x="766" y="140"/>
                      <a:pt x="766" y="140"/>
                    </a:cubicBezTo>
                    <a:cubicBezTo>
                      <a:pt x="767" y="139"/>
                      <a:pt x="767" y="139"/>
                      <a:pt x="767" y="139"/>
                    </a:cubicBezTo>
                    <a:cubicBezTo>
                      <a:pt x="768" y="138"/>
                      <a:pt x="768" y="138"/>
                      <a:pt x="768" y="138"/>
                    </a:cubicBezTo>
                    <a:cubicBezTo>
                      <a:pt x="768" y="137"/>
                      <a:pt x="768" y="137"/>
                      <a:pt x="768" y="137"/>
                    </a:cubicBezTo>
                    <a:cubicBezTo>
                      <a:pt x="768" y="136"/>
                      <a:pt x="768" y="136"/>
                      <a:pt x="768" y="136"/>
                    </a:cubicBezTo>
                    <a:cubicBezTo>
                      <a:pt x="768" y="135"/>
                      <a:pt x="768" y="135"/>
                      <a:pt x="768" y="135"/>
                    </a:cubicBezTo>
                    <a:cubicBezTo>
                      <a:pt x="769" y="134"/>
                      <a:pt x="769" y="134"/>
                      <a:pt x="769" y="134"/>
                    </a:cubicBezTo>
                    <a:cubicBezTo>
                      <a:pt x="770" y="134"/>
                      <a:pt x="770" y="134"/>
                      <a:pt x="770" y="134"/>
                    </a:cubicBezTo>
                    <a:cubicBezTo>
                      <a:pt x="771" y="134"/>
                      <a:pt x="771" y="134"/>
                      <a:pt x="771" y="134"/>
                    </a:cubicBezTo>
                    <a:cubicBezTo>
                      <a:pt x="771" y="134"/>
                      <a:pt x="771" y="134"/>
                      <a:pt x="771" y="134"/>
                    </a:cubicBezTo>
                    <a:cubicBezTo>
                      <a:pt x="773" y="133"/>
                      <a:pt x="773" y="133"/>
                      <a:pt x="773" y="133"/>
                    </a:cubicBezTo>
                    <a:cubicBezTo>
                      <a:pt x="774" y="135"/>
                      <a:pt x="774" y="135"/>
                      <a:pt x="774" y="135"/>
                    </a:cubicBezTo>
                    <a:cubicBezTo>
                      <a:pt x="776" y="134"/>
                      <a:pt x="776" y="134"/>
                      <a:pt x="776" y="134"/>
                    </a:cubicBezTo>
                    <a:cubicBezTo>
                      <a:pt x="776" y="133"/>
                      <a:pt x="776" y="133"/>
                      <a:pt x="776" y="133"/>
                    </a:cubicBezTo>
                    <a:cubicBezTo>
                      <a:pt x="776" y="133"/>
                      <a:pt x="777" y="132"/>
                      <a:pt x="777" y="132"/>
                    </a:cubicBezTo>
                    <a:cubicBezTo>
                      <a:pt x="778" y="132"/>
                      <a:pt x="780" y="131"/>
                      <a:pt x="780" y="131"/>
                    </a:cubicBezTo>
                    <a:cubicBezTo>
                      <a:pt x="780" y="131"/>
                      <a:pt x="781" y="132"/>
                      <a:pt x="781" y="132"/>
                    </a:cubicBezTo>
                    <a:cubicBezTo>
                      <a:pt x="781" y="133"/>
                      <a:pt x="780" y="133"/>
                      <a:pt x="780" y="133"/>
                    </a:cubicBezTo>
                    <a:cubicBezTo>
                      <a:pt x="780" y="135"/>
                      <a:pt x="780" y="135"/>
                      <a:pt x="780" y="135"/>
                    </a:cubicBezTo>
                    <a:cubicBezTo>
                      <a:pt x="781" y="135"/>
                      <a:pt x="781" y="135"/>
                      <a:pt x="781" y="135"/>
                    </a:cubicBezTo>
                    <a:cubicBezTo>
                      <a:pt x="784" y="131"/>
                      <a:pt x="784" y="131"/>
                      <a:pt x="784" y="131"/>
                    </a:cubicBezTo>
                    <a:cubicBezTo>
                      <a:pt x="787" y="131"/>
                      <a:pt x="787" y="131"/>
                      <a:pt x="787" y="131"/>
                    </a:cubicBezTo>
                    <a:cubicBezTo>
                      <a:pt x="790" y="130"/>
                      <a:pt x="790" y="130"/>
                      <a:pt x="790" y="130"/>
                    </a:cubicBezTo>
                    <a:cubicBezTo>
                      <a:pt x="791" y="130"/>
                      <a:pt x="791" y="130"/>
                      <a:pt x="791" y="130"/>
                    </a:cubicBezTo>
                    <a:cubicBezTo>
                      <a:pt x="793" y="130"/>
                      <a:pt x="793" y="130"/>
                      <a:pt x="793" y="130"/>
                    </a:cubicBezTo>
                    <a:cubicBezTo>
                      <a:pt x="795" y="131"/>
                      <a:pt x="795" y="131"/>
                      <a:pt x="795" y="131"/>
                    </a:cubicBezTo>
                    <a:cubicBezTo>
                      <a:pt x="796" y="133"/>
                      <a:pt x="796" y="133"/>
                      <a:pt x="796" y="133"/>
                    </a:cubicBezTo>
                    <a:cubicBezTo>
                      <a:pt x="797" y="133"/>
                      <a:pt x="797" y="133"/>
                      <a:pt x="797" y="133"/>
                    </a:cubicBezTo>
                    <a:cubicBezTo>
                      <a:pt x="798" y="134"/>
                      <a:pt x="798" y="134"/>
                      <a:pt x="798" y="134"/>
                    </a:cubicBezTo>
                    <a:cubicBezTo>
                      <a:pt x="799" y="132"/>
                      <a:pt x="799" y="132"/>
                      <a:pt x="799" y="132"/>
                    </a:cubicBezTo>
                    <a:cubicBezTo>
                      <a:pt x="800" y="131"/>
                      <a:pt x="800" y="131"/>
                      <a:pt x="800" y="131"/>
                    </a:cubicBezTo>
                    <a:cubicBezTo>
                      <a:pt x="801" y="130"/>
                      <a:pt x="801" y="130"/>
                      <a:pt x="801" y="130"/>
                    </a:cubicBezTo>
                    <a:cubicBezTo>
                      <a:pt x="802" y="129"/>
                      <a:pt x="802" y="129"/>
                      <a:pt x="802" y="129"/>
                    </a:cubicBezTo>
                    <a:cubicBezTo>
                      <a:pt x="804" y="129"/>
                      <a:pt x="804" y="129"/>
                      <a:pt x="804" y="129"/>
                    </a:cubicBezTo>
                    <a:cubicBezTo>
                      <a:pt x="805" y="128"/>
                      <a:pt x="805" y="128"/>
                      <a:pt x="805" y="128"/>
                    </a:cubicBezTo>
                    <a:cubicBezTo>
                      <a:pt x="806" y="127"/>
                      <a:pt x="806" y="127"/>
                      <a:pt x="806" y="127"/>
                    </a:cubicBezTo>
                    <a:cubicBezTo>
                      <a:pt x="807" y="126"/>
                      <a:pt x="807" y="126"/>
                      <a:pt x="807" y="126"/>
                    </a:cubicBezTo>
                    <a:cubicBezTo>
                      <a:pt x="807" y="125"/>
                      <a:pt x="807" y="125"/>
                      <a:pt x="807" y="125"/>
                    </a:cubicBezTo>
                    <a:cubicBezTo>
                      <a:pt x="809" y="125"/>
                      <a:pt x="809" y="125"/>
                      <a:pt x="809" y="125"/>
                    </a:cubicBezTo>
                    <a:cubicBezTo>
                      <a:pt x="810" y="125"/>
                      <a:pt x="810" y="125"/>
                      <a:pt x="810" y="125"/>
                    </a:cubicBezTo>
                    <a:cubicBezTo>
                      <a:pt x="810" y="124"/>
                      <a:pt x="810" y="124"/>
                      <a:pt x="810" y="124"/>
                    </a:cubicBezTo>
                    <a:cubicBezTo>
                      <a:pt x="811" y="123"/>
                      <a:pt x="811" y="123"/>
                      <a:pt x="811" y="123"/>
                    </a:cubicBezTo>
                    <a:cubicBezTo>
                      <a:pt x="813" y="122"/>
                      <a:pt x="813" y="122"/>
                      <a:pt x="813" y="122"/>
                    </a:cubicBezTo>
                    <a:cubicBezTo>
                      <a:pt x="816" y="121"/>
                      <a:pt x="816" y="121"/>
                      <a:pt x="816" y="121"/>
                    </a:cubicBezTo>
                    <a:cubicBezTo>
                      <a:pt x="816" y="121"/>
                      <a:pt x="816" y="121"/>
                      <a:pt x="816" y="121"/>
                    </a:cubicBezTo>
                    <a:cubicBezTo>
                      <a:pt x="819" y="121"/>
                      <a:pt x="819" y="121"/>
                      <a:pt x="819" y="121"/>
                    </a:cubicBezTo>
                    <a:cubicBezTo>
                      <a:pt x="819" y="120"/>
                      <a:pt x="819" y="120"/>
                      <a:pt x="819" y="120"/>
                    </a:cubicBezTo>
                    <a:cubicBezTo>
                      <a:pt x="819" y="120"/>
                      <a:pt x="819" y="120"/>
                      <a:pt x="819" y="120"/>
                    </a:cubicBezTo>
                    <a:cubicBezTo>
                      <a:pt x="821" y="119"/>
                      <a:pt x="821" y="119"/>
                      <a:pt x="821" y="119"/>
                    </a:cubicBezTo>
                    <a:cubicBezTo>
                      <a:pt x="823" y="119"/>
                      <a:pt x="823" y="119"/>
                      <a:pt x="823" y="119"/>
                    </a:cubicBezTo>
                    <a:cubicBezTo>
                      <a:pt x="825" y="117"/>
                      <a:pt x="825" y="117"/>
                      <a:pt x="825" y="117"/>
                    </a:cubicBezTo>
                    <a:cubicBezTo>
                      <a:pt x="826" y="117"/>
                      <a:pt x="826" y="117"/>
                      <a:pt x="826" y="117"/>
                    </a:cubicBezTo>
                    <a:cubicBezTo>
                      <a:pt x="826" y="117"/>
                      <a:pt x="826" y="117"/>
                      <a:pt x="826" y="117"/>
                    </a:cubicBezTo>
                    <a:cubicBezTo>
                      <a:pt x="826" y="115"/>
                      <a:pt x="826" y="115"/>
                      <a:pt x="826" y="115"/>
                    </a:cubicBezTo>
                    <a:cubicBezTo>
                      <a:pt x="827" y="116"/>
                      <a:pt x="827" y="116"/>
                      <a:pt x="827" y="116"/>
                    </a:cubicBezTo>
                    <a:cubicBezTo>
                      <a:pt x="828" y="116"/>
                      <a:pt x="828" y="116"/>
                      <a:pt x="828" y="116"/>
                    </a:cubicBezTo>
                    <a:cubicBezTo>
                      <a:pt x="828" y="116"/>
                      <a:pt x="828" y="116"/>
                      <a:pt x="828" y="116"/>
                    </a:cubicBezTo>
                    <a:cubicBezTo>
                      <a:pt x="828" y="117"/>
                      <a:pt x="828" y="117"/>
                      <a:pt x="828" y="117"/>
                    </a:cubicBezTo>
                    <a:cubicBezTo>
                      <a:pt x="830" y="117"/>
                      <a:pt x="830" y="117"/>
                      <a:pt x="830" y="117"/>
                    </a:cubicBezTo>
                    <a:cubicBezTo>
                      <a:pt x="835" y="119"/>
                      <a:pt x="835" y="119"/>
                      <a:pt x="835" y="119"/>
                    </a:cubicBezTo>
                    <a:cubicBezTo>
                      <a:pt x="835" y="118"/>
                      <a:pt x="835" y="118"/>
                      <a:pt x="835" y="118"/>
                    </a:cubicBezTo>
                    <a:cubicBezTo>
                      <a:pt x="836" y="118"/>
                      <a:pt x="836" y="118"/>
                      <a:pt x="836" y="118"/>
                    </a:cubicBezTo>
                    <a:cubicBezTo>
                      <a:pt x="837" y="117"/>
                      <a:pt x="837" y="117"/>
                      <a:pt x="837" y="117"/>
                    </a:cubicBezTo>
                    <a:cubicBezTo>
                      <a:pt x="837" y="116"/>
                      <a:pt x="837" y="116"/>
                      <a:pt x="837" y="116"/>
                    </a:cubicBezTo>
                    <a:cubicBezTo>
                      <a:pt x="836" y="115"/>
                      <a:pt x="836" y="115"/>
                      <a:pt x="836" y="115"/>
                    </a:cubicBezTo>
                    <a:cubicBezTo>
                      <a:pt x="836" y="113"/>
                      <a:pt x="836" y="113"/>
                      <a:pt x="836" y="113"/>
                    </a:cubicBezTo>
                    <a:cubicBezTo>
                      <a:pt x="835" y="113"/>
                      <a:pt x="835" y="113"/>
                      <a:pt x="835" y="113"/>
                    </a:cubicBezTo>
                    <a:cubicBezTo>
                      <a:pt x="835" y="112"/>
                      <a:pt x="835" y="112"/>
                      <a:pt x="835" y="112"/>
                    </a:cubicBezTo>
                    <a:cubicBezTo>
                      <a:pt x="834" y="112"/>
                      <a:pt x="834" y="112"/>
                      <a:pt x="834" y="112"/>
                    </a:cubicBezTo>
                    <a:cubicBezTo>
                      <a:pt x="833" y="111"/>
                      <a:pt x="833" y="111"/>
                      <a:pt x="833" y="111"/>
                    </a:cubicBezTo>
                    <a:cubicBezTo>
                      <a:pt x="832" y="111"/>
                      <a:pt x="832" y="111"/>
                      <a:pt x="832" y="111"/>
                    </a:cubicBezTo>
                    <a:cubicBezTo>
                      <a:pt x="833" y="110"/>
                      <a:pt x="833" y="110"/>
                      <a:pt x="833" y="110"/>
                    </a:cubicBezTo>
                    <a:cubicBezTo>
                      <a:pt x="833" y="109"/>
                      <a:pt x="833" y="109"/>
                      <a:pt x="833" y="109"/>
                    </a:cubicBezTo>
                    <a:cubicBezTo>
                      <a:pt x="833" y="108"/>
                      <a:pt x="833" y="108"/>
                      <a:pt x="833" y="108"/>
                    </a:cubicBezTo>
                    <a:cubicBezTo>
                      <a:pt x="833" y="108"/>
                      <a:pt x="833" y="108"/>
                      <a:pt x="833" y="108"/>
                    </a:cubicBezTo>
                    <a:cubicBezTo>
                      <a:pt x="832" y="106"/>
                      <a:pt x="832" y="106"/>
                      <a:pt x="832" y="106"/>
                    </a:cubicBezTo>
                    <a:cubicBezTo>
                      <a:pt x="832" y="105"/>
                      <a:pt x="832" y="105"/>
                      <a:pt x="832" y="105"/>
                    </a:cubicBezTo>
                    <a:cubicBezTo>
                      <a:pt x="832" y="105"/>
                      <a:pt x="831" y="105"/>
                      <a:pt x="831" y="106"/>
                    </a:cubicBezTo>
                    <a:cubicBezTo>
                      <a:pt x="830" y="106"/>
                      <a:pt x="829" y="106"/>
                      <a:pt x="829" y="106"/>
                    </a:cubicBezTo>
                    <a:cubicBezTo>
                      <a:pt x="828" y="104"/>
                      <a:pt x="828" y="104"/>
                      <a:pt x="828" y="104"/>
                    </a:cubicBezTo>
                    <a:cubicBezTo>
                      <a:pt x="828" y="104"/>
                      <a:pt x="828" y="104"/>
                      <a:pt x="828" y="104"/>
                    </a:cubicBezTo>
                    <a:cubicBezTo>
                      <a:pt x="828" y="102"/>
                      <a:pt x="828" y="102"/>
                      <a:pt x="828" y="102"/>
                    </a:cubicBezTo>
                    <a:cubicBezTo>
                      <a:pt x="826" y="103"/>
                      <a:pt x="826" y="103"/>
                      <a:pt x="826" y="103"/>
                    </a:cubicBezTo>
                    <a:cubicBezTo>
                      <a:pt x="825" y="103"/>
                      <a:pt x="825" y="103"/>
                      <a:pt x="825" y="103"/>
                    </a:cubicBezTo>
                    <a:cubicBezTo>
                      <a:pt x="824" y="103"/>
                      <a:pt x="824" y="103"/>
                      <a:pt x="824" y="103"/>
                    </a:cubicBezTo>
                    <a:cubicBezTo>
                      <a:pt x="823" y="103"/>
                      <a:pt x="823" y="103"/>
                      <a:pt x="823" y="103"/>
                    </a:cubicBezTo>
                    <a:cubicBezTo>
                      <a:pt x="823" y="102"/>
                      <a:pt x="823" y="102"/>
                      <a:pt x="823" y="102"/>
                    </a:cubicBezTo>
                    <a:cubicBezTo>
                      <a:pt x="823" y="102"/>
                      <a:pt x="823" y="102"/>
                      <a:pt x="823" y="102"/>
                    </a:cubicBezTo>
                    <a:cubicBezTo>
                      <a:pt x="824" y="102"/>
                      <a:pt x="824" y="102"/>
                      <a:pt x="824" y="102"/>
                    </a:cubicBezTo>
                    <a:cubicBezTo>
                      <a:pt x="825" y="102"/>
                      <a:pt x="825" y="102"/>
                      <a:pt x="825" y="102"/>
                    </a:cubicBezTo>
                    <a:cubicBezTo>
                      <a:pt x="826" y="102"/>
                      <a:pt x="826" y="102"/>
                      <a:pt x="826" y="102"/>
                    </a:cubicBezTo>
                    <a:cubicBezTo>
                      <a:pt x="827" y="102"/>
                      <a:pt x="827" y="102"/>
                      <a:pt x="827" y="102"/>
                    </a:cubicBezTo>
                    <a:cubicBezTo>
                      <a:pt x="825" y="100"/>
                      <a:pt x="825" y="100"/>
                      <a:pt x="825" y="100"/>
                    </a:cubicBezTo>
                    <a:cubicBezTo>
                      <a:pt x="826" y="101"/>
                      <a:pt x="826" y="101"/>
                      <a:pt x="826" y="101"/>
                    </a:cubicBezTo>
                    <a:cubicBezTo>
                      <a:pt x="826" y="101"/>
                      <a:pt x="826" y="101"/>
                      <a:pt x="826" y="101"/>
                    </a:cubicBezTo>
                    <a:cubicBezTo>
                      <a:pt x="828" y="101"/>
                      <a:pt x="828" y="101"/>
                      <a:pt x="828" y="101"/>
                    </a:cubicBezTo>
                    <a:cubicBezTo>
                      <a:pt x="829" y="102"/>
                      <a:pt x="829" y="102"/>
                      <a:pt x="829" y="102"/>
                    </a:cubicBezTo>
                    <a:cubicBezTo>
                      <a:pt x="829" y="102"/>
                      <a:pt x="829" y="102"/>
                      <a:pt x="829" y="102"/>
                    </a:cubicBezTo>
                    <a:cubicBezTo>
                      <a:pt x="831" y="103"/>
                      <a:pt x="831" y="103"/>
                      <a:pt x="831" y="103"/>
                    </a:cubicBezTo>
                    <a:cubicBezTo>
                      <a:pt x="833" y="103"/>
                      <a:pt x="833" y="103"/>
                      <a:pt x="833" y="103"/>
                    </a:cubicBezTo>
                    <a:cubicBezTo>
                      <a:pt x="834" y="103"/>
                      <a:pt x="834" y="103"/>
                      <a:pt x="834" y="103"/>
                    </a:cubicBezTo>
                    <a:cubicBezTo>
                      <a:pt x="834" y="103"/>
                      <a:pt x="835" y="102"/>
                      <a:pt x="835" y="102"/>
                    </a:cubicBezTo>
                    <a:cubicBezTo>
                      <a:pt x="836" y="102"/>
                      <a:pt x="837" y="102"/>
                      <a:pt x="837" y="102"/>
                    </a:cubicBezTo>
                    <a:cubicBezTo>
                      <a:pt x="838" y="101"/>
                      <a:pt x="838" y="101"/>
                      <a:pt x="838" y="101"/>
                    </a:cubicBezTo>
                    <a:cubicBezTo>
                      <a:pt x="840" y="100"/>
                      <a:pt x="840" y="100"/>
                      <a:pt x="840" y="100"/>
                    </a:cubicBezTo>
                    <a:cubicBezTo>
                      <a:pt x="841" y="99"/>
                      <a:pt x="841" y="99"/>
                      <a:pt x="841" y="99"/>
                    </a:cubicBezTo>
                    <a:cubicBezTo>
                      <a:pt x="840" y="98"/>
                      <a:pt x="840" y="98"/>
                      <a:pt x="840" y="98"/>
                    </a:cubicBezTo>
                    <a:cubicBezTo>
                      <a:pt x="841" y="98"/>
                      <a:pt x="841" y="98"/>
                      <a:pt x="841" y="98"/>
                    </a:cubicBezTo>
                    <a:cubicBezTo>
                      <a:pt x="841" y="97"/>
                      <a:pt x="841" y="97"/>
                      <a:pt x="841" y="97"/>
                    </a:cubicBezTo>
                    <a:cubicBezTo>
                      <a:pt x="841" y="96"/>
                      <a:pt x="841" y="96"/>
                      <a:pt x="841" y="96"/>
                    </a:cubicBezTo>
                    <a:cubicBezTo>
                      <a:pt x="841" y="96"/>
                      <a:pt x="841" y="96"/>
                      <a:pt x="841" y="96"/>
                    </a:cubicBezTo>
                    <a:cubicBezTo>
                      <a:pt x="839" y="94"/>
                      <a:pt x="839" y="94"/>
                      <a:pt x="839" y="94"/>
                    </a:cubicBezTo>
                    <a:cubicBezTo>
                      <a:pt x="840" y="93"/>
                      <a:pt x="840" y="93"/>
                      <a:pt x="840" y="93"/>
                    </a:cubicBezTo>
                    <a:cubicBezTo>
                      <a:pt x="842" y="93"/>
                      <a:pt x="842" y="93"/>
                      <a:pt x="842" y="93"/>
                    </a:cubicBezTo>
                    <a:cubicBezTo>
                      <a:pt x="842" y="92"/>
                      <a:pt x="842" y="92"/>
                      <a:pt x="842" y="92"/>
                    </a:cubicBezTo>
                    <a:cubicBezTo>
                      <a:pt x="842" y="92"/>
                      <a:pt x="842" y="92"/>
                      <a:pt x="842" y="92"/>
                    </a:cubicBezTo>
                    <a:cubicBezTo>
                      <a:pt x="843" y="93"/>
                      <a:pt x="843" y="93"/>
                      <a:pt x="843" y="93"/>
                    </a:cubicBezTo>
                    <a:cubicBezTo>
                      <a:pt x="844" y="92"/>
                      <a:pt x="844" y="92"/>
                      <a:pt x="844" y="92"/>
                    </a:cubicBezTo>
                    <a:cubicBezTo>
                      <a:pt x="845" y="92"/>
                      <a:pt x="845" y="92"/>
                      <a:pt x="845" y="92"/>
                    </a:cubicBezTo>
                    <a:cubicBezTo>
                      <a:pt x="845" y="93"/>
                      <a:pt x="845" y="93"/>
                      <a:pt x="845" y="93"/>
                    </a:cubicBezTo>
                    <a:cubicBezTo>
                      <a:pt x="844" y="94"/>
                      <a:pt x="844" y="94"/>
                      <a:pt x="844" y="94"/>
                    </a:cubicBezTo>
                    <a:cubicBezTo>
                      <a:pt x="845" y="96"/>
                      <a:pt x="845" y="96"/>
                      <a:pt x="845" y="96"/>
                    </a:cubicBezTo>
                    <a:cubicBezTo>
                      <a:pt x="846" y="97"/>
                      <a:pt x="846" y="97"/>
                      <a:pt x="846" y="97"/>
                    </a:cubicBezTo>
                    <a:cubicBezTo>
                      <a:pt x="849" y="97"/>
                      <a:pt x="849" y="97"/>
                      <a:pt x="849" y="97"/>
                    </a:cubicBezTo>
                    <a:cubicBezTo>
                      <a:pt x="851" y="96"/>
                      <a:pt x="851" y="96"/>
                      <a:pt x="851" y="96"/>
                    </a:cubicBezTo>
                    <a:cubicBezTo>
                      <a:pt x="853" y="96"/>
                      <a:pt x="853" y="96"/>
                      <a:pt x="853" y="96"/>
                    </a:cubicBezTo>
                    <a:cubicBezTo>
                      <a:pt x="855" y="97"/>
                      <a:pt x="855" y="97"/>
                      <a:pt x="855" y="97"/>
                    </a:cubicBezTo>
                    <a:cubicBezTo>
                      <a:pt x="857" y="99"/>
                      <a:pt x="857" y="99"/>
                      <a:pt x="857" y="99"/>
                    </a:cubicBezTo>
                    <a:cubicBezTo>
                      <a:pt x="857" y="101"/>
                      <a:pt x="857" y="101"/>
                      <a:pt x="857" y="101"/>
                    </a:cubicBezTo>
                    <a:cubicBezTo>
                      <a:pt x="858" y="102"/>
                      <a:pt x="858" y="102"/>
                      <a:pt x="858" y="102"/>
                    </a:cubicBezTo>
                    <a:cubicBezTo>
                      <a:pt x="860" y="102"/>
                      <a:pt x="860" y="102"/>
                      <a:pt x="860" y="102"/>
                    </a:cubicBezTo>
                    <a:cubicBezTo>
                      <a:pt x="862" y="103"/>
                      <a:pt x="862" y="103"/>
                      <a:pt x="862" y="103"/>
                    </a:cubicBezTo>
                    <a:cubicBezTo>
                      <a:pt x="864" y="104"/>
                      <a:pt x="864" y="104"/>
                      <a:pt x="864" y="104"/>
                    </a:cubicBezTo>
                    <a:cubicBezTo>
                      <a:pt x="864" y="104"/>
                      <a:pt x="864" y="104"/>
                      <a:pt x="864" y="104"/>
                    </a:cubicBezTo>
                    <a:cubicBezTo>
                      <a:pt x="865" y="105"/>
                      <a:pt x="865" y="105"/>
                      <a:pt x="865" y="105"/>
                    </a:cubicBezTo>
                    <a:cubicBezTo>
                      <a:pt x="867" y="105"/>
                      <a:pt x="867" y="105"/>
                      <a:pt x="867" y="105"/>
                    </a:cubicBezTo>
                    <a:cubicBezTo>
                      <a:pt x="867" y="104"/>
                      <a:pt x="867" y="104"/>
                      <a:pt x="867" y="104"/>
                    </a:cubicBezTo>
                    <a:cubicBezTo>
                      <a:pt x="867" y="104"/>
                      <a:pt x="867" y="104"/>
                      <a:pt x="867" y="104"/>
                    </a:cubicBezTo>
                    <a:cubicBezTo>
                      <a:pt x="867" y="105"/>
                      <a:pt x="867" y="105"/>
                      <a:pt x="867" y="105"/>
                    </a:cubicBezTo>
                    <a:cubicBezTo>
                      <a:pt x="869" y="106"/>
                      <a:pt x="869" y="106"/>
                      <a:pt x="869" y="106"/>
                    </a:cubicBezTo>
                    <a:cubicBezTo>
                      <a:pt x="869" y="105"/>
                      <a:pt x="869" y="105"/>
                      <a:pt x="869" y="105"/>
                    </a:cubicBezTo>
                    <a:cubicBezTo>
                      <a:pt x="871" y="105"/>
                      <a:pt x="871" y="105"/>
                      <a:pt x="871" y="105"/>
                    </a:cubicBezTo>
                    <a:cubicBezTo>
                      <a:pt x="872" y="104"/>
                      <a:pt x="872" y="104"/>
                      <a:pt x="872" y="104"/>
                    </a:cubicBezTo>
                    <a:cubicBezTo>
                      <a:pt x="870" y="104"/>
                      <a:pt x="870" y="104"/>
                      <a:pt x="870" y="104"/>
                    </a:cubicBezTo>
                    <a:cubicBezTo>
                      <a:pt x="869" y="103"/>
                      <a:pt x="869" y="103"/>
                      <a:pt x="869" y="103"/>
                    </a:cubicBezTo>
                    <a:cubicBezTo>
                      <a:pt x="868" y="102"/>
                      <a:pt x="868" y="102"/>
                      <a:pt x="868" y="102"/>
                    </a:cubicBezTo>
                    <a:cubicBezTo>
                      <a:pt x="871" y="102"/>
                      <a:pt x="871" y="102"/>
                      <a:pt x="871" y="102"/>
                    </a:cubicBezTo>
                    <a:cubicBezTo>
                      <a:pt x="872" y="100"/>
                      <a:pt x="872" y="100"/>
                      <a:pt x="872" y="100"/>
                    </a:cubicBezTo>
                    <a:cubicBezTo>
                      <a:pt x="872" y="100"/>
                      <a:pt x="872" y="100"/>
                      <a:pt x="872" y="100"/>
                    </a:cubicBezTo>
                    <a:cubicBezTo>
                      <a:pt x="871" y="99"/>
                      <a:pt x="871" y="99"/>
                      <a:pt x="871" y="99"/>
                    </a:cubicBezTo>
                    <a:cubicBezTo>
                      <a:pt x="872" y="99"/>
                      <a:pt x="872" y="99"/>
                      <a:pt x="872" y="99"/>
                    </a:cubicBezTo>
                    <a:cubicBezTo>
                      <a:pt x="872" y="98"/>
                      <a:pt x="872" y="98"/>
                      <a:pt x="872" y="98"/>
                    </a:cubicBezTo>
                    <a:cubicBezTo>
                      <a:pt x="872" y="97"/>
                      <a:pt x="872" y="97"/>
                      <a:pt x="872" y="97"/>
                    </a:cubicBezTo>
                    <a:cubicBezTo>
                      <a:pt x="871" y="97"/>
                      <a:pt x="871" y="97"/>
                      <a:pt x="871" y="97"/>
                    </a:cubicBezTo>
                    <a:cubicBezTo>
                      <a:pt x="870" y="96"/>
                      <a:pt x="870" y="96"/>
                      <a:pt x="870" y="96"/>
                    </a:cubicBezTo>
                    <a:cubicBezTo>
                      <a:pt x="871" y="96"/>
                      <a:pt x="871" y="96"/>
                      <a:pt x="871" y="96"/>
                    </a:cubicBezTo>
                    <a:cubicBezTo>
                      <a:pt x="871" y="97"/>
                      <a:pt x="871" y="97"/>
                      <a:pt x="871" y="97"/>
                    </a:cubicBezTo>
                    <a:cubicBezTo>
                      <a:pt x="873" y="97"/>
                      <a:pt x="873" y="97"/>
                      <a:pt x="873" y="97"/>
                    </a:cubicBezTo>
                    <a:cubicBezTo>
                      <a:pt x="874" y="97"/>
                      <a:pt x="874" y="97"/>
                      <a:pt x="874" y="97"/>
                    </a:cubicBezTo>
                    <a:cubicBezTo>
                      <a:pt x="874" y="97"/>
                      <a:pt x="875" y="97"/>
                      <a:pt x="876" y="97"/>
                    </a:cubicBezTo>
                    <a:cubicBezTo>
                      <a:pt x="877" y="97"/>
                      <a:pt x="877" y="97"/>
                      <a:pt x="877" y="97"/>
                    </a:cubicBezTo>
                    <a:cubicBezTo>
                      <a:pt x="876" y="96"/>
                      <a:pt x="876" y="96"/>
                      <a:pt x="876" y="96"/>
                    </a:cubicBezTo>
                    <a:cubicBezTo>
                      <a:pt x="876" y="95"/>
                      <a:pt x="876" y="95"/>
                      <a:pt x="876" y="95"/>
                    </a:cubicBezTo>
                    <a:cubicBezTo>
                      <a:pt x="879" y="96"/>
                      <a:pt x="879" y="96"/>
                      <a:pt x="879" y="96"/>
                    </a:cubicBezTo>
                    <a:cubicBezTo>
                      <a:pt x="880" y="95"/>
                      <a:pt x="880" y="95"/>
                      <a:pt x="880" y="95"/>
                    </a:cubicBezTo>
                    <a:cubicBezTo>
                      <a:pt x="881" y="94"/>
                      <a:pt x="881" y="94"/>
                      <a:pt x="881" y="94"/>
                    </a:cubicBezTo>
                    <a:cubicBezTo>
                      <a:pt x="882" y="94"/>
                      <a:pt x="882" y="94"/>
                      <a:pt x="882" y="94"/>
                    </a:cubicBezTo>
                    <a:cubicBezTo>
                      <a:pt x="882" y="93"/>
                      <a:pt x="882" y="93"/>
                      <a:pt x="882" y="93"/>
                    </a:cubicBezTo>
                    <a:close/>
                    <a:moveTo>
                      <a:pt x="203" y="459"/>
                    </a:moveTo>
                    <a:cubicBezTo>
                      <a:pt x="203" y="459"/>
                      <a:pt x="203" y="459"/>
                      <a:pt x="203" y="459"/>
                    </a:cubicBezTo>
                    <a:cubicBezTo>
                      <a:pt x="202" y="456"/>
                      <a:pt x="202" y="456"/>
                      <a:pt x="202" y="456"/>
                    </a:cubicBezTo>
                    <a:lnTo>
                      <a:pt x="203" y="459"/>
                    </a:lnTo>
                    <a:close/>
                    <a:moveTo>
                      <a:pt x="134" y="383"/>
                    </a:moveTo>
                    <a:cubicBezTo>
                      <a:pt x="134" y="382"/>
                      <a:pt x="134" y="382"/>
                      <a:pt x="134" y="382"/>
                    </a:cubicBezTo>
                    <a:cubicBezTo>
                      <a:pt x="135" y="383"/>
                      <a:pt x="135" y="383"/>
                      <a:pt x="135" y="383"/>
                    </a:cubicBezTo>
                    <a:lnTo>
                      <a:pt x="134" y="383"/>
                    </a:lnTo>
                    <a:close/>
                    <a:moveTo>
                      <a:pt x="137" y="388"/>
                    </a:moveTo>
                    <a:cubicBezTo>
                      <a:pt x="137" y="389"/>
                      <a:pt x="137" y="389"/>
                      <a:pt x="137" y="389"/>
                    </a:cubicBezTo>
                    <a:cubicBezTo>
                      <a:pt x="137" y="388"/>
                      <a:pt x="137" y="388"/>
                      <a:pt x="137" y="388"/>
                    </a:cubicBezTo>
                    <a:cubicBezTo>
                      <a:pt x="135" y="387"/>
                      <a:pt x="135" y="387"/>
                      <a:pt x="135" y="387"/>
                    </a:cubicBezTo>
                    <a:lnTo>
                      <a:pt x="137" y="388"/>
                    </a:lnTo>
                    <a:close/>
                    <a:moveTo>
                      <a:pt x="133" y="370"/>
                    </a:moveTo>
                    <a:cubicBezTo>
                      <a:pt x="133" y="370"/>
                      <a:pt x="133" y="370"/>
                      <a:pt x="133" y="370"/>
                    </a:cubicBezTo>
                    <a:cubicBezTo>
                      <a:pt x="135" y="370"/>
                      <a:pt x="135" y="370"/>
                      <a:pt x="135" y="370"/>
                    </a:cubicBezTo>
                    <a:lnTo>
                      <a:pt x="133" y="370"/>
                    </a:lnTo>
                    <a:close/>
                    <a:moveTo>
                      <a:pt x="204" y="461"/>
                    </a:moveTo>
                    <a:cubicBezTo>
                      <a:pt x="203" y="459"/>
                      <a:pt x="203" y="459"/>
                      <a:pt x="203" y="459"/>
                    </a:cubicBezTo>
                    <a:cubicBezTo>
                      <a:pt x="204" y="461"/>
                      <a:pt x="204" y="461"/>
                      <a:pt x="204" y="461"/>
                    </a:cubicBezTo>
                    <a:cubicBezTo>
                      <a:pt x="206" y="462"/>
                      <a:pt x="206" y="462"/>
                      <a:pt x="206" y="462"/>
                    </a:cubicBezTo>
                    <a:cubicBezTo>
                      <a:pt x="203" y="460"/>
                      <a:pt x="203" y="460"/>
                      <a:pt x="203" y="460"/>
                    </a:cubicBezTo>
                    <a:lnTo>
                      <a:pt x="204" y="461"/>
                    </a:lnTo>
                    <a:close/>
                    <a:moveTo>
                      <a:pt x="115" y="307"/>
                    </a:moveTo>
                    <a:cubicBezTo>
                      <a:pt x="115" y="307"/>
                      <a:pt x="115" y="306"/>
                      <a:pt x="115" y="306"/>
                    </a:cubicBezTo>
                    <a:cubicBezTo>
                      <a:pt x="115" y="306"/>
                      <a:pt x="115" y="307"/>
                      <a:pt x="115" y="307"/>
                    </a:cubicBezTo>
                    <a:close/>
                    <a:moveTo>
                      <a:pt x="115" y="306"/>
                    </a:moveTo>
                    <a:cubicBezTo>
                      <a:pt x="115" y="306"/>
                      <a:pt x="115" y="306"/>
                      <a:pt x="115" y="306"/>
                    </a:cubicBezTo>
                    <a:cubicBezTo>
                      <a:pt x="115" y="306"/>
                      <a:pt x="115" y="306"/>
                      <a:pt x="115" y="306"/>
                    </a:cubicBezTo>
                    <a:close/>
                    <a:moveTo>
                      <a:pt x="129" y="445"/>
                    </a:moveTo>
                    <a:cubicBezTo>
                      <a:pt x="131" y="446"/>
                      <a:pt x="131" y="446"/>
                      <a:pt x="131" y="446"/>
                    </a:cubicBezTo>
                    <a:cubicBezTo>
                      <a:pt x="129" y="445"/>
                      <a:pt x="129" y="445"/>
                      <a:pt x="129" y="445"/>
                    </a:cubicBezTo>
                    <a:close/>
                    <a:moveTo>
                      <a:pt x="76" y="366"/>
                    </a:moveTo>
                    <a:cubicBezTo>
                      <a:pt x="76" y="366"/>
                      <a:pt x="76" y="366"/>
                      <a:pt x="76" y="366"/>
                    </a:cubicBezTo>
                    <a:cubicBezTo>
                      <a:pt x="75" y="366"/>
                      <a:pt x="75" y="366"/>
                      <a:pt x="75" y="366"/>
                    </a:cubicBezTo>
                    <a:lnTo>
                      <a:pt x="76" y="366"/>
                    </a:lnTo>
                    <a:close/>
                    <a:moveTo>
                      <a:pt x="77" y="367"/>
                    </a:moveTo>
                    <a:cubicBezTo>
                      <a:pt x="77" y="368"/>
                      <a:pt x="77" y="368"/>
                      <a:pt x="77" y="368"/>
                    </a:cubicBezTo>
                    <a:cubicBezTo>
                      <a:pt x="77" y="367"/>
                      <a:pt x="77" y="367"/>
                      <a:pt x="77" y="367"/>
                    </a:cubicBezTo>
                    <a:close/>
                    <a:moveTo>
                      <a:pt x="37" y="300"/>
                    </a:moveTo>
                    <a:cubicBezTo>
                      <a:pt x="37" y="300"/>
                      <a:pt x="37" y="300"/>
                      <a:pt x="37" y="300"/>
                    </a:cubicBezTo>
                    <a:cubicBezTo>
                      <a:pt x="36" y="300"/>
                      <a:pt x="36" y="300"/>
                      <a:pt x="36" y="300"/>
                    </a:cubicBezTo>
                    <a:lnTo>
                      <a:pt x="37" y="300"/>
                    </a:lnTo>
                    <a:close/>
                    <a:moveTo>
                      <a:pt x="16" y="372"/>
                    </a:moveTo>
                    <a:cubicBezTo>
                      <a:pt x="15" y="372"/>
                      <a:pt x="15" y="372"/>
                      <a:pt x="15" y="372"/>
                    </a:cubicBezTo>
                    <a:cubicBezTo>
                      <a:pt x="17" y="372"/>
                      <a:pt x="17" y="372"/>
                      <a:pt x="17" y="372"/>
                    </a:cubicBezTo>
                    <a:lnTo>
                      <a:pt x="16" y="372"/>
                    </a:lnTo>
                    <a:close/>
                    <a:moveTo>
                      <a:pt x="41" y="400"/>
                    </a:moveTo>
                    <a:cubicBezTo>
                      <a:pt x="42" y="401"/>
                      <a:pt x="42" y="401"/>
                      <a:pt x="42" y="401"/>
                    </a:cubicBezTo>
                    <a:cubicBezTo>
                      <a:pt x="42" y="401"/>
                      <a:pt x="42" y="401"/>
                      <a:pt x="42" y="401"/>
                    </a:cubicBezTo>
                    <a:lnTo>
                      <a:pt x="41" y="400"/>
                    </a:lnTo>
                    <a:close/>
                    <a:moveTo>
                      <a:pt x="71" y="379"/>
                    </a:moveTo>
                    <a:cubicBezTo>
                      <a:pt x="70" y="379"/>
                      <a:pt x="61" y="378"/>
                      <a:pt x="61" y="378"/>
                    </a:cubicBezTo>
                    <a:cubicBezTo>
                      <a:pt x="71" y="379"/>
                      <a:pt x="71" y="379"/>
                      <a:pt x="71" y="379"/>
                    </a:cubicBezTo>
                    <a:cubicBezTo>
                      <a:pt x="72" y="378"/>
                      <a:pt x="72" y="378"/>
                      <a:pt x="72" y="378"/>
                    </a:cubicBezTo>
                    <a:cubicBezTo>
                      <a:pt x="72" y="378"/>
                      <a:pt x="71" y="379"/>
                      <a:pt x="71" y="379"/>
                    </a:cubicBezTo>
                    <a:close/>
                    <a:moveTo>
                      <a:pt x="82" y="373"/>
                    </a:moveTo>
                    <a:cubicBezTo>
                      <a:pt x="83" y="374"/>
                      <a:pt x="83" y="374"/>
                      <a:pt x="83" y="374"/>
                    </a:cubicBezTo>
                    <a:cubicBezTo>
                      <a:pt x="84" y="375"/>
                      <a:pt x="84" y="375"/>
                      <a:pt x="84" y="375"/>
                    </a:cubicBezTo>
                    <a:lnTo>
                      <a:pt x="82" y="373"/>
                    </a:lnTo>
                    <a:close/>
                    <a:moveTo>
                      <a:pt x="224" y="284"/>
                    </a:moveTo>
                    <a:cubicBezTo>
                      <a:pt x="224" y="284"/>
                      <a:pt x="224" y="285"/>
                      <a:pt x="224" y="285"/>
                    </a:cubicBezTo>
                    <a:lnTo>
                      <a:pt x="224" y="284"/>
                    </a:lnTo>
                    <a:close/>
                    <a:moveTo>
                      <a:pt x="264" y="298"/>
                    </a:moveTo>
                    <a:cubicBezTo>
                      <a:pt x="272" y="298"/>
                      <a:pt x="272" y="298"/>
                      <a:pt x="272" y="298"/>
                    </a:cubicBezTo>
                    <a:cubicBezTo>
                      <a:pt x="264" y="298"/>
                      <a:pt x="264" y="298"/>
                      <a:pt x="264" y="298"/>
                    </a:cubicBezTo>
                    <a:close/>
                    <a:moveTo>
                      <a:pt x="390" y="271"/>
                    </a:moveTo>
                    <a:cubicBezTo>
                      <a:pt x="390" y="271"/>
                      <a:pt x="390" y="271"/>
                      <a:pt x="390" y="271"/>
                    </a:cubicBezTo>
                    <a:cubicBezTo>
                      <a:pt x="390" y="271"/>
                      <a:pt x="390" y="271"/>
                      <a:pt x="390" y="271"/>
                    </a:cubicBezTo>
                    <a:close/>
                    <a:moveTo>
                      <a:pt x="517" y="6"/>
                    </a:moveTo>
                    <a:cubicBezTo>
                      <a:pt x="517" y="6"/>
                      <a:pt x="516" y="6"/>
                      <a:pt x="516" y="6"/>
                    </a:cubicBezTo>
                    <a:cubicBezTo>
                      <a:pt x="516" y="6"/>
                      <a:pt x="517" y="6"/>
                      <a:pt x="517" y="6"/>
                    </a:cubicBezTo>
                    <a:close/>
                    <a:moveTo>
                      <a:pt x="157" y="214"/>
                    </a:moveTo>
                    <a:cubicBezTo>
                      <a:pt x="157" y="214"/>
                      <a:pt x="157" y="214"/>
                      <a:pt x="157" y="214"/>
                    </a:cubicBezTo>
                    <a:cubicBezTo>
                      <a:pt x="158" y="214"/>
                      <a:pt x="158" y="214"/>
                      <a:pt x="158" y="214"/>
                    </a:cubicBezTo>
                    <a:lnTo>
                      <a:pt x="157" y="214"/>
                    </a:lnTo>
                    <a:close/>
                    <a:moveTo>
                      <a:pt x="146" y="205"/>
                    </a:moveTo>
                    <a:cubicBezTo>
                      <a:pt x="146" y="205"/>
                      <a:pt x="146" y="206"/>
                      <a:pt x="146" y="206"/>
                    </a:cubicBezTo>
                    <a:cubicBezTo>
                      <a:pt x="146" y="206"/>
                      <a:pt x="146" y="205"/>
                      <a:pt x="146" y="205"/>
                    </a:cubicBezTo>
                    <a:close/>
                    <a:moveTo>
                      <a:pt x="142" y="210"/>
                    </a:moveTo>
                    <a:cubicBezTo>
                      <a:pt x="142" y="210"/>
                      <a:pt x="142" y="210"/>
                      <a:pt x="142" y="210"/>
                    </a:cubicBezTo>
                    <a:cubicBezTo>
                      <a:pt x="142" y="210"/>
                      <a:pt x="142" y="210"/>
                      <a:pt x="142" y="210"/>
                    </a:cubicBezTo>
                    <a:cubicBezTo>
                      <a:pt x="142" y="210"/>
                      <a:pt x="142" y="210"/>
                      <a:pt x="142" y="210"/>
                    </a:cubicBezTo>
                    <a:cubicBezTo>
                      <a:pt x="142" y="210"/>
                      <a:pt x="142" y="210"/>
                      <a:pt x="142" y="210"/>
                    </a:cubicBezTo>
                    <a:cubicBezTo>
                      <a:pt x="142" y="210"/>
                      <a:pt x="142" y="210"/>
                      <a:pt x="142" y="210"/>
                    </a:cubicBezTo>
                    <a:close/>
                    <a:moveTo>
                      <a:pt x="190" y="149"/>
                    </a:moveTo>
                    <a:cubicBezTo>
                      <a:pt x="189" y="149"/>
                      <a:pt x="189" y="149"/>
                      <a:pt x="189" y="149"/>
                    </a:cubicBezTo>
                    <a:cubicBezTo>
                      <a:pt x="189" y="149"/>
                      <a:pt x="189" y="149"/>
                      <a:pt x="189" y="149"/>
                    </a:cubicBezTo>
                    <a:lnTo>
                      <a:pt x="190" y="149"/>
                    </a:lnTo>
                    <a:close/>
                    <a:moveTo>
                      <a:pt x="184" y="148"/>
                    </a:moveTo>
                    <a:cubicBezTo>
                      <a:pt x="184" y="148"/>
                      <a:pt x="184" y="148"/>
                      <a:pt x="184" y="148"/>
                    </a:cubicBezTo>
                    <a:cubicBezTo>
                      <a:pt x="183" y="147"/>
                      <a:pt x="183" y="147"/>
                      <a:pt x="183" y="147"/>
                    </a:cubicBezTo>
                    <a:lnTo>
                      <a:pt x="184" y="148"/>
                    </a:lnTo>
                    <a:close/>
                    <a:moveTo>
                      <a:pt x="111" y="167"/>
                    </a:moveTo>
                    <a:cubicBezTo>
                      <a:pt x="111" y="167"/>
                      <a:pt x="111" y="167"/>
                      <a:pt x="111" y="167"/>
                    </a:cubicBezTo>
                    <a:close/>
                    <a:moveTo>
                      <a:pt x="167" y="240"/>
                    </a:moveTo>
                    <a:cubicBezTo>
                      <a:pt x="167" y="240"/>
                      <a:pt x="168" y="240"/>
                      <a:pt x="168" y="240"/>
                    </a:cubicBezTo>
                    <a:lnTo>
                      <a:pt x="167" y="240"/>
                    </a:lnTo>
                    <a:close/>
                    <a:moveTo>
                      <a:pt x="170" y="239"/>
                    </a:moveTo>
                    <a:cubicBezTo>
                      <a:pt x="170" y="239"/>
                      <a:pt x="170" y="239"/>
                      <a:pt x="170" y="239"/>
                    </a:cubicBezTo>
                    <a:cubicBezTo>
                      <a:pt x="170" y="240"/>
                      <a:pt x="170" y="240"/>
                      <a:pt x="170" y="240"/>
                    </a:cubicBezTo>
                    <a:lnTo>
                      <a:pt x="170" y="239"/>
                    </a:lnTo>
                    <a:close/>
                    <a:moveTo>
                      <a:pt x="179" y="239"/>
                    </a:moveTo>
                    <a:cubicBezTo>
                      <a:pt x="179" y="239"/>
                      <a:pt x="179" y="239"/>
                      <a:pt x="179" y="239"/>
                    </a:cubicBezTo>
                    <a:cubicBezTo>
                      <a:pt x="180" y="239"/>
                      <a:pt x="180" y="239"/>
                      <a:pt x="180" y="239"/>
                    </a:cubicBezTo>
                    <a:lnTo>
                      <a:pt x="179" y="239"/>
                    </a:lnTo>
                    <a:close/>
                    <a:moveTo>
                      <a:pt x="183" y="239"/>
                    </a:moveTo>
                    <a:cubicBezTo>
                      <a:pt x="183" y="239"/>
                      <a:pt x="183" y="239"/>
                      <a:pt x="183" y="239"/>
                    </a:cubicBezTo>
                    <a:cubicBezTo>
                      <a:pt x="184" y="239"/>
                      <a:pt x="184" y="239"/>
                      <a:pt x="184" y="239"/>
                    </a:cubicBezTo>
                    <a:lnTo>
                      <a:pt x="183" y="239"/>
                    </a:lnTo>
                    <a:close/>
                    <a:moveTo>
                      <a:pt x="295" y="344"/>
                    </a:moveTo>
                    <a:cubicBezTo>
                      <a:pt x="295" y="344"/>
                      <a:pt x="294" y="344"/>
                      <a:pt x="294" y="344"/>
                    </a:cubicBezTo>
                    <a:cubicBezTo>
                      <a:pt x="294" y="344"/>
                      <a:pt x="294" y="344"/>
                      <a:pt x="294" y="344"/>
                    </a:cubicBezTo>
                    <a:cubicBezTo>
                      <a:pt x="288" y="345"/>
                      <a:pt x="288" y="345"/>
                      <a:pt x="288" y="345"/>
                    </a:cubicBezTo>
                    <a:lnTo>
                      <a:pt x="295" y="344"/>
                    </a:lnTo>
                    <a:close/>
                    <a:moveTo>
                      <a:pt x="512" y="364"/>
                    </a:moveTo>
                    <a:cubicBezTo>
                      <a:pt x="512" y="364"/>
                      <a:pt x="512" y="364"/>
                      <a:pt x="512" y="364"/>
                    </a:cubicBezTo>
                    <a:cubicBezTo>
                      <a:pt x="512" y="364"/>
                      <a:pt x="512" y="364"/>
                      <a:pt x="512" y="364"/>
                    </a:cubicBezTo>
                    <a:cubicBezTo>
                      <a:pt x="512" y="364"/>
                      <a:pt x="512" y="364"/>
                      <a:pt x="512"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41" name="Freeform 153"/>
              <p:cNvSpPr>
                <a:spLocks/>
              </p:cNvSpPr>
              <p:nvPr/>
            </p:nvSpPr>
            <p:spPr bwMode="auto">
              <a:xfrm>
                <a:off x="907" y="13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42" name="Freeform 154"/>
              <p:cNvSpPr>
                <a:spLocks/>
              </p:cNvSpPr>
              <p:nvPr/>
            </p:nvSpPr>
            <p:spPr bwMode="auto">
              <a:xfrm>
                <a:off x="1145" y="1434"/>
                <a:ext cx="0" cy="1"/>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43" name="Freeform 155"/>
              <p:cNvSpPr>
                <a:spLocks/>
              </p:cNvSpPr>
              <p:nvPr/>
            </p:nvSpPr>
            <p:spPr bwMode="auto">
              <a:xfrm>
                <a:off x="878" y="1492"/>
                <a:ext cx="5" cy="3"/>
              </a:xfrm>
              <a:custGeom>
                <a:avLst/>
                <a:gdLst>
                  <a:gd name="T0" fmla="*/ 7 w 9"/>
                  <a:gd name="T1" fmla="*/ 2 h 5"/>
                  <a:gd name="T2" fmla="*/ 7 w 9"/>
                  <a:gd name="T3" fmla="*/ 2 h 5"/>
                  <a:gd name="T4" fmla="*/ 7 w 9"/>
                  <a:gd name="T5" fmla="*/ 1 h 5"/>
                  <a:gd name="T6" fmla="*/ 8 w 9"/>
                  <a:gd name="T7" fmla="*/ 1 h 5"/>
                  <a:gd name="T8" fmla="*/ 8 w 9"/>
                  <a:gd name="T9" fmla="*/ 1 h 5"/>
                  <a:gd name="T10" fmla="*/ 8 w 9"/>
                  <a:gd name="T11" fmla="*/ 1 h 5"/>
                  <a:gd name="T12" fmla="*/ 9 w 9"/>
                  <a:gd name="T13" fmla="*/ 1 h 5"/>
                  <a:gd name="T14" fmla="*/ 8 w 9"/>
                  <a:gd name="T15" fmla="*/ 0 h 5"/>
                  <a:gd name="T16" fmla="*/ 8 w 9"/>
                  <a:gd name="T17" fmla="*/ 1 h 5"/>
                  <a:gd name="T18" fmla="*/ 7 w 9"/>
                  <a:gd name="T19" fmla="*/ 1 h 5"/>
                  <a:gd name="T20" fmla="*/ 7 w 9"/>
                  <a:gd name="T21" fmla="*/ 1 h 5"/>
                  <a:gd name="T22" fmla="*/ 7 w 9"/>
                  <a:gd name="T23" fmla="*/ 1 h 5"/>
                  <a:gd name="T24" fmla="*/ 6 w 9"/>
                  <a:gd name="T25" fmla="*/ 1 h 5"/>
                  <a:gd name="T26" fmla="*/ 6 w 9"/>
                  <a:gd name="T27" fmla="*/ 1 h 5"/>
                  <a:gd name="T28" fmla="*/ 5 w 9"/>
                  <a:gd name="T29" fmla="*/ 2 h 5"/>
                  <a:gd name="T30" fmla="*/ 5 w 9"/>
                  <a:gd name="T31" fmla="*/ 2 h 5"/>
                  <a:gd name="T32" fmla="*/ 4 w 9"/>
                  <a:gd name="T33" fmla="*/ 2 h 5"/>
                  <a:gd name="T34" fmla="*/ 3 w 9"/>
                  <a:gd name="T35" fmla="*/ 2 h 5"/>
                  <a:gd name="T36" fmla="*/ 3 w 9"/>
                  <a:gd name="T37" fmla="*/ 2 h 5"/>
                  <a:gd name="T38" fmla="*/ 3 w 9"/>
                  <a:gd name="T39" fmla="*/ 2 h 5"/>
                  <a:gd name="T40" fmla="*/ 2 w 9"/>
                  <a:gd name="T41" fmla="*/ 3 h 5"/>
                  <a:gd name="T42" fmla="*/ 1 w 9"/>
                  <a:gd name="T43" fmla="*/ 3 h 5"/>
                  <a:gd name="T44" fmla="*/ 1 w 9"/>
                  <a:gd name="T45" fmla="*/ 3 h 5"/>
                  <a:gd name="T46" fmla="*/ 1 w 9"/>
                  <a:gd name="T47" fmla="*/ 3 h 5"/>
                  <a:gd name="T48" fmla="*/ 0 w 9"/>
                  <a:gd name="T49" fmla="*/ 3 h 5"/>
                  <a:gd name="T50" fmla="*/ 0 w 9"/>
                  <a:gd name="T51" fmla="*/ 3 h 5"/>
                  <a:gd name="T52" fmla="*/ 0 w 9"/>
                  <a:gd name="T53" fmla="*/ 4 h 5"/>
                  <a:gd name="T54" fmla="*/ 0 w 9"/>
                  <a:gd name="T55" fmla="*/ 4 h 5"/>
                  <a:gd name="T56" fmla="*/ 0 w 9"/>
                  <a:gd name="T57" fmla="*/ 4 h 5"/>
                  <a:gd name="T58" fmla="*/ 1 w 9"/>
                  <a:gd name="T59" fmla="*/ 5 h 5"/>
                  <a:gd name="T60" fmla="*/ 1 w 9"/>
                  <a:gd name="T61" fmla="*/ 5 h 5"/>
                  <a:gd name="T62" fmla="*/ 2 w 9"/>
                  <a:gd name="T63" fmla="*/ 5 h 5"/>
                  <a:gd name="T64" fmla="*/ 2 w 9"/>
                  <a:gd name="T65" fmla="*/ 5 h 5"/>
                  <a:gd name="T66" fmla="*/ 3 w 9"/>
                  <a:gd name="T67" fmla="*/ 5 h 5"/>
                  <a:gd name="T68" fmla="*/ 4 w 9"/>
                  <a:gd name="T69" fmla="*/ 5 h 5"/>
                  <a:gd name="T70" fmla="*/ 4 w 9"/>
                  <a:gd name="T71" fmla="*/ 5 h 5"/>
                  <a:gd name="T72" fmla="*/ 5 w 9"/>
                  <a:gd name="T73" fmla="*/ 5 h 5"/>
                  <a:gd name="T74" fmla="*/ 5 w 9"/>
                  <a:gd name="T75" fmla="*/ 4 h 5"/>
                  <a:gd name="T76" fmla="*/ 6 w 9"/>
                  <a:gd name="T77" fmla="*/ 4 h 5"/>
                  <a:gd name="T78" fmla="*/ 6 w 9"/>
                  <a:gd name="T79" fmla="*/ 4 h 5"/>
                  <a:gd name="T80" fmla="*/ 6 w 9"/>
                  <a:gd name="T81" fmla="*/ 4 h 5"/>
                  <a:gd name="T82" fmla="*/ 6 w 9"/>
                  <a:gd name="T83" fmla="*/ 4 h 5"/>
                  <a:gd name="T84" fmla="*/ 7 w 9"/>
                  <a:gd name="T85" fmla="*/ 3 h 5"/>
                  <a:gd name="T86" fmla="*/ 7 w 9"/>
                  <a:gd name="T87" fmla="*/ 3 h 5"/>
                  <a:gd name="T88" fmla="*/ 7 w 9"/>
                  <a:gd name="T89" fmla="*/ 3 h 5"/>
                  <a:gd name="T90" fmla="*/ 6 w 9"/>
                  <a:gd name="T91" fmla="*/ 3 h 5"/>
                  <a:gd name="T92" fmla="*/ 6 w 9"/>
                  <a:gd name="T93" fmla="*/ 2 h 5"/>
                  <a:gd name="T94" fmla="*/ 7 w 9"/>
                  <a:gd name="T9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 h="5">
                    <a:moveTo>
                      <a:pt x="7" y="2"/>
                    </a:moveTo>
                    <a:cubicBezTo>
                      <a:pt x="7" y="2"/>
                      <a:pt x="7" y="2"/>
                      <a:pt x="7" y="2"/>
                    </a:cubicBezTo>
                    <a:cubicBezTo>
                      <a:pt x="7" y="1"/>
                      <a:pt x="7" y="1"/>
                      <a:pt x="7" y="1"/>
                    </a:cubicBezTo>
                    <a:cubicBezTo>
                      <a:pt x="8" y="1"/>
                      <a:pt x="8" y="1"/>
                      <a:pt x="8" y="1"/>
                    </a:cubicBezTo>
                    <a:cubicBezTo>
                      <a:pt x="8" y="1"/>
                      <a:pt x="8" y="1"/>
                      <a:pt x="8" y="1"/>
                    </a:cubicBezTo>
                    <a:cubicBezTo>
                      <a:pt x="8" y="1"/>
                      <a:pt x="8" y="1"/>
                      <a:pt x="8" y="1"/>
                    </a:cubicBezTo>
                    <a:cubicBezTo>
                      <a:pt x="9" y="1"/>
                      <a:pt x="9" y="1"/>
                      <a:pt x="9" y="1"/>
                    </a:cubicBezTo>
                    <a:cubicBezTo>
                      <a:pt x="8" y="0"/>
                      <a:pt x="8" y="0"/>
                      <a:pt x="8" y="0"/>
                    </a:cubicBezTo>
                    <a:cubicBezTo>
                      <a:pt x="8" y="1"/>
                      <a:pt x="8" y="1"/>
                      <a:pt x="8"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5" y="2"/>
                      <a:pt x="5" y="2"/>
                      <a:pt x="5" y="2"/>
                    </a:cubicBezTo>
                    <a:cubicBezTo>
                      <a:pt x="5" y="2"/>
                      <a:pt x="5" y="2"/>
                      <a:pt x="5" y="2"/>
                    </a:cubicBezTo>
                    <a:cubicBezTo>
                      <a:pt x="4" y="2"/>
                      <a:pt x="4" y="2"/>
                      <a:pt x="4" y="2"/>
                    </a:cubicBezTo>
                    <a:cubicBezTo>
                      <a:pt x="3" y="2"/>
                      <a:pt x="3" y="2"/>
                      <a:pt x="3" y="2"/>
                    </a:cubicBezTo>
                    <a:cubicBezTo>
                      <a:pt x="3" y="2"/>
                      <a:pt x="3" y="2"/>
                      <a:pt x="3" y="2"/>
                    </a:cubicBezTo>
                    <a:cubicBezTo>
                      <a:pt x="3" y="2"/>
                      <a:pt x="3" y="2"/>
                      <a:pt x="3" y="2"/>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0" y="3"/>
                      <a:pt x="0" y="3"/>
                      <a:pt x="0" y="4"/>
                    </a:cubicBezTo>
                    <a:cubicBezTo>
                      <a:pt x="0" y="4"/>
                      <a:pt x="0" y="4"/>
                      <a:pt x="0" y="4"/>
                    </a:cubicBezTo>
                    <a:cubicBezTo>
                      <a:pt x="0" y="4"/>
                      <a:pt x="0" y="4"/>
                      <a:pt x="0" y="4"/>
                    </a:cubicBezTo>
                    <a:cubicBezTo>
                      <a:pt x="1" y="5"/>
                      <a:pt x="1" y="5"/>
                      <a:pt x="1" y="5"/>
                    </a:cubicBezTo>
                    <a:cubicBezTo>
                      <a:pt x="1" y="5"/>
                      <a:pt x="1" y="5"/>
                      <a:pt x="1" y="5"/>
                    </a:cubicBezTo>
                    <a:cubicBezTo>
                      <a:pt x="2" y="5"/>
                      <a:pt x="2" y="5"/>
                      <a:pt x="2" y="5"/>
                    </a:cubicBezTo>
                    <a:cubicBezTo>
                      <a:pt x="2" y="5"/>
                      <a:pt x="2" y="5"/>
                      <a:pt x="2" y="5"/>
                    </a:cubicBezTo>
                    <a:cubicBezTo>
                      <a:pt x="3" y="5"/>
                      <a:pt x="3" y="5"/>
                      <a:pt x="3" y="5"/>
                    </a:cubicBezTo>
                    <a:cubicBezTo>
                      <a:pt x="4" y="5"/>
                      <a:pt x="4" y="5"/>
                      <a:pt x="4" y="5"/>
                    </a:cubicBezTo>
                    <a:cubicBezTo>
                      <a:pt x="4" y="5"/>
                      <a:pt x="4" y="5"/>
                      <a:pt x="4" y="5"/>
                    </a:cubicBezTo>
                    <a:cubicBezTo>
                      <a:pt x="5" y="5"/>
                      <a:pt x="5" y="5"/>
                      <a:pt x="5" y="5"/>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7" y="3"/>
                      <a:pt x="7" y="3"/>
                      <a:pt x="7" y="3"/>
                    </a:cubicBezTo>
                    <a:cubicBezTo>
                      <a:pt x="7" y="3"/>
                      <a:pt x="7" y="3"/>
                      <a:pt x="7" y="3"/>
                    </a:cubicBezTo>
                    <a:cubicBezTo>
                      <a:pt x="7" y="3"/>
                      <a:pt x="7" y="3"/>
                      <a:pt x="7" y="3"/>
                    </a:cubicBezTo>
                    <a:cubicBezTo>
                      <a:pt x="6" y="3"/>
                      <a:pt x="6" y="3"/>
                      <a:pt x="6" y="3"/>
                    </a:cubicBezTo>
                    <a:cubicBezTo>
                      <a:pt x="6" y="2"/>
                      <a:pt x="6" y="2"/>
                      <a:pt x="6" y="2"/>
                    </a:cubicBez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44" name="Freeform 156"/>
              <p:cNvSpPr>
                <a:spLocks/>
              </p:cNvSpPr>
              <p:nvPr/>
            </p:nvSpPr>
            <p:spPr bwMode="auto">
              <a:xfrm>
                <a:off x="830" y="1433"/>
                <a:ext cx="1" cy="1"/>
              </a:xfrm>
              <a:custGeom>
                <a:avLst/>
                <a:gdLst>
                  <a:gd name="T0" fmla="*/ 1 w 1"/>
                  <a:gd name="T1" fmla="*/ 1 h 1"/>
                  <a:gd name="T2" fmla="*/ 1 w 1"/>
                  <a:gd name="T3" fmla="*/ 1 h 1"/>
                  <a:gd name="T4" fmla="*/ 1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0 h 1"/>
                  <a:gd name="T18" fmla="*/ 1 w 1"/>
                  <a:gd name="T19" fmla="*/ 0 h 1"/>
                  <a:gd name="T20" fmla="*/ 1 w 1"/>
                  <a:gd name="T21" fmla="*/ 0 h 1"/>
                  <a:gd name="T22" fmla="*/ 0 w 1"/>
                  <a:gd name="T23" fmla="*/ 0 h 1"/>
                  <a:gd name="T24" fmla="*/ 0 w 1"/>
                  <a:gd name="T25" fmla="*/ 0 h 1"/>
                  <a:gd name="T26" fmla="*/ 0 w 1"/>
                  <a:gd name="T27" fmla="*/ 1 h 1"/>
                  <a:gd name="T28" fmla="*/ 0 w 1"/>
                  <a:gd name="T29" fmla="*/ 1 h 1"/>
                  <a:gd name="T30" fmla="*/ 0 w 1"/>
                  <a:gd name="T31" fmla="*/ 1 h 1"/>
                  <a:gd name="T32" fmla="*/ 1 w 1"/>
                  <a:gd name="T3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1">
                    <a:moveTo>
                      <a:pt x="1" y="1"/>
                    </a:moveTo>
                    <a:lnTo>
                      <a:pt x="1" y="1"/>
                    </a:lnTo>
                    <a:lnTo>
                      <a:pt x="1" y="0"/>
                    </a:lnTo>
                    <a:lnTo>
                      <a:pt x="1" y="0"/>
                    </a:lnTo>
                    <a:lnTo>
                      <a:pt x="1" y="0"/>
                    </a:lnTo>
                    <a:lnTo>
                      <a:pt x="1" y="0"/>
                    </a:lnTo>
                    <a:lnTo>
                      <a:pt x="1" y="0"/>
                    </a:lnTo>
                    <a:lnTo>
                      <a:pt x="1" y="0"/>
                    </a:lnTo>
                    <a:lnTo>
                      <a:pt x="1" y="0"/>
                    </a:lnTo>
                    <a:lnTo>
                      <a:pt x="1" y="0"/>
                    </a:lnTo>
                    <a:lnTo>
                      <a:pt x="1" y="0"/>
                    </a:lnTo>
                    <a:lnTo>
                      <a:pt x="0" y="0"/>
                    </a:lnTo>
                    <a:lnTo>
                      <a:pt x="0" y="0"/>
                    </a:lnTo>
                    <a:lnTo>
                      <a:pt x="0" y="1"/>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45" name="Freeform 157"/>
              <p:cNvSpPr>
                <a:spLocks/>
              </p:cNvSpPr>
              <p:nvPr/>
            </p:nvSpPr>
            <p:spPr bwMode="auto">
              <a:xfrm>
                <a:off x="834" y="1430"/>
                <a:ext cx="1" cy="1"/>
              </a:xfrm>
              <a:custGeom>
                <a:avLst/>
                <a:gdLst>
                  <a:gd name="T0" fmla="*/ 0 w 1"/>
                  <a:gd name="T1" fmla="*/ 1 h 1"/>
                  <a:gd name="T2" fmla="*/ 1 w 1"/>
                  <a:gd name="T3" fmla="*/ 1 h 1"/>
                  <a:gd name="T4" fmla="*/ 1 w 1"/>
                  <a:gd name="T5" fmla="*/ 1 h 1"/>
                  <a:gd name="T6" fmla="*/ 0 w 1"/>
                  <a:gd name="T7" fmla="*/ 1 h 1"/>
                  <a:gd name="T8" fmla="*/ 0 w 1"/>
                  <a:gd name="T9" fmla="*/ 0 h 1"/>
                  <a:gd name="T10" fmla="*/ 0 w 1"/>
                  <a:gd name="T11" fmla="*/ 0 h 1"/>
                  <a:gd name="T12" fmla="*/ 0 w 1"/>
                  <a:gd name="T13" fmla="*/ 0 h 1"/>
                  <a:gd name="T14" fmla="*/ 0 w 1"/>
                  <a:gd name="T15" fmla="*/ 1 h 1"/>
                  <a:gd name="T16" fmla="*/ 0 w 1"/>
                  <a:gd name="T17" fmla="*/ 1 h 1"/>
                  <a:gd name="T18" fmla="*/ 0 w 1"/>
                  <a:gd name="T19" fmla="*/ 1 h 1"/>
                  <a:gd name="T20" fmla="*/ 0 w 1"/>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0" y="1"/>
                    </a:moveTo>
                    <a:lnTo>
                      <a:pt x="1" y="1"/>
                    </a:lnTo>
                    <a:lnTo>
                      <a:pt x="1" y="1"/>
                    </a:lnTo>
                    <a:lnTo>
                      <a:pt x="0" y="1"/>
                    </a:lnTo>
                    <a:lnTo>
                      <a:pt x="0" y="0"/>
                    </a:lnTo>
                    <a:lnTo>
                      <a:pt x="0" y="0"/>
                    </a:lnTo>
                    <a:lnTo>
                      <a:pt x="0" y="0"/>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46" name="Freeform 158"/>
              <p:cNvSpPr>
                <a:spLocks/>
              </p:cNvSpPr>
              <p:nvPr/>
            </p:nvSpPr>
            <p:spPr bwMode="auto">
              <a:xfrm>
                <a:off x="843" y="1421"/>
                <a:ext cx="2" cy="3"/>
              </a:xfrm>
              <a:custGeom>
                <a:avLst/>
                <a:gdLst>
                  <a:gd name="T0" fmla="*/ 0 w 4"/>
                  <a:gd name="T1" fmla="*/ 6 h 6"/>
                  <a:gd name="T2" fmla="*/ 0 w 4"/>
                  <a:gd name="T3" fmla="*/ 6 h 6"/>
                  <a:gd name="T4" fmla="*/ 0 w 4"/>
                  <a:gd name="T5" fmla="*/ 5 h 6"/>
                  <a:gd name="T6" fmla="*/ 0 w 4"/>
                  <a:gd name="T7" fmla="*/ 5 h 6"/>
                  <a:gd name="T8" fmla="*/ 0 w 4"/>
                  <a:gd name="T9" fmla="*/ 5 h 6"/>
                  <a:gd name="T10" fmla="*/ 1 w 4"/>
                  <a:gd name="T11" fmla="*/ 4 h 6"/>
                  <a:gd name="T12" fmla="*/ 1 w 4"/>
                  <a:gd name="T13" fmla="*/ 4 h 6"/>
                  <a:gd name="T14" fmla="*/ 1 w 4"/>
                  <a:gd name="T15" fmla="*/ 4 h 6"/>
                  <a:gd name="T16" fmla="*/ 2 w 4"/>
                  <a:gd name="T17" fmla="*/ 4 h 6"/>
                  <a:gd name="T18" fmla="*/ 2 w 4"/>
                  <a:gd name="T19" fmla="*/ 3 h 6"/>
                  <a:gd name="T20" fmla="*/ 3 w 4"/>
                  <a:gd name="T21" fmla="*/ 2 h 6"/>
                  <a:gd name="T22" fmla="*/ 3 w 4"/>
                  <a:gd name="T23" fmla="*/ 2 h 6"/>
                  <a:gd name="T24" fmla="*/ 3 w 4"/>
                  <a:gd name="T25" fmla="*/ 1 h 6"/>
                  <a:gd name="T26" fmla="*/ 3 w 4"/>
                  <a:gd name="T27" fmla="*/ 1 h 6"/>
                  <a:gd name="T28" fmla="*/ 3 w 4"/>
                  <a:gd name="T29" fmla="*/ 0 h 6"/>
                  <a:gd name="T30" fmla="*/ 3 w 4"/>
                  <a:gd name="T31" fmla="*/ 0 h 6"/>
                  <a:gd name="T32" fmla="*/ 3 w 4"/>
                  <a:gd name="T33" fmla="*/ 0 h 6"/>
                  <a:gd name="T34" fmla="*/ 2 w 4"/>
                  <a:gd name="T35" fmla="*/ 0 h 6"/>
                  <a:gd name="T36" fmla="*/ 2 w 4"/>
                  <a:gd name="T37" fmla="*/ 0 h 6"/>
                  <a:gd name="T38" fmla="*/ 1 w 4"/>
                  <a:gd name="T39" fmla="*/ 1 h 6"/>
                  <a:gd name="T40" fmla="*/ 1 w 4"/>
                  <a:gd name="T41" fmla="*/ 1 h 6"/>
                  <a:gd name="T42" fmla="*/ 0 w 4"/>
                  <a:gd name="T43" fmla="*/ 2 h 6"/>
                  <a:gd name="T44" fmla="*/ 0 w 4"/>
                  <a:gd name="T45" fmla="*/ 2 h 6"/>
                  <a:gd name="T46" fmla="*/ 0 w 4"/>
                  <a:gd name="T47" fmla="*/ 3 h 6"/>
                  <a:gd name="T48" fmla="*/ 0 w 4"/>
                  <a:gd name="T49" fmla="*/ 4 h 6"/>
                  <a:gd name="T50" fmla="*/ 0 w 4"/>
                  <a:gd name="T51" fmla="*/ 4 h 6"/>
                  <a:gd name="T52" fmla="*/ 0 w 4"/>
                  <a:gd name="T53" fmla="*/ 5 h 6"/>
                  <a:gd name="T54" fmla="*/ 0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0" y="6"/>
                    </a:moveTo>
                    <a:cubicBezTo>
                      <a:pt x="0" y="6"/>
                      <a:pt x="0" y="6"/>
                      <a:pt x="0" y="6"/>
                    </a:cubicBezTo>
                    <a:cubicBezTo>
                      <a:pt x="0" y="5"/>
                      <a:pt x="0" y="5"/>
                      <a:pt x="0" y="5"/>
                    </a:cubicBezTo>
                    <a:cubicBezTo>
                      <a:pt x="0" y="5"/>
                      <a:pt x="0" y="5"/>
                      <a:pt x="0" y="5"/>
                    </a:cubicBezTo>
                    <a:cubicBezTo>
                      <a:pt x="0" y="5"/>
                      <a:pt x="0" y="5"/>
                      <a:pt x="0" y="5"/>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2"/>
                      <a:pt x="3" y="2"/>
                      <a:pt x="3" y="2"/>
                    </a:cubicBezTo>
                    <a:cubicBezTo>
                      <a:pt x="3" y="2"/>
                      <a:pt x="3" y="2"/>
                      <a:pt x="3" y="2"/>
                    </a:cubicBezTo>
                    <a:cubicBezTo>
                      <a:pt x="3" y="1"/>
                      <a:pt x="3" y="1"/>
                      <a:pt x="3" y="1"/>
                    </a:cubicBezTo>
                    <a:cubicBezTo>
                      <a:pt x="3" y="1"/>
                      <a:pt x="3" y="1"/>
                      <a:pt x="3" y="1"/>
                    </a:cubicBezTo>
                    <a:cubicBezTo>
                      <a:pt x="3" y="1"/>
                      <a:pt x="3" y="0"/>
                      <a:pt x="3" y="0"/>
                    </a:cubicBezTo>
                    <a:cubicBezTo>
                      <a:pt x="4" y="0"/>
                      <a:pt x="3" y="0"/>
                      <a:pt x="3" y="0"/>
                    </a:cubicBezTo>
                    <a:cubicBezTo>
                      <a:pt x="3" y="0"/>
                      <a:pt x="3" y="0"/>
                      <a:pt x="3" y="0"/>
                    </a:cubicBezTo>
                    <a:cubicBezTo>
                      <a:pt x="3" y="0"/>
                      <a:pt x="3" y="0"/>
                      <a:pt x="2" y="0"/>
                    </a:cubicBezTo>
                    <a:cubicBezTo>
                      <a:pt x="2" y="1"/>
                      <a:pt x="2" y="0"/>
                      <a:pt x="2" y="0"/>
                    </a:cubicBezTo>
                    <a:cubicBezTo>
                      <a:pt x="1" y="1"/>
                      <a:pt x="1" y="1"/>
                      <a:pt x="1" y="1"/>
                    </a:cubicBezTo>
                    <a:cubicBezTo>
                      <a:pt x="1" y="1"/>
                      <a:pt x="1" y="1"/>
                      <a:pt x="1" y="1"/>
                    </a:cubicBezTo>
                    <a:cubicBezTo>
                      <a:pt x="0" y="2"/>
                      <a:pt x="0" y="2"/>
                      <a:pt x="0" y="2"/>
                    </a:cubicBezTo>
                    <a:cubicBezTo>
                      <a:pt x="0" y="2"/>
                      <a:pt x="0" y="2"/>
                      <a:pt x="0" y="2"/>
                    </a:cubicBezTo>
                    <a:cubicBezTo>
                      <a:pt x="0" y="2"/>
                      <a:pt x="0" y="3"/>
                      <a:pt x="0" y="3"/>
                    </a:cubicBezTo>
                    <a:cubicBezTo>
                      <a:pt x="0" y="3"/>
                      <a:pt x="0" y="4"/>
                      <a:pt x="0" y="4"/>
                    </a:cubicBezTo>
                    <a:cubicBezTo>
                      <a:pt x="0" y="4"/>
                      <a:pt x="0" y="4"/>
                      <a:pt x="0" y="4"/>
                    </a:cubicBezTo>
                    <a:cubicBezTo>
                      <a:pt x="0" y="5"/>
                      <a:pt x="0" y="5"/>
                      <a:pt x="0" y="5"/>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47" name="Freeform 159"/>
              <p:cNvSpPr>
                <a:spLocks/>
              </p:cNvSpPr>
              <p:nvPr/>
            </p:nvSpPr>
            <p:spPr bwMode="auto">
              <a:xfrm>
                <a:off x="838" y="1424"/>
                <a:ext cx="1" cy="3"/>
              </a:xfrm>
              <a:custGeom>
                <a:avLst/>
                <a:gdLst>
                  <a:gd name="T0" fmla="*/ 0 w 1"/>
                  <a:gd name="T1" fmla="*/ 1 h 3"/>
                  <a:gd name="T2" fmla="*/ 0 w 1"/>
                  <a:gd name="T3" fmla="*/ 1 h 3"/>
                  <a:gd name="T4" fmla="*/ 1 w 1"/>
                  <a:gd name="T5" fmla="*/ 1 h 3"/>
                  <a:gd name="T6" fmla="*/ 1 w 1"/>
                  <a:gd name="T7" fmla="*/ 0 h 3"/>
                  <a:gd name="T8" fmla="*/ 1 w 1"/>
                  <a:gd name="T9" fmla="*/ 0 h 3"/>
                  <a:gd name="T10" fmla="*/ 1 w 1"/>
                  <a:gd name="T11" fmla="*/ 0 h 3"/>
                  <a:gd name="T12" fmla="*/ 1 w 1"/>
                  <a:gd name="T13" fmla="*/ 0 h 3"/>
                  <a:gd name="T14" fmla="*/ 1 w 1"/>
                  <a:gd name="T15" fmla="*/ 0 h 3"/>
                  <a:gd name="T16" fmla="*/ 1 w 1"/>
                  <a:gd name="T17" fmla="*/ 0 h 3"/>
                  <a:gd name="T18" fmla="*/ 0 w 1"/>
                  <a:gd name="T19" fmla="*/ 1 h 3"/>
                  <a:gd name="T20" fmla="*/ 0 w 1"/>
                  <a:gd name="T21" fmla="*/ 1 h 3"/>
                  <a:gd name="T22" fmla="*/ 0 w 1"/>
                  <a:gd name="T23" fmla="*/ 1 h 3"/>
                  <a:gd name="T24" fmla="*/ 0 w 1"/>
                  <a:gd name="T25" fmla="*/ 1 h 3"/>
                  <a:gd name="T26" fmla="*/ 0 w 1"/>
                  <a:gd name="T27" fmla="*/ 2 h 3"/>
                  <a:gd name="T28" fmla="*/ 0 w 1"/>
                  <a:gd name="T29" fmla="*/ 2 h 3"/>
                  <a:gd name="T30" fmla="*/ 0 w 1"/>
                  <a:gd name="T31" fmla="*/ 3 h 3"/>
                  <a:gd name="T32" fmla="*/ 0 w 1"/>
                  <a:gd name="T33" fmla="*/ 2 h 3"/>
                  <a:gd name="T34" fmla="*/ 0 w 1"/>
                  <a:gd name="T35" fmla="*/ 2 h 3"/>
                  <a:gd name="T36" fmla="*/ 0 w 1"/>
                  <a:gd name="T37" fmla="*/ 1 h 3"/>
                  <a:gd name="T38" fmla="*/ 0 w 1"/>
                  <a:gd name="T39" fmla="*/ 1 h 3"/>
                  <a:gd name="T40" fmla="*/ 0 w 1"/>
                  <a:gd name="T4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 h="3">
                    <a:moveTo>
                      <a:pt x="0" y="1"/>
                    </a:moveTo>
                    <a:lnTo>
                      <a:pt x="0" y="1"/>
                    </a:lnTo>
                    <a:lnTo>
                      <a:pt x="1" y="1"/>
                    </a:lnTo>
                    <a:lnTo>
                      <a:pt x="1" y="0"/>
                    </a:lnTo>
                    <a:lnTo>
                      <a:pt x="1" y="0"/>
                    </a:lnTo>
                    <a:lnTo>
                      <a:pt x="1" y="0"/>
                    </a:lnTo>
                    <a:lnTo>
                      <a:pt x="1" y="0"/>
                    </a:lnTo>
                    <a:lnTo>
                      <a:pt x="1" y="0"/>
                    </a:lnTo>
                    <a:lnTo>
                      <a:pt x="1" y="0"/>
                    </a:lnTo>
                    <a:lnTo>
                      <a:pt x="0" y="1"/>
                    </a:lnTo>
                    <a:lnTo>
                      <a:pt x="0" y="1"/>
                    </a:lnTo>
                    <a:lnTo>
                      <a:pt x="0" y="1"/>
                    </a:lnTo>
                    <a:lnTo>
                      <a:pt x="0" y="1"/>
                    </a:lnTo>
                    <a:lnTo>
                      <a:pt x="0" y="2"/>
                    </a:lnTo>
                    <a:lnTo>
                      <a:pt x="0" y="2"/>
                    </a:lnTo>
                    <a:lnTo>
                      <a:pt x="0" y="3"/>
                    </a:lnTo>
                    <a:lnTo>
                      <a:pt x="0" y="2"/>
                    </a:lnTo>
                    <a:lnTo>
                      <a:pt x="0" y="2"/>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48" name="Freeform 160"/>
              <p:cNvSpPr>
                <a:spLocks/>
              </p:cNvSpPr>
              <p:nvPr/>
            </p:nvSpPr>
            <p:spPr bwMode="auto">
              <a:xfrm>
                <a:off x="847" y="141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49" name="Freeform 161"/>
              <p:cNvSpPr>
                <a:spLocks/>
              </p:cNvSpPr>
              <p:nvPr/>
            </p:nvSpPr>
            <p:spPr bwMode="auto">
              <a:xfrm>
                <a:off x="847" y="141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50" name="Freeform 162"/>
              <p:cNvSpPr>
                <a:spLocks/>
              </p:cNvSpPr>
              <p:nvPr/>
            </p:nvSpPr>
            <p:spPr bwMode="auto">
              <a:xfrm>
                <a:off x="918" y="1374"/>
                <a:ext cx="5" cy="4"/>
              </a:xfrm>
              <a:custGeom>
                <a:avLst/>
                <a:gdLst>
                  <a:gd name="T0" fmla="*/ 4 w 9"/>
                  <a:gd name="T1" fmla="*/ 0 h 6"/>
                  <a:gd name="T2" fmla="*/ 3 w 9"/>
                  <a:gd name="T3" fmla="*/ 0 h 6"/>
                  <a:gd name="T4" fmla="*/ 2 w 9"/>
                  <a:gd name="T5" fmla="*/ 1 h 6"/>
                  <a:gd name="T6" fmla="*/ 0 w 9"/>
                  <a:gd name="T7" fmla="*/ 3 h 6"/>
                  <a:gd name="T8" fmla="*/ 0 w 9"/>
                  <a:gd name="T9" fmla="*/ 4 h 6"/>
                  <a:gd name="T10" fmla="*/ 1 w 9"/>
                  <a:gd name="T11" fmla="*/ 5 h 6"/>
                  <a:gd name="T12" fmla="*/ 1 w 9"/>
                  <a:gd name="T13" fmla="*/ 6 h 6"/>
                  <a:gd name="T14" fmla="*/ 1 w 9"/>
                  <a:gd name="T15" fmla="*/ 6 h 6"/>
                  <a:gd name="T16" fmla="*/ 2 w 9"/>
                  <a:gd name="T17" fmla="*/ 6 h 6"/>
                  <a:gd name="T18" fmla="*/ 5 w 9"/>
                  <a:gd name="T19" fmla="*/ 6 h 6"/>
                  <a:gd name="T20" fmla="*/ 7 w 9"/>
                  <a:gd name="T21" fmla="*/ 5 h 6"/>
                  <a:gd name="T22" fmla="*/ 8 w 9"/>
                  <a:gd name="T23" fmla="*/ 4 h 6"/>
                  <a:gd name="T24" fmla="*/ 8 w 9"/>
                  <a:gd name="T25" fmla="*/ 4 h 6"/>
                  <a:gd name="T26" fmla="*/ 9 w 9"/>
                  <a:gd name="T27" fmla="*/ 2 h 6"/>
                  <a:gd name="T28" fmla="*/ 8 w 9"/>
                  <a:gd name="T29" fmla="*/ 2 h 6"/>
                  <a:gd name="T30" fmla="*/ 7 w 9"/>
                  <a:gd name="T31" fmla="*/ 1 h 6"/>
                  <a:gd name="T32" fmla="*/ 4 w 9"/>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6">
                    <a:moveTo>
                      <a:pt x="4" y="0"/>
                    </a:moveTo>
                    <a:cubicBezTo>
                      <a:pt x="4" y="0"/>
                      <a:pt x="3" y="0"/>
                      <a:pt x="3" y="0"/>
                    </a:cubicBezTo>
                    <a:cubicBezTo>
                      <a:pt x="3" y="0"/>
                      <a:pt x="2" y="1"/>
                      <a:pt x="2" y="1"/>
                    </a:cubicBezTo>
                    <a:cubicBezTo>
                      <a:pt x="1" y="1"/>
                      <a:pt x="1" y="2"/>
                      <a:pt x="0" y="3"/>
                    </a:cubicBezTo>
                    <a:cubicBezTo>
                      <a:pt x="0" y="3"/>
                      <a:pt x="0" y="4"/>
                      <a:pt x="0" y="4"/>
                    </a:cubicBezTo>
                    <a:cubicBezTo>
                      <a:pt x="0" y="4"/>
                      <a:pt x="1" y="5"/>
                      <a:pt x="1" y="5"/>
                    </a:cubicBezTo>
                    <a:cubicBezTo>
                      <a:pt x="1" y="5"/>
                      <a:pt x="1" y="5"/>
                      <a:pt x="1" y="6"/>
                    </a:cubicBezTo>
                    <a:cubicBezTo>
                      <a:pt x="1" y="6"/>
                      <a:pt x="1" y="6"/>
                      <a:pt x="1" y="6"/>
                    </a:cubicBezTo>
                    <a:cubicBezTo>
                      <a:pt x="2" y="6"/>
                      <a:pt x="2" y="6"/>
                      <a:pt x="2" y="6"/>
                    </a:cubicBezTo>
                    <a:cubicBezTo>
                      <a:pt x="3" y="6"/>
                      <a:pt x="4" y="6"/>
                      <a:pt x="5" y="6"/>
                    </a:cubicBezTo>
                    <a:cubicBezTo>
                      <a:pt x="5" y="6"/>
                      <a:pt x="6" y="5"/>
                      <a:pt x="7" y="5"/>
                    </a:cubicBezTo>
                    <a:cubicBezTo>
                      <a:pt x="7" y="5"/>
                      <a:pt x="7" y="4"/>
                      <a:pt x="8" y="4"/>
                    </a:cubicBezTo>
                    <a:cubicBezTo>
                      <a:pt x="8" y="4"/>
                      <a:pt x="8" y="4"/>
                      <a:pt x="8" y="4"/>
                    </a:cubicBezTo>
                    <a:cubicBezTo>
                      <a:pt x="9" y="4"/>
                      <a:pt x="9" y="3"/>
                      <a:pt x="9" y="2"/>
                    </a:cubicBezTo>
                    <a:cubicBezTo>
                      <a:pt x="8" y="2"/>
                      <a:pt x="8" y="2"/>
                      <a:pt x="8" y="2"/>
                    </a:cubicBezTo>
                    <a:cubicBezTo>
                      <a:pt x="7" y="2"/>
                      <a:pt x="7" y="1"/>
                      <a:pt x="7" y="1"/>
                    </a:cubicBezTo>
                    <a:cubicBezTo>
                      <a:pt x="6" y="1"/>
                      <a:pt x="5"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51" name="Freeform 163"/>
              <p:cNvSpPr>
                <a:spLocks/>
              </p:cNvSpPr>
              <p:nvPr/>
            </p:nvSpPr>
            <p:spPr bwMode="auto">
              <a:xfrm>
                <a:off x="926" y="1338"/>
                <a:ext cx="44" cy="32"/>
              </a:xfrm>
              <a:custGeom>
                <a:avLst/>
                <a:gdLst>
                  <a:gd name="T0" fmla="*/ 5 w 75"/>
                  <a:gd name="T1" fmla="*/ 46 h 54"/>
                  <a:gd name="T2" fmla="*/ 9 w 75"/>
                  <a:gd name="T3" fmla="*/ 48 h 54"/>
                  <a:gd name="T4" fmla="*/ 9 w 75"/>
                  <a:gd name="T5" fmla="*/ 50 h 54"/>
                  <a:gd name="T6" fmla="*/ 10 w 75"/>
                  <a:gd name="T7" fmla="*/ 52 h 54"/>
                  <a:gd name="T8" fmla="*/ 15 w 75"/>
                  <a:gd name="T9" fmla="*/ 52 h 54"/>
                  <a:gd name="T10" fmla="*/ 18 w 75"/>
                  <a:gd name="T11" fmla="*/ 52 h 54"/>
                  <a:gd name="T12" fmla="*/ 21 w 75"/>
                  <a:gd name="T13" fmla="*/ 54 h 54"/>
                  <a:gd name="T14" fmla="*/ 25 w 75"/>
                  <a:gd name="T15" fmla="*/ 52 h 54"/>
                  <a:gd name="T16" fmla="*/ 21 w 75"/>
                  <a:gd name="T17" fmla="*/ 48 h 54"/>
                  <a:gd name="T18" fmla="*/ 19 w 75"/>
                  <a:gd name="T19" fmla="*/ 46 h 54"/>
                  <a:gd name="T20" fmla="*/ 17 w 75"/>
                  <a:gd name="T21" fmla="*/ 44 h 54"/>
                  <a:gd name="T22" fmla="*/ 17 w 75"/>
                  <a:gd name="T23" fmla="*/ 40 h 54"/>
                  <a:gd name="T24" fmla="*/ 18 w 75"/>
                  <a:gd name="T25" fmla="*/ 38 h 54"/>
                  <a:gd name="T26" fmla="*/ 19 w 75"/>
                  <a:gd name="T27" fmla="*/ 35 h 54"/>
                  <a:gd name="T28" fmla="*/ 21 w 75"/>
                  <a:gd name="T29" fmla="*/ 33 h 54"/>
                  <a:gd name="T30" fmla="*/ 23 w 75"/>
                  <a:gd name="T31" fmla="*/ 32 h 54"/>
                  <a:gd name="T32" fmla="*/ 24 w 75"/>
                  <a:gd name="T33" fmla="*/ 29 h 54"/>
                  <a:gd name="T34" fmla="*/ 27 w 75"/>
                  <a:gd name="T35" fmla="*/ 27 h 54"/>
                  <a:gd name="T36" fmla="*/ 27 w 75"/>
                  <a:gd name="T37" fmla="*/ 25 h 54"/>
                  <a:gd name="T38" fmla="*/ 30 w 75"/>
                  <a:gd name="T39" fmla="*/ 24 h 54"/>
                  <a:gd name="T40" fmla="*/ 30 w 75"/>
                  <a:gd name="T41" fmla="*/ 22 h 54"/>
                  <a:gd name="T42" fmla="*/ 33 w 75"/>
                  <a:gd name="T43" fmla="*/ 21 h 54"/>
                  <a:gd name="T44" fmla="*/ 35 w 75"/>
                  <a:gd name="T45" fmla="*/ 21 h 54"/>
                  <a:gd name="T46" fmla="*/ 38 w 75"/>
                  <a:gd name="T47" fmla="*/ 19 h 54"/>
                  <a:gd name="T48" fmla="*/ 40 w 75"/>
                  <a:gd name="T49" fmla="*/ 16 h 54"/>
                  <a:gd name="T50" fmla="*/ 44 w 75"/>
                  <a:gd name="T51" fmla="*/ 15 h 54"/>
                  <a:gd name="T52" fmla="*/ 50 w 75"/>
                  <a:gd name="T53" fmla="*/ 12 h 54"/>
                  <a:gd name="T54" fmla="*/ 59 w 75"/>
                  <a:gd name="T55" fmla="*/ 10 h 54"/>
                  <a:gd name="T56" fmla="*/ 72 w 75"/>
                  <a:gd name="T57" fmla="*/ 6 h 54"/>
                  <a:gd name="T58" fmla="*/ 66 w 75"/>
                  <a:gd name="T59" fmla="*/ 0 h 54"/>
                  <a:gd name="T60" fmla="*/ 63 w 75"/>
                  <a:gd name="T61" fmla="*/ 2 h 54"/>
                  <a:gd name="T62" fmla="*/ 61 w 75"/>
                  <a:gd name="T63" fmla="*/ 4 h 54"/>
                  <a:gd name="T64" fmla="*/ 57 w 75"/>
                  <a:gd name="T65" fmla="*/ 4 h 54"/>
                  <a:gd name="T66" fmla="*/ 53 w 75"/>
                  <a:gd name="T67" fmla="*/ 6 h 54"/>
                  <a:gd name="T68" fmla="*/ 50 w 75"/>
                  <a:gd name="T69" fmla="*/ 6 h 54"/>
                  <a:gd name="T70" fmla="*/ 45 w 75"/>
                  <a:gd name="T71" fmla="*/ 6 h 54"/>
                  <a:gd name="T72" fmla="*/ 41 w 75"/>
                  <a:gd name="T73" fmla="*/ 7 h 54"/>
                  <a:gd name="T74" fmla="*/ 37 w 75"/>
                  <a:gd name="T75" fmla="*/ 8 h 54"/>
                  <a:gd name="T76" fmla="*/ 35 w 75"/>
                  <a:gd name="T77" fmla="*/ 10 h 54"/>
                  <a:gd name="T78" fmla="*/ 30 w 75"/>
                  <a:gd name="T79" fmla="*/ 11 h 54"/>
                  <a:gd name="T80" fmla="*/ 27 w 75"/>
                  <a:gd name="T81" fmla="*/ 13 h 54"/>
                  <a:gd name="T82" fmla="*/ 23 w 75"/>
                  <a:gd name="T83" fmla="*/ 15 h 54"/>
                  <a:gd name="T84" fmla="*/ 19 w 75"/>
                  <a:gd name="T85" fmla="*/ 17 h 54"/>
                  <a:gd name="T86" fmla="*/ 20 w 75"/>
                  <a:gd name="T87" fmla="*/ 19 h 54"/>
                  <a:gd name="T88" fmla="*/ 19 w 75"/>
                  <a:gd name="T89" fmla="*/ 20 h 54"/>
                  <a:gd name="T90" fmla="*/ 17 w 75"/>
                  <a:gd name="T91" fmla="*/ 23 h 54"/>
                  <a:gd name="T92" fmla="*/ 14 w 75"/>
                  <a:gd name="T93" fmla="*/ 25 h 54"/>
                  <a:gd name="T94" fmla="*/ 10 w 75"/>
                  <a:gd name="T95" fmla="*/ 28 h 54"/>
                  <a:gd name="T96" fmla="*/ 15 w 75"/>
                  <a:gd name="T97" fmla="*/ 28 h 54"/>
                  <a:gd name="T98" fmla="*/ 12 w 75"/>
                  <a:gd name="T99" fmla="*/ 31 h 54"/>
                  <a:gd name="T100" fmla="*/ 9 w 75"/>
                  <a:gd name="T101" fmla="*/ 32 h 54"/>
                  <a:gd name="T102" fmla="*/ 5 w 75"/>
                  <a:gd name="T103" fmla="*/ 35 h 54"/>
                  <a:gd name="T104" fmla="*/ 6 w 75"/>
                  <a:gd name="T105" fmla="*/ 38 h 54"/>
                  <a:gd name="T106" fmla="*/ 4 w 75"/>
                  <a:gd name="T107"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54">
                    <a:moveTo>
                      <a:pt x="1" y="43"/>
                    </a:moveTo>
                    <a:cubicBezTo>
                      <a:pt x="0" y="43"/>
                      <a:pt x="1" y="43"/>
                      <a:pt x="1" y="44"/>
                    </a:cubicBezTo>
                    <a:cubicBezTo>
                      <a:pt x="1" y="44"/>
                      <a:pt x="1" y="44"/>
                      <a:pt x="1" y="45"/>
                    </a:cubicBezTo>
                    <a:cubicBezTo>
                      <a:pt x="1" y="46"/>
                      <a:pt x="2" y="47"/>
                      <a:pt x="3" y="46"/>
                    </a:cubicBezTo>
                    <a:cubicBezTo>
                      <a:pt x="4" y="46"/>
                      <a:pt x="4" y="46"/>
                      <a:pt x="4" y="46"/>
                    </a:cubicBezTo>
                    <a:cubicBezTo>
                      <a:pt x="4" y="46"/>
                      <a:pt x="5" y="46"/>
                      <a:pt x="5" y="46"/>
                    </a:cubicBezTo>
                    <a:cubicBezTo>
                      <a:pt x="6" y="46"/>
                      <a:pt x="6" y="46"/>
                      <a:pt x="6" y="46"/>
                    </a:cubicBezTo>
                    <a:cubicBezTo>
                      <a:pt x="6" y="47"/>
                      <a:pt x="7" y="47"/>
                      <a:pt x="7" y="47"/>
                    </a:cubicBezTo>
                    <a:cubicBezTo>
                      <a:pt x="7" y="46"/>
                      <a:pt x="7" y="46"/>
                      <a:pt x="8" y="46"/>
                    </a:cubicBezTo>
                    <a:cubicBezTo>
                      <a:pt x="8" y="47"/>
                      <a:pt x="8" y="47"/>
                      <a:pt x="8" y="47"/>
                    </a:cubicBezTo>
                    <a:cubicBezTo>
                      <a:pt x="9" y="48"/>
                      <a:pt x="9" y="48"/>
                      <a:pt x="9" y="48"/>
                    </a:cubicBezTo>
                    <a:cubicBezTo>
                      <a:pt x="9" y="48"/>
                      <a:pt x="9" y="48"/>
                      <a:pt x="9" y="48"/>
                    </a:cubicBezTo>
                    <a:cubicBezTo>
                      <a:pt x="9" y="48"/>
                      <a:pt x="10" y="48"/>
                      <a:pt x="10" y="48"/>
                    </a:cubicBezTo>
                    <a:cubicBezTo>
                      <a:pt x="10" y="48"/>
                      <a:pt x="10" y="48"/>
                      <a:pt x="11" y="48"/>
                    </a:cubicBezTo>
                    <a:cubicBezTo>
                      <a:pt x="11" y="49"/>
                      <a:pt x="11" y="49"/>
                      <a:pt x="11" y="49"/>
                    </a:cubicBezTo>
                    <a:cubicBezTo>
                      <a:pt x="11" y="49"/>
                      <a:pt x="11" y="49"/>
                      <a:pt x="11" y="49"/>
                    </a:cubicBezTo>
                    <a:cubicBezTo>
                      <a:pt x="12" y="49"/>
                      <a:pt x="11" y="49"/>
                      <a:pt x="11" y="49"/>
                    </a:cubicBezTo>
                    <a:cubicBezTo>
                      <a:pt x="10" y="49"/>
                      <a:pt x="10" y="49"/>
                      <a:pt x="9" y="50"/>
                    </a:cubicBezTo>
                    <a:cubicBezTo>
                      <a:pt x="9" y="50"/>
                      <a:pt x="10" y="50"/>
                      <a:pt x="9" y="51"/>
                    </a:cubicBezTo>
                    <a:cubicBezTo>
                      <a:pt x="9" y="51"/>
                      <a:pt x="9" y="51"/>
                      <a:pt x="8" y="51"/>
                    </a:cubicBezTo>
                    <a:cubicBezTo>
                      <a:pt x="8" y="51"/>
                      <a:pt x="9" y="51"/>
                      <a:pt x="9" y="51"/>
                    </a:cubicBezTo>
                    <a:cubicBezTo>
                      <a:pt x="9" y="51"/>
                      <a:pt x="9" y="51"/>
                      <a:pt x="9" y="51"/>
                    </a:cubicBezTo>
                    <a:cubicBezTo>
                      <a:pt x="9" y="51"/>
                      <a:pt x="9" y="51"/>
                      <a:pt x="10" y="51"/>
                    </a:cubicBezTo>
                    <a:cubicBezTo>
                      <a:pt x="10" y="51"/>
                      <a:pt x="10" y="52"/>
                      <a:pt x="10" y="52"/>
                    </a:cubicBezTo>
                    <a:cubicBezTo>
                      <a:pt x="10" y="52"/>
                      <a:pt x="11" y="52"/>
                      <a:pt x="11" y="52"/>
                    </a:cubicBezTo>
                    <a:cubicBezTo>
                      <a:pt x="11" y="52"/>
                      <a:pt x="12" y="52"/>
                      <a:pt x="12" y="52"/>
                    </a:cubicBezTo>
                    <a:cubicBezTo>
                      <a:pt x="12" y="52"/>
                      <a:pt x="12" y="52"/>
                      <a:pt x="12" y="52"/>
                    </a:cubicBezTo>
                    <a:cubicBezTo>
                      <a:pt x="13" y="52"/>
                      <a:pt x="13" y="52"/>
                      <a:pt x="13" y="52"/>
                    </a:cubicBezTo>
                    <a:cubicBezTo>
                      <a:pt x="14" y="52"/>
                      <a:pt x="14" y="52"/>
                      <a:pt x="15" y="52"/>
                    </a:cubicBezTo>
                    <a:cubicBezTo>
                      <a:pt x="15" y="52"/>
                      <a:pt x="15" y="52"/>
                      <a:pt x="15" y="52"/>
                    </a:cubicBezTo>
                    <a:cubicBezTo>
                      <a:pt x="15" y="52"/>
                      <a:pt x="15" y="52"/>
                      <a:pt x="15" y="53"/>
                    </a:cubicBezTo>
                    <a:cubicBezTo>
                      <a:pt x="16" y="53"/>
                      <a:pt x="16" y="53"/>
                      <a:pt x="16" y="53"/>
                    </a:cubicBezTo>
                    <a:cubicBezTo>
                      <a:pt x="16" y="53"/>
                      <a:pt x="16" y="53"/>
                      <a:pt x="16" y="53"/>
                    </a:cubicBezTo>
                    <a:cubicBezTo>
                      <a:pt x="17" y="53"/>
                      <a:pt x="17" y="52"/>
                      <a:pt x="17" y="52"/>
                    </a:cubicBezTo>
                    <a:cubicBezTo>
                      <a:pt x="17" y="52"/>
                      <a:pt x="17" y="52"/>
                      <a:pt x="18" y="52"/>
                    </a:cubicBezTo>
                    <a:cubicBezTo>
                      <a:pt x="18" y="52"/>
                      <a:pt x="18" y="52"/>
                      <a:pt x="18" y="52"/>
                    </a:cubicBezTo>
                    <a:cubicBezTo>
                      <a:pt x="18" y="53"/>
                      <a:pt x="19" y="53"/>
                      <a:pt x="19" y="53"/>
                    </a:cubicBezTo>
                    <a:cubicBezTo>
                      <a:pt x="19" y="53"/>
                      <a:pt x="19" y="53"/>
                      <a:pt x="19" y="53"/>
                    </a:cubicBezTo>
                    <a:cubicBezTo>
                      <a:pt x="19" y="53"/>
                      <a:pt x="19" y="53"/>
                      <a:pt x="19" y="53"/>
                    </a:cubicBezTo>
                    <a:cubicBezTo>
                      <a:pt x="20" y="53"/>
                      <a:pt x="20" y="53"/>
                      <a:pt x="20" y="53"/>
                    </a:cubicBezTo>
                    <a:cubicBezTo>
                      <a:pt x="20" y="54"/>
                      <a:pt x="20" y="54"/>
                      <a:pt x="20" y="54"/>
                    </a:cubicBezTo>
                    <a:cubicBezTo>
                      <a:pt x="21" y="54"/>
                      <a:pt x="21" y="54"/>
                      <a:pt x="21" y="54"/>
                    </a:cubicBezTo>
                    <a:cubicBezTo>
                      <a:pt x="22" y="54"/>
                      <a:pt x="22" y="53"/>
                      <a:pt x="22" y="53"/>
                    </a:cubicBezTo>
                    <a:cubicBezTo>
                      <a:pt x="22" y="53"/>
                      <a:pt x="22" y="52"/>
                      <a:pt x="22" y="52"/>
                    </a:cubicBezTo>
                    <a:cubicBezTo>
                      <a:pt x="22" y="52"/>
                      <a:pt x="22" y="52"/>
                      <a:pt x="22" y="52"/>
                    </a:cubicBezTo>
                    <a:cubicBezTo>
                      <a:pt x="23" y="53"/>
                      <a:pt x="23" y="53"/>
                      <a:pt x="23" y="53"/>
                    </a:cubicBezTo>
                    <a:cubicBezTo>
                      <a:pt x="23" y="53"/>
                      <a:pt x="24" y="53"/>
                      <a:pt x="24" y="53"/>
                    </a:cubicBezTo>
                    <a:cubicBezTo>
                      <a:pt x="24" y="53"/>
                      <a:pt x="25" y="52"/>
                      <a:pt x="25" y="52"/>
                    </a:cubicBezTo>
                    <a:cubicBezTo>
                      <a:pt x="25" y="52"/>
                      <a:pt x="25" y="52"/>
                      <a:pt x="26" y="52"/>
                    </a:cubicBezTo>
                    <a:cubicBezTo>
                      <a:pt x="26" y="52"/>
                      <a:pt x="26" y="52"/>
                      <a:pt x="26" y="52"/>
                    </a:cubicBezTo>
                    <a:cubicBezTo>
                      <a:pt x="26" y="52"/>
                      <a:pt x="26" y="52"/>
                      <a:pt x="26" y="52"/>
                    </a:cubicBezTo>
                    <a:cubicBezTo>
                      <a:pt x="25" y="52"/>
                      <a:pt x="24" y="51"/>
                      <a:pt x="23" y="50"/>
                    </a:cubicBezTo>
                    <a:cubicBezTo>
                      <a:pt x="23" y="50"/>
                      <a:pt x="22" y="49"/>
                      <a:pt x="21" y="49"/>
                    </a:cubicBezTo>
                    <a:cubicBezTo>
                      <a:pt x="21" y="49"/>
                      <a:pt x="21" y="48"/>
                      <a:pt x="21" y="48"/>
                    </a:cubicBezTo>
                    <a:cubicBezTo>
                      <a:pt x="21" y="48"/>
                      <a:pt x="21" y="48"/>
                      <a:pt x="21" y="48"/>
                    </a:cubicBezTo>
                    <a:cubicBezTo>
                      <a:pt x="20" y="48"/>
                      <a:pt x="20" y="48"/>
                      <a:pt x="20" y="48"/>
                    </a:cubicBezTo>
                    <a:cubicBezTo>
                      <a:pt x="20" y="47"/>
                      <a:pt x="20" y="47"/>
                      <a:pt x="20" y="47"/>
                    </a:cubicBezTo>
                    <a:cubicBezTo>
                      <a:pt x="20" y="47"/>
                      <a:pt x="20" y="47"/>
                      <a:pt x="20" y="47"/>
                    </a:cubicBezTo>
                    <a:cubicBezTo>
                      <a:pt x="20" y="47"/>
                      <a:pt x="20" y="47"/>
                      <a:pt x="20" y="47"/>
                    </a:cubicBezTo>
                    <a:cubicBezTo>
                      <a:pt x="20" y="46"/>
                      <a:pt x="19" y="46"/>
                      <a:pt x="19" y="46"/>
                    </a:cubicBezTo>
                    <a:cubicBezTo>
                      <a:pt x="19" y="46"/>
                      <a:pt x="19" y="46"/>
                      <a:pt x="19" y="46"/>
                    </a:cubicBezTo>
                    <a:cubicBezTo>
                      <a:pt x="19" y="46"/>
                      <a:pt x="19" y="46"/>
                      <a:pt x="19" y="46"/>
                    </a:cubicBezTo>
                    <a:cubicBezTo>
                      <a:pt x="19" y="46"/>
                      <a:pt x="18" y="46"/>
                      <a:pt x="18" y="46"/>
                    </a:cubicBezTo>
                    <a:cubicBezTo>
                      <a:pt x="18" y="46"/>
                      <a:pt x="18" y="46"/>
                      <a:pt x="18" y="46"/>
                    </a:cubicBezTo>
                    <a:cubicBezTo>
                      <a:pt x="18" y="45"/>
                      <a:pt x="17" y="45"/>
                      <a:pt x="17" y="45"/>
                    </a:cubicBezTo>
                    <a:cubicBezTo>
                      <a:pt x="17" y="44"/>
                      <a:pt x="17" y="44"/>
                      <a:pt x="17" y="44"/>
                    </a:cubicBezTo>
                    <a:cubicBezTo>
                      <a:pt x="17" y="44"/>
                      <a:pt x="17" y="44"/>
                      <a:pt x="17" y="44"/>
                    </a:cubicBezTo>
                    <a:cubicBezTo>
                      <a:pt x="17" y="44"/>
                      <a:pt x="17" y="43"/>
                      <a:pt x="17" y="43"/>
                    </a:cubicBezTo>
                    <a:cubicBezTo>
                      <a:pt x="17" y="43"/>
                      <a:pt x="17" y="43"/>
                      <a:pt x="17" y="43"/>
                    </a:cubicBezTo>
                    <a:cubicBezTo>
                      <a:pt x="17" y="43"/>
                      <a:pt x="17" y="43"/>
                      <a:pt x="17" y="43"/>
                    </a:cubicBezTo>
                    <a:cubicBezTo>
                      <a:pt x="17" y="42"/>
                      <a:pt x="17" y="42"/>
                      <a:pt x="17" y="42"/>
                    </a:cubicBezTo>
                    <a:cubicBezTo>
                      <a:pt x="17" y="41"/>
                      <a:pt x="17" y="41"/>
                      <a:pt x="17" y="40"/>
                    </a:cubicBezTo>
                    <a:cubicBezTo>
                      <a:pt x="17" y="40"/>
                      <a:pt x="17" y="39"/>
                      <a:pt x="17" y="39"/>
                    </a:cubicBezTo>
                    <a:cubicBezTo>
                      <a:pt x="17" y="39"/>
                      <a:pt x="17" y="38"/>
                      <a:pt x="17" y="38"/>
                    </a:cubicBezTo>
                    <a:cubicBezTo>
                      <a:pt x="17" y="38"/>
                      <a:pt x="17" y="38"/>
                      <a:pt x="17" y="38"/>
                    </a:cubicBezTo>
                    <a:cubicBezTo>
                      <a:pt x="17" y="38"/>
                      <a:pt x="17" y="38"/>
                      <a:pt x="17" y="38"/>
                    </a:cubicBezTo>
                    <a:cubicBezTo>
                      <a:pt x="17" y="38"/>
                      <a:pt x="18" y="38"/>
                      <a:pt x="18" y="38"/>
                    </a:cubicBezTo>
                    <a:cubicBezTo>
                      <a:pt x="18" y="38"/>
                      <a:pt x="18" y="38"/>
                      <a:pt x="18" y="38"/>
                    </a:cubicBezTo>
                    <a:cubicBezTo>
                      <a:pt x="18" y="37"/>
                      <a:pt x="18" y="37"/>
                      <a:pt x="18" y="37"/>
                    </a:cubicBezTo>
                    <a:cubicBezTo>
                      <a:pt x="18" y="37"/>
                      <a:pt x="18" y="37"/>
                      <a:pt x="18" y="37"/>
                    </a:cubicBezTo>
                    <a:cubicBezTo>
                      <a:pt x="18" y="37"/>
                      <a:pt x="18" y="37"/>
                      <a:pt x="18" y="36"/>
                    </a:cubicBezTo>
                    <a:cubicBezTo>
                      <a:pt x="18" y="36"/>
                      <a:pt x="19" y="36"/>
                      <a:pt x="19" y="36"/>
                    </a:cubicBezTo>
                    <a:cubicBezTo>
                      <a:pt x="19" y="36"/>
                      <a:pt x="18" y="36"/>
                      <a:pt x="18" y="35"/>
                    </a:cubicBezTo>
                    <a:cubicBezTo>
                      <a:pt x="18" y="35"/>
                      <a:pt x="19" y="35"/>
                      <a:pt x="19" y="35"/>
                    </a:cubicBezTo>
                    <a:cubicBezTo>
                      <a:pt x="19" y="35"/>
                      <a:pt x="20" y="35"/>
                      <a:pt x="20" y="35"/>
                    </a:cubicBezTo>
                    <a:cubicBezTo>
                      <a:pt x="20" y="35"/>
                      <a:pt x="20" y="35"/>
                      <a:pt x="20" y="35"/>
                    </a:cubicBezTo>
                    <a:cubicBezTo>
                      <a:pt x="20" y="34"/>
                      <a:pt x="19" y="35"/>
                      <a:pt x="19" y="34"/>
                    </a:cubicBezTo>
                    <a:cubicBezTo>
                      <a:pt x="19" y="34"/>
                      <a:pt x="20" y="34"/>
                      <a:pt x="20" y="34"/>
                    </a:cubicBezTo>
                    <a:cubicBezTo>
                      <a:pt x="20" y="34"/>
                      <a:pt x="20" y="34"/>
                      <a:pt x="20" y="34"/>
                    </a:cubicBezTo>
                    <a:cubicBezTo>
                      <a:pt x="21" y="34"/>
                      <a:pt x="21" y="33"/>
                      <a:pt x="21" y="33"/>
                    </a:cubicBezTo>
                    <a:cubicBezTo>
                      <a:pt x="21" y="33"/>
                      <a:pt x="22" y="33"/>
                      <a:pt x="22" y="33"/>
                    </a:cubicBezTo>
                    <a:cubicBezTo>
                      <a:pt x="22" y="33"/>
                      <a:pt x="22" y="32"/>
                      <a:pt x="22" y="32"/>
                    </a:cubicBezTo>
                    <a:cubicBezTo>
                      <a:pt x="21" y="32"/>
                      <a:pt x="21" y="32"/>
                      <a:pt x="21" y="32"/>
                    </a:cubicBezTo>
                    <a:cubicBezTo>
                      <a:pt x="22" y="32"/>
                      <a:pt x="22" y="32"/>
                      <a:pt x="22" y="32"/>
                    </a:cubicBezTo>
                    <a:cubicBezTo>
                      <a:pt x="23" y="32"/>
                      <a:pt x="23" y="32"/>
                      <a:pt x="23" y="32"/>
                    </a:cubicBezTo>
                    <a:cubicBezTo>
                      <a:pt x="23" y="32"/>
                      <a:pt x="23" y="32"/>
                      <a:pt x="23" y="32"/>
                    </a:cubicBezTo>
                    <a:cubicBezTo>
                      <a:pt x="23" y="31"/>
                      <a:pt x="23" y="31"/>
                      <a:pt x="23" y="31"/>
                    </a:cubicBezTo>
                    <a:cubicBezTo>
                      <a:pt x="24" y="31"/>
                      <a:pt x="24" y="31"/>
                      <a:pt x="24" y="31"/>
                    </a:cubicBezTo>
                    <a:cubicBezTo>
                      <a:pt x="25" y="31"/>
                      <a:pt x="25" y="31"/>
                      <a:pt x="25" y="30"/>
                    </a:cubicBezTo>
                    <a:cubicBezTo>
                      <a:pt x="25" y="30"/>
                      <a:pt x="24" y="30"/>
                      <a:pt x="24" y="30"/>
                    </a:cubicBezTo>
                    <a:cubicBezTo>
                      <a:pt x="24" y="30"/>
                      <a:pt x="24" y="29"/>
                      <a:pt x="24" y="29"/>
                    </a:cubicBezTo>
                    <a:cubicBezTo>
                      <a:pt x="24" y="29"/>
                      <a:pt x="24" y="29"/>
                      <a:pt x="24" y="29"/>
                    </a:cubicBezTo>
                    <a:cubicBezTo>
                      <a:pt x="25" y="29"/>
                      <a:pt x="25" y="29"/>
                      <a:pt x="26" y="29"/>
                    </a:cubicBezTo>
                    <a:cubicBezTo>
                      <a:pt x="26" y="29"/>
                      <a:pt x="26" y="28"/>
                      <a:pt x="26" y="28"/>
                    </a:cubicBezTo>
                    <a:cubicBezTo>
                      <a:pt x="26" y="28"/>
                      <a:pt x="26" y="28"/>
                      <a:pt x="26" y="28"/>
                    </a:cubicBezTo>
                    <a:cubicBezTo>
                      <a:pt x="26" y="28"/>
                      <a:pt x="25" y="27"/>
                      <a:pt x="25" y="27"/>
                    </a:cubicBezTo>
                    <a:cubicBezTo>
                      <a:pt x="26" y="27"/>
                      <a:pt x="26" y="28"/>
                      <a:pt x="27" y="28"/>
                    </a:cubicBezTo>
                    <a:cubicBezTo>
                      <a:pt x="27" y="28"/>
                      <a:pt x="28" y="27"/>
                      <a:pt x="27" y="27"/>
                    </a:cubicBezTo>
                    <a:cubicBezTo>
                      <a:pt x="27" y="26"/>
                      <a:pt x="27" y="26"/>
                      <a:pt x="27" y="26"/>
                    </a:cubicBezTo>
                    <a:cubicBezTo>
                      <a:pt x="27" y="26"/>
                      <a:pt x="27" y="26"/>
                      <a:pt x="27" y="25"/>
                    </a:cubicBezTo>
                    <a:cubicBezTo>
                      <a:pt x="27" y="25"/>
                      <a:pt x="26" y="25"/>
                      <a:pt x="26" y="25"/>
                    </a:cubicBezTo>
                    <a:cubicBezTo>
                      <a:pt x="26" y="25"/>
                      <a:pt x="26" y="25"/>
                      <a:pt x="26" y="25"/>
                    </a:cubicBezTo>
                    <a:cubicBezTo>
                      <a:pt x="26" y="25"/>
                      <a:pt x="26" y="25"/>
                      <a:pt x="26" y="25"/>
                    </a:cubicBezTo>
                    <a:cubicBezTo>
                      <a:pt x="27" y="25"/>
                      <a:pt x="27" y="25"/>
                      <a:pt x="27" y="25"/>
                    </a:cubicBezTo>
                    <a:cubicBezTo>
                      <a:pt x="27" y="25"/>
                      <a:pt x="27" y="26"/>
                      <a:pt x="27" y="26"/>
                    </a:cubicBezTo>
                    <a:cubicBezTo>
                      <a:pt x="28" y="26"/>
                      <a:pt x="28" y="25"/>
                      <a:pt x="28" y="25"/>
                    </a:cubicBezTo>
                    <a:cubicBezTo>
                      <a:pt x="28" y="25"/>
                      <a:pt x="28" y="25"/>
                      <a:pt x="29" y="25"/>
                    </a:cubicBezTo>
                    <a:cubicBezTo>
                      <a:pt x="29" y="25"/>
                      <a:pt x="29" y="25"/>
                      <a:pt x="30" y="25"/>
                    </a:cubicBezTo>
                    <a:cubicBezTo>
                      <a:pt x="30" y="25"/>
                      <a:pt x="29" y="24"/>
                      <a:pt x="29" y="24"/>
                    </a:cubicBezTo>
                    <a:cubicBezTo>
                      <a:pt x="30" y="24"/>
                      <a:pt x="30" y="24"/>
                      <a:pt x="30" y="24"/>
                    </a:cubicBezTo>
                    <a:cubicBezTo>
                      <a:pt x="30" y="24"/>
                      <a:pt x="30" y="24"/>
                      <a:pt x="31" y="24"/>
                    </a:cubicBezTo>
                    <a:cubicBezTo>
                      <a:pt x="31" y="24"/>
                      <a:pt x="31" y="24"/>
                      <a:pt x="31" y="24"/>
                    </a:cubicBezTo>
                    <a:cubicBezTo>
                      <a:pt x="31" y="24"/>
                      <a:pt x="31" y="23"/>
                      <a:pt x="31" y="23"/>
                    </a:cubicBezTo>
                    <a:cubicBezTo>
                      <a:pt x="31" y="23"/>
                      <a:pt x="30" y="23"/>
                      <a:pt x="30" y="23"/>
                    </a:cubicBezTo>
                    <a:cubicBezTo>
                      <a:pt x="30" y="23"/>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1" y="22"/>
                      <a:pt x="31" y="22"/>
                      <a:pt x="31" y="22"/>
                    </a:cubicBezTo>
                    <a:cubicBezTo>
                      <a:pt x="31" y="22"/>
                      <a:pt x="32" y="22"/>
                      <a:pt x="32" y="21"/>
                    </a:cubicBezTo>
                    <a:cubicBezTo>
                      <a:pt x="33" y="21"/>
                      <a:pt x="33" y="21"/>
                      <a:pt x="33" y="21"/>
                    </a:cubicBezTo>
                    <a:cubicBezTo>
                      <a:pt x="33" y="21"/>
                      <a:pt x="33" y="21"/>
                      <a:pt x="33" y="21"/>
                    </a:cubicBezTo>
                    <a:cubicBezTo>
                      <a:pt x="33" y="21"/>
                      <a:pt x="33" y="21"/>
                      <a:pt x="33" y="21"/>
                    </a:cubicBezTo>
                    <a:cubicBezTo>
                      <a:pt x="33" y="20"/>
                      <a:pt x="33" y="20"/>
                      <a:pt x="33" y="20"/>
                    </a:cubicBezTo>
                    <a:cubicBezTo>
                      <a:pt x="33" y="20"/>
                      <a:pt x="33" y="20"/>
                      <a:pt x="33" y="20"/>
                    </a:cubicBezTo>
                    <a:cubicBezTo>
                      <a:pt x="33" y="20"/>
                      <a:pt x="34" y="20"/>
                      <a:pt x="34" y="20"/>
                    </a:cubicBezTo>
                    <a:cubicBezTo>
                      <a:pt x="34" y="20"/>
                      <a:pt x="34" y="21"/>
                      <a:pt x="35" y="21"/>
                    </a:cubicBezTo>
                    <a:cubicBezTo>
                      <a:pt x="35" y="21"/>
                      <a:pt x="35" y="21"/>
                      <a:pt x="35" y="20"/>
                    </a:cubicBezTo>
                    <a:cubicBezTo>
                      <a:pt x="36" y="20"/>
                      <a:pt x="35" y="20"/>
                      <a:pt x="35" y="19"/>
                    </a:cubicBezTo>
                    <a:cubicBezTo>
                      <a:pt x="36" y="20"/>
                      <a:pt x="36" y="20"/>
                      <a:pt x="36" y="20"/>
                    </a:cubicBezTo>
                    <a:cubicBezTo>
                      <a:pt x="36" y="20"/>
                      <a:pt x="37" y="20"/>
                      <a:pt x="37" y="20"/>
                    </a:cubicBezTo>
                    <a:cubicBezTo>
                      <a:pt x="37" y="20"/>
                      <a:pt x="38" y="19"/>
                      <a:pt x="38" y="19"/>
                    </a:cubicBezTo>
                    <a:cubicBezTo>
                      <a:pt x="38" y="19"/>
                      <a:pt x="38" y="19"/>
                      <a:pt x="38" y="19"/>
                    </a:cubicBezTo>
                    <a:cubicBezTo>
                      <a:pt x="38" y="19"/>
                      <a:pt x="38" y="18"/>
                      <a:pt x="39" y="18"/>
                    </a:cubicBezTo>
                    <a:cubicBezTo>
                      <a:pt x="39" y="18"/>
                      <a:pt x="39" y="18"/>
                      <a:pt x="39" y="18"/>
                    </a:cubicBezTo>
                    <a:cubicBezTo>
                      <a:pt x="39" y="17"/>
                      <a:pt x="38" y="17"/>
                      <a:pt x="38" y="17"/>
                    </a:cubicBezTo>
                    <a:cubicBezTo>
                      <a:pt x="38" y="17"/>
                      <a:pt x="38" y="17"/>
                      <a:pt x="38" y="17"/>
                    </a:cubicBezTo>
                    <a:cubicBezTo>
                      <a:pt x="39" y="17"/>
                      <a:pt x="39" y="17"/>
                      <a:pt x="39" y="17"/>
                    </a:cubicBezTo>
                    <a:cubicBezTo>
                      <a:pt x="40" y="17"/>
                      <a:pt x="40" y="16"/>
                      <a:pt x="40" y="16"/>
                    </a:cubicBezTo>
                    <a:cubicBezTo>
                      <a:pt x="41" y="16"/>
                      <a:pt x="41" y="16"/>
                      <a:pt x="41" y="16"/>
                    </a:cubicBezTo>
                    <a:cubicBezTo>
                      <a:pt x="41" y="16"/>
                      <a:pt x="41" y="16"/>
                      <a:pt x="41" y="16"/>
                    </a:cubicBezTo>
                    <a:cubicBezTo>
                      <a:pt x="41" y="15"/>
                      <a:pt x="42" y="15"/>
                      <a:pt x="42" y="15"/>
                    </a:cubicBezTo>
                    <a:cubicBezTo>
                      <a:pt x="42" y="15"/>
                      <a:pt x="42" y="16"/>
                      <a:pt x="42" y="16"/>
                    </a:cubicBezTo>
                    <a:cubicBezTo>
                      <a:pt x="42" y="16"/>
                      <a:pt x="43" y="15"/>
                      <a:pt x="43" y="15"/>
                    </a:cubicBezTo>
                    <a:cubicBezTo>
                      <a:pt x="44" y="15"/>
                      <a:pt x="44" y="15"/>
                      <a:pt x="44" y="15"/>
                    </a:cubicBezTo>
                    <a:cubicBezTo>
                      <a:pt x="45" y="14"/>
                      <a:pt x="45" y="14"/>
                      <a:pt x="45" y="14"/>
                    </a:cubicBezTo>
                    <a:cubicBezTo>
                      <a:pt x="46" y="14"/>
                      <a:pt x="46" y="14"/>
                      <a:pt x="46" y="14"/>
                    </a:cubicBezTo>
                    <a:cubicBezTo>
                      <a:pt x="46" y="14"/>
                      <a:pt x="46" y="13"/>
                      <a:pt x="46" y="13"/>
                    </a:cubicBezTo>
                    <a:cubicBezTo>
                      <a:pt x="47" y="13"/>
                      <a:pt x="47" y="13"/>
                      <a:pt x="47" y="13"/>
                    </a:cubicBezTo>
                    <a:cubicBezTo>
                      <a:pt x="48" y="12"/>
                      <a:pt x="48" y="12"/>
                      <a:pt x="49" y="12"/>
                    </a:cubicBezTo>
                    <a:cubicBezTo>
                      <a:pt x="49" y="12"/>
                      <a:pt x="50" y="12"/>
                      <a:pt x="50" y="12"/>
                    </a:cubicBezTo>
                    <a:cubicBezTo>
                      <a:pt x="51" y="12"/>
                      <a:pt x="51" y="12"/>
                      <a:pt x="51" y="12"/>
                    </a:cubicBezTo>
                    <a:cubicBezTo>
                      <a:pt x="51" y="12"/>
                      <a:pt x="51" y="12"/>
                      <a:pt x="51" y="12"/>
                    </a:cubicBezTo>
                    <a:cubicBezTo>
                      <a:pt x="52" y="12"/>
                      <a:pt x="52" y="12"/>
                      <a:pt x="53" y="12"/>
                    </a:cubicBezTo>
                    <a:cubicBezTo>
                      <a:pt x="54" y="12"/>
                      <a:pt x="54" y="12"/>
                      <a:pt x="55" y="12"/>
                    </a:cubicBezTo>
                    <a:cubicBezTo>
                      <a:pt x="56" y="11"/>
                      <a:pt x="56" y="11"/>
                      <a:pt x="57" y="10"/>
                    </a:cubicBezTo>
                    <a:cubicBezTo>
                      <a:pt x="58" y="10"/>
                      <a:pt x="58" y="10"/>
                      <a:pt x="59" y="10"/>
                    </a:cubicBezTo>
                    <a:cubicBezTo>
                      <a:pt x="60" y="10"/>
                      <a:pt x="61" y="10"/>
                      <a:pt x="62" y="9"/>
                    </a:cubicBezTo>
                    <a:cubicBezTo>
                      <a:pt x="64" y="9"/>
                      <a:pt x="65" y="8"/>
                      <a:pt x="66" y="8"/>
                    </a:cubicBezTo>
                    <a:cubicBezTo>
                      <a:pt x="67" y="8"/>
                      <a:pt x="67" y="8"/>
                      <a:pt x="67" y="8"/>
                    </a:cubicBezTo>
                    <a:cubicBezTo>
                      <a:pt x="68" y="8"/>
                      <a:pt x="68" y="7"/>
                      <a:pt x="69" y="7"/>
                    </a:cubicBezTo>
                    <a:cubicBezTo>
                      <a:pt x="69" y="7"/>
                      <a:pt x="70" y="7"/>
                      <a:pt x="70" y="7"/>
                    </a:cubicBezTo>
                    <a:cubicBezTo>
                      <a:pt x="71" y="7"/>
                      <a:pt x="71" y="6"/>
                      <a:pt x="72" y="6"/>
                    </a:cubicBezTo>
                    <a:cubicBezTo>
                      <a:pt x="72" y="5"/>
                      <a:pt x="73" y="4"/>
                      <a:pt x="74" y="4"/>
                    </a:cubicBezTo>
                    <a:cubicBezTo>
                      <a:pt x="74" y="3"/>
                      <a:pt x="75" y="2"/>
                      <a:pt x="74" y="1"/>
                    </a:cubicBezTo>
                    <a:cubicBezTo>
                      <a:pt x="74" y="1"/>
                      <a:pt x="74" y="1"/>
                      <a:pt x="73" y="0"/>
                    </a:cubicBezTo>
                    <a:cubicBezTo>
                      <a:pt x="72" y="0"/>
                      <a:pt x="71" y="0"/>
                      <a:pt x="70" y="0"/>
                    </a:cubicBezTo>
                    <a:cubicBezTo>
                      <a:pt x="69" y="0"/>
                      <a:pt x="69" y="0"/>
                      <a:pt x="68" y="0"/>
                    </a:cubicBezTo>
                    <a:cubicBezTo>
                      <a:pt x="68" y="0"/>
                      <a:pt x="67" y="0"/>
                      <a:pt x="66" y="0"/>
                    </a:cubicBezTo>
                    <a:cubicBezTo>
                      <a:pt x="66" y="0"/>
                      <a:pt x="66" y="1"/>
                      <a:pt x="65" y="1"/>
                    </a:cubicBezTo>
                    <a:cubicBezTo>
                      <a:pt x="65" y="1"/>
                      <a:pt x="64" y="1"/>
                      <a:pt x="64" y="1"/>
                    </a:cubicBezTo>
                    <a:cubicBezTo>
                      <a:pt x="64" y="1"/>
                      <a:pt x="64" y="1"/>
                      <a:pt x="64" y="1"/>
                    </a:cubicBezTo>
                    <a:cubicBezTo>
                      <a:pt x="64" y="1"/>
                      <a:pt x="64" y="1"/>
                      <a:pt x="64" y="1"/>
                    </a:cubicBezTo>
                    <a:cubicBezTo>
                      <a:pt x="63" y="1"/>
                      <a:pt x="63" y="2"/>
                      <a:pt x="63" y="2"/>
                    </a:cubicBezTo>
                    <a:cubicBezTo>
                      <a:pt x="63" y="2"/>
                      <a:pt x="63" y="2"/>
                      <a:pt x="63" y="2"/>
                    </a:cubicBezTo>
                    <a:cubicBezTo>
                      <a:pt x="63" y="2"/>
                      <a:pt x="62" y="2"/>
                      <a:pt x="62" y="2"/>
                    </a:cubicBezTo>
                    <a:cubicBezTo>
                      <a:pt x="62" y="2"/>
                      <a:pt x="62" y="2"/>
                      <a:pt x="62" y="2"/>
                    </a:cubicBezTo>
                    <a:cubicBezTo>
                      <a:pt x="62" y="2"/>
                      <a:pt x="62" y="2"/>
                      <a:pt x="62" y="2"/>
                    </a:cubicBezTo>
                    <a:cubicBezTo>
                      <a:pt x="62" y="2"/>
                      <a:pt x="61" y="2"/>
                      <a:pt x="61" y="3"/>
                    </a:cubicBezTo>
                    <a:cubicBezTo>
                      <a:pt x="61" y="3"/>
                      <a:pt x="62" y="3"/>
                      <a:pt x="61" y="3"/>
                    </a:cubicBezTo>
                    <a:cubicBezTo>
                      <a:pt x="61" y="4"/>
                      <a:pt x="61" y="4"/>
                      <a:pt x="61" y="4"/>
                    </a:cubicBezTo>
                    <a:cubicBezTo>
                      <a:pt x="61" y="4"/>
                      <a:pt x="61" y="4"/>
                      <a:pt x="60" y="4"/>
                    </a:cubicBezTo>
                    <a:cubicBezTo>
                      <a:pt x="60" y="4"/>
                      <a:pt x="60" y="4"/>
                      <a:pt x="60" y="4"/>
                    </a:cubicBezTo>
                    <a:cubicBezTo>
                      <a:pt x="60" y="4"/>
                      <a:pt x="60" y="4"/>
                      <a:pt x="59" y="4"/>
                    </a:cubicBezTo>
                    <a:cubicBezTo>
                      <a:pt x="59" y="4"/>
                      <a:pt x="59" y="4"/>
                      <a:pt x="59" y="4"/>
                    </a:cubicBezTo>
                    <a:cubicBezTo>
                      <a:pt x="59" y="4"/>
                      <a:pt x="59" y="4"/>
                      <a:pt x="59" y="4"/>
                    </a:cubicBezTo>
                    <a:cubicBezTo>
                      <a:pt x="58" y="4"/>
                      <a:pt x="57" y="4"/>
                      <a:pt x="57" y="4"/>
                    </a:cubicBezTo>
                    <a:cubicBezTo>
                      <a:pt x="57" y="4"/>
                      <a:pt x="57" y="4"/>
                      <a:pt x="56" y="4"/>
                    </a:cubicBezTo>
                    <a:cubicBezTo>
                      <a:pt x="56" y="5"/>
                      <a:pt x="56" y="5"/>
                      <a:pt x="56" y="5"/>
                    </a:cubicBezTo>
                    <a:cubicBezTo>
                      <a:pt x="56" y="5"/>
                      <a:pt x="55" y="5"/>
                      <a:pt x="55" y="5"/>
                    </a:cubicBezTo>
                    <a:cubicBezTo>
                      <a:pt x="55" y="5"/>
                      <a:pt x="55" y="5"/>
                      <a:pt x="55" y="6"/>
                    </a:cubicBezTo>
                    <a:cubicBezTo>
                      <a:pt x="54" y="6"/>
                      <a:pt x="54" y="6"/>
                      <a:pt x="53" y="6"/>
                    </a:cubicBezTo>
                    <a:cubicBezTo>
                      <a:pt x="53" y="6"/>
                      <a:pt x="53" y="6"/>
                      <a:pt x="53" y="6"/>
                    </a:cubicBezTo>
                    <a:cubicBezTo>
                      <a:pt x="53" y="6"/>
                      <a:pt x="53" y="6"/>
                      <a:pt x="52" y="6"/>
                    </a:cubicBezTo>
                    <a:cubicBezTo>
                      <a:pt x="52" y="6"/>
                      <a:pt x="52" y="6"/>
                      <a:pt x="52" y="6"/>
                    </a:cubicBezTo>
                    <a:cubicBezTo>
                      <a:pt x="52" y="6"/>
                      <a:pt x="52" y="6"/>
                      <a:pt x="52" y="6"/>
                    </a:cubicBezTo>
                    <a:cubicBezTo>
                      <a:pt x="52" y="6"/>
                      <a:pt x="52" y="6"/>
                      <a:pt x="52" y="6"/>
                    </a:cubicBezTo>
                    <a:cubicBezTo>
                      <a:pt x="51" y="6"/>
                      <a:pt x="51" y="6"/>
                      <a:pt x="51" y="6"/>
                    </a:cubicBezTo>
                    <a:cubicBezTo>
                      <a:pt x="50" y="6"/>
                      <a:pt x="50" y="6"/>
                      <a:pt x="50" y="6"/>
                    </a:cubicBezTo>
                    <a:cubicBezTo>
                      <a:pt x="49" y="6"/>
                      <a:pt x="49" y="7"/>
                      <a:pt x="49" y="7"/>
                    </a:cubicBezTo>
                    <a:cubicBezTo>
                      <a:pt x="49" y="7"/>
                      <a:pt x="49" y="7"/>
                      <a:pt x="49" y="7"/>
                    </a:cubicBezTo>
                    <a:cubicBezTo>
                      <a:pt x="48" y="7"/>
                      <a:pt x="48" y="7"/>
                      <a:pt x="47" y="7"/>
                    </a:cubicBezTo>
                    <a:cubicBezTo>
                      <a:pt x="47" y="7"/>
                      <a:pt x="47" y="7"/>
                      <a:pt x="46" y="7"/>
                    </a:cubicBezTo>
                    <a:cubicBezTo>
                      <a:pt x="46" y="7"/>
                      <a:pt x="46" y="6"/>
                      <a:pt x="46" y="6"/>
                    </a:cubicBezTo>
                    <a:cubicBezTo>
                      <a:pt x="46" y="6"/>
                      <a:pt x="45" y="6"/>
                      <a:pt x="45" y="6"/>
                    </a:cubicBezTo>
                    <a:cubicBezTo>
                      <a:pt x="45" y="6"/>
                      <a:pt x="45" y="6"/>
                      <a:pt x="44" y="6"/>
                    </a:cubicBezTo>
                    <a:cubicBezTo>
                      <a:pt x="44" y="6"/>
                      <a:pt x="44" y="6"/>
                      <a:pt x="44" y="6"/>
                    </a:cubicBezTo>
                    <a:cubicBezTo>
                      <a:pt x="43" y="6"/>
                      <a:pt x="43" y="6"/>
                      <a:pt x="43" y="6"/>
                    </a:cubicBezTo>
                    <a:cubicBezTo>
                      <a:pt x="42" y="6"/>
                      <a:pt x="42" y="6"/>
                      <a:pt x="42" y="6"/>
                    </a:cubicBezTo>
                    <a:cubicBezTo>
                      <a:pt x="41" y="6"/>
                      <a:pt x="41" y="6"/>
                      <a:pt x="41" y="7"/>
                    </a:cubicBezTo>
                    <a:cubicBezTo>
                      <a:pt x="41" y="7"/>
                      <a:pt x="41" y="7"/>
                      <a:pt x="41" y="7"/>
                    </a:cubicBezTo>
                    <a:cubicBezTo>
                      <a:pt x="41" y="7"/>
                      <a:pt x="41" y="8"/>
                      <a:pt x="40" y="8"/>
                    </a:cubicBezTo>
                    <a:cubicBezTo>
                      <a:pt x="40" y="8"/>
                      <a:pt x="40" y="8"/>
                      <a:pt x="39" y="8"/>
                    </a:cubicBezTo>
                    <a:cubicBezTo>
                      <a:pt x="39" y="8"/>
                      <a:pt x="39" y="8"/>
                      <a:pt x="39" y="8"/>
                    </a:cubicBezTo>
                    <a:cubicBezTo>
                      <a:pt x="39" y="7"/>
                      <a:pt x="38" y="8"/>
                      <a:pt x="38" y="8"/>
                    </a:cubicBezTo>
                    <a:cubicBezTo>
                      <a:pt x="38" y="8"/>
                      <a:pt x="38" y="8"/>
                      <a:pt x="38" y="8"/>
                    </a:cubicBezTo>
                    <a:cubicBezTo>
                      <a:pt x="38" y="8"/>
                      <a:pt x="38" y="8"/>
                      <a:pt x="37" y="8"/>
                    </a:cubicBezTo>
                    <a:cubicBezTo>
                      <a:pt x="37" y="8"/>
                      <a:pt x="37" y="8"/>
                      <a:pt x="37" y="8"/>
                    </a:cubicBezTo>
                    <a:cubicBezTo>
                      <a:pt x="37" y="9"/>
                      <a:pt x="37" y="9"/>
                      <a:pt x="37" y="9"/>
                    </a:cubicBezTo>
                    <a:cubicBezTo>
                      <a:pt x="37" y="9"/>
                      <a:pt x="36" y="9"/>
                      <a:pt x="36" y="9"/>
                    </a:cubicBezTo>
                    <a:cubicBezTo>
                      <a:pt x="36" y="9"/>
                      <a:pt x="36" y="9"/>
                      <a:pt x="36" y="9"/>
                    </a:cubicBezTo>
                    <a:cubicBezTo>
                      <a:pt x="36" y="9"/>
                      <a:pt x="35" y="9"/>
                      <a:pt x="35" y="9"/>
                    </a:cubicBezTo>
                    <a:cubicBezTo>
                      <a:pt x="35" y="9"/>
                      <a:pt x="35" y="10"/>
                      <a:pt x="35" y="10"/>
                    </a:cubicBezTo>
                    <a:cubicBezTo>
                      <a:pt x="35" y="10"/>
                      <a:pt x="34" y="10"/>
                      <a:pt x="34" y="10"/>
                    </a:cubicBezTo>
                    <a:cubicBezTo>
                      <a:pt x="34" y="10"/>
                      <a:pt x="34" y="10"/>
                      <a:pt x="33" y="10"/>
                    </a:cubicBezTo>
                    <a:cubicBezTo>
                      <a:pt x="33" y="10"/>
                      <a:pt x="32" y="10"/>
                      <a:pt x="32" y="10"/>
                    </a:cubicBezTo>
                    <a:cubicBezTo>
                      <a:pt x="31" y="10"/>
                      <a:pt x="31" y="10"/>
                      <a:pt x="31" y="10"/>
                    </a:cubicBezTo>
                    <a:cubicBezTo>
                      <a:pt x="31" y="11"/>
                      <a:pt x="31" y="11"/>
                      <a:pt x="31" y="11"/>
                    </a:cubicBezTo>
                    <a:cubicBezTo>
                      <a:pt x="31" y="11"/>
                      <a:pt x="30" y="11"/>
                      <a:pt x="30" y="11"/>
                    </a:cubicBezTo>
                    <a:cubicBezTo>
                      <a:pt x="30" y="11"/>
                      <a:pt x="29" y="11"/>
                      <a:pt x="29" y="11"/>
                    </a:cubicBezTo>
                    <a:cubicBezTo>
                      <a:pt x="29" y="11"/>
                      <a:pt x="29" y="11"/>
                      <a:pt x="28" y="12"/>
                    </a:cubicBezTo>
                    <a:cubicBezTo>
                      <a:pt x="28" y="12"/>
                      <a:pt x="28" y="12"/>
                      <a:pt x="28" y="12"/>
                    </a:cubicBezTo>
                    <a:cubicBezTo>
                      <a:pt x="28" y="12"/>
                      <a:pt x="28" y="12"/>
                      <a:pt x="28" y="13"/>
                    </a:cubicBezTo>
                    <a:cubicBezTo>
                      <a:pt x="28" y="13"/>
                      <a:pt x="27" y="13"/>
                      <a:pt x="27" y="13"/>
                    </a:cubicBezTo>
                    <a:cubicBezTo>
                      <a:pt x="27" y="13"/>
                      <a:pt x="27" y="13"/>
                      <a:pt x="27" y="13"/>
                    </a:cubicBezTo>
                    <a:cubicBezTo>
                      <a:pt x="27" y="13"/>
                      <a:pt x="26" y="13"/>
                      <a:pt x="26" y="13"/>
                    </a:cubicBezTo>
                    <a:cubicBezTo>
                      <a:pt x="27" y="14"/>
                      <a:pt x="27" y="14"/>
                      <a:pt x="26" y="14"/>
                    </a:cubicBezTo>
                    <a:cubicBezTo>
                      <a:pt x="26" y="14"/>
                      <a:pt x="26" y="14"/>
                      <a:pt x="25" y="14"/>
                    </a:cubicBezTo>
                    <a:cubicBezTo>
                      <a:pt x="25" y="14"/>
                      <a:pt x="25" y="14"/>
                      <a:pt x="24" y="14"/>
                    </a:cubicBezTo>
                    <a:cubicBezTo>
                      <a:pt x="24" y="14"/>
                      <a:pt x="23" y="14"/>
                      <a:pt x="23" y="15"/>
                    </a:cubicBezTo>
                    <a:cubicBezTo>
                      <a:pt x="23" y="15"/>
                      <a:pt x="23" y="15"/>
                      <a:pt x="23" y="15"/>
                    </a:cubicBezTo>
                    <a:cubicBezTo>
                      <a:pt x="23" y="15"/>
                      <a:pt x="23" y="15"/>
                      <a:pt x="23" y="16"/>
                    </a:cubicBezTo>
                    <a:cubicBezTo>
                      <a:pt x="23" y="16"/>
                      <a:pt x="22" y="16"/>
                      <a:pt x="21" y="16"/>
                    </a:cubicBezTo>
                    <a:cubicBezTo>
                      <a:pt x="21" y="16"/>
                      <a:pt x="21" y="16"/>
                      <a:pt x="20" y="16"/>
                    </a:cubicBezTo>
                    <a:cubicBezTo>
                      <a:pt x="20" y="16"/>
                      <a:pt x="20" y="16"/>
                      <a:pt x="19" y="16"/>
                    </a:cubicBezTo>
                    <a:cubicBezTo>
                      <a:pt x="19" y="16"/>
                      <a:pt x="19" y="16"/>
                      <a:pt x="19" y="16"/>
                    </a:cubicBezTo>
                    <a:cubicBezTo>
                      <a:pt x="19" y="17"/>
                      <a:pt x="19" y="17"/>
                      <a:pt x="19" y="17"/>
                    </a:cubicBezTo>
                    <a:cubicBezTo>
                      <a:pt x="19" y="17"/>
                      <a:pt x="19" y="17"/>
                      <a:pt x="19" y="17"/>
                    </a:cubicBezTo>
                    <a:cubicBezTo>
                      <a:pt x="20" y="17"/>
                      <a:pt x="20" y="17"/>
                      <a:pt x="20" y="17"/>
                    </a:cubicBezTo>
                    <a:cubicBezTo>
                      <a:pt x="21" y="17"/>
                      <a:pt x="22" y="18"/>
                      <a:pt x="22" y="18"/>
                    </a:cubicBezTo>
                    <a:cubicBezTo>
                      <a:pt x="21" y="18"/>
                      <a:pt x="21" y="18"/>
                      <a:pt x="20" y="18"/>
                    </a:cubicBezTo>
                    <a:cubicBezTo>
                      <a:pt x="20" y="18"/>
                      <a:pt x="20" y="19"/>
                      <a:pt x="19" y="19"/>
                    </a:cubicBezTo>
                    <a:cubicBezTo>
                      <a:pt x="19" y="19"/>
                      <a:pt x="20" y="19"/>
                      <a:pt x="20" y="19"/>
                    </a:cubicBezTo>
                    <a:cubicBezTo>
                      <a:pt x="21" y="19"/>
                      <a:pt x="21" y="19"/>
                      <a:pt x="21" y="19"/>
                    </a:cubicBezTo>
                    <a:cubicBezTo>
                      <a:pt x="21" y="19"/>
                      <a:pt x="22" y="19"/>
                      <a:pt x="22" y="20"/>
                    </a:cubicBezTo>
                    <a:cubicBezTo>
                      <a:pt x="22" y="20"/>
                      <a:pt x="22" y="20"/>
                      <a:pt x="21" y="20"/>
                    </a:cubicBezTo>
                    <a:cubicBezTo>
                      <a:pt x="21" y="20"/>
                      <a:pt x="21" y="20"/>
                      <a:pt x="21" y="20"/>
                    </a:cubicBezTo>
                    <a:cubicBezTo>
                      <a:pt x="20" y="20"/>
                      <a:pt x="20" y="20"/>
                      <a:pt x="19" y="20"/>
                    </a:cubicBezTo>
                    <a:cubicBezTo>
                      <a:pt x="19" y="20"/>
                      <a:pt x="19" y="20"/>
                      <a:pt x="19" y="20"/>
                    </a:cubicBezTo>
                    <a:cubicBezTo>
                      <a:pt x="18" y="20"/>
                      <a:pt x="18" y="20"/>
                      <a:pt x="18" y="21"/>
                    </a:cubicBezTo>
                    <a:cubicBezTo>
                      <a:pt x="18" y="21"/>
                      <a:pt x="18" y="21"/>
                      <a:pt x="18" y="21"/>
                    </a:cubicBezTo>
                    <a:cubicBezTo>
                      <a:pt x="18" y="21"/>
                      <a:pt x="20" y="21"/>
                      <a:pt x="20" y="22"/>
                    </a:cubicBezTo>
                    <a:cubicBezTo>
                      <a:pt x="19" y="22"/>
                      <a:pt x="19" y="22"/>
                      <a:pt x="19" y="22"/>
                    </a:cubicBezTo>
                    <a:cubicBezTo>
                      <a:pt x="18" y="22"/>
                      <a:pt x="18" y="22"/>
                      <a:pt x="18" y="22"/>
                    </a:cubicBezTo>
                    <a:cubicBezTo>
                      <a:pt x="17" y="22"/>
                      <a:pt x="17" y="23"/>
                      <a:pt x="17" y="23"/>
                    </a:cubicBezTo>
                    <a:cubicBezTo>
                      <a:pt x="18" y="23"/>
                      <a:pt x="18" y="23"/>
                      <a:pt x="18" y="23"/>
                    </a:cubicBezTo>
                    <a:cubicBezTo>
                      <a:pt x="18" y="24"/>
                      <a:pt x="16" y="23"/>
                      <a:pt x="16" y="24"/>
                    </a:cubicBezTo>
                    <a:cubicBezTo>
                      <a:pt x="16" y="24"/>
                      <a:pt x="17" y="24"/>
                      <a:pt x="17" y="24"/>
                    </a:cubicBezTo>
                    <a:cubicBezTo>
                      <a:pt x="17" y="24"/>
                      <a:pt x="17" y="25"/>
                      <a:pt x="17" y="25"/>
                    </a:cubicBezTo>
                    <a:cubicBezTo>
                      <a:pt x="17" y="25"/>
                      <a:pt x="16" y="24"/>
                      <a:pt x="16" y="25"/>
                    </a:cubicBezTo>
                    <a:cubicBezTo>
                      <a:pt x="15" y="25"/>
                      <a:pt x="14" y="25"/>
                      <a:pt x="14" y="25"/>
                    </a:cubicBezTo>
                    <a:cubicBezTo>
                      <a:pt x="14" y="26"/>
                      <a:pt x="14" y="26"/>
                      <a:pt x="14" y="26"/>
                    </a:cubicBezTo>
                    <a:cubicBezTo>
                      <a:pt x="14" y="26"/>
                      <a:pt x="13" y="26"/>
                      <a:pt x="13" y="26"/>
                    </a:cubicBezTo>
                    <a:cubicBezTo>
                      <a:pt x="13" y="26"/>
                      <a:pt x="12" y="26"/>
                      <a:pt x="12" y="27"/>
                    </a:cubicBezTo>
                    <a:cubicBezTo>
                      <a:pt x="11" y="27"/>
                      <a:pt x="11" y="27"/>
                      <a:pt x="11" y="27"/>
                    </a:cubicBezTo>
                    <a:cubicBezTo>
                      <a:pt x="11" y="28"/>
                      <a:pt x="10" y="28"/>
                      <a:pt x="10" y="28"/>
                    </a:cubicBezTo>
                    <a:cubicBezTo>
                      <a:pt x="10" y="28"/>
                      <a:pt x="10" y="28"/>
                      <a:pt x="10" y="28"/>
                    </a:cubicBezTo>
                    <a:cubicBezTo>
                      <a:pt x="10" y="28"/>
                      <a:pt x="10" y="28"/>
                      <a:pt x="10" y="28"/>
                    </a:cubicBezTo>
                    <a:cubicBezTo>
                      <a:pt x="11" y="29"/>
                      <a:pt x="11" y="29"/>
                      <a:pt x="12" y="29"/>
                    </a:cubicBezTo>
                    <a:cubicBezTo>
                      <a:pt x="12" y="29"/>
                      <a:pt x="12" y="29"/>
                      <a:pt x="13" y="29"/>
                    </a:cubicBezTo>
                    <a:cubicBezTo>
                      <a:pt x="13" y="29"/>
                      <a:pt x="13" y="29"/>
                      <a:pt x="14" y="28"/>
                    </a:cubicBezTo>
                    <a:cubicBezTo>
                      <a:pt x="14" y="28"/>
                      <a:pt x="15" y="28"/>
                      <a:pt x="16" y="28"/>
                    </a:cubicBezTo>
                    <a:cubicBezTo>
                      <a:pt x="16" y="28"/>
                      <a:pt x="15" y="28"/>
                      <a:pt x="15" y="28"/>
                    </a:cubicBezTo>
                    <a:cubicBezTo>
                      <a:pt x="15" y="28"/>
                      <a:pt x="15" y="29"/>
                      <a:pt x="15" y="29"/>
                    </a:cubicBezTo>
                    <a:cubicBezTo>
                      <a:pt x="14" y="29"/>
                      <a:pt x="14" y="29"/>
                      <a:pt x="14" y="29"/>
                    </a:cubicBezTo>
                    <a:cubicBezTo>
                      <a:pt x="14" y="29"/>
                      <a:pt x="13" y="29"/>
                      <a:pt x="13" y="29"/>
                    </a:cubicBezTo>
                    <a:cubicBezTo>
                      <a:pt x="13" y="29"/>
                      <a:pt x="13" y="29"/>
                      <a:pt x="13" y="30"/>
                    </a:cubicBezTo>
                    <a:cubicBezTo>
                      <a:pt x="13" y="30"/>
                      <a:pt x="13" y="30"/>
                      <a:pt x="12" y="30"/>
                    </a:cubicBezTo>
                    <a:cubicBezTo>
                      <a:pt x="12" y="30"/>
                      <a:pt x="12" y="30"/>
                      <a:pt x="12" y="31"/>
                    </a:cubicBezTo>
                    <a:cubicBezTo>
                      <a:pt x="12" y="31"/>
                      <a:pt x="11" y="31"/>
                      <a:pt x="11" y="31"/>
                    </a:cubicBezTo>
                    <a:cubicBezTo>
                      <a:pt x="11" y="31"/>
                      <a:pt x="11" y="32"/>
                      <a:pt x="11" y="32"/>
                    </a:cubicBezTo>
                    <a:cubicBezTo>
                      <a:pt x="11" y="32"/>
                      <a:pt x="11" y="32"/>
                      <a:pt x="11" y="32"/>
                    </a:cubicBezTo>
                    <a:cubicBezTo>
                      <a:pt x="11" y="32"/>
                      <a:pt x="10" y="32"/>
                      <a:pt x="10" y="32"/>
                    </a:cubicBezTo>
                    <a:cubicBezTo>
                      <a:pt x="10" y="32"/>
                      <a:pt x="9" y="32"/>
                      <a:pt x="9" y="32"/>
                    </a:cubicBezTo>
                    <a:cubicBezTo>
                      <a:pt x="9" y="32"/>
                      <a:pt x="9" y="32"/>
                      <a:pt x="9" y="32"/>
                    </a:cubicBezTo>
                    <a:cubicBezTo>
                      <a:pt x="8" y="32"/>
                      <a:pt x="8" y="32"/>
                      <a:pt x="8" y="32"/>
                    </a:cubicBezTo>
                    <a:cubicBezTo>
                      <a:pt x="8" y="33"/>
                      <a:pt x="8" y="33"/>
                      <a:pt x="8" y="33"/>
                    </a:cubicBezTo>
                    <a:cubicBezTo>
                      <a:pt x="8" y="33"/>
                      <a:pt x="8" y="33"/>
                      <a:pt x="8" y="33"/>
                    </a:cubicBezTo>
                    <a:cubicBezTo>
                      <a:pt x="8" y="33"/>
                      <a:pt x="8" y="34"/>
                      <a:pt x="8" y="35"/>
                    </a:cubicBezTo>
                    <a:cubicBezTo>
                      <a:pt x="7" y="35"/>
                      <a:pt x="7" y="35"/>
                      <a:pt x="6" y="35"/>
                    </a:cubicBezTo>
                    <a:cubicBezTo>
                      <a:pt x="6" y="35"/>
                      <a:pt x="5" y="35"/>
                      <a:pt x="5" y="35"/>
                    </a:cubicBezTo>
                    <a:cubicBezTo>
                      <a:pt x="5" y="35"/>
                      <a:pt x="5" y="36"/>
                      <a:pt x="5" y="37"/>
                    </a:cubicBezTo>
                    <a:cubicBezTo>
                      <a:pt x="5" y="37"/>
                      <a:pt x="6" y="37"/>
                      <a:pt x="6" y="37"/>
                    </a:cubicBezTo>
                    <a:cubicBezTo>
                      <a:pt x="6" y="37"/>
                      <a:pt x="6" y="37"/>
                      <a:pt x="6" y="37"/>
                    </a:cubicBezTo>
                    <a:cubicBezTo>
                      <a:pt x="6" y="38"/>
                      <a:pt x="6" y="38"/>
                      <a:pt x="6" y="38"/>
                    </a:cubicBezTo>
                    <a:cubicBezTo>
                      <a:pt x="6" y="38"/>
                      <a:pt x="6" y="38"/>
                      <a:pt x="6" y="38"/>
                    </a:cubicBezTo>
                    <a:cubicBezTo>
                      <a:pt x="6" y="38"/>
                      <a:pt x="6" y="38"/>
                      <a:pt x="6" y="38"/>
                    </a:cubicBezTo>
                    <a:cubicBezTo>
                      <a:pt x="6" y="38"/>
                      <a:pt x="6" y="39"/>
                      <a:pt x="6" y="39"/>
                    </a:cubicBezTo>
                    <a:cubicBezTo>
                      <a:pt x="6" y="39"/>
                      <a:pt x="6" y="39"/>
                      <a:pt x="6" y="39"/>
                    </a:cubicBezTo>
                    <a:cubicBezTo>
                      <a:pt x="6" y="39"/>
                      <a:pt x="6" y="39"/>
                      <a:pt x="6" y="39"/>
                    </a:cubicBezTo>
                    <a:cubicBezTo>
                      <a:pt x="6" y="39"/>
                      <a:pt x="6" y="39"/>
                      <a:pt x="6" y="40"/>
                    </a:cubicBezTo>
                    <a:cubicBezTo>
                      <a:pt x="6" y="40"/>
                      <a:pt x="5" y="40"/>
                      <a:pt x="5" y="40"/>
                    </a:cubicBezTo>
                    <a:cubicBezTo>
                      <a:pt x="5" y="40"/>
                      <a:pt x="5" y="40"/>
                      <a:pt x="4" y="40"/>
                    </a:cubicBezTo>
                    <a:cubicBezTo>
                      <a:pt x="4" y="40"/>
                      <a:pt x="4" y="41"/>
                      <a:pt x="4" y="41"/>
                    </a:cubicBezTo>
                    <a:cubicBezTo>
                      <a:pt x="4" y="41"/>
                      <a:pt x="4" y="41"/>
                      <a:pt x="4" y="41"/>
                    </a:cubicBezTo>
                    <a:cubicBezTo>
                      <a:pt x="3" y="41"/>
                      <a:pt x="3" y="41"/>
                      <a:pt x="3" y="41"/>
                    </a:cubicBezTo>
                    <a:cubicBezTo>
                      <a:pt x="2" y="41"/>
                      <a:pt x="2" y="41"/>
                      <a:pt x="2" y="42"/>
                    </a:cubicBezTo>
                    <a:cubicBezTo>
                      <a:pt x="1" y="42"/>
                      <a:pt x="1" y="42"/>
                      <a:pt x="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52" name="Freeform 164"/>
              <p:cNvSpPr>
                <a:spLocks/>
              </p:cNvSpPr>
              <p:nvPr/>
            </p:nvSpPr>
            <p:spPr bwMode="auto">
              <a:xfrm>
                <a:off x="928" y="1366"/>
                <a:ext cx="2" cy="2"/>
              </a:xfrm>
              <a:custGeom>
                <a:avLst/>
                <a:gdLst>
                  <a:gd name="T0" fmla="*/ 2 w 3"/>
                  <a:gd name="T1" fmla="*/ 0 h 3"/>
                  <a:gd name="T2" fmla="*/ 1 w 3"/>
                  <a:gd name="T3" fmla="*/ 0 h 3"/>
                  <a:gd name="T4" fmla="*/ 0 w 3"/>
                  <a:gd name="T5" fmla="*/ 1 h 3"/>
                  <a:gd name="T6" fmla="*/ 1 w 3"/>
                  <a:gd name="T7" fmla="*/ 2 h 3"/>
                  <a:gd name="T8" fmla="*/ 1 w 3"/>
                  <a:gd name="T9" fmla="*/ 2 h 3"/>
                  <a:gd name="T10" fmla="*/ 2 w 3"/>
                  <a:gd name="T11" fmla="*/ 3 h 3"/>
                  <a:gd name="T12" fmla="*/ 3 w 3"/>
                  <a:gd name="T13" fmla="*/ 3 h 3"/>
                  <a:gd name="T14" fmla="*/ 3 w 3"/>
                  <a:gd name="T15" fmla="*/ 3 h 3"/>
                  <a:gd name="T16" fmla="*/ 3 w 3"/>
                  <a:gd name="T17" fmla="*/ 2 h 3"/>
                  <a:gd name="T18" fmla="*/ 3 w 3"/>
                  <a:gd name="T19" fmla="*/ 2 h 3"/>
                  <a:gd name="T20" fmla="*/ 3 w 3"/>
                  <a:gd name="T21" fmla="*/ 1 h 3"/>
                  <a:gd name="T22" fmla="*/ 2 w 3"/>
                  <a:gd name="T23" fmla="*/ 0 h 3"/>
                  <a:gd name="T24" fmla="*/ 2 w 3"/>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2" y="0"/>
                    </a:moveTo>
                    <a:cubicBezTo>
                      <a:pt x="1" y="0"/>
                      <a:pt x="1" y="0"/>
                      <a:pt x="1" y="0"/>
                    </a:cubicBezTo>
                    <a:cubicBezTo>
                      <a:pt x="1" y="0"/>
                      <a:pt x="0" y="0"/>
                      <a:pt x="0" y="1"/>
                    </a:cubicBezTo>
                    <a:cubicBezTo>
                      <a:pt x="0" y="1"/>
                      <a:pt x="0" y="1"/>
                      <a:pt x="1" y="2"/>
                    </a:cubicBezTo>
                    <a:cubicBezTo>
                      <a:pt x="1" y="2"/>
                      <a:pt x="1" y="2"/>
                      <a:pt x="1" y="2"/>
                    </a:cubicBezTo>
                    <a:cubicBezTo>
                      <a:pt x="2" y="2"/>
                      <a:pt x="2" y="3"/>
                      <a:pt x="2" y="3"/>
                    </a:cubicBezTo>
                    <a:cubicBezTo>
                      <a:pt x="3" y="3"/>
                      <a:pt x="3" y="3"/>
                      <a:pt x="3" y="3"/>
                    </a:cubicBezTo>
                    <a:cubicBezTo>
                      <a:pt x="3" y="3"/>
                      <a:pt x="3" y="3"/>
                      <a:pt x="3" y="3"/>
                    </a:cubicBezTo>
                    <a:cubicBezTo>
                      <a:pt x="3" y="2"/>
                      <a:pt x="3" y="2"/>
                      <a:pt x="3" y="2"/>
                    </a:cubicBezTo>
                    <a:cubicBezTo>
                      <a:pt x="3" y="2"/>
                      <a:pt x="3" y="2"/>
                      <a:pt x="3" y="2"/>
                    </a:cubicBezTo>
                    <a:cubicBezTo>
                      <a:pt x="3" y="2"/>
                      <a:pt x="3" y="2"/>
                      <a:pt x="3" y="1"/>
                    </a:cubicBezTo>
                    <a:cubicBezTo>
                      <a:pt x="3" y="1"/>
                      <a:pt x="3" y="1"/>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53" name="Freeform 165"/>
              <p:cNvSpPr>
                <a:spLocks/>
              </p:cNvSpPr>
              <p:nvPr/>
            </p:nvSpPr>
            <p:spPr bwMode="auto">
              <a:xfrm>
                <a:off x="944" y="1370"/>
                <a:ext cx="5" cy="3"/>
              </a:xfrm>
              <a:custGeom>
                <a:avLst/>
                <a:gdLst>
                  <a:gd name="T0" fmla="*/ 1 w 9"/>
                  <a:gd name="T1" fmla="*/ 2 h 6"/>
                  <a:gd name="T2" fmla="*/ 1 w 9"/>
                  <a:gd name="T3" fmla="*/ 2 h 6"/>
                  <a:gd name="T4" fmla="*/ 1 w 9"/>
                  <a:gd name="T5" fmla="*/ 2 h 6"/>
                  <a:gd name="T6" fmla="*/ 1 w 9"/>
                  <a:gd name="T7" fmla="*/ 2 h 6"/>
                  <a:gd name="T8" fmla="*/ 0 w 9"/>
                  <a:gd name="T9" fmla="*/ 2 h 6"/>
                  <a:gd name="T10" fmla="*/ 0 w 9"/>
                  <a:gd name="T11" fmla="*/ 3 h 6"/>
                  <a:gd name="T12" fmla="*/ 1 w 9"/>
                  <a:gd name="T13" fmla="*/ 4 h 6"/>
                  <a:gd name="T14" fmla="*/ 3 w 9"/>
                  <a:gd name="T15" fmla="*/ 5 h 6"/>
                  <a:gd name="T16" fmla="*/ 5 w 9"/>
                  <a:gd name="T17" fmla="*/ 5 h 6"/>
                  <a:gd name="T18" fmla="*/ 5 w 9"/>
                  <a:gd name="T19" fmla="*/ 5 h 6"/>
                  <a:gd name="T20" fmla="*/ 7 w 9"/>
                  <a:gd name="T21" fmla="*/ 5 h 6"/>
                  <a:gd name="T22" fmla="*/ 8 w 9"/>
                  <a:gd name="T23" fmla="*/ 4 h 6"/>
                  <a:gd name="T24" fmla="*/ 6 w 9"/>
                  <a:gd name="T25" fmla="*/ 2 h 6"/>
                  <a:gd name="T26" fmla="*/ 4 w 9"/>
                  <a:gd name="T27" fmla="*/ 1 h 6"/>
                  <a:gd name="T28" fmla="*/ 3 w 9"/>
                  <a:gd name="T29" fmla="*/ 1 h 6"/>
                  <a:gd name="T30" fmla="*/ 3 w 9"/>
                  <a:gd name="T31" fmla="*/ 0 h 6"/>
                  <a:gd name="T32" fmla="*/ 2 w 9"/>
                  <a:gd name="T33" fmla="*/ 0 h 6"/>
                  <a:gd name="T34" fmla="*/ 1 w 9"/>
                  <a:gd name="T35" fmla="*/ 1 h 6"/>
                  <a:gd name="T36" fmla="*/ 0 w 9"/>
                  <a:gd name="T37" fmla="*/ 1 h 6"/>
                  <a:gd name="T38" fmla="*/ 1 w 9"/>
                  <a:gd name="T39" fmla="*/ 2 h 6"/>
                  <a:gd name="T40" fmla="*/ 1 w 9"/>
                  <a:gd name="T4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1" y="2"/>
                    </a:moveTo>
                    <a:cubicBezTo>
                      <a:pt x="1" y="2"/>
                      <a:pt x="1" y="2"/>
                      <a:pt x="1" y="2"/>
                    </a:cubicBezTo>
                    <a:cubicBezTo>
                      <a:pt x="1" y="2"/>
                      <a:pt x="1" y="2"/>
                      <a:pt x="1" y="2"/>
                    </a:cubicBezTo>
                    <a:cubicBezTo>
                      <a:pt x="1" y="2"/>
                      <a:pt x="1" y="2"/>
                      <a:pt x="1" y="2"/>
                    </a:cubicBezTo>
                    <a:cubicBezTo>
                      <a:pt x="1" y="2"/>
                      <a:pt x="0" y="2"/>
                      <a:pt x="0" y="2"/>
                    </a:cubicBezTo>
                    <a:cubicBezTo>
                      <a:pt x="0" y="2"/>
                      <a:pt x="0" y="3"/>
                      <a:pt x="0" y="3"/>
                    </a:cubicBezTo>
                    <a:cubicBezTo>
                      <a:pt x="0" y="3"/>
                      <a:pt x="1" y="4"/>
                      <a:pt x="1" y="4"/>
                    </a:cubicBezTo>
                    <a:cubicBezTo>
                      <a:pt x="2" y="4"/>
                      <a:pt x="2" y="5"/>
                      <a:pt x="3" y="5"/>
                    </a:cubicBezTo>
                    <a:cubicBezTo>
                      <a:pt x="4" y="5"/>
                      <a:pt x="4" y="5"/>
                      <a:pt x="5" y="5"/>
                    </a:cubicBezTo>
                    <a:cubicBezTo>
                      <a:pt x="5" y="5"/>
                      <a:pt x="5" y="5"/>
                      <a:pt x="5" y="5"/>
                    </a:cubicBezTo>
                    <a:cubicBezTo>
                      <a:pt x="5" y="6"/>
                      <a:pt x="7" y="6"/>
                      <a:pt x="7" y="5"/>
                    </a:cubicBezTo>
                    <a:cubicBezTo>
                      <a:pt x="8" y="5"/>
                      <a:pt x="9" y="5"/>
                      <a:pt x="8" y="4"/>
                    </a:cubicBezTo>
                    <a:cubicBezTo>
                      <a:pt x="8" y="3"/>
                      <a:pt x="7" y="2"/>
                      <a:pt x="6" y="2"/>
                    </a:cubicBezTo>
                    <a:cubicBezTo>
                      <a:pt x="5" y="2"/>
                      <a:pt x="5" y="2"/>
                      <a:pt x="4" y="1"/>
                    </a:cubicBezTo>
                    <a:cubicBezTo>
                      <a:pt x="4" y="1"/>
                      <a:pt x="4" y="1"/>
                      <a:pt x="3" y="1"/>
                    </a:cubicBezTo>
                    <a:cubicBezTo>
                      <a:pt x="3" y="1"/>
                      <a:pt x="3" y="1"/>
                      <a:pt x="3" y="0"/>
                    </a:cubicBezTo>
                    <a:cubicBezTo>
                      <a:pt x="2" y="0"/>
                      <a:pt x="2" y="0"/>
                      <a:pt x="2" y="0"/>
                    </a:cubicBezTo>
                    <a:cubicBezTo>
                      <a:pt x="2" y="0"/>
                      <a:pt x="1" y="0"/>
                      <a:pt x="1" y="1"/>
                    </a:cubicBezTo>
                    <a:cubicBezTo>
                      <a:pt x="1" y="1"/>
                      <a:pt x="1" y="1"/>
                      <a:pt x="0" y="1"/>
                    </a:cubicBezTo>
                    <a:cubicBezTo>
                      <a:pt x="0"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54" name="Freeform 166"/>
              <p:cNvSpPr>
                <a:spLocks/>
              </p:cNvSpPr>
              <p:nvPr/>
            </p:nvSpPr>
            <p:spPr bwMode="auto">
              <a:xfrm>
                <a:off x="824" y="1321"/>
                <a:ext cx="26" cy="19"/>
              </a:xfrm>
              <a:custGeom>
                <a:avLst/>
                <a:gdLst>
                  <a:gd name="T0" fmla="*/ 4 w 45"/>
                  <a:gd name="T1" fmla="*/ 8 h 31"/>
                  <a:gd name="T2" fmla="*/ 4 w 45"/>
                  <a:gd name="T3" fmla="*/ 8 h 31"/>
                  <a:gd name="T4" fmla="*/ 6 w 45"/>
                  <a:gd name="T5" fmla="*/ 11 h 31"/>
                  <a:gd name="T6" fmla="*/ 2 w 45"/>
                  <a:gd name="T7" fmla="*/ 9 h 31"/>
                  <a:gd name="T8" fmla="*/ 5 w 45"/>
                  <a:gd name="T9" fmla="*/ 14 h 31"/>
                  <a:gd name="T10" fmla="*/ 6 w 45"/>
                  <a:gd name="T11" fmla="*/ 14 h 31"/>
                  <a:gd name="T12" fmla="*/ 10 w 45"/>
                  <a:gd name="T13" fmla="*/ 17 h 31"/>
                  <a:gd name="T14" fmla="*/ 14 w 45"/>
                  <a:gd name="T15" fmla="*/ 16 h 31"/>
                  <a:gd name="T16" fmla="*/ 15 w 45"/>
                  <a:gd name="T17" fmla="*/ 14 h 31"/>
                  <a:gd name="T18" fmla="*/ 17 w 45"/>
                  <a:gd name="T19" fmla="*/ 14 h 31"/>
                  <a:gd name="T20" fmla="*/ 19 w 45"/>
                  <a:gd name="T21" fmla="*/ 11 h 31"/>
                  <a:gd name="T22" fmla="*/ 20 w 45"/>
                  <a:gd name="T23" fmla="*/ 15 h 31"/>
                  <a:gd name="T24" fmla="*/ 24 w 45"/>
                  <a:gd name="T25" fmla="*/ 13 h 31"/>
                  <a:gd name="T26" fmla="*/ 25 w 45"/>
                  <a:gd name="T27" fmla="*/ 15 h 31"/>
                  <a:gd name="T28" fmla="*/ 26 w 45"/>
                  <a:gd name="T29" fmla="*/ 16 h 31"/>
                  <a:gd name="T30" fmla="*/ 21 w 45"/>
                  <a:gd name="T31" fmla="*/ 15 h 31"/>
                  <a:gd name="T32" fmla="*/ 17 w 45"/>
                  <a:gd name="T33" fmla="*/ 18 h 31"/>
                  <a:gd name="T34" fmla="*/ 14 w 45"/>
                  <a:gd name="T35" fmla="*/ 19 h 31"/>
                  <a:gd name="T36" fmla="*/ 11 w 45"/>
                  <a:gd name="T37" fmla="*/ 19 h 31"/>
                  <a:gd name="T38" fmla="*/ 14 w 45"/>
                  <a:gd name="T39" fmla="*/ 21 h 31"/>
                  <a:gd name="T40" fmla="*/ 20 w 45"/>
                  <a:gd name="T41" fmla="*/ 20 h 31"/>
                  <a:gd name="T42" fmla="*/ 26 w 45"/>
                  <a:gd name="T43" fmla="*/ 19 h 31"/>
                  <a:gd name="T44" fmla="*/ 22 w 45"/>
                  <a:gd name="T45" fmla="*/ 21 h 31"/>
                  <a:gd name="T46" fmla="*/ 18 w 45"/>
                  <a:gd name="T47" fmla="*/ 22 h 31"/>
                  <a:gd name="T48" fmla="*/ 21 w 45"/>
                  <a:gd name="T49" fmla="*/ 24 h 31"/>
                  <a:gd name="T50" fmla="*/ 16 w 45"/>
                  <a:gd name="T51" fmla="*/ 22 h 31"/>
                  <a:gd name="T52" fmla="*/ 14 w 45"/>
                  <a:gd name="T53" fmla="*/ 25 h 31"/>
                  <a:gd name="T54" fmla="*/ 17 w 45"/>
                  <a:gd name="T55" fmla="*/ 27 h 31"/>
                  <a:gd name="T56" fmla="*/ 22 w 45"/>
                  <a:gd name="T57" fmla="*/ 27 h 31"/>
                  <a:gd name="T58" fmla="*/ 20 w 45"/>
                  <a:gd name="T59" fmla="*/ 29 h 31"/>
                  <a:gd name="T60" fmla="*/ 25 w 45"/>
                  <a:gd name="T61" fmla="*/ 31 h 31"/>
                  <a:gd name="T62" fmla="*/ 28 w 45"/>
                  <a:gd name="T63" fmla="*/ 29 h 31"/>
                  <a:gd name="T64" fmla="*/ 28 w 45"/>
                  <a:gd name="T65" fmla="*/ 26 h 31"/>
                  <a:gd name="T66" fmla="*/ 31 w 45"/>
                  <a:gd name="T67" fmla="*/ 24 h 31"/>
                  <a:gd name="T68" fmla="*/ 32 w 45"/>
                  <a:gd name="T69" fmla="*/ 21 h 31"/>
                  <a:gd name="T70" fmla="*/ 34 w 45"/>
                  <a:gd name="T71" fmla="*/ 18 h 31"/>
                  <a:gd name="T72" fmla="*/ 36 w 45"/>
                  <a:gd name="T73" fmla="*/ 16 h 31"/>
                  <a:gd name="T74" fmla="*/ 39 w 45"/>
                  <a:gd name="T75" fmla="*/ 13 h 31"/>
                  <a:gd name="T76" fmla="*/ 43 w 45"/>
                  <a:gd name="T77" fmla="*/ 13 h 31"/>
                  <a:gd name="T78" fmla="*/ 45 w 45"/>
                  <a:gd name="T79" fmla="*/ 10 h 31"/>
                  <a:gd name="T80" fmla="*/ 42 w 45"/>
                  <a:gd name="T81" fmla="*/ 9 h 31"/>
                  <a:gd name="T82" fmla="*/ 38 w 45"/>
                  <a:gd name="T83" fmla="*/ 9 h 31"/>
                  <a:gd name="T84" fmla="*/ 33 w 45"/>
                  <a:gd name="T85" fmla="*/ 7 h 31"/>
                  <a:gd name="T86" fmla="*/ 33 w 45"/>
                  <a:gd name="T87" fmla="*/ 3 h 31"/>
                  <a:gd name="T88" fmla="*/ 29 w 45"/>
                  <a:gd name="T89" fmla="*/ 5 h 31"/>
                  <a:gd name="T90" fmla="*/ 30 w 45"/>
                  <a:gd name="T91" fmla="*/ 1 h 31"/>
                  <a:gd name="T92" fmla="*/ 26 w 45"/>
                  <a:gd name="T93" fmla="*/ 1 h 31"/>
                  <a:gd name="T94" fmla="*/ 23 w 45"/>
                  <a:gd name="T95" fmla="*/ 0 h 31"/>
                  <a:gd name="T96" fmla="*/ 22 w 45"/>
                  <a:gd name="T97" fmla="*/ 4 h 31"/>
                  <a:gd name="T98" fmla="*/ 24 w 45"/>
                  <a:gd name="T99" fmla="*/ 9 h 31"/>
                  <a:gd name="T100" fmla="*/ 21 w 45"/>
                  <a:gd name="T101" fmla="*/ 6 h 31"/>
                  <a:gd name="T102" fmla="*/ 17 w 45"/>
                  <a:gd name="T103" fmla="*/ 1 h 31"/>
                  <a:gd name="T104" fmla="*/ 14 w 45"/>
                  <a:gd name="T105" fmla="*/ 4 h 31"/>
                  <a:gd name="T106" fmla="*/ 14 w 45"/>
                  <a:gd name="T107" fmla="*/ 6 h 31"/>
                  <a:gd name="T108" fmla="*/ 9 w 45"/>
                  <a:gd name="T109" fmla="*/ 4 h 31"/>
                  <a:gd name="T110" fmla="*/ 14 w 45"/>
                  <a:gd name="T111" fmla="*/ 3 h 31"/>
                  <a:gd name="T112" fmla="*/ 9 w 45"/>
                  <a:gd name="T113" fmla="*/ 2 h 31"/>
                  <a:gd name="T114" fmla="*/ 6 w 45"/>
                  <a:gd name="T115" fmla="*/ 3 h 31"/>
                  <a:gd name="T116" fmla="*/ 2 w 45"/>
                  <a:gd name="T117" fmla="*/ 3 h 31"/>
                  <a:gd name="T118" fmla="*/ 2 w 45"/>
                  <a:gd name="T11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31">
                    <a:moveTo>
                      <a:pt x="2" y="8"/>
                    </a:moveTo>
                    <a:cubicBezTo>
                      <a:pt x="3" y="8"/>
                      <a:pt x="3" y="8"/>
                      <a:pt x="3" y="8"/>
                    </a:cubicBezTo>
                    <a:cubicBezTo>
                      <a:pt x="4" y="8"/>
                      <a:pt x="4" y="8"/>
                      <a:pt x="4" y="8"/>
                    </a:cubicBezTo>
                    <a:cubicBezTo>
                      <a:pt x="4" y="7"/>
                      <a:pt x="4" y="7"/>
                      <a:pt x="4" y="7"/>
                    </a:cubicBezTo>
                    <a:cubicBezTo>
                      <a:pt x="5" y="7"/>
                      <a:pt x="5" y="7"/>
                      <a:pt x="5" y="7"/>
                    </a:cubicBezTo>
                    <a:cubicBezTo>
                      <a:pt x="4" y="8"/>
                      <a:pt x="4" y="8"/>
                      <a:pt x="4" y="8"/>
                    </a:cubicBezTo>
                    <a:cubicBezTo>
                      <a:pt x="4" y="10"/>
                      <a:pt x="4" y="10"/>
                      <a:pt x="4" y="10"/>
                    </a:cubicBezTo>
                    <a:cubicBezTo>
                      <a:pt x="5" y="10"/>
                      <a:pt x="5" y="10"/>
                      <a:pt x="5" y="10"/>
                    </a:cubicBezTo>
                    <a:cubicBezTo>
                      <a:pt x="6" y="11"/>
                      <a:pt x="6" y="11"/>
                      <a:pt x="6" y="11"/>
                    </a:cubicBezTo>
                    <a:cubicBezTo>
                      <a:pt x="4" y="10"/>
                      <a:pt x="4" y="10"/>
                      <a:pt x="4" y="10"/>
                    </a:cubicBezTo>
                    <a:cubicBezTo>
                      <a:pt x="3" y="10"/>
                      <a:pt x="3" y="10"/>
                      <a:pt x="3" y="10"/>
                    </a:cubicBezTo>
                    <a:cubicBezTo>
                      <a:pt x="2" y="9"/>
                      <a:pt x="2" y="9"/>
                      <a:pt x="2" y="9"/>
                    </a:cubicBezTo>
                    <a:cubicBezTo>
                      <a:pt x="4" y="11"/>
                      <a:pt x="4" y="11"/>
                      <a:pt x="4" y="11"/>
                    </a:cubicBezTo>
                    <a:cubicBezTo>
                      <a:pt x="4" y="12"/>
                      <a:pt x="4" y="12"/>
                      <a:pt x="4" y="12"/>
                    </a:cubicBezTo>
                    <a:cubicBezTo>
                      <a:pt x="5" y="14"/>
                      <a:pt x="5" y="14"/>
                      <a:pt x="5" y="14"/>
                    </a:cubicBezTo>
                    <a:cubicBezTo>
                      <a:pt x="6" y="14"/>
                      <a:pt x="6" y="14"/>
                      <a:pt x="6" y="14"/>
                    </a:cubicBezTo>
                    <a:cubicBezTo>
                      <a:pt x="8" y="14"/>
                      <a:pt x="8" y="14"/>
                      <a:pt x="8" y="14"/>
                    </a:cubicBezTo>
                    <a:cubicBezTo>
                      <a:pt x="6" y="14"/>
                      <a:pt x="6" y="14"/>
                      <a:pt x="6" y="14"/>
                    </a:cubicBezTo>
                    <a:cubicBezTo>
                      <a:pt x="8" y="16"/>
                      <a:pt x="8" y="16"/>
                      <a:pt x="8" y="16"/>
                    </a:cubicBezTo>
                    <a:cubicBezTo>
                      <a:pt x="9" y="17"/>
                      <a:pt x="9" y="17"/>
                      <a:pt x="9" y="17"/>
                    </a:cubicBezTo>
                    <a:cubicBezTo>
                      <a:pt x="10" y="17"/>
                      <a:pt x="10" y="17"/>
                      <a:pt x="10" y="17"/>
                    </a:cubicBezTo>
                    <a:cubicBezTo>
                      <a:pt x="12" y="17"/>
                      <a:pt x="12" y="17"/>
                      <a:pt x="12" y="17"/>
                    </a:cubicBezTo>
                    <a:cubicBezTo>
                      <a:pt x="13" y="17"/>
                      <a:pt x="13" y="17"/>
                      <a:pt x="13" y="17"/>
                    </a:cubicBezTo>
                    <a:cubicBezTo>
                      <a:pt x="14" y="16"/>
                      <a:pt x="14" y="16"/>
                      <a:pt x="14" y="16"/>
                    </a:cubicBezTo>
                    <a:cubicBezTo>
                      <a:pt x="14" y="16"/>
                      <a:pt x="14" y="16"/>
                      <a:pt x="14" y="16"/>
                    </a:cubicBezTo>
                    <a:cubicBezTo>
                      <a:pt x="15" y="15"/>
                      <a:pt x="15" y="15"/>
                      <a:pt x="15" y="15"/>
                    </a:cubicBezTo>
                    <a:cubicBezTo>
                      <a:pt x="15" y="14"/>
                      <a:pt x="15" y="14"/>
                      <a:pt x="15" y="14"/>
                    </a:cubicBezTo>
                    <a:cubicBezTo>
                      <a:pt x="15" y="13"/>
                      <a:pt x="15" y="13"/>
                      <a:pt x="15" y="13"/>
                    </a:cubicBezTo>
                    <a:cubicBezTo>
                      <a:pt x="17" y="13"/>
                      <a:pt x="17" y="13"/>
                      <a:pt x="17" y="13"/>
                    </a:cubicBezTo>
                    <a:cubicBezTo>
                      <a:pt x="17" y="14"/>
                      <a:pt x="17" y="14"/>
                      <a:pt x="17" y="14"/>
                    </a:cubicBezTo>
                    <a:cubicBezTo>
                      <a:pt x="18" y="14"/>
                      <a:pt x="18" y="14"/>
                      <a:pt x="18" y="14"/>
                    </a:cubicBezTo>
                    <a:cubicBezTo>
                      <a:pt x="18" y="11"/>
                      <a:pt x="18" y="11"/>
                      <a:pt x="18" y="11"/>
                    </a:cubicBezTo>
                    <a:cubicBezTo>
                      <a:pt x="19" y="11"/>
                      <a:pt x="19" y="11"/>
                      <a:pt x="19" y="11"/>
                    </a:cubicBezTo>
                    <a:cubicBezTo>
                      <a:pt x="19" y="13"/>
                      <a:pt x="19" y="13"/>
                      <a:pt x="19" y="13"/>
                    </a:cubicBezTo>
                    <a:cubicBezTo>
                      <a:pt x="19" y="14"/>
                      <a:pt x="19" y="14"/>
                      <a:pt x="19" y="14"/>
                    </a:cubicBezTo>
                    <a:cubicBezTo>
                      <a:pt x="20" y="15"/>
                      <a:pt x="20" y="15"/>
                      <a:pt x="20" y="15"/>
                    </a:cubicBezTo>
                    <a:cubicBezTo>
                      <a:pt x="22" y="15"/>
                      <a:pt x="22" y="15"/>
                      <a:pt x="22" y="15"/>
                    </a:cubicBezTo>
                    <a:cubicBezTo>
                      <a:pt x="23" y="14"/>
                      <a:pt x="23" y="14"/>
                      <a:pt x="23" y="14"/>
                    </a:cubicBezTo>
                    <a:cubicBezTo>
                      <a:pt x="24" y="13"/>
                      <a:pt x="24" y="13"/>
                      <a:pt x="24" y="13"/>
                    </a:cubicBezTo>
                    <a:cubicBezTo>
                      <a:pt x="25" y="13"/>
                      <a:pt x="25" y="13"/>
                      <a:pt x="25" y="13"/>
                    </a:cubicBezTo>
                    <a:cubicBezTo>
                      <a:pt x="25" y="15"/>
                      <a:pt x="25" y="15"/>
                      <a:pt x="25" y="15"/>
                    </a:cubicBezTo>
                    <a:cubicBezTo>
                      <a:pt x="25" y="15"/>
                      <a:pt x="25" y="15"/>
                      <a:pt x="25" y="15"/>
                    </a:cubicBezTo>
                    <a:cubicBezTo>
                      <a:pt x="27" y="15"/>
                      <a:pt x="27" y="15"/>
                      <a:pt x="27" y="15"/>
                    </a:cubicBezTo>
                    <a:cubicBezTo>
                      <a:pt x="28" y="15"/>
                      <a:pt x="28" y="15"/>
                      <a:pt x="28" y="15"/>
                    </a:cubicBezTo>
                    <a:cubicBezTo>
                      <a:pt x="26" y="16"/>
                      <a:pt x="26" y="16"/>
                      <a:pt x="26" y="16"/>
                    </a:cubicBezTo>
                    <a:cubicBezTo>
                      <a:pt x="24" y="15"/>
                      <a:pt x="24" y="15"/>
                      <a:pt x="24" y="15"/>
                    </a:cubicBezTo>
                    <a:cubicBezTo>
                      <a:pt x="22" y="15"/>
                      <a:pt x="22" y="15"/>
                      <a:pt x="22" y="15"/>
                    </a:cubicBezTo>
                    <a:cubicBezTo>
                      <a:pt x="21" y="15"/>
                      <a:pt x="21" y="15"/>
                      <a:pt x="21" y="15"/>
                    </a:cubicBezTo>
                    <a:cubicBezTo>
                      <a:pt x="20" y="16"/>
                      <a:pt x="20" y="16"/>
                      <a:pt x="20" y="16"/>
                    </a:cubicBezTo>
                    <a:cubicBezTo>
                      <a:pt x="19" y="17"/>
                      <a:pt x="19" y="17"/>
                      <a:pt x="19" y="17"/>
                    </a:cubicBezTo>
                    <a:cubicBezTo>
                      <a:pt x="17" y="18"/>
                      <a:pt x="17" y="18"/>
                      <a:pt x="17" y="18"/>
                    </a:cubicBezTo>
                    <a:cubicBezTo>
                      <a:pt x="15" y="18"/>
                      <a:pt x="15" y="18"/>
                      <a:pt x="15" y="18"/>
                    </a:cubicBezTo>
                    <a:cubicBezTo>
                      <a:pt x="14" y="18"/>
                      <a:pt x="14" y="18"/>
                      <a:pt x="14" y="18"/>
                    </a:cubicBezTo>
                    <a:cubicBezTo>
                      <a:pt x="14" y="19"/>
                      <a:pt x="14" y="19"/>
                      <a:pt x="14" y="19"/>
                    </a:cubicBezTo>
                    <a:cubicBezTo>
                      <a:pt x="14" y="18"/>
                      <a:pt x="14" y="18"/>
                      <a:pt x="14" y="18"/>
                    </a:cubicBezTo>
                    <a:cubicBezTo>
                      <a:pt x="12" y="18"/>
                      <a:pt x="12" y="18"/>
                      <a:pt x="12" y="18"/>
                    </a:cubicBezTo>
                    <a:cubicBezTo>
                      <a:pt x="11" y="19"/>
                      <a:pt x="11" y="19"/>
                      <a:pt x="11" y="19"/>
                    </a:cubicBezTo>
                    <a:cubicBezTo>
                      <a:pt x="12" y="20"/>
                      <a:pt x="12" y="20"/>
                      <a:pt x="12" y="20"/>
                    </a:cubicBezTo>
                    <a:cubicBezTo>
                      <a:pt x="12" y="21"/>
                      <a:pt x="12" y="21"/>
                      <a:pt x="12" y="21"/>
                    </a:cubicBezTo>
                    <a:cubicBezTo>
                      <a:pt x="14" y="21"/>
                      <a:pt x="14" y="21"/>
                      <a:pt x="14" y="21"/>
                    </a:cubicBezTo>
                    <a:cubicBezTo>
                      <a:pt x="16" y="21"/>
                      <a:pt x="16" y="21"/>
                      <a:pt x="16" y="21"/>
                    </a:cubicBezTo>
                    <a:cubicBezTo>
                      <a:pt x="18" y="20"/>
                      <a:pt x="18" y="20"/>
                      <a:pt x="18" y="20"/>
                    </a:cubicBezTo>
                    <a:cubicBezTo>
                      <a:pt x="20" y="20"/>
                      <a:pt x="20" y="20"/>
                      <a:pt x="20" y="20"/>
                    </a:cubicBezTo>
                    <a:cubicBezTo>
                      <a:pt x="24" y="20"/>
                      <a:pt x="24" y="20"/>
                      <a:pt x="24" y="20"/>
                    </a:cubicBezTo>
                    <a:cubicBezTo>
                      <a:pt x="25" y="19"/>
                      <a:pt x="25" y="19"/>
                      <a:pt x="25" y="19"/>
                    </a:cubicBezTo>
                    <a:cubicBezTo>
                      <a:pt x="26" y="19"/>
                      <a:pt x="26" y="19"/>
                      <a:pt x="26" y="19"/>
                    </a:cubicBezTo>
                    <a:cubicBezTo>
                      <a:pt x="26" y="21"/>
                      <a:pt x="26" y="21"/>
                      <a:pt x="26" y="21"/>
                    </a:cubicBezTo>
                    <a:cubicBezTo>
                      <a:pt x="24" y="21"/>
                      <a:pt x="24" y="21"/>
                      <a:pt x="24" y="21"/>
                    </a:cubicBezTo>
                    <a:cubicBezTo>
                      <a:pt x="24" y="21"/>
                      <a:pt x="24" y="21"/>
                      <a:pt x="22" y="21"/>
                    </a:cubicBezTo>
                    <a:cubicBezTo>
                      <a:pt x="21" y="21"/>
                      <a:pt x="20" y="21"/>
                      <a:pt x="19" y="22"/>
                    </a:cubicBezTo>
                    <a:cubicBezTo>
                      <a:pt x="19" y="22"/>
                      <a:pt x="19" y="22"/>
                      <a:pt x="19" y="22"/>
                    </a:cubicBezTo>
                    <a:cubicBezTo>
                      <a:pt x="18" y="22"/>
                      <a:pt x="18" y="22"/>
                      <a:pt x="18" y="22"/>
                    </a:cubicBezTo>
                    <a:cubicBezTo>
                      <a:pt x="21" y="23"/>
                      <a:pt x="21" y="23"/>
                      <a:pt x="21" y="23"/>
                    </a:cubicBezTo>
                    <a:cubicBezTo>
                      <a:pt x="22" y="24"/>
                      <a:pt x="22" y="24"/>
                      <a:pt x="22" y="24"/>
                    </a:cubicBezTo>
                    <a:cubicBezTo>
                      <a:pt x="21" y="24"/>
                      <a:pt x="21" y="24"/>
                      <a:pt x="21" y="24"/>
                    </a:cubicBezTo>
                    <a:cubicBezTo>
                      <a:pt x="18" y="24"/>
                      <a:pt x="18" y="24"/>
                      <a:pt x="18" y="24"/>
                    </a:cubicBezTo>
                    <a:cubicBezTo>
                      <a:pt x="17" y="24"/>
                      <a:pt x="17" y="24"/>
                      <a:pt x="17" y="24"/>
                    </a:cubicBezTo>
                    <a:cubicBezTo>
                      <a:pt x="16" y="22"/>
                      <a:pt x="16" y="22"/>
                      <a:pt x="16" y="22"/>
                    </a:cubicBezTo>
                    <a:cubicBezTo>
                      <a:pt x="13" y="22"/>
                      <a:pt x="13" y="22"/>
                      <a:pt x="13" y="22"/>
                    </a:cubicBezTo>
                    <a:cubicBezTo>
                      <a:pt x="13" y="24"/>
                      <a:pt x="13" y="24"/>
                      <a:pt x="13" y="24"/>
                    </a:cubicBezTo>
                    <a:cubicBezTo>
                      <a:pt x="14" y="25"/>
                      <a:pt x="14" y="25"/>
                      <a:pt x="14" y="25"/>
                    </a:cubicBezTo>
                    <a:cubicBezTo>
                      <a:pt x="15" y="26"/>
                      <a:pt x="15" y="26"/>
                      <a:pt x="15" y="26"/>
                    </a:cubicBezTo>
                    <a:cubicBezTo>
                      <a:pt x="16" y="27"/>
                      <a:pt x="16" y="27"/>
                      <a:pt x="16" y="27"/>
                    </a:cubicBezTo>
                    <a:cubicBezTo>
                      <a:pt x="17" y="27"/>
                      <a:pt x="17" y="27"/>
                      <a:pt x="17" y="27"/>
                    </a:cubicBezTo>
                    <a:cubicBezTo>
                      <a:pt x="19" y="27"/>
                      <a:pt x="19" y="27"/>
                      <a:pt x="19" y="27"/>
                    </a:cubicBezTo>
                    <a:cubicBezTo>
                      <a:pt x="21" y="27"/>
                      <a:pt x="21" y="27"/>
                      <a:pt x="21" y="27"/>
                    </a:cubicBezTo>
                    <a:cubicBezTo>
                      <a:pt x="22" y="27"/>
                      <a:pt x="22" y="27"/>
                      <a:pt x="22" y="27"/>
                    </a:cubicBezTo>
                    <a:cubicBezTo>
                      <a:pt x="24" y="29"/>
                      <a:pt x="24" y="29"/>
                      <a:pt x="24" y="29"/>
                    </a:cubicBezTo>
                    <a:cubicBezTo>
                      <a:pt x="22" y="29"/>
                      <a:pt x="22" y="29"/>
                      <a:pt x="22" y="29"/>
                    </a:cubicBezTo>
                    <a:cubicBezTo>
                      <a:pt x="20" y="29"/>
                      <a:pt x="20" y="29"/>
                      <a:pt x="20" y="29"/>
                    </a:cubicBezTo>
                    <a:cubicBezTo>
                      <a:pt x="21" y="30"/>
                      <a:pt x="21" y="30"/>
                      <a:pt x="21" y="30"/>
                    </a:cubicBezTo>
                    <a:cubicBezTo>
                      <a:pt x="23" y="31"/>
                      <a:pt x="23" y="31"/>
                      <a:pt x="23" y="31"/>
                    </a:cubicBezTo>
                    <a:cubicBezTo>
                      <a:pt x="25" y="31"/>
                      <a:pt x="25" y="31"/>
                      <a:pt x="25" y="31"/>
                    </a:cubicBezTo>
                    <a:cubicBezTo>
                      <a:pt x="27" y="31"/>
                      <a:pt x="27" y="31"/>
                      <a:pt x="27" y="31"/>
                    </a:cubicBezTo>
                    <a:cubicBezTo>
                      <a:pt x="27" y="30"/>
                      <a:pt x="27" y="30"/>
                      <a:pt x="27" y="30"/>
                    </a:cubicBezTo>
                    <a:cubicBezTo>
                      <a:pt x="28" y="29"/>
                      <a:pt x="28" y="29"/>
                      <a:pt x="28" y="29"/>
                    </a:cubicBezTo>
                    <a:cubicBezTo>
                      <a:pt x="28" y="28"/>
                      <a:pt x="28" y="28"/>
                      <a:pt x="28" y="28"/>
                    </a:cubicBezTo>
                    <a:cubicBezTo>
                      <a:pt x="28" y="27"/>
                      <a:pt x="28" y="27"/>
                      <a:pt x="28" y="27"/>
                    </a:cubicBezTo>
                    <a:cubicBezTo>
                      <a:pt x="28" y="26"/>
                      <a:pt x="28" y="26"/>
                      <a:pt x="28" y="26"/>
                    </a:cubicBezTo>
                    <a:cubicBezTo>
                      <a:pt x="29" y="25"/>
                      <a:pt x="29" y="25"/>
                      <a:pt x="29" y="25"/>
                    </a:cubicBezTo>
                    <a:cubicBezTo>
                      <a:pt x="29" y="24"/>
                      <a:pt x="29" y="24"/>
                      <a:pt x="29" y="24"/>
                    </a:cubicBezTo>
                    <a:cubicBezTo>
                      <a:pt x="31" y="24"/>
                      <a:pt x="31" y="24"/>
                      <a:pt x="31" y="24"/>
                    </a:cubicBezTo>
                    <a:cubicBezTo>
                      <a:pt x="31" y="23"/>
                      <a:pt x="31" y="23"/>
                      <a:pt x="31" y="23"/>
                    </a:cubicBezTo>
                    <a:cubicBezTo>
                      <a:pt x="32" y="22"/>
                      <a:pt x="32" y="22"/>
                      <a:pt x="32" y="22"/>
                    </a:cubicBezTo>
                    <a:cubicBezTo>
                      <a:pt x="32" y="21"/>
                      <a:pt x="32" y="21"/>
                      <a:pt x="32" y="21"/>
                    </a:cubicBezTo>
                    <a:cubicBezTo>
                      <a:pt x="32" y="19"/>
                      <a:pt x="32" y="19"/>
                      <a:pt x="32" y="19"/>
                    </a:cubicBezTo>
                    <a:cubicBezTo>
                      <a:pt x="32" y="18"/>
                      <a:pt x="32" y="18"/>
                      <a:pt x="32" y="18"/>
                    </a:cubicBezTo>
                    <a:cubicBezTo>
                      <a:pt x="34" y="18"/>
                      <a:pt x="34" y="18"/>
                      <a:pt x="34" y="18"/>
                    </a:cubicBezTo>
                    <a:cubicBezTo>
                      <a:pt x="36" y="18"/>
                      <a:pt x="36" y="18"/>
                      <a:pt x="36" y="18"/>
                    </a:cubicBezTo>
                    <a:cubicBezTo>
                      <a:pt x="36" y="17"/>
                      <a:pt x="36" y="17"/>
                      <a:pt x="36" y="17"/>
                    </a:cubicBezTo>
                    <a:cubicBezTo>
                      <a:pt x="36" y="16"/>
                      <a:pt x="36" y="16"/>
                      <a:pt x="36" y="16"/>
                    </a:cubicBezTo>
                    <a:cubicBezTo>
                      <a:pt x="36" y="15"/>
                      <a:pt x="36" y="15"/>
                      <a:pt x="36" y="15"/>
                    </a:cubicBezTo>
                    <a:cubicBezTo>
                      <a:pt x="37" y="15"/>
                      <a:pt x="37" y="15"/>
                      <a:pt x="37" y="15"/>
                    </a:cubicBezTo>
                    <a:cubicBezTo>
                      <a:pt x="39" y="13"/>
                      <a:pt x="39" y="13"/>
                      <a:pt x="39" y="13"/>
                    </a:cubicBezTo>
                    <a:cubicBezTo>
                      <a:pt x="40" y="13"/>
                      <a:pt x="40" y="13"/>
                      <a:pt x="40" y="13"/>
                    </a:cubicBezTo>
                    <a:cubicBezTo>
                      <a:pt x="42" y="13"/>
                      <a:pt x="42" y="13"/>
                      <a:pt x="42" y="13"/>
                    </a:cubicBezTo>
                    <a:cubicBezTo>
                      <a:pt x="43" y="13"/>
                      <a:pt x="43" y="13"/>
                      <a:pt x="43" y="13"/>
                    </a:cubicBezTo>
                    <a:cubicBezTo>
                      <a:pt x="45" y="13"/>
                      <a:pt x="45" y="13"/>
                      <a:pt x="45" y="13"/>
                    </a:cubicBezTo>
                    <a:cubicBezTo>
                      <a:pt x="45" y="11"/>
                      <a:pt x="45" y="11"/>
                      <a:pt x="45" y="11"/>
                    </a:cubicBezTo>
                    <a:cubicBezTo>
                      <a:pt x="45" y="10"/>
                      <a:pt x="45" y="10"/>
                      <a:pt x="45" y="10"/>
                    </a:cubicBezTo>
                    <a:cubicBezTo>
                      <a:pt x="43" y="10"/>
                      <a:pt x="43" y="10"/>
                      <a:pt x="43" y="10"/>
                    </a:cubicBezTo>
                    <a:cubicBezTo>
                      <a:pt x="41" y="10"/>
                      <a:pt x="41" y="10"/>
                      <a:pt x="41" y="10"/>
                    </a:cubicBezTo>
                    <a:cubicBezTo>
                      <a:pt x="42" y="9"/>
                      <a:pt x="42" y="9"/>
                      <a:pt x="42" y="9"/>
                    </a:cubicBezTo>
                    <a:cubicBezTo>
                      <a:pt x="41" y="9"/>
                      <a:pt x="41" y="9"/>
                      <a:pt x="41" y="9"/>
                    </a:cubicBezTo>
                    <a:cubicBezTo>
                      <a:pt x="39" y="9"/>
                      <a:pt x="39" y="9"/>
                      <a:pt x="39" y="9"/>
                    </a:cubicBezTo>
                    <a:cubicBezTo>
                      <a:pt x="38" y="9"/>
                      <a:pt x="38" y="9"/>
                      <a:pt x="38" y="9"/>
                    </a:cubicBezTo>
                    <a:cubicBezTo>
                      <a:pt x="37" y="9"/>
                      <a:pt x="37" y="9"/>
                      <a:pt x="37" y="9"/>
                    </a:cubicBezTo>
                    <a:cubicBezTo>
                      <a:pt x="34" y="9"/>
                      <a:pt x="34" y="9"/>
                      <a:pt x="34" y="9"/>
                    </a:cubicBezTo>
                    <a:cubicBezTo>
                      <a:pt x="33" y="7"/>
                      <a:pt x="33" y="7"/>
                      <a:pt x="33" y="7"/>
                    </a:cubicBezTo>
                    <a:cubicBezTo>
                      <a:pt x="35" y="6"/>
                      <a:pt x="35" y="6"/>
                      <a:pt x="35" y="6"/>
                    </a:cubicBezTo>
                    <a:cubicBezTo>
                      <a:pt x="33" y="4"/>
                      <a:pt x="33" y="4"/>
                      <a:pt x="33" y="4"/>
                    </a:cubicBezTo>
                    <a:cubicBezTo>
                      <a:pt x="33" y="3"/>
                      <a:pt x="33" y="3"/>
                      <a:pt x="33" y="3"/>
                    </a:cubicBezTo>
                    <a:cubicBezTo>
                      <a:pt x="33" y="3"/>
                      <a:pt x="33" y="3"/>
                      <a:pt x="32" y="4"/>
                    </a:cubicBezTo>
                    <a:cubicBezTo>
                      <a:pt x="31" y="5"/>
                      <a:pt x="31" y="5"/>
                      <a:pt x="31" y="5"/>
                    </a:cubicBezTo>
                    <a:cubicBezTo>
                      <a:pt x="29" y="5"/>
                      <a:pt x="29" y="5"/>
                      <a:pt x="29" y="5"/>
                    </a:cubicBezTo>
                    <a:cubicBezTo>
                      <a:pt x="30" y="4"/>
                      <a:pt x="30" y="4"/>
                      <a:pt x="30" y="4"/>
                    </a:cubicBezTo>
                    <a:cubicBezTo>
                      <a:pt x="30" y="3"/>
                      <a:pt x="30" y="3"/>
                      <a:pt x="30" y="3"/>
                    </a:cubicBezTo>
                    <a:cubicBezTo>
                      <a:pt x="30" y="1"/>
                      <a:pt x="30" y="1"/>
                      <a:pt x="30" y="1"/>
                    </a:cubicBezTo>
                    <a:cubicBezTo>
                      <a:pt x="28" y="1"/>
                      <a:pt x="28" y="1"/>
                      <a:pt x="28" y="1"/>
                    </a:cubicBezTo>
                    <a:cubicBezTo>
                      <a:pt x="27" y="0"/>
                      <a:pt x="27" y="0"/>
                      <a:pt x="27" y="0"/>
                    </a:cubicBezTo>
                    <a:cubicBezTo>
                      <a:pt x="26" y="1"/>
                      <a:pt x="26" y="1"/>
                      <a:pt x="26" y="1"/>
                    </a:cubicBezTo>
                    <a:cubicBezTo>
                      <a:pt x="25" y="1"/>
                      <a:pt x="25" y="1"/>
                      <a:pt x="25" y="1"/>
                    </a:cubicBezTo>
                    <a:cubicBezTo>
                      <a:pt x="25" y="0"/>
                      <a:pt x="25" y="0"/>
                      <a:pt x="25" y="0"/>
                    </a:cubicBezTo>
                    <a:cubicBezTo>
                      <a:pt x="23" y="0"/>
                      <a:pt x="23" y="0"/>
                      <a:pt x="23" y="0"/>
                    </a:cubicBezTo>
                    <a:cubicBezTo>
                      <a:pt x="22" y="1"/>
                      <a:pt x="22" y="1"/>
                      <a:pt x="22" y="1"/>
                    </a:cubicBezTo>
                    <a:cubicBezTo>
                      <a:pt x="22" y="3"/>
                      <a:pt x="22" y="3"/>
                      <a:pt x="22" y="3"/>
                    </a:cubicBezTo>
                    <a:cubicBezTo>
                      <a:pt x="22" y="4"/>
                      <a:pt x="22" y="4"/>
                      <a:pt x="22" y="4"/>
                    </a:cubicBezTo>
                    <a:cubicBezTo>
                      <a:pt x="23" y="6"/>
                      <a:pt x="23" y="6"/>
                      <a:pt x="23" y="6"/>
                    </a:cubicBezTo>
                    <a:cubicBezTo>
                      <a:pt x="24" y="7"/>
                      <a:pt x="24" y="7"/>
                      <a:pt x="24" y="7"/>
                    </a:cubicBezTo>
                    <a:cubicBezTo>
                      <a:pt x="24" y="9"/>
                      <a:pt x="24" y="9"/>
                      <a:pt x="24" y="9"/>
                    </a:cubicBezTo>
                    <a:cubicBezTo>
                      <a:pt x="23" y="8"/>
                      <a:pt x="23" y="8"/>
                      <a:pt x="23" y="8"/>
                    </a:cubicBezTo>
                    <a:cubicBezTo>
                      <a:pt x="22" y="7"/>
                      <a:pt x="22" y="7"/>
                      <a:pt x="22" y="7"/>
                    </a:cubicBezTo>
                    <a:cubicBezTo>
                      <a:pt x="21" y="6"/>
                      <a:pt x="21" y="6"/>
                      <a:pt x="21" y="6"/>
                    </a:cubicBezTo>
                    <a:cubicBezTo>
                      <a:pt x="21" y="4"/>
                      <a:pt x="21" y="4"/>
                      <a:pt x="21" y="4"/>
                    </a:cubicBezTo>
                    <a:cubicBezTo>
                      <a:pt x="18" y="2"/>
                      <a:pt x="18" y="2"/>
                      <a:pt x="18" y="2"/>
                    </a:cubicBezTo>
                    <a:cubicBezTo>
                      <a:pt x="17" y="1"/>
                      <a:pt x="17" y="1"/>
                      <a:pt x="17" y="1"/>
                    </a:cubicBezTo>
                    <a:cubicBezTo>
                      <a:pt x="16" y="2"/>
                      <a:pt x="16" y="2"/>
                      <a:pt x="16" y="2"/>
                    </a:cubicBezTo>
                    <a:cubicBezTo>
                      <a:pt x="15" y="4"/>
                      <a:pt x="15" y="4"/>
                      <a:pt x="15" y="4"/>
                    </a:cubicBezTo>
                    <a:cubicBezTo>
                      <a:pt x="14" y="4"/>
                      <a:pt x="14" y="4"/>
                      <a:pt x="14" y="4"/>
                    </a:cubicBezTo>
                    <a:cubicBezTo>
                      <a:pt x="16" y="6"/>
                      <a:pt x="16" y="6"/>
                      <a:pt x="16" y="6"/>
                    </a:cubicBezTo>
                    <a:cubicBezTo>
                      <a:pt x="15" y="7"/>
                      <a:pt x="15" y="7"/>
                      <a:pt x="15" y="7"/>
                    </a:cubicBezTo>
                    <a:cubicBezTo>
                      <a:pt x="14" y="6"/>
                      <a:pt x="14" y="6"/>
                      <a:pt x="14" y="6"/>
                    </a:cubicBezTo>
                    <a:cubicBezTo>
                      <a:pt x="12" y="5"/>
                      <a:pt x="12" y="5"/>
                      <a:pt x="12" y="5"/>
                    </a:cubicBezTo>
                    <a:cubicBezTo>
                      <a:pt x="12" y="4"/>
                      <a:pt x="12" y="4"/>
                      <a:pt x="12" y="4"/>
                    </a:cubicBezTo>
                    <a:cubicBezTo>
                      <a:pt x="9" y="4"/>
                      <a:pt x="9" y="4"/>
                      <a:pt x="9" y="4"/>
                    </a:cubicBezTo>
                    <a:cubicBezTo>
                      <a:pt x="10" y="3"/>
                      <a:pt x="10" y="3"/>
                      <a:pt x="10" y="3"/>
                    </a:cubicBezTo>
                    <a:cubicBezTo>
                      <a:pt x="13" y="3"/>
                      <a:pt x="13" y="3"/>
                      <a:pt x="13" y="3"/>
                    </a:cubicBezTo>
                    <a:cubicBezTo>
                      <a:pt x="14" y="3"/>
                      <a:pt x="14" y="3"/>
                      <a:pt x="14" y="3"/>
                    </a:cubicBezTo>
                    <a:cubicBezTo>
                      <a:pt x="14" y="2"/>
                      <a:pt x="14" y="2"/>
                      <a:pt x="14" y="2"/>
                    </a:cubicBezTo>
                    <a:cubicBezTo>
                      <a:pt x="12" y="2"/>
                      <a:pt x="12" y="2"/>
                      <a:pt x="12" y="2"/>
                    </a:cubicBezTo>
                    <a:cubicBezTo>
                      <a:pt x="9" y="2"/>
                      <a:pt x="9" y="2"/>
                      <a:pt x="9" y="2"/>
                    </a:cubicBezTo>
                    <a:cubicBezTo>
                      <a:pt x="7" y="2"/>
                      <a:pt x="7" y="2"/>
                      <a:pt x="7" y="2"/>
                    </a:cubicBezTo>
                    <a:cubicBezTo>
                      <a:pt x="7" y="3"/>
                      <a:pt x="7" y="3"/>
                      <a:pt x="7" y="3"/>
                    </a:cubicBezTo>
                    <a:cubicBezTo>
                      <a:pt x="6" y="3"/>
                      <a:pt x="6" y="3"/>
                      <a:pt x="6" y="3"/>
                    </a:cubicBezTo>
                    <a:cubicBezTo>
                      <a:pt x="5" y="2"/>
                      <a:pt x="5" y="2"/>
                      <a:pt x="5" y="2"/>
                    </a:cubicBezTo>
                    <a:cubicBezTo>
                      <a:pt x="3" y="2"/>
                      <a:pt x="3" y="2"/>
                      <a:pt x="3" y="2"/>
                    </a:cubicBezTo>
                    <a:cubicBezTo>
                      <a:pt x="2" y="3"/>
                      <a:pt x="2" y="3"/>
                      <a:pt x="2" y="3"/>
                    </a:cubicBezTo>
                    <a:cubicBezTo>
                      <a:pt x="0" y="5"/>
                      <a:pt x="0" y="5"/>
                      <a:pt x="0" y="5"/>
                    </a:cubicBezTo>
                    <a:cubicBezTo>
                      <a:pt x="1" y="7"/>
                      <a:pt x="1" y="7"/>
                      <a:pt x="1" y="7"/>
                    </a:cubicBez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55" name="Freeform 167"/>
              <p:cNvSpPr>
                <a:spLocks/>
              </p:cNvSpPr>
              <p:nvPr/>
            </p:nvSpPr>
            <p:spPr bwMode="auto">
              <a:xfrm>
                <a:off x="824" y="1328"/>
                <a:ext cx="3" cy="3"/>
              </a:xfrm>
              <a:custGeom>
                <a:avLst/>
                <a:gdLst>
                  <a:gd name="T0" fmla="*/ 1 w 3"/>
                  <a:gd name="T1" fmla="*/ 2 h 3"/>
                  <a:gd name="T2" fmla="*/ 1 w 3"/>
                  <a:gd name="T3" fmla="*/ 2 h 3"/>
                  <a:gd name="T4" fmla="*/ 1 w 3"/>
                  <a:gd name="T5" fmla="*/ 2 h 3"/>
                  <a:gd name="T6" fmla="*/ 2 w 3"/>
                  <a:gd name="T7" fmla="*/ 3 h 3"/>
                  <a:gd name="T8" fmla="*/ 3 w 3"/>
                  <a:gd name="T9" fmla="*/ 3 h 3"/>
                  <a:gd name="T10" fmla="*/ 3 w 3"/>
                  <a:gd name="T11" fmla="*/ 3 h 3"/>
                  <a:gd name="T12" fmla="*/ 3 w 3"/>
                  <a:gd name="T13" fmla="*/ 3 h 3"/>
                  <a:gd name="T14" fmla="*/ 3 w 3"/>
                  <a:gd name="T15" fmla="*/ 2 h 3"/>
                  <a:gd name="T16" fmla="*/ 2 w 3"/>
                  <a:gd name="T17" fmla="*/ 2 h 3"/>
                  <a:gd name="T18" fmla="*/ 1 w 3"/>
                  <a:gd name="T19" fmla="*/ 2 h 3"/>
                  <a:gd name="T20" fmla="*/ 1 w 3"/>
                  <a:gd name="T21" fmla="*/ 1 h 3"/>
                  <a:gd name="T22" fmla="*/ 0 w 3"/>
                  <a:gd name="T23" fmla="*/ 1 h 3"/>
                  <a:gd name="T24" fmla="*/ 0 w 3"/>
                  <a:gd name="T25" fmla="*/ 0 h 3"/>
                  <a:gd name="T26" fmla="*/ 0 w 3"/>
                  <a:gd name="T27" fmla="*/ 0 h 3"/>
                  <a:gd name="T28" fmla="*/ 0 w 3"/>
                  <a:gd name="T29" fmla="*/ 1 h 3"/>
                  <a:gd name="T30" fmla="*/ 0 w 3"/>
                  <a:gd name="T31" fmla="*/ 1 h 3"/>
                  <a:gd name="T32" fmla="*/ 1 w 3"/>
                  <a:gd name="T3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3">
                    <a:moveTo>
                      <a:pt x="1" y="2"/>
                    </a:moveTo>
                    <a:lnTo>
                      <a:pt x="1" y="2"/>
                    </a:lnTo>
                    <a:lnTo>
                      <a:pt x="1" y="2"/>
                    </a:lnTo>
                    <a:lnTo>
                      <a:pt x="2" y="3"/>
                    </a:lnTo>
                    <a:lnTo>
                      <a:pt x="3" y="3"/>
                    </a:lnTo>
                    <a:lnTo>
                      <a:pt x="3" y="3"/>
                    </a:lnTo>
                    <a:lnTo>
                      <a:pt x="3" y="3"/>
                    </a:lnTo>
                    <a:lnTo>
                      <a:pt x="3" y="2"/>
                    </a:lnTo>
                    <a:lnTo>
                      <a:pt x="2" y="2"/>
                    </a:lnTo>
                    <a:lnTo>
                      <a:pt x="1" y="2"/>
                    </a:lnTo>
                    <a:lnTo>
                      <a:pt x="1" y="1"/>
                    </a:lnTo>
                    <a:lnTo>
                      <a:pt x="0" y="1"/>
                    </a:lnTo>
                    <a:lnTo>
                      <a:pt x="0" y="0"/>
                    </a:lnTo>
                    <a:lnTo>
                      <a:pt x="0" y="0"/>
                    </a:lnTo>
                    <a:lnTo>
                      <a:pt x="0" y="1"/>
                    </a:lnTo>
                    <a:lnTo>
                      <a:pt x="0" y="1"/>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56" name="Freeform 168"/>
              <p:cNvSpPr>
                <a:spLocks/>
              </p:cNvSpPr>
              <p:nvPr/>
            </p:nvSpPr>
            <p:spPr bwMode="auto">
              <a:xfrm>
                <a:off x="848" y="1330"/>
                <a:ext cx="5" cy="1"/>
              </a:xfrm>
              <a:custGeom>
                <a:avLst/>
                <a:gdLst>
                  <a:gd name="T0" fmla="*/ 3 w 5"/>
                  <a:gd name="T1" fmla="*/ 1 h 1"/>
                  <a:gd name="T2" fmla="*/ 5 w 5"/>
                  <a:gd name="T3" fmla="*/ 1 h 1"/>
                  <a:gd name="T4" fmla="*/ 5 w 5"/>
                  <a:gd name="T5" fmla="*/ 1 h 1"/>
                  <a:gd name="T6" fmla="*/ 5 w 5"/>
                  <a:gd name="T7" fmla="*/ 0 h 1"/>
                  <a:gd name="T8" fmla="*/ 3 w 5"/>
                  <a:gd name="T9" fmla="*/ 0 h 1"/>
                  <a:gd name="T10" fmla="*/ 2 w 5"/>
                  <a:gd name="T11" fmla="*/ 0 h 1"/>
                  <a:gd name="T12" fmla="*/ 2 w 5"/>
                  <a:gd name="T13" fmla="*/ 0 h 1"/>
                  <a:gd name="T14" fmla="*/ 0 w 5"/>
                  <a:gd name="T15" fmla="*/ 0 h 1"/>
                  <a:gd name="T16" fmla="*/ 0 w 5"/>
                  <a:gd name="T17" fmla="*/ 0 h 1"/>
                  <a:gd name="T18" fmla="*/ 0 w 5"/>
                  <a:gd name="T19" fmla="*/ 0 h 1"/>
                  <a:gd name="T20" fmla="*/ 0 w 5"/>
                  <a:gd name="T21" fmla="*/ 1 h 1"/>
                  <a:gd name="T22" fmla="*/ 2 w 5"/>
                  <a:gd name="T23" fmla="*/ 1 h 1"/>
                  <a:gd name="T24" fmla="*/ 3 w 5"/>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
                    <a:moveTo>
                      <a:pt x="3" y="1"/>
                    </a:moveTo>
                    <a:lnTo>
                      <a:pt x="5" y="1"/>
                    </a:lnTo>
                    <a:lnTo>
                      <a:pt x="5" y="1"/>
                    </a:lnTo>
                    <a:lnTo>
                      <a:pt x="5" y="0"/>
                    </a:lnTo>
                    <a:lnTo>
                      <a:pt x="3" y="0"/>
                    </a:lnTo>
                    <a:lnTo>
                      <a:pt x="2" y="0"/>
                    </a:lnTo>
                    <a:lnTo>
                      <a:pt x="2" y="0"/>
                    </a:lnTo>
                    <a:lnTo>
                      <a:pt x="0" y="0"/>
                    </a:lnTo>
                    <a:lnTo>
                      <a:pt x="0" y="0"/>
                    </a:lnTo>
                    <a:lnTo>
                      <a:pt x="0" y="0"/>
                    </a:lnTo>
                    <a:lnTo>
                      <a:pt x="0" y="1"/>
                    </a:lnTo>
                    <a:lnTo>
                      <a:pt x="2"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57" name="Freeform 169"/>
              <p:cNvSpPr>
                <a:spLocks/>
              </p:cNvSpPr>
              <p:nvPr/>
            </p:nvSpPr>
            <p:spPr bwMode="auto">
              <a:xfrm>
                <a:off x="849" y="1332"/>
                <a:ext cx="10" cy="5"/>
              </a:xfrm>
              <a:custGeom>
                <a:avLst/>
                <a:gdLst>
                  <a:gd name="T0" fmla="*/ 4 w 10"/>
                  <a:gd name="T1" fmla="*/ 5 h 5"/>
                  <a:gd name="T2" fmla="*/ 5 w 10"/>
                  <a:gd name="T3" fmla="*/ 5 h 5"/>
                  <a:gd name="T4" fmla="*/ 5 w 10"/>
                  <a:gd name="T5" fmla="*/ 4 h 5"/>
                  <a:gd name="T6" fmla="*/ 5 w 10"/>
                  <a:gd name="T7" fmla="*/ 4 h 5"/>
                  <a:gd name="T8" fmla="*/ 7 w 10"/>
                  <a:gd name="T9" fmla="*/ 4 h 5"/>
                  <a:gd name="T10" fmla="*/ 7 w 10"/>
                  <a:gd name="T11" fmla="*/ 4 h 5"/>
                  <a:gd name="T12" fmla="*/ 7 w 10"/>
                  <a:gd name="T13" fmla="*/ 3 h 5"/>
                  <a:gd name="T14" fmla="*/ 8 w 10"/>
                  <a:gd name="T15" fmla="*/ 2 h 5"/>
                  <a:gd name="T16" fmla="*/ 9 w 10"/>
                  <a:gd name="T17" fmla="*/ 2 h 5"/>
                  <a:gd name="T18" fmla="*/ 10 w 10"/>
                  <a:gd name="T19" fmla="*/ 2 h 5"/>
                  <a:gd name="T20" fmla="*/ 10 w 10"/>
                  <a:gd name="T21" fmla="*/ 2 h 5"/>
                  <a:gd name="T22" fmla="*/ 10 w 10"/>
                  <a:gd name="T23" fmla="*/ 1 h 5"/>
                  <a:gd name="T24" fmla="*/ 9 w 10"/>
                  <a:gd name="T25" fmla="*/ 1 h 5"/>
                  <a:gd name="T26" fmla="*/ 7 w 10"/>
                  <a:gd name="T27" fmla="*/ 1 h 5"/>
                  <a:gd name="T28" fmla="*/ 7 w 10"/>
                  <a:gd name="T29" fmla="*/ 1 h 5"/>
                  <a:gd name="T30" fmla="*/ 6 w 10"/>
                  <a:gd name="T31" fmla="*/ 1 h 5"/>
                  <a:gd name="T32" fmla="*/ 6 w 10"/>
                  <a:gd name="T33" fmla="*/ 0 h 5"/>
                  <a:gd name="T34" fmla="*/ 5 w 10"/>
                  <a:gd name="T35" fmla="*/ 0 h 5"/>
                  <a:gd name="T36" fmla="*/ 4 w 10"/>
                  <a:gd name="T37" fmla="*/ 0 h 5"/>
                  <a:gd name="T38" fmla="*/ 2 w 10"/>
                  <a:gd name="T39" fmla="*/ 0 h 5"/>
                  <a:gd name="T40" fmla="*/ 2 w 10"/>
                  <a:gd name="T41" fmla="*/ 0 h 5"/>
                  <a:gd name="T42" fmla="*/ 1 w 10"/>
                  <a:gd name="T43" fmla="*/ 0 h 5"/>
                  <a:gd name="T44" fmla="*/ 1 w 10"/>
                  <a:gd name="T45" fmla="*/ 1 h 5"/>
                  <a:gd name="T46" fmla="*/ 2 w 10"/>
                  <a:gd name="T47" fmla="*/ 1 h 5"/>
                  <a:gd name="T48" fmla="*/ 2 w 10"/>
                  <a:gd name="T49" fmla="*/ 1 h 5"/>
                  <a:gd name="T50" fmla="*/ 1 w 10"/>
                  <a:gd name="T51" fmla="*/ 2 h 5"/>
                  <a:gd name="T52" fmla="*/ 0 w 10"/>
                  <a:gd name="T53" fmla="*/ 3 h 5"/>
                  <a:gd name="T54" fmla="*/ 1 w 10"/>
                  <a:gd name="T55" fmla="*/ 3 h 5"/>
                  <a:gd name="T56" fmla="*/ 2 w 10"/>
                  <a:gd name="T57" fmla="*/ 3 h 5"/>
                  <a:gd name="T58" fmla="*/ 4 w 10"/>
                  <a:gd name="T59" fmla="*/ 3 h 5"/>
                  <a:gd name="T60" fmla="*/ 5 w 10"/>
                  <a:gd name="T61" fmla="*/ 3 h 5"/>
                  <a:gd name="T62" fmla="*/ 4 w 10"/>
                  <a:gd name="T63" fmla="*/ 4 h 5"/>
                  <a:gd name="T64" fmla="*/ 4 w 10"/>
                  <a:gd name="T6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5">
                    <a:moveTo>
                      <a:pt x="4" y="5"/>
                    </a:moveTo>
                    <a:lnTo>
                      <a:pt x="5" y="5"/>
                    </a:lnTo>
                    <a:lnTo>
                      <a:pt x="5" y="4"/>
                    </a:lnTo>
                    <a:lnTo>
                      <a:pt x="5" y="4"/>
                    </a:lnTo>
                    <a:lnTo>
                      <a:pt x="7" y="4"/>
                    </a:lnTo>
                    <a:lnTo>
                      <a:pt x="7" y="4"/>
                    </a:lnTo>
                    <a:lnTo>
                      <a:pt x="7" y="3"/>
                    </a:lnTo>
                    <a:lnTo>
                      <a:pt x="8" y="2"/>
                    </a:lnTo>
                    <a:lnTo>
                      <a:pt x="9" y="2"/>
                    </a:lnTo>
                    <a:lnTo>
                      <a:pt x="10" y="2"/>
                    </a:lnTo>
                    <a:lnTo>
                      <a:pt x="10" y="2"/>
                    </a:lnTo>
                    <a:lnTo>
                      <a:pt x="10" y="1"/>
                    </a:lnTo>
                    <a:lnTo>
                      <a:pt x="9" y="1"/>
                    </a:lnTo>
                    <a:lnTo>
                      <a:pt x="7" y="1"/>
                    </a:lnTo>
                    <a:lnTo>
                      <a:pt x="7" y="1"/>
                    </a:lnTo>
                    <a:lnTo>
                      <a:pt x="6" y="1"/>
                    </a:lnTo>
                    <a:lnTo>
                      <a:pt x="6" y="0"/>
                    </a:lnTo>
                    <a:lnTo>
                      <a:pt x="5" y="0"/>
                    </a:lnTo>
                    <a:lnTo>
                      <a:pt x="4" y="0"/>
                    </a:lnTo>
                    <a:lnTo>
                      <a:pt x="2" y="0"/>
                    </a:lnTo>
                    <a:lnTo>
                      <a:pt x="2" y="0"/>
                    </a:lnTo>
                    <a:lnTo>
                      <a:pt x="1" y="0"/>
                    </a:lnTo>
                    <a:lnTo>
                      <a:pt x="1" y="1"/>
                    </a:lnTo>
                    <a:lnTo>
                      <a:pt x="2" y="1"/>
                    </a:lnTo>
                    <a:lnTo>
                      <a:pt x="2" y="1"/>
                    </a:lnTo>
                    <a:lnTo>
                      <a:pt x="1" y="2"/>
                    </a:lnTo>
                    <a:lnTo>
                      <a:pt x="0" y="3"/>
                    </a:lnTo>
                    <a:lnTo>
                      <a:pt x="1" y="3"/>
                    </a:lnTo>
                    <a:lnTo>
                      <a:pt x="2" y="3"/>
                    </a:lnTo>
                    <a:lnTo>
                      <a:pt x="4" y="3"/>
                    </a:lnTo>
                    <a:lnTo>
                      <a:pt x="5" y="3"/>
                    </a:lnTo>
                    <a:lnTo>
                      <a:pt x="4" y="4"/>
                    </a:ln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58" name="Freeform 170"/>
              <p:cNvSpPr>
                <a:spLocks/>
              </p:cNvSpPr>
              <p:nvPr/>
            </p:nvSpPr>
            <p:spPr bwMode="auto">
              <a:xfrm>
                <a:off x="863" y="1328"/>
                <a:ext cx="1" cy="1"/>
              </a:xfrm>
              <a:custGeom>
                <a:avLst/>
                <a:gdLst>
                  <a:gd name="T0" fmla="*/ 0 w 1"/>
                  <a:gd name="T1" fmla="*/ 1 h 1"/>
                  <a:gd name="T2" fmla="*/ 1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1"/>
                    </a:lnTo>
                    <a:lnTo>
                      <a:pt x="1" y="1"/>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59" name="Freeform 171"/>
              <p:cNvSpPr>
                <a:spLocks/>
              </p:cNvSpPr>
              <p:nvPr/>
            </p:nvSpPr>
            <p:spPr bwMode="auto">
              <a:xfrm>
                <a:off x="842" y="1319"/>
                <a:ext cx="23" cy="7"/>
              </a:xfrm>
              <a:custGeom>
                <a:avLst/>
                <a:gdLst>
                  <a:gd name="T0" fmla="*/ 2 w 39"/>
                  <a:gd name="T1" fmla="*/ 7 h 13"/>
                  <a:gd name="T2" fmla="*/ 6 w 39"/>
                  <a:gd name="T3" fmla="*/ 7 h 13"/>
                  <a:gd name="T4" fmla="*/ 7 w 39"/>
                  <a:gd name="T5" fmla="*/ 7 h 13"/>
                  <a:gd name="T6" fmla="*/ 11 w 39"/>
                  <a:gd name="T7" fmla="*/ 7 h 13"/>
                  <a:gd name="T8" fmla="*/ 14 w 39"/>
                  <a:gd name="T9" fmla="*/ 6 h 13"/>
                  <a:gd name="T10" fmla="*/ 16 w 39"/>
                  <a:gd name="T11" fmla="*/ 7 h 13"/>
                  <a:gd name="T12" fmla="*/ 15 w 39"/>
                  <a:gd name="T13" fmla="*/ 8 h 13"/>
                  <a:gd name="T14" fmla="*/ 12 w 39"/>
                  <a:gd name="T15" fmla="*/ 8 h 13"/>
                  <a:gd name="T16" fmla="*/ 11 w 39"/>
                  <a:gd name="T17" fmla="*/ 9 h 13"/>
                  <a:gd name="T18" fmla="*/ 8 w 39"/>
                  <a:gd name="T19" fmla="*/ 9 h 13"/>
                  <a:gd name="T20" fmla="*/ 10 w 39"/>
                  <a:gd name="T21" fmla="*/ 10 h 13"/>
                  <a:gd name="T22" fmla="*/ 13 w 39"/>
                  <a:gd name="T23" fmla="*/ 10 h 13"/>
                  <a:gd name="T24" fmla="*/ 16 w 39"/>
                  <a:gd name="T25" fmla="*/ 11 h 13"/>
                  <a:gd name="T26" fmla="*/ 20 w 39"/>
                  <a:gd name="T27" fmla="*/ 11 h 13"/>
                  <a:gd name="T28" fmla="*/ 23 w 39"/>
                  <a:gd name="T29" fmla="*/ 13 h 13"/>
                  <a:gd name="T30" fmla="*/ 26 w 39"/>
                  <a:gd name="T31" fmla="*/ 12 h 13"/>
                  <a:gd name="T32" fmla="*/ 29 w 39"/>
                  <a:gd name="T33" fmla="*/ 11 h 13"/>
                  <a:gd name="T34" fmla="*/ 33 w 39"/>
                  <a:gd name="T35" fmla="*/ 11 h 13"/>
                  <a:gd name="T36" fmla="*/ 33 w 39"/>
                  <a:gd name="T37" fmla="*/ 9 h 13"/>
                  <a:gd name="T38" fmla="*/ 36 w 39"/>
                  <a:gd name="T39" fmla="*/ 7 h 13"/>
                  <a:gd name="T40" fmla="*/ 38 w 39"/>
                  <a:gd name="T41" fmla="*/ 6 h 13"/>
                  <a:gd name="T42" fmla="*/ 39 w 39"/>
                  <a:gd name="T43" fmla="*/ 4 h 13"/>
                  <a:gd name="T44" fmla="*/ 36 w 39"/>
                  <a:gd name="T45" fmla="*/ 3 h 13"/>
                  <a:gd name="T46" fmla="*/ 34 w 39"/>
                  <a:gd name="T47" fmla="*/ 3 h 13"/>
                  <a:gd name="T48" fmla="*/ 32 w 39"/>
                  <a:gd name="T49" fmla="*/ 3 h 13"/>
                  <a:gd name="T50" fmla="*/ 29 w 39"/>
                  <a:gd name="T51" fmla="*/ 2 h 13"/>
                  <a:gd name="T52" fmla="*/ 28 w 39"/>
                  <a:gd name="T53" fmla="*/ 2 h 13"/>
                  <a:gd name="T54" fmla="*/ 26 w 39"/>
                  <a:gd name="T55" fmla="*/ 1 h 13"/>
                  <a:gd name="T56" fmla="*/ 25 w 39"/>
                  <a:gd name="T57" fmla="*/ 2 h 13"/>
                  <a:gd name="T58" fmla="*/ 22 w 39"/>
                  <a:gd name="T59" fmla="*/ 4 h 13"/>
                  <a:gd name="T60" fmla="*/ 22 w 39"/>
                  <a:gd name="T61" fmla="*/ 2 h 13"/>
                  <a:gd name="T62" fmla="*/ 22 w 39"/>
                  <a:gd name="T63" fmla="*/ 0 h 13"/>
                  <a:gd name="T64" fmla="*/ 21 w 39"/>
                  <a:gd name="T65" fmla="*/ 1 h 13"/>
                  <a:gd name="T66" fmla="*/ 19 w 39"/>
                  <a:gd name="T67" fmla="*/ 1 h 13"/>
                  <a:gd name="T68" fmla="*/ 19 w 39"/>
                  <a:gd name="T69" fmla="*/ 2 h 13"/>
                  <a:gd name="T70" fmla="*/ 19 w 39"/>
                  <a:gd name="T71" fmla="*/ 4 h 13"/>
                  <a:gd name="T72" fmla="*/ 18 w 39"/>
                  <a:gd name="T73" fmla="*/ 5 h 13"/>
                  <a:gd name="T74" fmla="*/ 17 w 39"/>
                  <a:gd name="T75" fmla="*/ 4 h 13"/>
                  <a:gd name="T76" fmla="*/ 16 w 39"/>
                  <a:gd name="T77" fmla="*/ 3 h 13"/>
                  <a:gd name="T78" fmla="*/ 15 w 39"/>
                  <a:gd name="T79" fmla="*/ 3 h 13"/>
                  <a:gd name="T80" fmla="*/ 13 w 39"/>
                  <a:gd name="T81" fmla="*/ 3 h 13"/>
                  <a:gd name="T82" fmla="*/ 12 w 39"/>
                  <a:gd name="T83" fmla="*/ 2 h 13"/>
                  <a:gd name="T84" fmla="*/ 9 w 39"/>
                  <a:gd name="T85" fmla="*/ 1 h 13"/>
                  <a:gd name="T86" fmla="*/ 7 w 39"/>
                  <a:gd name="T87" fmla="*/ 1 h 13"/>
                  <a:gd name="T88" fmla="*/ 6 w 39"/>
                  <a:gd name="T89" fmla="*/ 1 h 13"/>
                  <a:gd name="T90" fmla="*/ 8 w 39"/>
                  <a:gd name="T91" fmla="*/ 2 h 13"/>
                  <a:gd name="T92" fmla="*/ 6 w 39"/>
                  <a:gd name="T93" fmla="*/ 2 h 13"/>
                  <a:gd name="T94" fmla="*/ 4 w 39"/>
                  <a:gd name="T95" fmla="*/ 3 h 13"/>
                  <a:gd name="T96" fmla="*/ 4 w 39"/>
                  <a:gd name="T97" fmla="*/ 5 h 13"/>
                  <a:gd name="T98" fmla="*/ 2 w 39"/>
                  <a:gd name="T99" fmla="*/ 3 h 13"/>
                  <a:gd name="T100" fmla="*/ 2 w 39"/>
                  <a:gd name="T10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13">
                    <a:moveTo>
                      <a:pt x="1" y="6"/>
                    </a:moveTo>
                    <a:cubicBezTo>
                      <a:pt x="2" y="7"/>
                      <a:pt x="2" y="7"/>
                      <a:pt x="2" y="7"/>
                    </a:cubicBezTo>
                    <a:cubicBezTo>
                      <a:pt x="4" y="7"/>
                      <a:pt x="4" y="7"/>
                      <a:pt x="4" y="7"/>
                    </a:cubicBezTo>
                    <a:cubicBezTo>
                      <a:pt x="6" y="7"/>
                      <a:pt x="6" y="7"/>
                      <a:pt x="6" y="7"/>
                    </a:cubicBezTo>
                    <a:cubicBezTo>
                      <a:pt x="7" y="7"/>
                      <a:pt x="7" y="7"/>
                      <a:pt x="7" y="7"/>
                    </a:cubicBezTo>
                    <a:cubicBezTo>
                      <a:pt x="7" y="7"/>
                      <a:pt x="7" y="7"/>
                      <a:pt x="7" y="7"/>
                    </a:cubicBezTo>
                    <a:cubicBezTo>
                      <a:pt x="9" y="7"/>
                      <a:pt x="9" y="7"/>
                      <a:pt x="9" y="7"/>
                    </a:cubicBezTo>
                    <a:cubicBezTo>
                      <a:pt x="11" y="7"/>
                      <a:pt x="11" y="7"/>
                      <a:pt x="11" y="7"/>
                    </a:cubicBezTo>
                    <a:cubicBezTo>
                      <a:pt x="13" y="7"/>
                      <a:pt x="13" y="7"/>
                      <a:pt x="13" y="7"/>
                    </a:cubicBezTo>
                    <a:cubicBezTo>
                      <a:pt x="14" y="6"/>
                      <a:pt x="14" y="6"/>
                      <a:pt x="14" y="6"/>
                    </a:cubicBezTo>
                    <a:cubicBezTo>
                      <a:pt x="16" y="6"/>
                      <a:pt x="16" y="6"/>
                      <a:pt x="16" y="6"/>
                    </a:cubicBezTo>
                    <a:cubicBezTo>
                      <a:pt x="16" y="7"/>
                      <a:pt x="16" y="7"/>
                      <a:pt x="16" y="7"/>
                    </a:cubicBezTo>
                    <a:cubicBezTo>
                      <a:pt x="17" y="8"/>
                      <a:pt x="17" y="8"/>
                      <a:pt x="17" y="8"/>
                    </a:cubicBezTo>
                    <a:cubicBezTo>
                      <a:pt x="15" y="8"/>
                      <a:pt x="15" y="8"/>
                      <a:pt x="15" y="8"/>
                    </a:cubicBezTo>
                    <a:cubicBezTo>
                      <a:pt x="13" y="8"/>
                      <a:pt x="13" y="8"/>
                      <a:pt x="13" y="8"/>
                    </a:cubicBezTo>
                    <a:cubicBezTo>
                      <a:pt x="12" y="8"/>
                      <a:pt x="12" y="8"/>
                      <a:pt x="12" y="8"/>
                    </a:cubicBezTo>
                    <a:cubicBezTo>
                      <a:pt x="12" y="9"/>
                      <a:pt x="12" y="9"/>
                      <a:pt x="12" y="9"/>
                    </a:cubicBezTo>
                    <a:cubicBezTo>
                      <a:pt x="11" y="9"/>
                      <a:pt x="11" y="9"/>
                      <a:pt x="11" y="9"/>
                    </a:cubicBezTo>
                    <a:cubicBezTo>
                      <a:pt x="9" y="9"/>
                      <a:pt x="9" y="9"/>
                      <a:pt x="9" y="9"/>
                    </a:cubicBezTo>
                    <a:cubicBezTo>
                      <a:pt x="8" y="9"/>
                      <a:pt x="8" y="9"/>
                      <a:pt x="8" y="9"/>
                    </a:cubicBezTo>
                    <a:cubicBezTo>
                      <a:pt x="8" y="10"/>
                      <a:pt x="8" y="10"/>
                      <a:pt x="8" y="10"/>
                    </a:cubicBezTo>
                    <a:cubicBezTo>
                      <a:pt x="10" y="10"/>
                      <a:pt x="10" y="10"/>
                      <a:pt x="10" y="10"/>
                    </a:cubicBezTo>
                    <a:cubicBezTo>
                      <a:pt x="10" y="10"/>
                      <a:pt x="10" y="10"/>
                      <a:pt x="10" y="10"/>
                    </a:cubicBezTo>
                    <a:cubicBezTo>
                      <a:pt x="13" y="10"/>
                      <a:pt x="13" y="10"/>
                      <a:pt x="13" y="10"/>
                    </a:cubicBezTo>
                    <a:cubicBezTo>
                      <a:pt x="14" y="11"/>
                      <a:pt x="14" y="11"/>
                      <a:pt x="14" y="11"/>
                    </a:cubicBezTo>
                    <a:cubicBezTo>
                      <a:pt x="16" y="11"/>
                      <a:pt x="16" y="11"/>
                      <a:pt x="16" y="11"/>
                    </a:cubicBezTo>
                    <a:cubicBezTo>
                      <a:pt x="19" y="11"/>
                      <a:pt x="19" y="11"/>
                      <a:pt x="19" y="11"/>
                    </a:cubicBezTo>
                    <a:cubicBezTo>
                      <a:pt x="20" y="11"/>
                      <a:pt x="20" y="11"/>
                      <a:pt x="20" y="11"/>
                    </a:cubicBezTo>
                    <a:cubicBezTo>
                      <a:pt x="20" y="11"/>
                      <a:pt x="19" y="12"/>
                      <a:pt x="20" y="12"/>
                    </a:cubicBezTo>
                    <a:cubicBezTo>
                      <a:pt x="21" y="12"/>
                      <a:pt x="23" y="13"/>
                      <a:pt x="23" y="13"/>
                    </a:cubicBezTo>
                    <a:cubicBezTo>
                      <a:pt x="25" y="13"/>
                      <a:pt x="25" y="13"/>
                      <a:pt x="25" y="13"/>
                    </a:cubicBezTo>
                    <a:cubicBezTo>
                      <a:pt x="26" y="12"/>
                      <a:pt x="26" y="12"/>
                      <a:pt x="26" y="12"/>
                    </a:cubicBezTo>
                    <a:cubicBezTo>
                      <a:pt x="27" y="11"/>
                      <a:pt x="27" y="11"/>
                      <a:pt x="27" y="11"/>
                    </a:cubicBezTo>
                    <a:cubicBezTo>
                      <a:pt x="29" y="11"/>
                      <a:pt x="29" y="11"/>
                      <a:pt x="29" y="11"/>
                    </a:cubicBezTo>
                    <a:cubicBezTo>
                      <a:pt x="30" y="11"/>
                      <a:pt x="30" y="11"/>
                      <a:pt x="30" y="11"/>
                    </a:cubicBezTo>
                    <a:cubicBezTo>
                      <a:pt x="33" y="11"/>
                      <a:pt x="33" y="11"/>
                      <a:pt x="33" y="11"/>
                    </a:cubicBezTo>
                    <a:cubicBezTo>
                      <a:pt x="33" y="10"/>
                      <a:pt x="33" y="10"/>
                      <a:pt x="33" y="10"/>
                    </a:cubicBezTo>
                    <a:cubicBezTo>
                      <a:pt x="33" y="9"/>
                      <a:pt x="33" y="9"/>
                      <a:pt x="33" y="9"/>
                    </a:cubicBezTo>
                    <a:cubicBezTo>
                      <a:pt x="35" y="8"/>
                      <a:pt x="35" y="8"/>
                      <a:pt x="35" y="8"/>
                    </a:cubicBezTo>
                    <a:cubicBezTo>
                      <a:pt x="36" y="7"/>
                      <a:pt x="36" y="7"/>
                      <a:pt x="36" y="7"/>
                    </a:cubicBezTo>
                    <a:cubicBezTo>
                      <a:pt x="37" y="6"/>
                      <a:pt x="37" y="6"/>
                      <a:pt x="37" y="6"/>
                    </a:cubicBezTo>
                    <a:cubicBezTo>
                      <a:pt x="38" y="6"/>
                      <a:pt x="38" y="6"/>
                      <a:pt x="38" y="6"/>
                    </a:cubicBezTo>
                    <a:cubicBezTo>
                      <a:pt x="39" y="5"/>
                      <a:pt x="39" y="5"/>
                      <a:pt x="39" y="5"/>
                    </a:cubicBezTo>
                    <a:cubicBezTo>
                      <a:pt x="39" y="4"/>
                      <a:pt x="39" y="4"/>
                      <a:pt x="39" y="4"/>
                    </a:cubicBezTo>
                    <a:cubicBezTo>
                      <a:pt x="38" y="3"/>
                      <a:pt x="38" y="3"/>
                      <a:pt x="38" y="3"/>
                    </a:cubicBezTo>
                    <a:cubicBezTo>
                      <a:pt x="36" y="3"/>
                      <a:pt x="36" y="3"/>
                      <a:pt x="36" y="3"/>
                    </a:cubicBezTo>
                    <a:cubicBezTo>
                      <a:pt x="35" y="3"/>
                      <a:pt x="35" y="3"/>
                      <a:pt x="35" y="3"/>
                    </a:cubicBezTo>
                    <a:cubicBezTo>
                      <a:pt x="34" y="3"/>
                      <a:pt x="34" y="3"/>
                      <a:pt x="34" y="3"/>
                    </a:cubicBezTo>
                    <a:cubicBezTo>
                      <a:pt x="33" y="3"/>
                      <a:pt x="33" y="3"/>
                      <a:pt x="33" y="3"/>
                    </a:cubicBezTo>
                    <a:cubicBezTo>
                      <a:pt x="32" y="3"/>
                      <a:pt x="32" y="3"/>
                      <a:pt x="32" y="3"/>
                    </a:cubicBezTo>
                    <a:cubicBezTo>
                      <a:pt x="31" y="2"/>
                      <a:pt x="31" y="2"/>
                      <a:pt x="31" y="2"/>
                    </a:cubicBezTo>
                    <a:cubicBezTo>
                      <a:pt x="29" y="2"/>
                      <a:pt x="29" y="2"/>
                      <a:pt x="29" y="2"/>
                    </a:cubicBezTo>
                    <a:cubicBezTo>
                      <a:pt x="29" y="2"/>
                      <a:pt x="29" y="2"/>
                      <a:pt x="29" y="2"/>
                    </a:cubicBezTo>
                    <a:cubicBezTo>
                      <a:pt x="28" y="2"/>
                      <a:pt x="28" y="2"/>
                      <a:pt x="28" y="2"/>
                    </a:cubicBezTo>
                    <a:cubicBezTo>
                      <a:pt x="27" y="1"/>
                      <a:pt x="27" y="1"/>
                      <a:pt x="27" y="1"/>
                    </a:cubicBezTo>
                    <a:cubicBezTo>
                      <a:pt x="26" y="1"/>
                      <a:pt x="26" y="1"/>
                      <a:pt x="26" y="1"/>
                    </a:cubicBezTo>
                    <a:cubicBezTo>
                      <a:pt x="26" y="2"/>
                      <a:pt x="26" y="2"/>
                      <a:pt x="26" y="2"/>
                    </a:cubicBezTo>
                    <a:cubicBezTo>
                      <a:pt x="25" y="2"/>
                      <a:pt x="25" y="2"/>
                      <a:pt x="25" y="2"/>
                    </a:cubicBezTo>
                    <a:cubicBezTo>
                      <a:pt x="24" y="3"/>
                      <a:pt x="24" y="3"/>
                      <a:pt x="24" y="3"/>
                    </a:cubicBezTo>
                    <a:cubicBezTo>
                      <a:pt x="22" y="4"/>
                      <a:pt x="22" y="4"/>
                      <a:pt x="22" y="4"/>
                    </a:cubicBezTo>
                    <a:cubicBezTo>
                      <a:pt x="21" y="3"/>
                      <a:pt x="21" y="3"/>
                      <a:pt x="21" y="3"/>
                    </a:cubicBezTo>
                    <a:cubicBezTo>
                      <a:pt x="22" y="2"/>
                      <a:pt x="22" y="2"/>
                      <a:pt x="22" y="2"/>
                    </a:cubicBezTo>
                    <a:cubicBezTo>
                      <a:pt x="22" y="1"/>
                      <a:pt x="22" y="1"/>
                      <a:pt x="22" y="1"/>
                    </a:cubicBezTo>
                    <a:cubicBezTo>
                      <a:pt x="22" y="0"/>
                      <a:pt x="22" y="0"/>
                      <a:pt x="22" y="0"/>
                    </a:cubicBezTo>
                    <a:cubicBezTo>
                      <a:pt x="21" y="0"/>
                      <a:pt x="21" y="0"/>
                      <a:pt x="21" y="0"/>
                    </a:cubicBezTo>
                    <a:cubicBezTo>
                      <a:pt x="21" y="1"/>
                      <a:pt x="21" y="1"/>
                      <a:pt x="21" y="1"/>
                    </a:cubicBezTo>
                    <a:cubicBezTo>
                      <a:pt x="20" y="2"/>
                      <a:pt x="20" y="2"/>
                      <a:pt x="20" y="2"/>
                    </a:cubicBezTo>
                    <a:cubicBezTo>
                      <a:pt x="19" y="1"/>
                      <a:pt x="19" y="1"/>
                      <a:pt x="19" y="1"/>
                    </a:cubicBezTo>
                    <a:cubicBezTo>
                      <a:pt x="19" y="1"/>
                      <a:pt x="19" y="1"/>
                      <a:pt x="19" y="1"/>
                    </a:cubicBezTo>
                    <a:cubicBezTo>
                      <a:pt x="19" y="2"/>
                      <a:pt x="19" y="2"/>
                      <a:pt x="19" y="2"/>
                    </a:cubicBezTo>
                    <a:cubicBezTo>
                      <a:pt x="19" y="3"/>
                      <a:pt x="19" y="3"/>
                      <a:pt x="19" y="3"/>
                    </a:cubicBezTo>
                    <a:cubicBezTo>
                      <a:pt x="19" y="4"/>
                      <a:pt x="19" y="4"/>
                      <a:pt x="19" y="4"/>
                    </a:cubicBezTo>
                    <a:cubicBezTo>
                      <a:pt x="19" y="5"/>
                      <a:pt x="19" y="5"/>
                      <a:pt x="19" y="5"/>
                    </a:cubicBezTo>
                    <a:cubicBezTo>
                      <a:pt x="18" y="5"/>
                      <a:pt x="18" y="5"/>
                      <a:pt x="18" y="5"/>
                    </a:cubicBezTo>
                    <a:cubicBezTo>
                      <a:pt x="17" y="5"/>
                      <a:pt x="17" y="5"/>
                      <a:pt x="17" y="5"/>
                    </a:cubicBezTo>
                    <a:cubicBezTo>
                      <a:pt x="17" y="4"/>
                      <a:pt x="17" y="4"/>
                      <a:pt x="17" y="4"/>
                    </a:cubicBezTo>
                    <a:cubicBezTo>
                      <a:pt x="16" y="4"/>
                      <a:pt x="16" y="4"/>
                      <a:pt x="16" y="4"/>
                    </a:cubicBezTo>
                    <a:cubicBezTo>
                      <a:pt x="16" y="3"/>
                      <a:pt x="16" y="3"/>
                      <a:pt x="16" y="3"/>
                    </a:cubicBezTo>
                    <a:cubicBezTo>
                      <a:pt x="16" y="3"/>
                      <a:pt x="16" y="3"/>
                      <a:pt x="15" y="3"/>
                    </a:cubicBezTo>
                    <a:cubicBezTo>
                      <a:pt x="15" y="3"/>
                      <a:pt x="15" y="3"/>
                      <a:pt x="15" y="3"/>
                    </a:cubicBezTo>
                    <a:cubicBezTo>
                      <a:pt x="14" y="3"/>
                      <a:pt x="14" y="3"/>
                      <a:pt x="14" y="3"/>
                    </a:cubicBezTo>
                    <a:cubicBezTo>
                      <a:pt x="13" y="3"/>
                      <a:pt x="13" y="3"/>
                      <a:pt x="13" y="3"/>
                    </a:cubicBezTo>
                    <a:cubicBezTo>
                      <a:pt x="12" y="3"/>
                      <a:pt x="12" y="3"/>
                      <a:pt x="12" y="3"/>
                    </a:cubicBezTo>
                    <a:cubicBezTo>
                      <a:pt x="12" y="2"/>
                      <a:pt x="12" y="2"/>
                      <a:pt x="12" y="2"/>
                    </a:cubicBezTo>
                    <a:cubicBezTo>
                      <a:pt x="10" y="2"/>
                      <a:pt x="10" y="2"/>
                      <a:pt x="10" y="2"/>
                    </a:cubicBezTo>
                    <a:cubicBezTo>
                      <a:pt x="9" y="1"/>
                      <a:pt x="9" y="1"/>
                      <a:pt x="9" y="1"/>
                    </a:cubicBezTo>
                    <a:cubicBezTo>
                      <a:pt x="8" y="1"/>
                      <a:pt x="8" y="1"/>
                      <a:pt x="8" y="1"/>
                    </a:cubicBezTo>
                    <a:cubicBezTo>
                      <a:pt x="7" y="1"/>
                      <a:pt x="7" y="1"/>
                      <a:pt x="7" y="1"/>
                    </a:cubicBezTo>
                    <a:cubicBezTo>
                      <a:pt x="6" y="0"/>
                      <a:pt x="6" y="0"/>
                      <a:pt x="6" y="0"/>
                    </a:cubicBezTo>
                    <a:cubicBezTo>
                      <a:pt x="6" y="1"/>
                      <a:pt x="6" y="1"/>
                      <a:pt x="6" y="1"/>
                    </a:cubicBezTo>
                    <a:cubicBezTo>
                      <a:pt x="7" y="1"/>
                      <a:pt x="7" y="1"/>
                      <a:pt x="7" y="1"/>
                    </a:cubicBezTo>
                    <a:cubicBezTo>
                      <a:pt x="8" y="2"/>
                      <a:pt x="8" y="2"/>
                      <a:pt x="8" y="2"/>
                    </a:cubicBezTo>
                    <a:cubicBezTo>
                      <a:pt x="7" y="3"/>
                      <a:pt x="7" y="3"/>
                      <a:pt x="7" y="3"/>
                    </a:cubicBezTo>
                    <a:cubicBezTo>
                      <a:pt x="6" y="2"/>
                      <a:pt x="6" y="2"/>
                      <a:pt x="6" y="2"/>
                    </a:cubicBezTo>
                    <a:cubicBezTo>
                      <a:pt x="4" y="2"/>
                      <a:pt x="4" y="2"/>
                      <a:pt x="4" y="2"/>
                    </a:cubicBezTo>
                    <a:cubicBezTo>
                      <a:pt x="4" y="3"/>
                      <a:pt x="4" y="3"/>
                      <a:pt x="4" y="3"/>
                    </a:cubicBezTo>
                    <a:cubicBezTo>
                      <a:pt x="6" y="4"/>
                      <a:pt x="6" y="4"/>
                      <a:pt x="6" y="4"/>
                    </a:cubicBezTo>
                    <a:cubicBezTo>
                      <a:pt x="4" y="5"/>
                      <a:pt x="4" y="5"/>
                      <a:pt x="4" y="5"/>
                    </a:cubicBezTo>
                    <a:cubicBezTo>
                      <a:pt x="3" y="4"/>
                      <a:pt x="3" y="4"/>
                      <a:pt x="3" y="4"/>
                    </a:cubicBezTo>
                    <a:cubicBezTo>
                      <a:pt x="3" y="4"/>
                      <a:pt x="4" y="3"/>
                      <a:pt x="2" y="3"/>
                    </a:cubicBezTo>
                    <a:cubicBezTo>
                      <a:pt x="1" y="3"/>
                      <a:pt x="0" y="3"/>
                      <a:pt x="0" y="3"/>
                    </a:cubicBezTo>
                    <a:cubicBezTo>
                      <a:pt x="2" y="5"/>
                      <a:pt x="2" y="5"/>
                      <a:pt x="2" y="5"/>
                    </a:cubicBez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60" name="Freeform 172"/>
              <p:cNvSpPr>
                <a:spLocks/>
              </p:cNvSpPr>
              <p:nvPr/>
            </p:nvSpPr>
            <p:spPr bwMode="auto">
              <a:xfrm>
                <a:off x="867" y="1327"/>
                <a:ext cx="4" cy="2"/>
              </a:xfrm>
              <a:custGeom>
                <a:avLst/>
                <a:gdLst>
                  <a:gd name="T0" fmla="*/ 2 w 4"/>
                  <a:gd name="T1" fmla="*/ 0 h 2"/>
                  <a:gd name="T2" fmla="*/ 3 w 4"/>
                  <a:gd name="T3" fmla="*/ 2 h 2"/>
                  <a:gd name="T4" fmla="*/ 4 w 4"/>
                  <a:gd name="T5" fmla="*/ 1 h 2"/>
                  <a:gd name="T6" fmla="*/ 3 w 4"/>
                  <a:gd name="T7" fmla="*/ 1 h 2"/>
                  <a:gd name="T8" fmla="*/ 2 w 4"/>
                  <a:gd name="T9" fmla="*/ 0 h 2"/>
                  <a:gd name="T10" fmla="*/ 2 w 4"/>
                  <a:gd name="T11" fmla="*/ 0 h 2"/>
                  <a:gd name="T12" fmla="*/ 0 w 4"/>
                  <a:gd name="T13" fmla="*/ 1 h 2"/>
                  <a:gd name="T14" fmla="*/ 1 w 4"/>
                  <a:gd name="T15" fmla="*/ 1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3" y="2"/>
                    </a:lnTo>
                    <a:lnTo>
                      <a:pt x="4" y="1"/>
                    </a:lnTo>
                    <a:lnTo>
                      <a:pt x="3" y="1"/>
                    </a:lnTo>
                    <a:lnTo>
                      <a:pt x="2" y="0"/>
                    </a:lnTo>
                    <a:lnTo>
                      <a:pt x="2" y="0"/>
                    </a:lnTo>
                    <a:lnTo>
                      <a:pt x="0" y="1"/>
                    </a:lnTo>
                    <a:lnTo>
                      <a:pt x="1" y="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61" name="Freeform 173"/>
              <p:cNvSpPr>
                <a:spLocks/>
              </p:cNvSpPr>
              <p:nvPr/>
            </p:nvSpPr>
            <p:spPr bwMode="auto">
              <a:xfrm>
                <a:off x="844" y="1350"/>
                <a:ext cx="1" cy="2"/>
              </a:xfrm>
              <a:custGeom>
                <a:avLst/>
                <a:gdLst>
                  <a:gd name="T0" fmla="*/ 0 w 1"/>
                  <a:gd name="T1" fmla="*/ 2 h 2"/>
                  <a:gd name="T2" fmla="*/ 1 w 1"/>
                  <a:gd name="T3" fmla="*/ 1 h 2"/>
                  <a:gd name="T4" fmla="*/ 1 w 1"/>
                  <a:gd name="T5" fmla="*/ 0 h 2"/>
                  <a:gd name="T6" fmla="*/ 0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1" y="1"/>
                    </a:lnTo>
                    <a:lnTo>
                      <a:pt x="1" y="0"/>
                    </a:lnTo>
                    <a:lnTo>
                      <a:pt x="0" y="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62" name="Freeform 174"/>
              <p:cNvSpPr>
                <a:spLocks/>
              </p:cNvSpPr>
              <p:nvPr/>
            </p:nvSpPr>
            <p:spPr bwMode="auto">
              <a:xfrm>
                <a:off x="876" y="1320"/>
                <a:ext cx="5" cy="1"/>
              </a:xfrm>
              <a:custGeom>
                <a:avLst/>
                <a:gdLst>
                  <a:gd name="T0" fmla="*/ 4 w 8"/>
                  <a:gd name="T1" fmla="*/ 1 h 1"/>
                  <a:gd name="T2" fmla="*/ 4 w 8"/>
                  <a:gd name="T3" fmla="*/ 1 h 1"/>
                  <a:gd name="T4" fmla="*/ 5 w 8"/>
                  <a:gd name="T5" fmla="*/ 1 h 1"/>
                  <a:gd name="T6" fmla="*/ 5 w 8"/>
                  <a:gd name="T7" fmla="*/ 1 h 1"/>
                  <a:gd name="T8" fmla="*/ 5 w 8"/>
                  <a:gd name="T9" fmla="*/ 1 h 1"/>
                  <a:gd name="T10" fmla="*/ 6 w 8"/>
                  <a:gd name="T11" fmla="*/ 1 h 1"/>
                  <a:gd name="T12" fmla="*/ 7 w 8"/>
                  <a:gd name="T13" fmla="*/ 0 h 1"/>
                  <a:gd name="T14" fmla="*/ 8 w 8"/>
                  <a:gd name="T15" fmla="*/ 0 h 1"/>
                  <a:gd name="T16" fmla="*/ 5 w 8"/>
                  <a:gd name="T17" fmla="*/ 0 h 1"/>
                  <a:gd name="T18" fmla="*/ 5 w 8"/>
                  <a:gd name="T19" fmla="*/ 0 h 1"/>
                  <a:gd name="T20" fmla="*/ 4 w 8"/>
                  <a:gd name="T21" fmla="*/ 0 h 1"/>
                  <a:gd name="T22" fmla="*/ 3 w 8"/>
                  <a:gd name="T23" fmla="*/ 0 h 1"/>
                  <a:gd name="T24" fmla="*/ 3 w 8"/>
                  <a:gd name="T25" fmla="*/ 0 h 1"/>
                  <a:gd name="T26" fmla="*/ 2 w 8"/>
                  <a:gd name="T27" fmla="*/ 0 h 1"/>
                  <a:gd name="T28" fmla="*/ 1 w 8"/>
                  <a:gd name="T29" fmla="*/ 1 h 1"/>
                  <a:gd name="T30" fmla="*/ 1 w 8"/>
                  <a:gd name="T31" fmla="*/ 1 h 1"/>
                  <a:gd name="T32" fmla="*/ 0 w 8"/>
                  <a:gd name="T33" fmla="*/ 1 h 1"/>
                  <a:gd name="T34" fmla="*/ 3 w 8"/>
                  <a:gd name="T35" fmla="*/ 1 h 1"/>
                  <a:gd name="T36" fmla="*/ 4 w 8"/>
                  <a:gd name="T3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
                    <a:moveTo>
                      <a:pt x="4" y="1"/>
                    </a:moveTo>
                    <a:cubicBezTo>
                      <a:pt x="4" y="1"/>
                      <a:pt x="4" y="1"/>
                      <a:pt x="4" y="1"/>
                    </a:cubicBezTo>
                    <a:cubicBezTo>
                      <a:pt x="4" y="1"/>
                      <a:pt x="4" y="1"/>
                      <a:pt x="5" y="1"/>
                    </a:cubicBezTo>
                    <a:cubicBezTo>
                      <a:pt x="5" y="1"/>
                      <a:pt x="5" y="1"/>
                      <a:pt x="5" y="1"/>
                    </a:cubicBezTo>
                    <a:cubicBezTo>
                      <a:pt x="5" y="1"/>
                      <a:pt x="5" y="1"/>
                      <a:pt x="5" y="1"/>
                    </a:cubicBezTo>
                    <a:cubicBezTo>
                      <a:pt x="6" y="1"/>
                      <a:pt x="6" y="1"/>
                      <a:pt x="6" y="1"/>
                    </a:cubicBezTo>
                    <a:cubicBezTo>
                      <a:pt x="7" y="1"/>
                      <a:pt x="7" y="1"/>
                      <a:pt x="7" y="0"/>
                    </a:cubicBezTo>
                    <a:cubicBezTo>
                      <a:pt x="7" y="0"/>
                      <a:pt x="8" y="0"/>
                      <a:pt x="8" y="0"/>
                    </a:cubicBezTo>
                    <a:cubicBezTo>
                      <a:pt x="5" y="0"/>
                      <a:pt x="5" y="0"/>
                      <a:pt x="5" y="0"/>
                    </a:cubicBezTo>
                    <a:cubicBezTo>
                      <a:pt x="5" y="0"/>
                      <a:pt x="5" y="0"/>
                      <a:pt x="5" y="0"/>
                    </a:cubicBezTo>
                    <a:cubicBezTo>
                      <a:pt x="5" y="0"/>
                      <a:pt x="4" y="0"/>
                      <a:pt x="4" y="0"/>
                    </a:cubicBezTo>
                    <a:cubicBezTo>
                      <a:pt x="4" y="0"/>
                      <a:pt x="3" y="0"/>
                      <a:pt x="3" y="0"/>
                    </a:cubicBezTo>
                    <a:cubicBezTo>
                      <a:pt x="3" y="0"/>
                      <a:pt x="3" y="0"/>
                      <a:pt x="3" y="0"/>
                    </a:cubicBezTo>
                    <a:cubicBezTo>
                      <a:pt x="2" y="0"/>
                      <a:pt x="2" y="0"/>
                      <a:pt x="2" y="0"/>
                    </a:cubicBezTo>
                    <a:cubicBezTo>
                      <a:pt x="2" y="1"/>
                      <a:pt x="1" y="1"/>
                      <a:pt x="1" y="1"/>
                    </a:cubicBezTo>
                    <a:cubicBezTo>
                      <a:pt x="1" y="1"/>
                      <a:pt x="1" y="1"/>
                      <a:pt x="1" y="1"/>
                    </a:cubicBezTo>
                    <a:cubicBezTo>
                      <a:pt x="0" y="1"/>
                      <a:pt x="0" y="1"/>
                      <a:pt x="0" y="1"/>
                    </a:cubicBezTo>
                    <a:cubicBezTo>
                      <a:pt x="1" y="1"/>
                      <a:pt x="2" y="1"/>
                      <a:pt x="3" y="1"/>
                    </a:cubicBezTo>
                    <a:cubicBezTo>
                      <a:pt x="3" y="1"/>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63" name="Freeform 175"/>
              <p:cNvSpPr>
                <a:spLocks/>
              </p:cNvSpPr>
              <p:nvPr/>
            </p:nvSpPr>
            <p:spPr bwMode="auto">
              <a:xfrm>
                <a:off x="910" y="1316"/>
                <a:ext cx="9" cy="3"/>
              </a:xfrm>
              <a:custGeom>
                <a:avLst/>
                <a:gdLst>
                  <a:gd name="T0" fmla="*/ 1 w 15"/>
                  <a:gd name="T1" fmla="*/ 3 h 5"/>
                  <a:gd name="T2" fmla="*/ 2 w 15"/>
                  <a:gd name="T3" fmla="*/ 4 h 5"/>
                  <a:gd name="T4" fmla="*/ 2 w 15"/>
                  <a:gd name="T5" fmla="*/ 4 h 5"/>
                  <a:gd name="T6" fmla="*/ 3 w 15"/>
                  <a:gd name="T7" fmla="*/ 4 h 5"/>
                  <a:gd name="T8" fmla="*/ 4 w 15"/>
                  <a:gd name="T9" fmla="*/ 4 h 5"/>
                  <a:gd name="T10" fmla="*/ 4 w 15"/>
                  <a:gd name="T11" fmla="*/ 4 h 5"/>
                  <a:gd name="T12" fmla="*/ 4 w 15"/>
                  <a:gd name="T13" fmla="*/ 5 h 5"/>
                  <a:gd name="T14" fmla="*/ 4 w 15"/>
                  <a:gd name="T15" fmla="*/ 5 h 5"/>
                  <a:gd name="T16" fmla="*/ 5 w 15"/>
                  <a:gd name="T17" fmla="*/ 5 h 5"/>
                  <a:gd name="T18" fmla="*/ 6 w 15"/>
                  <a:gd name="T19" fmla="*/ 4 h 5"/>
                  <a:gd name="T20" fmla="*/ 7 w 15"/>
                  <a:gd name="T21" fmla="*/ 4 h 5"/>
                  <a:gd name="T22" fmla="*/ 7 w 15"/>
                  <a:gd name="T23" fmla="*/ 3 h 5"/>
                  <a:gd name="T24" fmla="*/ 8 w 15"/>
                  <a:gd name="T25" fmla="*/ 3 h 5"/>
                  <a:gd name="T26" fmla="*/ 9 w 15"/>
                  <a:gd name="T27" fmla="*/ 3 h 5"/>
                  <a:gd name="T28" fmla="*/ 10 w 15"/>
                  <a:gd name="T29" fmla="*/ 3 h 5"/>
                  <a:gd name="T30" fmla="*/ 10 w 15"/>
                  <a:gd name="T31" fmla="*/ 2 h 5"/>
                  <a:gd name="T32" fmla="*/ 10 w 15"/>
                  <a:gd name="T33" fmla="*/ 2 h 5"/>
                  <a:gd name="T34" fmla="*/ 11 w 15"/>
                  <a:gd name="T35" fmla="*/ 2 h 5"/>
                  <a:gd name="T36" fmla="*/ 12 w 15"/>
                  <a:gd name="T37" fmla="*/ 2 h 5"/>
                  <a:gd name="T38" fmla="*/ 12 w 15"/>
                  <a:gd name="T39" fmla="*/ 2 h 5"/>
                  <a:gd name="T40" fmla="*/ 12 w 15"/>
                  <a:gd name="T41" fmla="*/ 2 h 5"/>
                  <a:gd name="T42" fmla="*/ 13 w 15"/>
                  <a:gd name="T43" fmla="*/ 2 h 5"/>
                  <a:gd name="T44" fmla="*/ 13 w 15"/>
                  <a:gd name="T45" fmla="*/ 2 h 5"/>
                  <a:gd name="T46" fmla="*/ 14 w 15"/>
                  <a:gd name="T47" fmla="*/ 3 h 5"/>
                  <a:gd name="T48" fmla="*/ 14 w 15"/>
                  <a:gd name="T49" fmla="*/ 3 h 5"/>
                  <a:gd name="T50" fmla="*/ 15 w 15"/>
                  <a:gd name="T51" fmla="*/ 3 h 5"/>
                  <a:gd name="T52" fmla="*/ 15 w 15"/>
                  <a:gd name="T53" fmla="*/ 2 h 5"/>
                  <a:gd name="T54" fmla="*/ 14 w 15"/>
                  <a:gd name="T55" fmla="*/ 1 h 5"/>
                  <a:gd name="T56" fmla="*/ 13 w 15"/>
                  <a:gd name="T57" fmla="*/ 1 h 5"/>
                  <a:gd name="T58" fmla="*/ 12 w 15"/>
                  <a:gd name="T59" fmla="*/ 1 h 5"/>
                  <a:gd name="T60" fmla="*/ 12 w 15"/>
                  <a:gd name="T61" fmla="*/ 1 h 5"/>
                  <a:gd name="T62" fmla="*/ 11 w 15"/>
                  <a:gd name="T63" fmla="*/ 1 h 5"/>
                  <a:gd name="T64" fmla="*/ 9 w 15"/>
                  <a:gd name="T65" fmla="*/ 1 h 5"/>
                  <a:gd name="T66" fmla="*/ 8 w 15"/>
                  <a:gd name="T67" fmla="*/ 1 h 5"/>
                  <a:gd name="T68" fmla="*/ 7 w 15"/>
                  <a:gd name="T69" fmla="*/ 1 h 5"/>
                  <a:gd name="T70" fmla="*/ 6 w 15"/>
                  <a:gd name="T71" fmla="*/ 2 h 5"/>
                  <a:gd name="T72" fmla="*/ 5 w 15"/>
                  <a:gd name="T73" fmla="*/ 2 h 5"/>
                  <a:gd name="T74" fmla="*/ 4 w 15"/>
                  <a:gd name="T75" fmla="*/ 2 h 5"/>
                  <a:gd name="T76" fmla="*/ 2 w 15"/>
                  <a:gd name="T77" fmla="*/ 2 h 5"/>
                  <a:gd name="T78" fmla="*/ 2 w 15"/>
                  <a:gd name="T79" fmla="*/ 2 h 5"/>
                  <a:gd name="T80" fmla="*/ 1 w 15"/>
                  <a:gd name="T81" fmla="*/ 2 h 5"/>
                  <a:gd name="T82" fmla="*/ 0 w 15"/>
                  <a:gd name="T83" fmla="*/ 3 h 5"/>
                  <a:gd name="T84" fmla="*/ 1 w 15"/>
                  <a:gd name="T8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 h="5">
                    <a:moveTo>
                      <a:pt x="1" y="3"/>
                    </a:moveTo>
                    <a:cubicBezTo>
                      <a:pt x="1" y="4"/>
                      <a:pt x="1" y="4"/>
                      <a:pt x="2" y="4"/>
                    </a:cubicBezTo>
                    <a:cubicBezTo>
                      <a:pt x="2" y="4"/>
                      <a:pt x="2" y="4"/>
                      <a:pt x="2" y="4"/>
                    </a:cubicBezTo>
                    <a:cubicBezTo>
                      <a:pt x="3" y="4"/>
                      <a:pt x="3" y="4"/>
                      <a:pt x="3" y="4"/>
                    </a:cubicBezTo>
                    <a:cubicBezTo>
                      <a:pt x="3" y="4"/>
                      <a:pt x="4" y="4"/>
                      <a:pt x="4" y="4"/>
                    </a:cubicBezTo>
                    <a:cubicBezTo>
                      <a:pt x="4" y="4"/>
                      <a:pt x="4" y="4"/>
                      <a:pt x="4" y="4"/>
                    </a:cubicBezTo>
                    <a:cubicBezTo>
                      <a:pt x="4" y="4"/>
                      <a:pt x="4" y="4"/>
                      <a:pt x="4" y="5"/>
                    </a:cubicBezTo>
                    <a:cubicBezTo>
                      <a:pt x="4" y="5"/>
                      <a:pt x="4" y="5"/>
                      <a:pt x="4" y="5"/>
                    </a:cubicBezTo>
                    <a:cubicBezTo>
                      <a:pt x="5" y="5"/>
                      <a:pt x="5" y="5"/>
                      <a:pt x="5" y="5"/>
                    </a:cubicBezTo>
                    <a:cubicBezTo>
                      <a:pt x="6" y="5"/>
                      <a:pt x="6" y="4"/>
                      <a:pt x="6" y="4"/>
                    </a:cubicBezTo>
                    <a:cubicBezTo>
                      <a:pt x="6" y="4"/>
                      <a:pt x="7" y="4"/>
                      <a:pt x="7" y="4"/>
                    </a:cubicBezTo>
                    <a:cubicBezTo>
                      <a:pt x="7" y="3"/>
                      <a:pt x="7" y="3"/>
                      <a:pt x="7" y="3"/>
                    </a:cubicBezTo>
                    <a:cubicBezTo>
                      <a:pt x="8" y="3"/>
                      <a:pt x="8" y="3"/>
                      <a:pt x="8" y="3"/>
                    </a:cubicBezTo>
                    <a:cubicBezTo>
                      <a:pt x="8" y="3"/>
                      <a:pt x="9" y="3"/>
                      <a:pt x="9" y="3"/>
                    </a:cubicBezTo>
                    <a:cubicBezTo>
                      <a:pt x="9" y="3"/>
                      <a:pt x="9" y="3"/>
                      <a:pt x="10" y="3"/>
                    </a:cubicBezTo>
                    <a:cubicBezTo>
                      <a:pt x="10" y="3"/>
                      <a:pt x="10" y="2"/>
                      <a:pt x="10" y="2"/>
                    </a:cubicBezTo>
                    <a:cubicBezTo>
                      <a:pt x="10" y="2"/>
                      <a:pt x="10" y="2"/>
                      <a:pt x="10" y="2"/>
                    </a:cubicBezTo>
                    <a:cubicBezTo>
                      <a:pt x="10" y="2"/>
                      <a:pt x="11" y="2"/>
                      <a:pt x="11" y="2"/>
                    </a:cubicBezTo>
                    <a:cubicBezTo>
                      <a:pt x="11" y="2"/>
                      <a:pt x="11" y="2"/>
                      <a:pt x="12" y="2"/>
                    </a:cubicBezTo>
                    <a:cubicBezTo>
                      <a:pt x="12" y="2"/>
                      <a:pt x="12" y="2"/>
                      <a:pt x="12" y="2"/>
                    </a:cubicBezTo>
                    <a:cubicBezTo>
                      <a:pt x="12" y="2"/>
                      <a:pt x="12" y="2"/>
                      <a:pt x="12" y="2"/>
                    </a:cubicBezTo>
                    <a:cubicBezTo>
                      <a:pt x="12" y="2"/>
                      <a:pt x="12" y="2"/>
                      <a:pt x="13" y="2"/>
                    </a:cubicBezTo>
                    <a:cubicBezTo>
                      <a:pt x="13" y="2"/>
                      <a:pt x="13" y="2"/>
                      <a:pt x="13" y="2"/>
                    </a:cubicBezTo>
                    <a:cubicBezTo>
                      <a:pt x="13" y="2"/>
                      <a:pt x="13" y="2"/>
                      <a:pt x="14" y="3"/>
                    </a:cubicBezTo>
                    <a:cubicBezTo>
                      <a:pt x="14" y="3"/>
                      <a:pt x="14" y="3"/>
                      <a:pt x="14" y="3"/>
                    </a:cubicBezTo>
                    <a:cubicBezTo>
                      <a:pt x="15" y="3"/>
                      <a:pt x="15" y="3"/>
                      <a:pt x="15" y="3"/>
                    </a:cubicBezTo>
                    <a:cubicBezTo>
                      <a:pt x="15" y="2"/>
                      <a:pt x="15" y="2"/>
                      <a:pt x="15" y="2"/>
                    </a:cubicBezTo>
                    <a:cubicBezTo>
                      <a:pt x="14" y="2"/>
                      <a:pt x="14" y="1"/>
                      <a:pt x="14" y="1"/>
                    </a:cubicBezTo>
                    <a:cubicBezTo>
                      <a:pt x="14" y="1"/>
                      <a:pt x="14" y="1"/>
                      <a:pt x="13" y="1"/>
                    </a:cubicBezTo>
                    <a:cubicBezTo>
                      <a:pt x="13" y="1"/>
                      <a:pt x="13" y="1"/>
                      <a:pt x="12" y="1"/>
                    </a:cubicBezTo>
                    <a:cubicBezTo>
                      <a:pt x="12" y="1"/>
                      <a:pt x="12" y="1"/>
                      <a:pt x="12" y="1"/>
                    </a:cubicBezTo>
                    <a:cubicBezTo>
                      <a:pt x="11" y="1"/>
                      <a:pt x="11" y="1"/>
                      <a:pt x="11" y="1"/>
                    </a:cubicBezTo>
                    <a:cubicBezTo>
                      <a:pt x="10" y="1"/>
                      <a:pt x="10" y="0"/>
                      <a:pt x="9" y="1"/>
                    </a:cubicBezTo>
                    <a:cubicBezTo>
                      <a:pt x="9" y="1"/>
                      <a:pt x="9" y="1"/>
                      <a:pt x="8" y="1"/>
                    </a:cubicBezTo>
                    <a:cubicBezTo>
                      <a:pt x="8" y="2"/>
                      <a:pt x="7" y="1"/>
                      <a:pt x="7" y="1"/>
                    </a:cubicBezTo>
                    <a:cubicBezTo>
                      <a:pt x="6" y="2"/>
                      <a:pt x="6" y="2"/>
                      <a:pt x="6" y="2"/>
                    </a:cubicBezTo>
                    <a:cubicBezTo>
                      <a:pt x="6" y="2"/>
                      <a:pt x="5" y="2"/>
                      <a:pt x="5" y="2"/>
                    </a:cubicBezTo>
                    <a:cubicBezTo>
                      <a:pt x="5" y="2"/>
                      <a:pt x="4" y="2"/>
                      <a:pt x="4" y="2"/>
                    </a:cubicBezTo>
                    <a:cubicBezTo>
                      <a:pt x="3" y="2"/>
                      <a:pt x="3" y="2"/>
                      <a:pt x="2" y="2"/>
                    </a:cubicBezTo>
                    <a:cubicBezTo>
                      <a:pt x="2" y="2"/>
                      <a:pt x="2" y="2"/>
                      <a:pt x="2" y="2"/>
                    </a:cubicBezTo>
                    <a:cubicBezTo>
                      <a:pt x="1" y="2"/>
                      <a:pt x="1" y="2"/>
                      <a:pt x="1" y="2"/>
                    </a:cubicBezTo>
                    <a:cubicBezTo>
                      <a:pt x="1" y="2"/>
                      <a:pt x="0" y="3"/>
                      <a:pt x="0" y="3"/>
                    </a:cubicBezTo>
                    <a:cubicBezTo>
                      <a:pt x="0" y="3"/>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64" name="Freeform 176"/>
              <p:cNvSpPr>
                <a:spLocks/>
              </p:cNvSpPr>
              <p:nvPr/>
            </p:nvSpPr>
            <p:spPr bwMode="auto">
              <a:xfrm>
                <a:off x="914" y="1316"/>
                <a:ext cx="12" cy="5"/>
              </a:xfrm>
              <a:custGeom>
                <a:avLst/>
                <a:gdLst>
                  <a:gd name="T0" fmla="*/ 4 w 21"/>
                  <a:gd name="T1" fmla="*/ 4 h 8"/>
                  <a:gd name="T2" fmla="*/ 5 w 21"/>
                  <a:gd name="T3" fmla="*/ 5 h 8"/>
                  <a:gd name="T4" fmla="*/ 5 w 21"/>
                  <a:gd name="T5" fmla="*/ 5 h 8"/>
                  <a:gd name="T6" fmla="*/ 2 w 21"/>
                  <a:gd name="T7" fmla="*/ 5 h 8"/>
                  <a:gd name="T8" fmla="*/ 1 w 21"/>
                  <a:gd name="T9" fmla="*/ 6 h 8"/>
                  <a:gd name="T10" fmla="*/ 1 w 21"/>
                  <a:gd name="T11" fmla="*/ 7 h 8"/>
                  <a:gd name="T12" fmla="*/ 2 w 21"/>
                  <a:gd name="T13" fmla="*/ 7 h 8"/>
                  <a:gd name="T14" fmla="*/ 3 w 21"/>
                  <a:gd name="T15" fmla="*/ 7 h 8"/>
                  <a:gd name="T16" fmla="*/ 5 w 21"/>
                  <a:gd name="T17" fmla="*/ 7 h 8"/>
                  <a:gd name="T18" fmla="*/ 5 w 21"/>
                  <a:gd name="T19" fmla="*/ 8 h 8"/>
                  <a:gd name="T20" fmla="*/ 7 w 21"/>
                  <a:gd name="T21" fmla="*/ 8 h 8"/>
                  <a:gd name="T22" fmla="*/ 9 w 21"/>
                  <a:gd name="T23" fmla="*/ 8 h 8"/>
                  <a:gd name="T24" fmla="*/ 9 w 21"/>
                  <a:gd name="T25" fmla="*/ 7 h 8"/>
                  <a:gd name="T26" fmla="*/ 8 w 21"/>
                  <a:gd name="T27" fmla="*/ 6 h 8"/>
                  <a:gd name="T28" fmla="*/ 9 w 21"/>
                  <a:gd name="T29" fmla="*/ 5 h 8"/>
                  <a:gd name="T30" fmla="*/ 12 w 21"/>
                  <a:gd name="T31" fmla="*/ 5 h 8"/>
                  <a:gd name="T32" fmla="*/ 13 w 21"/>
                  <a:gd name="T33" fmla="*/ 4 h 8"/>
                  <a:gd name="T34" fmla="*/ 16 w 21"/>
                  <a:gd name="T35" fmla="*/ 4 h 8"/>
                  <a:gd name="T36" fmla="*/ 18 w 21"/>
                  <a:gd name="T37" fmla="*/ 4 h 8"/>
                  <a:gd name="T38" fmla="*/ 19 w 21"/>
                  <a:gd name="T39" fmla="*/ 3 h 8"/>
                  <a:gd name="T40" fmla="*/ 21 w 21"/>
                  <a:gd name="T41" fmla="*/ 2 h 8"/>
                  <a:gd name="T42" fmla="*/ 20 w 21"/>
                  <a:gd name="T43" fmla="*/ 2 h 8"/>
                  <a:gd name="T44" fmla="*/ 19 w 21"/>
                  <a:gd name="T45" fmla="*/ 1 h 8"/>
                  <a:gd name="T46" fmla="*/ 17 w 21"/>
                  <a:gd name="T47" fmla="*/ 1 h 8"/>
                  <a:gd name="T48" fmla="*/ 17 w 21"/>
                  <a:gd name="T49" fmla="*/ 1 h 8"/>
                  <a:gd name="T50" fmla="*/ 17 w 21"/>
                  <a:gd name="T51" fmla="*/ 1 h 8"/>
                  <a:gd name="T52" fmla="*/ 17 w 21"/>
                  <a:gd name="T53" fmla="*/ 0 h 8"/>
                  <a:gd name="T54" fmla="*/ 16 w 21"/>
                  <a:gd name="T55" fmla="*/ 0 h 8"/>
                  <a:gd name="T56" fmla="*/ 14 w 21"/>
                  <a:gd name="T57" fmla="*/ 1 h 8"/>
                  <a:gd name="T58" fmla="*/ 14 w 21"/>
                  <a:gd name="T59" fmla="*/ 0 h 8"/>
                  <a:gd name="T60" fmla="*/ 12 w 21"/>
                  <a:gd name="T61" fmla="*/ 1 h 8"/>
                  <a:gd name="T62" fmla="*/ 11 w 21"/>
                  <a:gd name="T63" fmla="*/ 1 h 8"/>
                  <a:gd name="T64" fmla="*/ 10 w 21"/>
                  <a:gd name="T65" fmla="*/ 2 h 8"/>
                  <a:gd name="T66" fmla="*/ 12 w 21"/>
                  <a:gd name="T67" fmla="*/ 2 h 8"/>
                  <a:gd name="T68" fmla="*/ 11 w 21"/>
                  <a:gd name="T69" fmla="*/ 3 h 8"/>
                  <a:gd name="T70" fmla="*/ 7 w 21"/>
                  <a:gd name="T7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8">
                    <a:moveTo>
                      <a:pt x="6" y="4"/>
                    </a:moveTo>
                    <a:cubicBezTo>
                      <a:pt x="5" y="4"/>
                      <a:pt x="4" y="4"/>
                      <a:pt x="4" y="4"/>
                    </a:cubicBezTo>
                    <a:cubicBezTo>
                      <a:pt x="4" y="4"/>
                      <a:pt x="3" y="5"/>
                      <a:pt x="4" y="5"/>
                    </a:cubicBezTo>
                    <a:cubicBezTo>
                      <a:pt x="4" y="5"/>
                      <a:pt x="5" y="5"/>
                      <a:pt x="5" y="5"/>
                    </a:cubicBezTo>
                    <a:cubicBezTo>
                      <a:pt x="5" y="5"/>
                      <a:pt x="6" y="5"/>
                      <a:pt x="6" y="5"/>
                    </a:cubicBezTo>
                    <a:cubicBezTo>
                      <a:pt x="6" y="5"/>
                      <a:pt x="5" y="5"/>
                      <a:pt x="5" y="5"/>
                    </a:cubicBezTo>
                    <a:cubicBezTo>
                      <a:pt x="5" y="6"/>
                      <a:pt x="5" y="6"/>
                      <a:pt x="4" y="6"/>
                    </a:cubicBezTo>
                    <a:cubicBezTo>
                      <a:pt x="4" y="6"/>
                      <a:pt x="3" y="6"/>
                      <a:pt x="2" y="5"/>
                    </a:cubicBezTo>
                    <a:cubicBezTo>
                      <a:pt x="1" y="5"/>
                      <a:pt x="1" y="5"/>
                      <a:pt x="1" y="5"/>
                    </a:cubicBezTo>
                    <a:cubicBezTo>
                      <a:pt x="0" y="6"/>
                      <a:pt x="1" y="6"/>
                      <a:pt x="1" y="6"/>
                    </a:cubicBezTo>
                    <a:cubicBezTo>
                      <a:pt x="1" y="6"/>
                      <a:pt x="1" y="7"/>
                      <a:pt x="1" y="7"/>
                    </a:cubicBezTo>
                    <a:cubicBezTo>
                      <a:pt x="1" y="7"/>
                      <a:pt x="1" y="7"/>
                      <a:pt x="1" y="7"/>
                    </a:cubicBezTo>
                    <a:cubicBezTo>
                      <a:pt x="1" y="7"/>
                      <a:pt x="1" y="7"/>
                      <a:pt x="2" y="7"/>
                    </a:cubicBezTo>
                    <a:cubicBezTo>
                      <a:pt x="2" y="7"/>
                      <a:pt x="2" y="7"/>
                      <a:pt x="2" y="7"/>
                    </a:cubicBezTo>
                    <a:cubicBezTo>
                      <a:pt x="2" y="7"/>
                      <a:pt x="2" y="7"/>
                      <a:pt x="3" y="7"/>
                    </a:cubicBezTo>
                    <a:cubicBezTo>
                      <a:pt x="3" y="7"/>
                      <a:pt x="3" y="7"/>
                      <a:pt x="3" y="7"/>
                    </a:cubicBezTo>
                    <a:cubicBezTo>
                      <a:pt x="3" y="7"/>
                      <a:pt x="4" y="7"/>
                      <a:pt x="4" y="7"/>
                    </a:cubicBezTo>
                    <a:cubicBezTo>
                      <a:pt x="4" y="7"/>
                      <a:pt x="5" y="7"/>
                      <a:pt x="5" y="7"/>
                    </a:cubicBezTo>
                    <a:cubicBezTo>
                      <a:pt x="5" y="7"/>
                      <a:pt x="5" y="7"/>
                      <a:pt x="4" y="8"/>
                    </a:cubicBezTo>
                    <a:cubicBezTo>
                      <a:pt x="4" y="8"/>
                      <a:pt x="4" y="8"/>
                      <a:pt x="5" y="8"/>
                    </a:cubicBezTo>
                    <a:cubicBezTo>
                      <a:pt x="5" y="8"/>
                      <a:pt x="6" y="8"/>
                      <a:pt x="6" y="8"/>
                    </a:cubicBezTo>
                    <a:cubicBezTo>
                      <a:pt x="6" y="8"/>
                      <a:pt x="7" y="8"/>
                      <a:pt x="7" y="8"/>
                    </a:cubicBezTo>
                    <a:cubicBezTo>
                      <a:pt x="8" y="8"/>
                      <a:pt x="8" y="7"/>
                      <a:pt x="8" y="7"/>
                    </a:cubicBezTo>
                    <a:cubicBezTo>
                      <a:pt x="8" y="7"/>
                      <a:pt x="9" y="8"/>
                      <a:pt x="9" y="8"/>
                    </a:cubicBezTo>
                    <a:cubicBezTo>
                      <a:pt x="9" y="7"/>
                      <a:pt x="10" y="7"/>
                      <a:pt x="10" y="7"/>
                    </a:cubicBezTo>
                    <a:cubicBezTo>
                      <a:pt x="10" y="7"/>
                      <a:pt x="9" y="7"/>
                      <a:pt x="9" y="7"/>
                    </a:cubicBezTo>
                    <a:cubicBezTo>
                      <a:pt x="9" y="6"/>
                      <a:pt x="9" y="6"/>
                      <a:pt x="9" y="6"/>
                    </a:cubicBezTo>
                    <a:cubicBezTo>
                      <a:pt x="9" y="6"/>
                      <a:pt x="8" y="6"/>
                      <a:pt x="8" y="6"/>
                    </a:cubicBezTo>
                    <a:cubicBezTo>
                      <a:pt x="8" y="6"/>
                      <a:pt x="9" y="5"/>
                      <a:pt x="9" y="5"/>
                    </a:cubicBezTo>
                    <a:cubicBezTo>
                      <a:pt x="9" y="5"/>
                      <a:pt x="9" y="5"/>
                      <a:pt x="9" y="5"/>
                    </a:cubicBezTo>
                    <a:cubicBezTo>
                      <a:pt x="10" y="5"/>
                      <a:pt x="10" y="5"/>
                      <a:pt x="11" y="5"/>
                    </a:cubicBezTo>
                    <a:cubicBezTo>
                      <a:pt x="11" y="5"/>
                      <a:pt x="12" y="5"/>
                      <a:pt x="12" y="5"/>
                    </a:cubicBezTo>
                    <a:cubicBezTo>
                      <a:pt x="12" y="5"/>
                      <a:pt x="13" y="5"/>
                      <a:pt x="13" y="5"/>
                    </a:cubicBezTo>
                    <a:cubicBezTo>
                      <a:pt x="13" y="5"/>
                      <a:pt x="13" y="4"/>
                      <a:pt x="13" y="4"/>
                    </a:cubicBezTo>
                    <a:cubicBezTo>
                      <a:pt x="14" y="4"/>
                      <a:pt x="14" y="4"/>
                      <a:pt x="15" y="4"/>
                    </a:cubicBezTo>
                    <a:cubicBezTo>
                      <a:pt x="15" y="4"/>
                      <a:pt x="15" y="4"/>
                      <a:pt x="16" y="4"/>
                    </a:cubicBezTo>
                    <a:cubicBezTo>
                      <a:pt x="16" y="4"/>
                      <a:pt x="17" y="4"/>
                      <a:pt x="17" y="4"/>
                    </a:cubicBezTo>
                    <a:cubicBezTo>
                      <a:pt x="17" y="4"/>
                      <a:pt x="17" y="4"/>
                      <a:pt x="18" y="4"/>
                    </a:cubicBezTo>
                    <a:cubicBezTo>
                      <a:pt x="18" y="4"/>
                      <a:pt x="18" y="4"/>
                      <a:pt x="18" y="4"/>
                    </a:cubicBezTo>
                    <a:cubicBezTo>
                      <a:pt x="18" y="3"/>
                      <a:pt x="18" y="3"/>
                      <a:pt x="19" y="3"/>
                    </a:cubicBezTo>
                    <a:cubicBezTo>
                      <a:pt x="19" y="3"/>
                      <a:pt x="20" y="3"/>
                      <a:pt x="20" y="3"/>
                    </a:cubicBezTo>
                    <a:cubicBezTo>
                      <a:pt x="20" y="3"/>
                      <a:pt x="21" y="2"/>
                      <a:pt x="21" y="2"/>
                    </a:cubicBezTo>
                    <a:cubicBezTo>
                      <a:pt x="21" y="2"/>
                      <a:pt x="21" y="2"/>
                      <a:pt x="21" y="2"/>
                    </a:cubicBezTo>
                    <a:cubicBezTo>
                      <a:pt x="20" y="2"/>
                      <a:pt x="20" y="2"/>
                      <a:pt x="20" y="2"/>
                    </a:cubicBezTo>
                    <a:cubicBezTo>
                      <a:pt x="20" y="1"/>
                      <a:pt x="20" y="1"/>
                      <a:pt x="19" y="1"/>
                    </a:cubicBezTo>
                    <a:cubicBezTo>
                      <a:pt x="19" y="1"/>
                      <a:pt x="19" y="1"/>
                      <a:pt x="19" y="1"/>
                    </a:cubicBezTo>
                    <a:cubicBezTo>
                      <a:pt x="19" y="1"/>
                      <a:pt x="18" y="1"/>
                      <a:pt x="18" y="1"/>
                    </a:cubicBezTo>
                    <a:cubicBezTo>
                      <a:pt x="18" y="1"/>
                      <a:pt x="17" y="1"/>
                      <a:pt x="17" y="1"/>
                    </a:cubicBezTo>
                    <a:cubicBezTo>
                      <a:pt x="17" y="1"/>
                      <a:pt x="17" y="1"/>
                      <a:pt x="16" y="1"/>
                    </a:cubicBezTo>
                    <a:cubicBezTo>
                      <a:pt x="16" y="1"/>
                      <a:pt x="16" y="1"/>
                      <a:pt x="17" y="1"/>
                    </a:cubicBezTo>
                    <a:cubicBezTo>
                      <a:pt x="17" y="1"/>
                      <a:pt x="17" y="1"/>
                      <a:pt x="17" y="1"/>
                    </a:cubicBezTo>
                    <a:cubicBezTo>
                      <a:pt x="17" y="1"/>
                      <a:pt x="17" y="1"/>
                      <a:pt x="17" y="1"/>
                    </a:cubicBezTo>
                    <a:cubicBezTo>
                      <a:pt x="18" y="1"/>
                      <a:pt x="18" y="0"/>
                      <a:pt x="18" y="0"/>
                    </a:cubicBezTo>
                    <a:cubicBezTo>
                      <a:pt x="18" y="0"/>
                      <a:pt x="17" y="0"/>
                      <a:pt x="17" y="0"/>
                    </a:cubicBezTo>
                    <a:cubicBezTo>
                      <a:pt x="17" y="0"/>
                      <a:pt x="17" y="0"/>
                      <a:pt x="16" y="0"/>
                    </a:cubicBezTo>
                    <a:cubicBezTo>
                      <a:pt x="16" y="0"/>
                      <a:pt x="16" y="0"/>
                      <a:pt x="16" y="0"/>
                    </a:cubicBezTo>
                    <a:cubicBezTo>
                      <a:pt x="16" y="0"/>
                      <a:pt x="16" y="0"/>
                      <a:pt x="16" y="0"/>
                    </a:cubicBezTo>
                    <a:cubicBezTo>
                      <a:pt x="15" y="0"/>
                      <a:pt x="15" y="1"/>
                      <a:pt x="14" y="1"/>
                    </a:cubicBezTo>
                    <a:cubicBezTo>
                      <a:pt x="14" y="0"/>
                      <a:pt x="14" y="0"/>
                      <a:pt x="14" y="0"/>
                    </a:cubicBezTo>
                    <a:cubicBezTo>
                      <a:pt x="14" y="0"/>
                      <a:pt x="14" y="0"/>
                      <a:pt x="14" y="0"/>
                    </a:cubicBezTo>
                    <a:cubicBezTo>
                      <a:pt x="13" y="0"/>
                      <a:pt x="13" y="1"/>
                      <a:pt x="12" y="1"/>
                    </a:cubicBezTo>
                    <a:cubicBezTo>
                      <a:pt x="12" y="1"/>
                      <a:pt x="12" y="1"/>
                      <a:pt x="12" y="1"/>
                    </a:cubicBezTo>
                    <a:cubicBezTo>
                      <a:pt x="11" y="1"/>
                      <a:pt x="11" y="1"/>
                      <a:pt x="11" y="1"/>
                    </a:cubicBezTo>
                    <a:cubicBezTo>
                      <a:pt x="11" y="1"/>
                      <a:pt x="11" y="1"/>
                      <a:pt x="11" y="1"/>
                    </a:cubicBezTo>
                    <a:cubicBezTo>
                      <a:pt x="11" y="1"/>
                      <a:pt x="10" y="1"/>
                      <a:pt x="10" y="1"/>
                    </a:cubicBezTo>
                    <a:cubicBezTo>
                      <a:pt x="10" y="2"/>
                      <a:pt x="10" y="2"/>
                      <a:pt x="10" y="2"/>
                    </a:cubicBezTo>
                    <a:cubicBezTo>
                      <a:pt x="11" y="2"/>
                      <a:pt x="11" y="2"/>
                      <a:pt x="11" y="2"/>
                    </a:cubicBezTo>
                    <a:cubicBezTo>
                      <a:pt x="12" y="2"/>
                      <a:pt x="12" y="2"/>
                      <a:pt x="12" y="2"/>
                    </a:cubicBezTo>
                    <a:cubicBezTo>
                      <a:pt x="13" y="3"/>
                      <a:pt x="12" y="3"/>
                      <a:pt x="12" y="3"/>
                    </a:cubicBezTo>
                    <a:cubicBezTo>
                      <a:pt x="11" y="3"/>
                      <a:pt x="11" y="3"/>
                      <a:pt x="11" y="3"/>
                    </a:cubicBezTo>
                    <a:cubicBezTo>
                      <a:pt x="10" y="4"/>
                      <a:pt x="10" y="4"/>
                      <a:pt x="9" y="4"/>
                    </a:cubicBezTo>
                    <a:cubicBezTo>
                      <a:pt x="9" y="4"/>
                      <a:pt x="8" y="4"/>
                      <a:pt x="7"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65" name="Freeform 177"/>
              <p:cNvSpPr>
                <a:spLocks/>
              </p:cNvSpPr>
              <p:nvPr/>
            </p:nvSpPr>
            <p:spPr bwMode="auto">
              <a:xfrm>
                <a:off x="923" y="1315"/>
                <a:ext cx="2" cy="1"/>
              </a:xfrm>
              <a:custGeom>
                <a:avLst/>
                <a:gdLst>
                  <a:gd name="T0" fmla="*/ 1 w 3"/>
                  <a:gd name="T1" fmla="*/ 1 h 1"/>
                  <a:gd name="T2" fmla="*/ 1 w 3"/>
                  <a:gd name="T3" fmla="*/ 1 h 1"/>
                  <a:gd name="T4" fmla="*/ 2 w 3"/>
                  <a:gd name="T5" fmla="*/ 1 h 1"/>
                  <a:gd name="T6" fmla="*/ 2 w 3"/>
                  <a:gd name="T7" fmla="*/ 0 h 1"/>
                  <a:gd name="T8" fmla="*/ 2 w 3"/>
                  <a:gd name="T9" fmla="*/ 0 h 1"/>
                  <a:gd name="T10" fmla="*/ 3 w 3"/>
                  <a:gd name="T11" fmla="*/ 0 h 1"/>
                  <a:gd name="T12" fmla="*/ 2 w 3"/>
                  <a:gd name="T13" fmla="*/ 0 h 1"/>
                  <a:gd name="T14" fmla="*/ 2 w 3"/>
                  <a:gd name="T15" fmla="*/ 0 h 1"/>
                  <a:gd name="T16" fmla="*/ 1 w 3"/>
                  <a:gd name="T17" fmla="*/ 0 h 1"/>
                  <a:gd name="T18" fmla="*/ 0 w 3"/>
                  <a:gd name="T19" fmla="*/ 0 h 1"/>
                  <a:gd name="T20" fmla="*/ 0 w 3"/>
                  <a:gd name="T21" fmla="*/ 1 h 1"/>
                  <a:gd name="T22" fmla="*/ 1 w 3"/>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
                    <a:moveTo>
                      <a:pt x="1" y="1"/>
                    </a:moveTo>
                    <a:cubicBezTo>
                      <a:pt x="1" y="1"/>
                      <a:pt x="1" y="1"/>
                      <a:pt x="1" y="1"/>
                    </a:cubicBezTo>
                    <a:cubicBezTo>
                      <a:pt x="1" y="1"/>
                      <a:pt x="2" y="1"/>
                      <a:pt x="2" y="1"/>
                    </a:cubicBezTo>
                    <a:cubicBezTo>
                      <a:pt x="2" y="1"/>
                      <a:pt x="2" y="0"/>
                      <a:pt x="2" y="0"/>
                    </a:cubicBezTo>
                    <a:cubicBezTo>
                      <a:pt x="2" y="0"/>
                      <a:pt x="2" y="0"/>
                      <a:pt x="2" y="0"/>
                    </a:cubicBezTo>
                    <a:cubicBezTo>
                      <a:pt x="2"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66" name="Freeform 178"/>
              <p:cNvSpPr>
                <a:spLocks/>
              </p:cNvSpPr>
              <p:nvPr/>
            </p:nvSpPr>
            <p:spPr bwMode="auto">
              <a:xfrm>
                <a:off x="922" y="1320"/>
                <a:ext cx="1" cy="1"/>
              </a:xfrm>
              <a:custGeom>
                <a:avLst/>
                <a:gdLst>
                  <a:gd name="T0" fmla="*/ 1 w 1"/>
                  <a:gd name="T1" fmla="*/ 0 h 1"/>
                  <a:gd name="T2" fmla="*/ 1 w 1"/>
                  <a:gd name="T3" fmla="*/ 0 h 1"/>
                  <a:gd name="T4" fmla="*/ 0 w 1"/>
                  <a:gd name="T5" fmla="*/ 0 h 1"/>
                  <a:gd name="T6" fmla="*/ 0 w 1"/>
                  <a:gd name="T7" fmla="*/ 0 h 1"/>
                  <a:gd name="T8" fmla="*/ 0 w 1"/>
                  <a:gd name="T9" fmla="*/ 0 h 1"/>
                  <a:gd name="T10" fmla="*/ 0 w 1"/>
                  <a:gd name="T11" fmla="*/ 1 h 1"/>
                  <a:gd name="T12" fmla="*/ 0 w 1"/>
                  <a:gd name="T13" fmla="*/ 1 h 1"/>
                  <a:gd name="T14" fmla="*/ 0 w 1"/>
                  <a:gd name="T15" fmla="*/ 1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lnTo>
                      <a:pt x="1" y="0"/>
                    </a:lnTo>
                    <a:lnTo>
                      <a:pt x="0" y="0"/>
                    </a:lnTo>
                    <a:lnTo>
                      <a:pt x="0" y="0"/>
                    </a:lnTo>
                    <a:lnTo>
                      <a:pt x="0" y="0"/>
                    </a:lnTo>
                    <a:lnTo>
                      <a:pt x="0" y="1"/>
                    </a:lnTo>
                    <a:lnTo>
                      <a:pt x="0" y="1"/>
                    </a:lnTo>
                    <a:lnTo>
                      <a:pt x="0"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67" name="Freeform 179"/>
              <p:cNvSpPr>
                <a:spLocks/>
              </p:cNvSpPr>
              <p:nvPr/>
            </p:nvSpPr>
            <p:spPr bwMode="auto">
              <a:xfrm>
                <a:off x="924" y="1321"/>
                <a:ext cx="2" cy="1"/>
              </a:xfrm>
              <a:custGeom>
                <a:avLst/>
                <a:gdLst>
                  <a:gd name="T0" fmla="*/ 2 w 4"/>
                  <a:gd name="T1" fmla="*/ 0 h 2"/>
                  <a:gd name="T2" fmla="*/ 1 w 4"/>
                  <a:gd name="T3" fmla="*/ 1 h 2"/>
                  <a:gd name="T4" fmla="*/ 0 w 4"/>
                  <a:gd name="T5" fmla="*/ 1 h 2"/>
                  <a:gd name="T6" fmla="*/ 0 w 4"/>
                  <a:gd name="T7" fmla="*/ 2 h 2"/>
                  <a:gd name="T8" fmla="*/ 1 w 4"/>
                  <a:gd name="T9" fmla="*/ 2 h 2"/>
                  <a:gd name="T10" fmla="*/ 2 w 4"/>
                  <a:gd name="T11" fmla="*/ 2 h 2"/>
                  <a:gd name="T12" fmla="*/ 3 w 4"/>
                  <a:gd name="T13" fmla="*/ 2 h 2"/>
                  <a:gd name="T14" fmla="*/ 4 w 4"/>
                  <a:gd name="T15" fmla="*/ 1 h 2"/>
                  <a:gd name="T16" fmla="*/ 4 w 4"/>
                  <a:gd name="T17" fmla="*/ 1 h 2"/>
                  <a:gd name="T18" fmla="*/ 3 w 4"/>
                  <a:gd name="T19" fmla="*/ 0 h 2"/>
                  <a:gd name="T20" fmla="*/ 2 w 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2" y="0"/>
                    </a:moveTo>
                    <a:cubicBezTo>
                      <a:pt x="1" y="1"/>
                      <a:pt x="1" y="1"/>
                      <a:pt x="1" y="1"/>
                    </a:cubicBezTo>
                    <a:cubicBezTo>
                      <a:pt x="0" y="1"/>
                      <a:pt x="0" y="1"/>
                      <a:pt x="0" y="1"/>
                    </a:cubicBezTo>
                    <a:cubicBezTo>
                      <a:pt x="0" y="2"/>
                      <a:pt x="0" y="2"/>
                      <a:pt x="0" y="2"/>
                    </a:cubicBezTo>
                    <a:cubicBezTo>
                      <a:pt x="0" y="2"/>
                      <a:pt x="1" y="2"/>
                      <a:pt x="1" y="2"/>
                    </a:cubicBezTo>
                    <a:cubicBezTo>
                      <a:pt x="2" y="2"/>
                      <a:pt x="2" y="2"/>
                      <a:pt x="2" y="2"/>
                    </a:cubicBezTo>
                    <a:cubicBezTo>
                      <a:pt x="3" y="2"/>
                      <a:pt x="3" y="2"/>
                      <a:pt x="3" y="2"/>
                    </a:cubicBezTo>
                    <a:cubicBezTo>
                      <a:pt x="4" y="1"/>
                      <a:pt x="4" y="1"/>
                      <a:pt x="4" y="1"/>
                    </a:cubicBezTo>
                    <a:cubicBezTo>
                      <a:pt x="4" y="1"/>
                      <a:pt x="4" y="1"/>
                      <a:pt x="4" y="1"/>
                    </a:cubicBezTo>
                    <a:cubicBezTo>
                      <a:pt x="3" y="0"/>
                      <a:pt x="3" y="0"/>
                      <a:pt x="3"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68" name="Freeform 180"/>
              <p:cNvSpPr>
                <a:spLocks/>
              </p:cNvSpPr>
              <p:nvPr/>
            </p:nvSpPr>
            <p:spPr bwMode="auto">
              <a:xfrm>
                <a:off x="928" y="1319"/>
                <a:ext cx="3" cy="1"/>
              </a:xfrm>
              <a:custGeom>
                <a:avLst/>
                <a:gdLst>
                  <a:gd name="T0" fmla="*/ 1 w 3"/>
                  <a:gd name="T1" fmla="*/ 1 h 1"/>
                  <a:gd name="T2" fmla="*/ 1 w 3"/>
                  <a:gd name="T3" fmla="*/ 1 h 1"/>
                  <a:gd name="T4" fmla="*/ 3 w 3"/>
                  <a:gd name="T5" fmla="*/ 1 h 1"/>
                  <a:gd name="T6" fmla="*/ 3 w 3"/>
                  <a:gd name="T7" fmla="*/ 1 h 1"/>
                  <a:gd name="T8" fmla="*/ 3 w 3"/>
                  <a:gd name="T9" fmla="*/ 1 h 1"/>
                  <a:gd name="T10" fmla="*/ 3 w 3"/>
                  <a:gd name="T11" fmla="*/ 1 h 1"/>
                  <a:gd name="T12" fmla="*/ 3 w 3"/>
                  <a:gd name="T13" fmla="*/ 0 h 1"/>
                  <a:gd name="T14" fmla="*/ 3 w 3"/>
                  <a:gd name="T15" fmla="*/ 0 h 1"/>
                  <a:gd name="T16" fmla="*/ 2 w 3"/>
                  <a:gd name="T17" fmla="*/ 0 h 1"/>
                  <a:gd name="T18" fmla="*/ 1 w 3"/>
                  <a:gd name="T19" fmla="*/ 0 h 1"/>
                  <a:gd name="T20" fmla="*/ 1 w 3"/>
                  <a:gd name="T21" fmla="*/ 1 h 1"/>
                  <a:gd name="T22" fmla="*/ 0 w 3"/>
                  <a:gd name="T23" fmla="*/ 1 h 1"/>
                  <a:gd name="T24" fmla="*/ 0 w 3"/>
                  <a:gd name="T25" fmla="*/ 1 h 1"/>
                  <a:gd name="T26" fmla="*/ 1 w 3"/>
                  <a:gd name="T2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
                    <a:moveTo>
                      <a:pt x="1" y="1"/>
                    </a:moveTo>
                    <a:lnTo>
                      <a:pt x="1" y="1"/>
                    </a:lnTo>
                    <a:lnTo>
                      <a:pt x="3" y="1"/>
                    </a:lnTo>
                    <a:lnTo>
                      <a:pt x="3" y="1"/>
                    </a:lnTo>
                    <a:lnTo>
                      <a:pt x="3" y="1"/>
                    </a:lnTo>
                    <a:lnTo>
                      <a:pt x="3" y="1"/>
                    </a:lnTo>
                    <a:lnTo>
                      <a:pt x="3" y="0"/>
                    </a:lnTo>
                    <a:lnTo>
                      <a:pt x="3" y="0"/>
                    </a:lnTo>
                    <a:lnTo>
                      <a:pt x="2" y="0"/>
                    </a:lnTo>
                    <a:lnTo>
                      <a:pt x="1" y="0"/>
                    </a:lnTo>
                    <a:lnTo>
                      <a:pt x="1" y="1"/>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69" name="Freeform 181"/>
              <p:cNvSpPr>
                <a:spLocks/>
              </p:cNvSpPr>
              <p:nvPr/>
            </p:nvSpPr>
            <p:spPr bwMode="auto">
              <a:xfrm>
                <a:off x="932" y="1318"/>
                <a:ext cx="2" cy="1"/>
              </a:xfrm>
              <a:custGeom>
                <a:avLst/>
                <a:gdLst>
                  <a:gd name="T0" fmla="*/ 2 w 3"/>
                  <a:gd name="T1" fmla="*/ 2 h 2"/>
                  <a:gd name="T2" fmla="*/ 3 w 3"/>
                  <a:gd name="T3" fmla="*/ 2 h 2"/>
                  <a:gd name="T4" fmla="*/ 3 w 3"/>
                  <a:gd name="T5" fmla="*/ 1 h 2"/>
                  <a:gd name="T6" fmla="*/ 2 w 3"/>
                  <a:gd name="T7" fmla="*/ 1 h 2"/>
                  <a:gd name="T8" fmla="*/ 2 w 3"/>
                  <a:gd name="T9" fmla="*/ 1 h 2"/>
                  <a:gd name="T10" fmla="*/ 2 w 3"/>
                  <a:gd name="T11" fmla="*/ 0 h 2"/>
                  <a:gd name="T12" fmla="*/ 0 w 3"/>
                  <a:gd name="T13" fmla="*/ 0 h 2"/>
                  <a:gd name="T14" fmla="*/ 0 w 3"/>
                  <a:gd name="T15" fmla="*/ 1 h 2"/>
                  <a:gd name="T16" fmla="*/ 1 w 3"/>
                  <a:gd name="T17" fmla="*/ 2 h 2"/>
                  <a:gd name="T18" fmla="*/ 2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2"/>
                    </a:moveTo>
                    <a:cubicBezTo>
                      <a:pt x="3" y="2"/>
                      <a:pt x="3" y="2"/>
                      <a:pt x="3" y="2"/>
                    </a:cubicBezTo>
                    <a:cubicBezTo>
                      <a:pt x="3" y="1"/>
                      <a:pt x="3" y="1"/>
                      <a:pt x="3" y="1"/>
                    </a:cubicBezTo>
                    <a:cubicBezTo>
                      <a:pt x="2" y="1"/>
                      <a:pt x="2" y="1"/>
                      <a:pt x="2" y="1"/>
                    </a:cubicBezTo>
                    <a:cubicBezTo>
                      <a:pt x="2" y="1"/>
                      <a:pt x="2" y="1"/>
                      <a:pt x="2" y="1"/>
                    </a:cubicBezTo>
                    <a:cubicBezTo>
                      <a:pt x="2" y="0"/>
                      <a:pt x="2" y="0"/>
                      <a:pt x="2" y="0"/>
                    </a:cubicBezTo>
                    <a:cubicBezTo>
                      <a:pt x="0" y="0"/>
                      <a:pt x="0" y="0"/>
                      <a:pt x="0" y="0"/>
                    </a:cubicBezTo>
                    <a:cubicBezTo>
                      <a:pt x="0" y="1"/>
                      <a:pt x="0" y="1"/>
                      <a:pt x="0" y="1"/>
                    </a:cubicBezTo>
                    <a:cubicBezTo>
                      <a:pt x="1" y="2"/>
                      <a:pt x="1" y="2"/>
                      <a:pt x="1"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70" name="Freeform 182"/>
              <p:cNvSpPr>
                <a:spLocks/>
              </p:cNvSpPr>
              <p:nvPr/>
            </p:nvSpPr>
            <p:spPr bwMode="auto">
              <a:xfrm>
                <a:off x="932" y="1316"/>
                <a:ext cx="5" cy="1"/>
              </a:xfrm>
              <a:custGeom>
                <a:avLst/>
                <a:gdLst>
                  <a:gd name="T0" fmla="*/ 2 w 5"/>
                  <a:gd name="T1" fmla="*/ 1 h 1"/>
                  <a:gd name="T2" fmla="*/ 2 w 5"/>
                  <a:gd name="T3" fmla="*/ 1 h 1"/>
                  <a:gd name="T4" fmla="*/ 3 w 5"/>
                  <a:gd name="T5" fmla="*/ 1 h 1"/>
                  <a:gd name="T6" fmla="*/ 3 w 5"/>
                  <a:gd name="T7" fmla="*/ 1 h 1"/>
                  <a:gd name="T8" fmla="*/ 4 w 5"/>
                  <a:gd name="T9" fmla="*/ 1 h 1"/>
                  <a:gd name="T10" fmla="*/ 5 w 5"/>
                  <a:gd name="T11" fmla="*/ 1 h 1"/>
                  <a:gd name="T12" fmla="*/ 5 w 5"/>
                  <a:gd name="T13" fmla="*/ 1 h 1"/>
                  <a:gd name="T14" fmla="*/ 5 w 5"/>
                  <a:gd name="T15" fmla="*/ 0 h 1"/>
                  <a:gd name="T16" fmla="*/ 4 w 5"/>
                  <a:gd name="T17" fmla="*/ 1 h 1"/>
                  <a:gd name="T18" fmla="*/ 3 w 5"/>
                  <a:gd name="T19" fmla="*/ 0 h 1"/>
                  <a:gd name="T20" fmla="*/ 3 w 5"/>
                  <a:gd name="T21" fmla="*/ 0 h 1"/>
                  <a:gd name="T22" fmla="*/ 3 w 5"/>
                  <a:gd name="T23" fmla="*/ 1 h 1"/>
                  <a:gd name="T24" fmla="*/ 2 w 5"/>
                  <a:gd name="T25" fmla="*/ 1 h 1"/>
                  <a:gd name="T26" fmla="*/ 2 w 5"/>
                  <a:gd name="T27" fmla="*/ 1 h 1"/>
                  <a:gd name="T28" fmla="*/ 0 w 5"/>
                  <a:gd name="T29" fmla="*/ 1 h 1"/>
                  <a:gd name="T30" fmla="*/ 0 w 5"/>
                  <a:gd name="T31" fmla="*/ 1 h 1"/>
                  <a:gd name="T32" fmla="*/ 1 w 5"/>
                  <a:gd name="T33" fmla="*/ 1 h 1"/>
                  <a:gd name="T34" fmla="*/ 2 w 5"/>
                  <a:gd name="T3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
                    <a:moveTo>
                      <a:pt x="2" y="1"/>
                    </a:moveTo>
                    <a:lnTo>
                      <a:pt x="2" y="1"/>
                    </a:lnTo>
                    <a:lnTo>
                      <a:pt x="3" y="1"/>
                    </a:lnTo>
                    <a:lnTo>
                      <a:pt x="3" y="1"/>
                    </a:lnTo>
                    <a:lnTo>
                      <a:pt x="4" y="1"/>
                    </a:lnTo>
                    <a:lnTo>
                      <a:pt x="5" y="1"/>
                    </a:lnTo>
                    <a:lnTo>
                      <a:pt x="5" y="1"/>
                    </a:lnTo>
                    <a:lnTo>
                      <a:pt x="5" y="0"/>
                    </a:lnTo>
                    <a:lnTo>
                      <a:pt x="4" y="1"/>
                    </a:lnTo>
                    <a:lnTo>
                      <a:pt x="3" y="0"/>
                    </a:lnTo>
                    <a:lnTo>
                      <a:pt x="3" y="0"/>
                    </a:lnTo>
                    <a:lnTo>
                      <a:pt x="3" y="1"/>
                    </a:lnTo>
                    <a:lnTo>
                      <a:pt x="2" y="1"/>
                    </a:lnTo>
                    <a:lnTo>
                      <a:pt x="2" y="1"/>
                    </a:lnTo>
                    <a:lnTo>
                      <a:pt x="0" y="1"/>
                    </a:lnTo>
                    <a:lnTo>
                      <a:pt x="0" y="1"/>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71" name="Freeform 183"/>
              <p:cNvSpPr>
                <a:spLocks/>
              </p:cNvSpPr>
              <p:nvPr/>
            </p:nvSpPr>
            <p:spPr bwMode="auto">
              <a:xfrm>
                <a:off x="934" y="1315"/>
                <a:ext cx="8" cy="2"/>
              </a:xfrm>
              <a:custGeom>
                <a:avLst/>
                <a:gdLst>
                  <a:gd name="T0" fmla="*/ 2 w 14"/>
                  <a:gd name="T1" fmla="*/ 1 h 4"/>
                  <a:gd name="T2" fmla="*/ 3 w 14"/>
                  <a:gd name="T3" fmla="*/ 1 h 4"/>
                  <a:gd name="T4" fmla="*/ 4 w 14"/>
                  <a:gd name="T5" fmla="*/ 2 h 4"/>
                  <a:gd name="T6" fmla="*/ 5 w 14"/>
                  <a:gd name="T7" fmla="*/ 2 h 4"/>
                  <a:gd name="T8" fmla="*/ 6 w 14"/>
                  <a:gd name="T9" fmla="*/ 3 h 4"/>
                  <a:gd name="T10" fmla="*/ 7 w 14"/>
                  <a:gd name="T11" fmla="*/ 3 h 4"/>
                  <a:gd name="T12" fmla="*/ 8 w 14"/>
                  <a:gd name="T13" fmla="*/ 3 h 4"/>
                  <a:gd name="T14" fmla="*/ 9 w 14"/>
                  <a:gd name="T15" fmla="*/ 3 h 4"/>
                  <a:gd name="T16" fmla="*/ 9 w 14"/>
                  <a:gd name="T17" fmla="*/ 3 h 4"/>
                  <a:gd name="T18" fmla="*/ 10 w 14"/>
                  <a:gd name="T19" fmla="*/ 4 h 4"/>
                  <a:gd name="T20" fmla="*/ 11 w 14"/>
                  <a:gd name="T21" fmla="*/ 4 h 4"/>
                  <a:gd name="T22" fmla="*/ 12 w 14"/>
                  <a:gd name="T23" fmla="*/ 4 h 4"/>
                  <a:gd name="T24" fmla="*/ 13 w 14"/>
                  <a:gd name="T25" fmla="*/ 3 h 4"/>
                  <a:gd name="T26" fmla="*/ 13 w 14"/>
                  <a:gd name="T27" fmla="*/ 3 h 4"/>
                  <a:gd name="T28" fmla="*/ 12 w 14"/>
                  <a:gd name="T29" fmla="*/ 3 h 4"/>
                  <a:gd name="T30" fmla="*/ 12 w 14"/>
                  <a:gd name="T31" fmla="*/ 3 h 4"/>
                  <a:gd name="T32" fmla="*/ 10 w 14"/>
                  <a:gd name="T33" fmla="*/ 2 h 4"/>
                  <a:gd name="T34" fmla="*/ 9 w 14"/>
                  <a:gd name="T35" fmla="*/ 1 h 4"/>
                  <a:gd name="T36" fmla="*/ 8 w 14"/>
                  <a:gd name="T37" fmla="*/ 1 h 4"/>
                  <a:gd name="T38" fmla="*/ 6 w 14"/>
                  <a:gd name="T39" fmla="*/ 1 h 4"/>
                  <a:gd name="T40" fmla="*/ 5 w 14"/>
                  <a:gd name="T41" fmla="*/ 1 h 4"/>
                  <a:gd name="T42" fmla="*/ 4 w 14"/>
                  <a:gd name="T43" fmla="*/ 1 h 4"/>
                  <a:gd name="T44" fmla="*/ 3 w 14"/>
                  <a:gd name="T45" fmla="*/ 0 h 4"/>
                  <a:gd name="T46" fmla="*/ 2 w 14"/>
                  <a:gd name="T47" fmla="*/ 0 h 4"/>
                  <a:gd name="T48" fmla="*/ 1 w 14"/>
                  <a:gd name="T49" fmla="*/ 0 h 4"/>
                  <a:gd name="T50" fmla="*/ 0 w 14"/>
                  <a:gd name="T51" fmla="*/ 0 h 4"/>
                  <a:gd name="T52" fmla="*/ 0 w 14"/>
                  <a:gd name="T53" fmla="*/ 1 h 4"/>
                  <a:gd name="T54" fmla="*/ 1 w 14"/>
                  <a:gd name="T55" fmla="*/ 1 h 4"/>
                  <a:gd name="T56" fmla="*/ 2 w 14"/>
                  <a:gd name="T5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4">
                    <a:moveTo>
                      <a:pt x="2" y="1"/>
                    </a:moveTo>
                    <a:cubicBezTo>
                      <a:pt x="3" y="1"/>
                      <a:pt x="3" y="1"/>
                      <a:pt x="3" y="1"/>
                    </a:cubicBezTo>
                    <a:cubicBezTo>
                      <a:pt x="4" y="2"/>
                      <a:pt x="4" y="2"/>
                      <a:pt x="4" y="2"/>
                    </a:cubicBezTo>
                    <a:cubicBezTo>
                      <a:pt x="5" y="2"/>
                      <a:pt x="5" y="2"/>
                      <a:pt x="5" y="2"/>
                    </a:cubicBezTo>
                    <a:cubicBezTo>
                      <a:pt x="6" y="3"/>
                      <a:pt x="6" y="3"/>
                      <a:pt x="6" y="3"/>
                    </a:cubicBezTo>
                    <a:cubicBezTo>
                      <a:pt x="7" y="3"/>
                      <a:pt x="7" y="3"/>
                      <a:pt x="7" y="3"/>
                    </a:cubicBezTo>
                    <a:cubicBezTo>
                      <a:pt x="8" y="3"/>
                      <a:pt x="8" y="3"/>
                      <a:pt x="8" y="3"/>
                    </a:cubicBezTo>
                    <a:cubicBezTo>
                      <a:pt x="9" y="3"/>
                      <a:pt x="9" y="3"/>
                      <a:pt x="9" y="3"/>
                    </a:cubicBezTo>
                    <a:cubicBezTo>
                      <a:pt x="9" y="3"/>
                      <a:pt x="9" y="3"/>
                      <a:pt x="9" y="3"/>
                    </a:cubicBezTo>
                    <a:cubicBezTo>
                      <a:pt x="10" y="4"/>
                      <a:pt x="10" y="4"/>
                      <a:pt x="10" y="4"/>
                    </a:cubicBezTo>
                    <a:cubicBezTo>
                      <a:pt x="10" y="4"/>
                      <a:pt x="11" y="3"/>
                      <a:pt x="11" y="4"/>
                    </a:cubicBezTo>
                    <a:cubicBezTo>
                      <a:pt x="11" y="4"/>
                      <a:pt x="12" y="4"/>
                      <a:pt x="12" y="4"/>
                    </a:cubicBezTo>
                    <a:cubicBezTo>
                      <a:pt x="13" y="3"/>
                      <a:pt x="13" y="3"/>
                      <a:pt x="13" y="3"/>
                    </a:cubicBezTo>
                    <a:cubicBezTo>
                      <a:pt x="13" y="3"/>
                      <a:pt x="14" y="3"/>
                      <a:pt x="13" y="3"/>
                    </a:cubicBezTo>
                    <a:cubicBezTo>
                      <a:pt x="13" y="3"/>
                      <a:pt x="12" y="3"/>
                      <a:pt x="12" y="3"/>
                    </a:cubicBezTo>
                    <a:cubicBezTo>
                      <a:pt x="12" y="3"/>
                      <a:pt x="12" y="3"/>
                      <a:pt x="12" y="3"/>
                    </a:cubicBezTo>
                    <a:cubicBezTo>
                      <a:pt x="11" y="2"/>
                      <a:pt x="10" y="2"/>
                      <a:pt x="10" y="2"/>
                    </a:cubicBezTo>
                    <a:cubicBezTo>
                      <a:pt x="9" y="1"/>
                      <a:pt x="9" y="1"/>
                      <a:pt x="9" y="1"/>
                    </a:cubicBezTo>
                    <a:cubicBezTo>
                      <a:pt x="8" y="1"/>
                      <a:pt x="8" y="1"/>
                      <a:pt x="8" y="1"/>
                    </a:cubicBezTo>
                    <a:cubicBezTo>
                      <a:pt x="6" y="1"/>
                      <a:pt x="6" y="1"/>
                      <a:pt x="6" y="1"/>
                    </a:cubicBezTo>
                    <a:cubicBezTo>
                      <a:pt x="5" y="1"/>
                      <a:pt x="5" y="1"/>
                      <a:pt x="5" y="1"/>
                    </a:cubicBezTo>
                    <a:cubicBezTo>
                      <a:pt x="4" y="1"/>
                      <a:pt x="4" y="1"/>
                      <a:pt x="4" y="1"/>
                    </a:cubicBezTo>
                    <a:cubicBezTo>
                      <a:pt x="3" y="0"/>
                      <a:pt x="3" y="0"/>
                      <a:pt x="3" y="0"/>
                    </a:cubicBezTo>
                    <a:cubicBezTo>
                      <a:pt x="2" y="0"/>
                      <a:pt x="2" y="0"/>
                      <a:pt x="2" y="0"/>
                    </a:cubicBezTo>
                    <a:cubicBezTo>
                      <a:pt x="1" y="0"/>
                      <a:pt x="1" y="0"/>
                      <a:pt x="1" y="0"/>
                    </a:cubicBezTo>
                    <a:cubicBezTo>
                      <a:pt x="0" y="0"/>
                      <a:pt x="0" y="0"/>
                      <a:pt x="0" y="0"/>
                    </a:cubicBezTo>
                    <a:cubicBezTo>
                      <a:pt x="0" y="1"/>
                      <a:pt x="0" y="1"/>
                      <a:pt x="0" y="1"/>
                    </a:cubicBezTo>
                    <a:cubicBezTo>
                      <a:pt x="1" y="1"/>
                      <a:pt x="1" y="1"/>
                      <a:pt x="1" y="1"/>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72" name="Freeform 184"/>
              <p:cNvSpPr>
                <a:spLocks/>
              </p:cNvSpPr>
              <p:nvPr/>
            </p:nvSpPr>
            <p:spPr bwMode="auto">
              <a:xfrm>
                <a:off x="937" y="1317"/>
                <a:ext cx="2" cy="1"/>
              </a:xfrm>
              <a:custGeom>
                <a:avLst/>
                <a:gdLst>
                  <a:gd name="T0" fmla="*/ 1 w 2"/>
                  <a:gd name="T1" fmla="*/ 1 h 1"/>
                  <a:gd name="T2" fmla="*/ 2 w 2"/>
                  <a:gd name="T3" fmla="*/ 1 h 1"/>
                  <a:gd name="T4" fmla="*/ 2 w 2"/>
                  <a:gd name="T5" fmla="*/ 0 h 1"/>
                  <a:gd name="T6" fmla="*/ 2 w 2"/>
                  <a:gd name="T7" fmla="*/ 0 h 1"/>
                  <a:gd name="T8" fmla="*/ 1 w 2"/>
                  <a:gd name="T9" fmla="*/ 0 h 1"/>
                  <a:gd name="T10" fmla="*/ 0 w 2"/>
                  <a:gd name="T11" fmla="*/ 0 h 1"/>
                  <a:gd name="T12" fmla="*/ 0 w 2"/>
                  <a:gd name="T13" fmla="*/ 0 h 1"/>
                  <a:gd name="T14" fmla="*/ 0 w 2"/>
                  <a:gd name="T15" fmla="*/ 0 h 1"/>
                  <a:gd name="T16" fmla="*/ 0 w 2"/>
                  <a:gd name="T17" fmla="*/ 1 h 1"/>
                  <a:gd name="T18" fmla="*/ 0 w 2"/>
                  <a:gd name="T19" fmla="*/ 1 h 1"/>
                  <a:gd name="T20" fmla="*/ 1 w 2"/>
                  <a:gd name="T21" fmla="*/ 1 h 1"/>
                  <a:gd name="T22" fmla="*/ 1 w 2"/>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1" y="1"/>
                    </a:moveTo>
                    <a:lnTo>
                      <a:pt x="2" y="1"/>
                    </a:lnTo>
                    <a:lnTo>
                      <a:pt x="2" y="0"/>
                    </a:lnTo>
                    <a:lnTo>
                      <a:pt x="2" y="0"/>
                    </a:lnTo>
                    <a:lnTo>
                      <a:pt x="1" y="0"/>
                    </a:lnTo>
                    <a:lnTo>
                      <a:pt x="0" y="0"/>
                    </a:lnTo>
                    <a:lnTo>
                      <a:pt x="0" y="0"/>
                    </a:lnTo>
                    <a:lnTo>
                      <a:pt x="0" y="0"/>
                    </a:lnTo>
                    <a:lnTo>
                      <a:pt x="0" y="1"/>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73" name="Freeform 185"/>
              <p:cNvSpPr>
                <a:spLocks/>
              </p:cNvSpPr>
              <p:nvPr/>
            </p:nvSpPr>
            <p:spPr bwMode="auto">
              <a:xfrm>
                <a:off x="937" y="1320"/>
                <a:ext cx="3" cy="1"/>
              </a:xfrm>
              <a:custGeom>
                <a:avLst/>
                <a:gdLst>
                  <a:gd name="T0" fmla="*/ 1 w 3"/>
                  <a:gd name="T1" fmla="*/ 1 h 1"/>
                  <a:gd name="T2" fmla="*/ 1 w 3"/>
                  <a:gd name="T3" fmla="*/ 1 h 1"/>
                  <a:gd name="T4" fmla="*/ 2 w 3"/>
                  <a:gd name="T5" fmla="*/ 1 h 1"/>
                  <a:gd name="T6" fmla="*/ 3 w 3"/>
                  <a:gd name="T7" fmla="*/ 1 h 1"/>
                  <a:gd name="T8" fmla="*/ 3 w 3"/>
                  <a:gd name="T9" fmla="*/ 0 h 1"/>
                  <a:gd name="T10" fmla="*/ 3 w 3"/>
                  <a:gd name="T11" fmla="*/ 0 h 1"/>
                  <a:gd name="T12" fmla="*/ 2 w 3"/>
                  <a:gd name="T13" fmla="*/ 0 h 1"/>
                  <a:gd name="T14" fmla="*/ 2 w 3"/>
                  <a:gd name="T15" fmla="*/ 0 h 1"/>
                  <a:gd name="T16" fmla="*/ 2 w 3"/>
                  <a:gd name="T17" fmla="*/ 0 h 1"/>
                  <a:gd name="T18" fmla="*/ 1 w 3"/>
                  <a:gd name="T19" fmla="*/ 0 h 1"/>
                  <a:gd name="T20" fmla="*/ 1 w 3"/>
                  <a:gd name="T21" fmla="*/ 0 h 1"/>
                  <a:gd name="T22" fmla="*/ 1 w 3"/>
                  <a:gd name="T23" fmla="*/ 0 h 1"/>
                  <a:gd name="T24" fmla="*/ 1 w 3"/>
                  <a:gd name="T25" fmla="*/ 0 h 1"/>
                  <a:gd name="T26" fmla="*/ 1 w 3"/>
                  <a:gd name="T27" fmla="*/ 0 h 1"/>
                  <a:gd name="T28" fmla="*/ 0 w 3"/>
                  <a:gd name="T29" fmla="*/ 1 h 1"/>
                  <a:gd name="T30" fmla="*/ 0 w 3"/>
                  <a:gd name="T31" fmla="*/ 1 h 1"/>
                  <a:gd name="T32" fmla="*/ 0 w 3"/>
                  <a:gd name="T33" fmla="*/ 1 h 1"/>
                  <a:gd name="T34" fmla="*/ 1 w 3"/>
                  <a:gd name="T3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1">
                    <a:moveTo>
                      <a:pt x="1" y="1"/>
                    </a:moveTo>
                    <a:lnTo>
                      <a:pt x="1" y="1"/>
                    </a:lnTo>
                    <a:lnTo>
                      <a:pt x="2" y="1"/>
                    </a:lnTo>
                    <a:lnTo>
                      <a:pt x="3" y="1"/>
                    </a:lnTo>
                    <a:lnTo>
                      <a:pt x="3" y="0"/>
                    </a:lnTo>
                    <a:lnTo>
                      <a:pt x="3" y="0"/>
                    </a:lnTo>
                    <a:lnTo>
                      <a:pt x="2" y="0"/>
                    </a:lnTo>
                    <a:lnTo>
                      <a:pt x="2" y="0"/>
                    </a:lnTo>
                    <a:lnTo>
                      <a:pt x="2" y="0"/>
                    </a:lnTo>
                    <a:lnTo>
                      <a:pt x="1" y="0"/>
                    </a:lnTo>
                    <a:lnTo>
                      <a:pt x="1" y="0"/>
                    </a:lnTo>
                    <a:lnTo>
                      <a:pt x="1" y="0"/>
                    </a:lnTo>
                    <a:lnTo>
                      <a:pt x="1" y="0"/>
                    </a:lnTo>
                    <a:lnTo>
                      <a:pt x="1" y="0"/>
                    </a:lnTo>
                    <a:lnTo>
                      <a:pt x="0" y="1"/>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74" name="Freeform 186"/>
              <p:cNvSpPr>
                <a:spLocks/>
              </p:cNvSpPr>
              <p:nvPr/>
            </p:nvSpPr>
            <p:spPr bwMode="auto">
              <a:xfrm>
                <a:off x="940" y="1319"/>
                <a:ext cx="5" cy="2"/>
              </a:xfrm>
              <a:custGeom>
                <a:avLst/>
                <a:gdLst>
                  <a:gd name="T0" fmla="*/ 1 w 5"/>
                  <a:gd name="T1" fmla="*/ 1 h 2"/>
                  <a:gd name="T2" fmla="*/ 1 w 5"/>
                  <a:gd name="T3" fmla="*/ 2 h 2"/>
                  <a:gd name="T4" fmla="*/ 2 w 5"/>
                  <a:gd name="T5" fmla="*/ 2 h 2"/>
                  <a:gd name="T6" fmla="*/ 2 w 5"/>
                  <a:gd name="T7" fmla="*/ 2 h 2"/>
                  <a:gd name="T8" fmla="*/ 2 w 5"/>
                  <a:gd name="T9" fmla="*/ 2 h 2"/>
                  <a:gd name="T10" fmla="*/ 2 w 5"/>
                  <a:gd name="T11" fmla="*/ 1 h 2"/>
                  <a:gd name="T12" fmla="*/ 3 w 5"/>
                  <a:gd name="T13" fmla="*/ 1 h 2"/>
                  <a:gd name="T14" fmla="*/ 3 w 5"/>
                  <a:gd name="T15" fmla="*/ 1 h 2"/>
                  <a:gd name="T16" fmla="*/ 3 w 5"/>
                  <a:gd name="T17" fmla="*/ 1 h 2"/>
                  <a:gd name="T18" fmla="*/ 4 w 5"/>
                  <a:gd name="T19" fmla="*/ 1 h 2"/>
                  <a:gd name="T20" fmla="*/ 4 w 5"/>
                  <a:gd name="T21" fmla="*/ 1 h 2"/>
                  <a:gd name="T22" fmla="*/ 5 w 5"/>
                  <a:gd name="T23" fmla="*/ 1 h 2"/>
                  <a:gd name="T24" fmla="*/ 5 w 5"/>
                  <a:gd name="T25" fmla="*/ 0 h 2"/>
                  <a:gd name="T26" fmla="*/ 4 w 5"/>
                  <a:gd name="T27" fmla="*/ 0 h 2"/>
                  <a:gd name="T28" fmla="*/ 4 w 5"/>
                  <a:gd name="T29" fmla="*/ 0 h 2"/>
                  <a:gd name="T30" fmla="*/ 2 w 5"/>
                  <a:gd name="T31" fmla="*/ 0 h 2"/>
                  <a:gd name="T32" fmla="*/ 2 w 5"/>
                  <a:gd name="T33" fmla="*/ 0 h 2"/>
                  <a:gd name="T34" fmla="*/ 1 w 5"/>
                  <a:gd name="T35" fmla="*/ 0 h 2"/>
                  <a:gd name="T36" fmla="*/ 0 w 5"/>
                  <a:gd name="T37" fmla="*/ 0 h 2"/>
                  <a:gd name="T38" fmla="*/ 1 w 5"/>
                  <a:gd name="T39" fmla="*/ 1 h 2"/>
                  <a:gd name="T40" fmla="*/ 1 w 5"/>
                  <a:gd name="T41" fmla="*/ 1 h 2"/>
                  <a:gd name="T42" fmla="*/ 1 w 5"/>
                  <a:gd name="T4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2">
                    <a:moveTo>
                      <a:pt x="1" y="1"/>
                    </a:moveTo>
                    <a:lnTo>
                      <a:pt x="1" y="2"/>
                    </a:lnTo>
                    <a:lnTo>
                      <a:pt x="2" y="2"/>
                    </a:lnTo>
                    <a:lnTo>
                      <a:pt x="2" y="2"/>
                    </a:lnTo>
                    <a:lnTo>
                      <a:pt x="2" y="2"/>
                    </a:lnTo>
                    <a:lnTo>
                      <a:pt x="2" y="1"/>
                    </a:lnTo>
                    <a:lnTo>
                      <a:pt x="3" y="1"/>
                    </a:lnTo>
                    <a:lnTo>
                      <a:pt x="3" y="1"/>
                    </a:lnTo>
                    <a:lnTo>
                      <a:pt x="3" y="1"/>
                    </a:lnTo>
                    <a:lnTo>
                      <a:pt x="4" y="1"/>
                    </a:lnTo>
                    <a:lnTo>
                      <a:pt x="4" y="1"/>
                    </a:lnTo>
                    <a:lnTo>
                      <a:pt x="5" y="1"/>
                    </a:lnTo>
                    <a:lnTo>
                      <a:pt x="5" y="0"/>
                    </a:lnTo>
                    <a:lnTo>
                      <a:pt x="4" y="0"/>
                    </a:lnTo>
                    <a:lnTo>
                      <a:pt x="4" y="0"/>
                    </a:lnTo>
                    <a:lnTo>
                      <a:pt x="2" y="0"/>
                    </a:lnTo>
                    <a:lnTo>
                      <a:pt x="2" y="0"/>
                    </a:lnTo>
                    <a:lnTo>
                      <a:pt x="1" y="0"/>
                    </a:lnTo>
                    <a:lnTo>
                      <a:pt x="0" y="0"/>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75" name="Freeform 187"/>
              <p:cNvSpPr>
                <a:spLocks/>
              </p:cNvSpPr>
              <p:nvPr/>
            </p:nvSpPr>
            <p:spPr bwMode="auto">
              <a:xfrm>
                <a:off x="944" y="1321"/>
                <a:ext cx="3" cy="1"/>
              </a:xfrm>
              <a:custGeom>
                <a:avLst/>
                <a:gdLst>
                  <a:gd name="T0" fmla="*/ 1 w 3"/>
                  <a:gd name="T1" fmla="*/ 0 h 1"/>
                  <a:gd name="T2" fmla="*/ 2 w 3"/>
                  <a:gd name="T3" fmla="*/ 1 h 1"/>
                  <a:gd name="T4" fmla="*/ 3 w 3"/>
                  <a:gd name="T5" fmla="*/ 1 h 1"/>
                  <a:gd name="T6" fmla="*/ 3 w 3"/>
                  <a:gd name="T7" fmla="*/ 0 h 1"/>
                  <a:gd name="T8" fmla="*/ 3 w 3"/>
                  <a:gd name="T9" fmla="*/ 0 h 1"/>
                  <a:gd name="T10" fmla="*/ 3 w 3"/>
                  <a:gd name="T11" fmla="*/ 0 h 1"/>
                  <a:gd name="T12" fmla="*/ 1 w 3"/>
                  <a:gd name="T13" fmla="*/ 0 h 1"/>
                  <a:gd name="T14" fmla="*/ 1 w 3"/>
                  <a:gd name="T15" fmla="*/ 0 h 1"/>
                  <a:gd name="T16" fmla="*/ 0 w 3"/>
                  <a:gd name="T17" fmla="*/ 0 h 1"/>
                  <a:gd name="T18" fmla="*/ 1 w 3"/>
                  <a:gd name="T19" fmla="*/ 0 h 1"/>
                  <a:gd name="T20" fmla="*/ 1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1" y="0"/>
                    </a:moveTo>
                    <a:lnTo>
                      <a:pt x="2" y="1"/>
                    </a:lnTo>
                    <a:lnTo>
                      <a:pt x="3" y="1"/>
                    </a:lnTo>
                    <a:lnTo>
                      <a:pt x="3" y="0"/>
                    </a:lnTo>
                    <a:lnTo>
                      <a:pt x="3" y="0"/>
                    </a:lnTo>
                    <a:lnTo>
                      <a:pt x="3" y="0"/>
                    </a:lnTo>
                    <a:lnTo>
                      <a:pt x="1" y="0"/>
                    </a:lnTo>
                    <a:lnTo>
                      <a:pt x="1" y="0"/>
                    </a:lnTo>
                    <a:lnTo>
                      <a:pt x="0"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76" name="Freeform 188"/>
              <p:cNvSpPr>
                <a:spLocks/>
              </p:cNvSpPr>
              <p:nvPr/>
            </p:nvSpPr>
            <p:spPr bwMode="auto">
              <a:xfrm>
                <a:off x="942" y="1316"/>
                <a:ext cx="3" cy="1"/>
              </a:xfrm>
              <a:custGeom>
                <a:avLst/>
                <a:gdLst>
                  <a:gd name="T0" fmla="*/ 2 w 3"/>
                  <a:gd name="T1" fmla="*/ 0 h 1"/>
                  <a:gd name="T2" fmla="*/ 0 w 3"/>
                  <a:gd name="T3" fmla="*/ 1 h 1"/>
                  <a:gd name="T4" fmla="*/ 0 w 3"/>
                  <a:gd name="T5" fmla="*/ 1 h 1"/>
                  <a:gd name="T6" fmla="*/ 1 w 3"/>
                  <a:gd name="T7" fmla="*/ 1 h 1"/>
                  <a:gd name="T8" fmla="*/ 2 w 3"/>
                  <a:gd name="T9" fmla="*/ 1 h 1"/>
                  <a:gd name="T10" fmla="*/ 2 w 3"/>
                  <a:gd name="T11" fmla="*/ 1 h 1"/>
                  <a:gd name="T12" fmla="*/ 3 w 3"/>
                  <a:gd name="T13" fmla="*/ 1 h 1"/>
                  <a:gd name="T14" fmla="*/ 3 w 3"/>
                  <a:gd name="T15" fmla="*/ 0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lnTo>
                      <a:pt x="0" y="1"/>
                    </a:lnTo>
                    <a:lnTo>
                      <a:pt x="0" y="1"/>
                    </a:lnTo>
                    <a:lnTo>
                      <a:pt x="1" y="1"/>
                    </a:lnTo>
                    <a:lnTo>
                      <a:pt x="2" y="1"/>
                    </a:lnTo>
                    <a:lnTo>
                      <a:pt x="2" y="1"/>
                    </a:lnTo>
                    <a:lnTo>
                      <a:pt x="3" y="1"/>
                    </a:lnTo>
                    <a:lnTo>
                      <a:pt x="3"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77" name="Freeform 189"/>
              <p:cNvSpPr>
                <a:spLocks/>
              </p:cNvSpPr>
              <p:nvPr/>
            </p:nvSpPr>
            <p:spPr bwMode="auto">
              <a:xfrm>
                <a:off x="942" y="1315"/>
                <a:ext cx="2" cy="1"/>
              </a:xfrm>
              <a:custGeom>
                <a:avLst/>
                <a:gdLst>
                  <a:gd name="T0" fmla="*/ 1 w 2"/>
                  <a:gd name="T1" fmla="*/ 0 h 1"/>
                  <a:gd name="T2" fmla="*/ 0 w 2"/>
                  <a:gd name="T3" fmla="*/ 1 h 1"/>
                  <a:gd name="T4" fmla="*/ 0 w 2"/>
                  <a:gd name="T5" fmla="*/ 1 h 1"/>
                  <a:gd name="T6" fmla="*/ 1 w 2"/>
                  <a:gd name="T7" fmla="*/ 1 h 1"/>
                  <a:gd name="T8" fmla="*/ 2 w 2"/>
                  <a:gd name="T9" fmla="*/ 1 h 1"/>
                  <a:gd name="T10" fmla="*/ 2 w 2"/>
                  <a:gd name="T11" fmla="*/ 1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0" y="1"/>
                    </a:lnTo>
                    <a:lnTo>
                      <a:pt x="0" y="1"/>
                    </a:lnTo>
                    <a:lnTo>
                      <a:pt x="1" y="1"/>
                    </a:lnTo>
                    <a:lnTo>
                      <a:pt x="2" y="1"/>
                    </a:lnTo>
                    <a:lnTo>
                      <a:pt x="2" y="1"/>
                    </a:lnTo>
                    <a:lnTo>
                      <a:pt x="2" y="0"/>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78" name="Freeform 190"/>
              <p:cNvSpPr>
                <a:spLocks/>
              </p:cNvSpPr>
              <p:nvPr/>
            </p:nvSpPr>
            <p:spPr bwMode="auto">
              <a:xfrm>
                <a:off x="936" y="1313"/>
                <a:ext cx="5" cy="2"/>
              </a:xfrm>
              <a:custGeom>
                <a:avLst/>
                <a:gdLst>
                  <a:gd name="T0" fmla="*/ 0 w 9"/>
                  <a:gd name="T1" fmla="*/ 2 h 3"/>
                  <a:gd name="T2" fmla="*/ 1 w 9"/>
                  <a:gd name="T3" fmla="*/ 2 h 3"/>
                  <a:gd name="T4" fmla="*/ 3 w 9"/>
                  <a:gd name="T5" fmla="*/ 2 h 3"/>
                  <a:gd name="T6" fmla="*/ 4 w 9"/>
                  <a:gd name="T7" fmla="*/ 2 h 3"/>
                  <a:gd name="T8" fmla="*/ 5 w 9"/>
                  <a:gd name="T9" fmla="*/ 3 h 3"/>
                  <a:gd name="T10" fmla="*/ 6 w 9"/>
                  <a:gd name="T11" fmla="*/ 2 h 3"/>
                  <a:gd name="T12" fmla="*/ 6 w 9"/>
                  <a:gd name="T13" fmla="*/ 2 h 3"/>
                  <a:gd name="T14" fmla="*/ 8 w 9"/>
                  <a:gd name="T15" fmla="*/ 1 h 3"/>
                  <a:gd name="T16" fmla="*/ 9 w 9"/>
                  <a:gd name="T17" fmla="*/ 1 h 3"/>
                  <a:gd name="T18" fmla="*/ 8 w 9"/>
                  <a:gd name="T19" fmla="*/ 1 h 3"/>
                  <a:gd name="T20" fmla="*/ 8 w 9"/>
                  <a:gd name="T21" fmla="*/ 1 h 3"/>
                  <a:gd name="T22" fmla="*/ 7 w 9"/>
                  <a:gd name="T23" fmla="*/ 1 h 3"/>
                  <a:gd name="T24" fmla="*/ 6 w 9"/>
                  <a:gd name="T25" fmla="*/ 1 h 3"/>
                  <a:gd name="T26" fmla="*/ 5 w 9"/>
                  <a:gd name="T27" fmla="*/ 1 h 3"/>
                  <a:gd name="T28" fmla="*/ 5 w 9"/>
                  <a:gd name="T29" fmla="*/ 1 h 3"/>
                  <a:gd name="T30" fmla="*/ 4 w 9"/>
                  <a:gd name="T31" fmla="*/ 1 h 3"/>
                  <a:gd name="T32" fmla="*/ 4 w 9"/>
                  <a:gd name="T33" fmla="*/ 1 h 3"/>
                  <a:gd name="T34" fmla="*/ 3 w 9"/>
                  <a:gd name="T35" fmla="*/ 1 h 3"/>
                  <a:gd name="T36" fmla="*/ 3 w 9"/>
                  <a:gd name="T37" fmla="*/ 1 h 3"/>
                  <a:gd name="T38" fmla="*/ 2 w 9"/>
                  <a:gd name="T39" fmla="*/ 1 h 3"/>
                  <a:gd name="T40" fmla="*/ 1 w 9"/>
                  <a:gd name="T41" fmla="*/ 1 h 3"/>
                  <a:gd name="T42" fmla="*/ 0 w 9"/>
                  <a:gd name="T43" fmla="*/ 1 h 3"/>
                  <a:gd name="T44" fmla="*/ 0 w 9"/>
                  <a:gd name="T45" fmla="*/ 1 h 3"/>
                  <a:gd name="T46" fmla="*/ 0 w 9"/>
                  <a:gd name="T4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3">
                    <a:moveTo>
                      <a:pt x="0" y="2"/>
                    </a:moveTo>
                    <a:cubicBezTo>
                      <a:pt x="1" y="2"/>
                      <a:pt x="1" y="2"/>
                      <a:pt x="1" y="2"/>
                    </a:cubicBezTo>
                    <a:cubicBezTo>
                      <a:pt x="3" y="2"/>
                      <a:pt x="3" y="2"/>
                      <a:pt x="3" y="2"/>
                    </a:cubicBezTo>
                    <a:cubicBezTo>
                      <a:pt x="4" y="2"/>
                      <a:pt x="4" y="2"/>
                      <a:pt x="4" y="2"/>
                    </a:cubicBezTo>
                    <a:cubicBezTo>
                      <a:pt x="5" y="3"/>
                      <a:pt x="5" y="3"/>
                      <a:pt x="5" y="3"/>
                    </a:cubicBezTo>
                    <a:cubicBezTo>
                      <a:pt x="6" y="2"/>
                      <a:pt x="6" y="2"/>
                      <a:pt x="6" y="2"/>
                    </a:cubicBezTo>
                    <a:cubicBezTo>
                      <a:pt x="6" y="2"/>
                      <a:pt x="6" y="2"/>
                      <a:pt x="6" y="2"/>
                    </a:cubicBezTo>
                    <a:cubicBezTo>
                      <a:pt x="8" y="1"/>
                      <a:pt x="8" y="1"/>
                      <a:pt x="8" y="1"/>
                    </a:cubicBezTo>
                    <a:cubicBezTo>
                      <a:pt x="9" y="1"/>
                      <a:pt x="9" y="1"/>
                      <a:pt x="9" y="1"/>
                    </a:cubicBezTo>
                    <a:cubicBezTo>
                      <a:pt x="8" y="1"/>
                      <a:pt x="8" y="1"/>
                      <a:pt x="8" y="1"/>
                    </a:cubicBezTo>
                    <a:cubicBezTo>
                      <a:pt x="8" y="1"/>
                      <a:pt x="8" y="0"/>
                      <a:pt x="8" y="1"/>
                    </a:cubicBezTo>
                    <a:cubicBezTo>
                      <a:pt x="7" y="1"/>
                      <a:pt x="7" y="1"/>
                      <a:pt x="7" y="1"/>
                    </a:cubicBezTo>
                    <a:cubicBezTo>
                      <a:pt x="6" y="1"/>
                      <a:pt x="6" y="1"/>
                      <a:pt x="6" y="1"/>
                    </a:cubicBezTo>
                    <a:cubicBezTo>
                      <a:pt x="5" y="1"/>
                      <a:pt x="5" y="1"/>
                      <a:pt x="5" y="1"/>
                    </a:cubicBezTo>
                    <a:cubicBezTo>
                      <a:pt x="5" y="1"/>
                      <a:pt x="5" y="1"/>
                      <a:pt x="5" y="1"/>
                    </a:cubicBezTo>
                    <a:cubicBezTo>
                      <a:pt x="4" y="1"/>
                      <a:pt x="4" y="1"/>
                      <a:pt x="4" y="1"/>
                    </a:cubicBezTo>
                    <a:cubicBezTo>
                      <a:pt x="4" y="1"/>
                      <a:pt x="4" y="1"/>
                      <a:pt x="4" y="1"/>
                    </a:cubicBezTo>
                    <a:cubicBezTo>
                      <a:pt x="3" y="1"/>
                      <a:pt x="3" y="1"/>
                      <a:pt x="3" y="1"/>
                    </a:cubicBezTo>
                    <a:cubicBezTo>
                      <a:pt x="3" y="1"/>
                      <a:pt x="3" y="1"/>
                      <a:pt x="3" y="1"/>
                    </a:cubicBezTo>
                    <a:cubicBezTo>
                      <a:pt x="2" y="1"/>
                      <a:pt x="2" y="1"/>
                      <a:pt x="2" y="1"/>
                    </a:cubicBezTo>
                    <a:cubicBezTo>
                      <a:pt x="1" y="1"/>
                      <a:pt x="1" y="1"/>
                      <a:pt x="1" y="1"/>
                    </a:cubicBezTo>
                    <a:cubicBezTo>
                      <a:pt x="0" y="1"/>
                      <a:pt x="0" y="1"/>
                      <a:pt x="0" y="1"/>
                    </a:cubicBezTo>
                    <a:cubicBezTo>
                      <a:pt x="0" y="1"/>
                      <a:pt x="0" y="1"/>
                      <a:pt x="0"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79" name="Freeform 191"/>
              <p:cNvSpPr>
                <a:spLocks/>
              </p:cNvSpPr>
              <p:nvPr/>
            </p:nvSpPr>
            <p:spPr bwMode="auto">
              <a:xfrm>
                <a:off x="940" y="1312"/>
                <a:ext cx="4" cy="1"/>
              </a:xfrm>
              <a:custGeom>
                <a:avLst/>
                <a:gdLst>
                  <a:gd name="T0" fmla="*/ 1 w 4"/>
                  <a:gd name="T1" fmla="*/ 1 h 1"/>
                  <a:gd name="T2" fmla="*/ 1 w 4"/>
                  <a:gd name="T3" fmla="*/ 1 h 1"/>
                  <a:gd name="T4" fmla="*/ 1 w 4"/>
                  <a:gd name="T5" fmla="*/ 1 h 1"/>
                  <a:gd name="T6" fmla="*/ 2 w 4"/>
                  <a:gd name="T7" fmla="*/ 1 h 1"/>
                  <a:gd name="T8" fmla="*/ 2 w 4"/>
                  <a:gd name="T9" fmla="*/ 1 h 1"/>
                  <a:gd name="T10" fmla="*/ 3 w 4"/>
                  <a:gd name="T11" fmla="*/ 1 h 1"/>
                  <a:gd name="T12" fmla="*/ 4 w 4"/>
                  <a:gd name="T13" fmla="*/ 1 h 1"/>
                  <a:gd name="T14" fmla="*/ 3 w 4"/>
                  <a:gd name="T15" fmla="*/ 1 h 1"/>
                  <a:gd name="T16" fmla="*/ 2 w 4"/>
                  <a:gd name="T17" fmla="*/ 1 h 1"/>
                  <a:gd name="T18" fmla="*/ 2 w 4"/>
                  <a:gd name="T19" fmla="*/ 1 h 1"/>
                  <a:gd name="T20" fmla="*/ 2 w 4"/>
                  <a:gd name="T21" fmla="*/ 0 h 1"/>
                  <a:gd name="T22" fmla="*/ 2 w 4"/>
                  <a:gd name="T23" fmla="*/ 1 h 1"/>
                  <a:gd name="T24" fmla="*/ 1 w 4"/>
                  <a:gd name="T25" fmla="*/ 1 h 1"/>
                  <a:gd name="T26" fmla="*/ 0 w 4"/>
                  <a:gd name="T27" fmla="*/ 1 h 1"/>
                  <a:gd name="T28" fmla="*/ 0 w 4"/>
                  <a:gd name="T29" fmla="*/ 1 h 1"/>
                  <a:gd name="T30" fmla="*/ 0 w 4"/>
                  <a:gd name="T31" fmla="*/ 1 h 1"/>
                  <a:gd name="T32" fmla="*/ 1 w 4"/>
                  <a:gd name="T3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1">
                    <a:moveTo>
                      <a:pt x="1" y="1"/>
                    </a:moveTo>
                    <a:lnTo>
                      <a:pt x="1" y="1"/>
                    </a:lnTo>
                    <a:lnTo>
                      <a:pt x="1" y="1"/>
                    </a:lnTo>
                    <a:lnTo>
                      <a:pt x="2" y="1"/>
                    </a:lnTo>
                    <a:lnTo>
                      <a:pt x="2" y="1"/>
                    </a:lnTo>
                    <a:lnTo>
                      <a:pt x="3" y="1"/>
                    </a:lnTo>
                    <a:lnTo>
                      <a:pt x="4" y="1"/>
                    </a:lnTo>
                    <a:lnTo>
                      <a:pt x="3" y="1"/>
                    </a:lnTo>
                    <a:lnTo>
                      <a:pt x="2" y="1"/>
                    </a:lnTo>
                    <a:lnTo>
                      <a:pt x="2" y="1"/>
                    </a:lnTo>
                    <a:lnTo>
                      <a:pt x="2" y="0"/>
                    </a:lnTo>
                    <a:lnTo>
                      <a:pt x="2" y="1"/>
                    </a:lnTo>
                    <a:lnTo>
                      <a:pt x="1" y="1"/>
                    </a:lnTo>
                    <a:lnTo>
                      <a:pt x="0" y="1"/>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80" name="Freeform 192"/>
              <p:cNvSpPr>
                <a:spLocks/>
              </p:cNvSpPr>
              <p:nvPr/>
            </p:nvSpPr>
            <p:spPr bwMode="auto">
              <a:xfrm>
                <a:off x="938" y="1315"/>
                <a:ext cx="4" cy="2"/>
              </a:xfrm>
              <a:custGeom>
                <a:avLst/>
                <a:gdLst>
                  <a:gd name="T0" fmla="*/ 1 w 4"/>
                  <a:gd name="T1" fmla="*/ 0 h 2"/>
                  <a:gd name="T2" fmla="*/ 0 w 4"/>
                  <a:gd name="T3" fmla="*/ 0 h 2"/>
                  <a:gd name="T4" fmla="*/ 1 w 4"/>
                  <a:gd name="T5" fmla="*/ 1 h 2"/>
                  <a:gd name="T6" fmla="*/ 1 w 4"/>
                  <a:gd name="T7" fmla="*/ 1 h 2"/>
                  <a:gd name="T8" fmla="*/ 3 w 4"/>
                  <a:gd name="T9" fmla="*/ 1 h 2"/>
                  <a:gd name="T10" fmla="*/ 3 w 4"/>
                  <a:gd name="T11" fmla="*/ 1 h 2"/>
                  <a:gd name="T12" fmla="*/ 4 w 4"/>
                  <a:gd name="T13" fmla="*/ 2 h 2"/>
                  <a:gd name="T14" fmla="*/ 4 w 4"/>
                  <a:gd name="T15" fmla="*/ 1 h 2"/>
                  <a:gd name="T16" fmla="*/ 4 w 4"/>
                  <a:gd name="T17" fmla="*/ 1 h 2"/>
                  <a:gd name="T18" fmla="*/ 4 w 4"/>
                  <a:gd name="T19" fmla="*/ 1 h 2"/>
                  <a:gd name="T20" fmla="*/ 4 w 4"/>
                  <a:gd name="T21" fmla="*/ 1 h 2"/>
                  <a:gd name="T22" fmla="*/ 3 w 4"/>
                  <a:gd name="T23" fmla="*/ 0 h 2"/>
                  <a:gd name="T24" fmla="*/ 3 w 4"/>
                  <a:gd name="T25" fmla="*/ 0 h 2"/>
                  <a:gd name="T26" fmla="*/ 3 w 4"/>
                  <a:gd name="T27" fmla="*/ 0 h 2"/>
                  <a:gd name="T28" fmla="*/ 2 w 4"/>
                  <a:gd name="T29" fmla="*/ 0 h 2"/>
                  <a:gd name="T30" fmla="*/ 1 w 4"/>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1" y="0"/>
                    </a:moveTo>
                    <a:lnTo>
                      <a:pt x="0" y="0"/>
                    </a:lnTo>
                    <a:lnTo>
                      <a:pt x="1" y="1"/>
                    </a:lnTo>
                    <a:lnTo>
                      <a:pt x="1" y="1"/>
                    </a:lnTo>
                    <a:lnTo>
                      <a:pt x="3" y="1"/>
                    </a:lnTo>
                    <a:lnTo>
                      <a:pt x="3" y="1"/>
                    </a:lnTo>
                    <a:lnTo>
                      <a:pt x="4" y="2"/>
                    </a:lnTo>
                    <a:lnTo>
                      <a:pt x="4" y="1"/>
                    </a:lnTo>
                    <a:lnTo>
                      <a:pt x="4" y="1"/>
                    </a:lnTo>
                    <a:lnTo>
                      <a:pt x="4" y="1"/>
                    </a:lnTo>
                    <a:lnTo>
                      <a:pt x="4" y="1"/>
                    </a:lnTo>
                    <a:lnTo>
                      <a:pt x="3" y="0"/>
                    </a:lnTo>
                    <a:lnTo>
                      <a:pt x="3" y="0"/>
                    </a:lnTo>
                    <a:lnTo>
                      <a:pt x="3" y="0"/>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81" name="Freeform 193"/>
              <p:cNvSpPr>
                <a:spLocks/>
              </p:cNvSpPr>
              <p:nvPr/>
            </p:nvSpPr>
            <p:spPr bwMode="auto">
              <a:xfrm>
                <a:off x="941" y="1314"/>
                <a:ext cx="1" cy="1"/>
              </a:xfrm>
              <a:custGeom>
                <a:avLst/>
                <a:gdLst>
                  <a:gd name="T0" fmla="*/ 0 w 1"/>
                  <a:gd name="T1" fmla="*/ 1 h 1"/>
                  <a:gd name="T2" fmla="*/ 1 w 1"/>
                  <a:gd name="T3" fmla="*/ 1 h 1"/>
                  <a:gd name="T4" fmla="*/ 1 w 1"/>
                  <a:gd name="T5" fmla="*/ 0 h 1"/>
                  <a:gd name="T6" fmla="*/ 1 w 1"/>
                  <a:gd name="T7" fmla="*/ 0 h 1"/>
                  <a:gd name="T8" fmla="*/ 0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1" y="1"/>
                    </a:lnTo>
                    <a:lnTo>
                      <a:pt x="1" y="0"/>
                    </a:lnTo>
                    <a:lnTo>
                      <a:pt x="1" y="0"/>
                    </a:lnTo>
                    <a:lnTo>
                      <a:pt x="0"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82" name="Freeform 194"/>
              <p:cNvSpPr>
                <a:spLocks/>
              </p:cNvSpPr>
              <p:nvPr/>
            </p:nvSpPr>
            <p:spPr bwMode="auto">
              <a:xfrm>
                <a:off x="944" y="1313"/>
                <a:ext cx="1" cy="1"/>
              </a:xfrm>
              <a:custGeom>
                <a:avLst/>
                <a:gdLst>
                  <a:gd name="T0" fmla="*/ 1 w 1"/>
                  <a:gd name="T1" fmla="*/ 1 h 1"/>
                  <a:gd name="T2" fmla="*/ 1 w 1"/>
                  <a:gd name="T3" fmla="*/ 0 h 1"/>
                  <a:gd name="T4" fmla="*/ 1 w 1"/>
                  <a:gd name="T5" fmla="*/ 0 h 1"/>
                  <a:gd name="T6" fmla="*/ 0 w 1"/>
                  <a:gd name="T7" fmla="*/ 0 h 1"/>
                  <a:gd name="T8" fmla="*/ 0 w 1"/>
                  <a:gd name="T9" fmla="*/ 1 h 1"/>
                  <a:gd name="T10" fmla="*/ 0 w 1"/>
                  <a:gd name="T11" fmla="*/ 1 h 1"/>
                  <a:gd name="T12" fmla="*/ 1 w 1"/>
                  <a:gd name="T13" fmla="*/ 1 h 1"/>
                  <a:gd name="T14" fmla="*/ 1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lnTo>
                      <a:pt x="1" y="0"/>
                    </a:lnTo>
                    <a:lnTo>
                      <a:pt x="1" y="0"/>
                    </a:lnTo>
                    <a:lnTo>
                      <a:pt x="0" y="0"/>
                    </a:lnTo>
                    <a:lnTo>
                      <a:pt x="0" y="1"/>
                    </a:lnTo>
                    <a:lnTo>
                      <a:pt x="0"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83" name="Freeform 195"/>
              <p:cNvSpPr>
                <a:spLocks/>
              </p:cNvSpPr>
              <p:nvPr/>
            </p:nvSpPr>
            <p:spPr bwMode="auto">
              <a:xfrm>
                <a:off x="942" y="1311"/>
                <a:ext cx="4" cy="0"/>
              </a:xfrm>
              <a:custGeom>
                <a:avLst/>
                <a:gdLst>
                  <a:gd name="T0" fmla="*/ 2 w 4"/>
                  <a:gd name="T1" fmla="*/ 3 w 4"/>
                  <a:gd name="T2" fmla="*/ 3 w 4"/>
                  <a:gd name="T3" fmla="*/ 4 w 4"/>
                  <a:gd name="T4" fmla="*/ 4 w 4"/>
                  <a:gd name="T5" fmla="*/ 3 w 4"/>
                  <a:gd name="T6" fmla="*/ 2 w 4"/>
                  <a:gd name="T7" fmla="*/ 2 w 4"/>
                  <a:gd name="T8" fmla="*/ 1 w 4"/>
                  <a:gd name="T9" fmla="*/ 0 w 4"/>
                  <a:gd name="T10" fmla="*/ 0 w 4"/>
                  <a:gd name="T11" fmla="*/ 1 w 4"/>
                  <a:gd name="T12" fmla="*/ 2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4">
                    <a:moveTo>
                      <a:pt x="2" y="0"/>
                    </a:moveTo>
                    <a:lnTo>
                      <a:pt x="3" y="0"/>
                    </a:lnTo>
                    <a:lnTo>
                      <a:pt x="3" y="0"/>
                    </a:lnTo>
                    <a:lnTo>
                      <a:pt x="4" y="0"/>
                    </a:lnTo>
                    <a:lnTo>
                      <a:pt x="4" y="0"/>
                    </a:lnTo>
                    <a:lnTo>
                      <a:pt x="3" y="0"/>
                    </a:lnTo>
                    <a:lnTo>
                      <a:pt x="2" y="0"/>
                    </a:lnTo>
                    <a:lnTo>
                      <a:pt x="2" y="0"/>
                    </a:lnTo>
                    <a:lnTo>
                      <a:pt x="1" y="0"/>
                    </a:lnTo>
                    <a:lnTo>
                      <a:pt x="0" y="0"/>
                    </a:lnTo>
                    <a:lnTo>
                      <a:pt x="0" y="0"/>
                    </a:lnTo>
                    <a:lnTo>
                      <a:pt x="1"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84" name="Freeform 196"/>
              <p:cNvSpPr>
                <a:spLocks/>
              </p:cNvSpPr>
              <p:nvPr/>
            </p:nvSpPr>
            <p:spPr bwMode="auto">
              <a:xfrm>
                <a:off x="946" y="1316"/>
                <a:ext cx="7" cy="3"/>
              </a:xfrm>
              <a:custGeom>
                <a:avLst/>
                <a:gdLst>
                  <a:gd name="T0" fmla="*/ 0 w 7"/>
                  <a:gd name="T1" fmla="*/ 2 h 3"/>
                  <a:gd name="T2" fmla="*/ 0 w 7"/>
                  <a:gd name="T3" fmla="*/ 3 h 3"/>
                  <a:gd name="T4" fmla="*/ 0 w 7"/>
                  <a:gd name="T5" fmla="*/ 3 h 3"/>
                  <a:gd name="T6" fmla="*/ 1 w 7"/>
                  <a:gd name="T7" fmla="*/ 3 h 3"/>
                  <a:gd name="T8" fmla="*/ 2 w 7"/>
                  <a:gd name="T9" fmla="*/ 3 h 3"/>
                  <a:gd name="T10" fmla="*/ 2 w 7"/>
                  <a:gd name="T11" fmla="*/ 3 h 3"/>
                  <a:gd name="T12" fmla="*/ 4 w 7"/>
                  <a:gd name="T13" fmla="*/ 3 h 3"/>
                  <a:gd name="T14" fmla="*/ 4 w 7"/>
                  <a:gd name="T15" fmla="*/ 3 h 3"/>
                  <a:gd name="T16" fmla="*/ 5 w 7"/>
                  <a:gd name="T17" fmla="*/ 3 h 3"/>
                  <a:gd name="T18" fmla="*/ 5 w 7"/>
                  <a:gd name="T19" fmla="*/ 3 h 3"/>
                  <a:gd name="T20" fmla="*/ 6 w 7"/>
                  <a:gd name="T21" fmla="*/ 2 h 3"/>
                  <a:gd name="T22" fmla="*/ 6 w 7"/>
                  <a:gd name="T23" fmla="*/ 1 h 3"/>
                  <a:gd name="T24" fmla="*/ 7 w 7"/>
                  <a:gd name="T25" fmla="*/ 1 h 3"/>
                  <a:gd name="T26" fmla="*/ 7 w 7"/>
                  <a:gd name="T27" fmla="*/ 1 h 3"/>
                  <a:gd name="T28" fmla="*/ 6 w 7"/>
                  <a:gd name="T29" fmla="*/ 0 h 3"/>
                  <a:gd name="T30" fmla="*/ 6 w 7"/>
                  <a:gd name="T31" fmla="*/ 0 h 3"/>
                  <a:gd name="T32" fmla="*/ 5 w 7"/>
                  <a:gd name="T33" fmla="*/ 0 h 3"/>
                  <a:gd name="T34" fmla="*/ 5 w 7"/>
                  <a:gd name="T35" fmla="*/ 0 h 3"/>
                  <a:gd name="T36" fmla="*/ 4 w 7"/>
                  <a:gd name="T37" fmla="*/ 1 h 3"/>
                  <a:gd name="T38" fmla="*/ 4 w 7"/>
                  <a:gd name="T39" fmla="*/ 1 h 3"/>
                  <a:gd name="T40" fmla="*/ 3 w 7"/>
                  <a:gd name="T41" fmla="*/ 1 h 3"/>
                  <a:gd name="T42" fmla="*/ 2 w 7"/>
                  <a:gd name="T43" fmla="*/ 1 h 3"/>
                  <a:gd name="T44" fmla="*/ 2 w 7"/>
                  <a:gd name="T45" fmla="*/ 1 h 3"/>
                  <a:gd name="T46" fmla="*/ 1 w 7"/>
                  <a:gd name="T47" fmla="*/ 1 h 3"/>
                  <a:gd name="T48" fmla="*/ 1 w 7"/>
                  <a:gd name="T49" fmla="*/ 1 h 3"/>
                  <a:gd name="T50" fmla="*/ 0 w 7"/>
                  <a:gd name="T51" fmla="*/ 1 h 3"/>
                  <a:gd name="T52" fmla="*/ 0 w 7"/>
                  <a:gd name="T53" fmla="*/ 1 h 3"/>
                  <a:gd name="T54" fmla="*/ 0 w 7"/>
                  <a:gd name="T5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 h="3">
                    <a:moveTo>
                      <a:pt x="0" y="2"/>
                    </a:moveTo>
                    <a:lnTo>
                      <a:pt x="0" y="3"/>
                    </a:lnTo>
                    <a:lnTo>
                      <a:pt x="0" y="3"/>
                    </a:lnTo>
                    <a:lnTo>
                      <a:pt x="1" y="3"/>
                    </a:lnTo>
                    <a:lnTo>
                      <a:pt x="2" y="3"/>
                    </a:lnTo>
                    <a:lnTo>
                      <a:pt x="2" y="3"/>
                    </a:lnTo>
                    <a:lnTo>
                      <a:pt x="4" y="3"/>
                    </a:lnTo>
                    <a:lnTo>
                      <a:pt x="4" y="3"/>
                    </a:lnTo>
                    <a:lnTo>
                      <a:pt x="5" y="3"/>
                    </a:lnTo>
                    <a:lnTo>
                      <a:pt x="5" y="3"/>
                    </a:lnTo>
                    <a:lnTo>
                      <a:pt x="6" y="2"/>
                    </a:lnTo>
                    <a:lnTo>
                      <a:pt x="6" y="1"/>
                    </a:lnTo>
                    <a:lnTo>
                      <a:pt x="7" y="1"/>
                    </a:lnTo>
                    <a:lnTo>
                      <a:pt x="7" y="1"/>
                    </a:lnTo>
                    <a:lnTo>
                      <a:pt x="6" y="0"/>
                    </a:lnTo>
                    <a:lnTo>
                      <a:pt x="6" y="0"/>
                    </a:lnTo>
                    <a:lnTo>
                      <a:pt x="5" y="0"/>
                    </a:lnTo>
                    <a:lnTo>
                      <a:pt x="5" y="0"/>
                    </a:lnTo>
                    <a:lnTo>
                      <a:pt x="4" y="1"/>
                    </a:lnTo>
                    <a:lnTo>
                      <a:pt x="4" y="1"/>
                    </a:lnTo>
                    <a:lnTo>
                      <a:pt x="3" y="1"/>
                    </a:lnTo>
                    <a:lnTo>
                      <a:pt x="2" y="1"/>
                    </a:lnTo>
                    <a:lnTo>
                      <a:pt x="2" y="1"/>
                    </a:lnTo>
                    <a:lnTo>
                      <a:pt x="1" y="1"/>
                    </a:lnTo>
                    <a:lnTo>
                      <a:pt x="1" y="1"/>
                    </a:lnTo>
                    <a:lnTo>
                      <a:pt x="0" y="1"/>
                    </a:lnTo>
                    <a:lnTo>
                      <a:pt x="0" y="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85" name="Freeform 197"/>
              <p:cNvSpPr>
                <a:spLocks/>
              </p:cNvSpPr>
              <p:nvPr/>
            </p:nvSpPr>
            <p:spPr bwMode="auto">
              <a:xfrm>
                <a:off x="947" y="1315"/>
                <a:ext cx="4" cy="1"/>
              </a:xfrm>
              <a:custGeom>
                <a:avLst/>
                <a:gdLst>
                  <a:gd name="T0" fmla="*/ 2 w 4"/>
                  <a:gd name="T1" fmla="*/ 1 h 1"/>
                  <a:gd name="T2" fmla="*/ 3 w 4"/>
                  <a:gd name="T3" fmla="*/ 1 h 1"/>
                  <a:gd name="T4" fmla="*/ 4 w 4"/>
                  <a:gd name="T5" fmla="*/ 1 h 1"/>
                  <a:gd name="T6" fmla="*/ 4 w 4"/>
                  <a:gd name="T7" fmla="*/ 1 h 1"/>
                  <a:gd name="T8" fmla="*/ 4 w 4"/>
                  <a:gd name="T9" fmla="*/ 0 h 1"/>
                  <a:gd name="T10" fmla="*/ 4 w 4"/>
                  <a:gd name="T11" fmla="*/ 0 h 1"/>
                  <a:gd name="T12" fmla="*/ 3 w 4"/>
                  <a:gd name="T13" fmla="*/ 0 h 1"/>
                  <a:gd name="T14" fmla="*/ 3 w 4"/>
                  <a:gd name="T15" fmla="*/ 0 h 1"/>
                  <a:gd name="T16" fmla="*/ 2 w 4"/>
                  <a:gd name="T17" fmla="*/ 0 h 1"/>
                  <a:gd name="T18" fmla="*/ 1 w 4"/>
                  <a:gd name="T19" fmla="*/ 0 h 1"/>
                  <a:gd name="T20" fmla="*/ 1 w 4"/>
                  <a:gd name="T21" fmla="*/ 0 h 1"/>
                  <a:gd name="T22" fmla="*/ 0 w 4"/>
                  <a:gd name="T23" fmla="*/ 1 h 1"/>
                  <a:gd name="T24" fmla="*/ 1 w 4"/>
                  <a:gd name="T25" fmla="*/ 1 h 1"/>
                  <a:gd name="T26" fmla="*/ 2 w 4"/>
                  <a:gd name="T2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
                    <a:moveTo>
                      <a:pt x="2" y="1"/>
                    </a:moveTo>
                    <a:lnTo>
                      <a:pt x="3" y="1"/>
                    </a:lnTo>
                    <a:lnTo>
                      <a:pt x="4" y="1"/>
                    </a:lnTo>
                    <a:lnTo>
                      <a:pt x="4" y="1"/>
                    </a:lnTo>
                    <a:lnTo>
                      <a:pt x="4" y="0"/>
                    </a:lnTo>
                    <a:lnTo>
                      <a:pt x="4" y="0"/>
                    </a:lnTo>
                    <a:lnTo>
                      <a:pt x="3" y="0"/>
                    </a:lnTo>
                    <a:lnTo>
                      <a:pt x="3" y="0"/>
                    </a:lnTo>
                    <a:lnTo>
                      <a:pt x="2" y="0"/>
                    </a:lnTo>
                    <a:lnTo>
                      <a:pt x="1" y="0"/>
                    </a:lnTo>
                    <a:lnTo>
                      <a:pt x="1" y="0"/>
                    </a:lnTo>
                    <a:lnTo>
                      <a:pt x="0" y="1"/>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86" name="Freeform 198"/>
              <p:cNvSpPr>
                <a:spLocks/>
              </p:cNvSpPr>
              <p:nvPr/>
            </p:nvSpPr>
            <p:spPr bwMode="auto">
              <a:xfrm>
                <a:off x="954" y="1314"/>
                <a:ext cx="7" cy="3"/>
              </a:xfrm>
              <a:custGeom>
                <a:avLst/>
                <a:gdLst>
                  <a:gd name="T0" fmla="*/ 2 w 11"/>
                  <a:gd name="T1" fmla="*/ 2 h 5"/>
                  <a:gd name="T2" fmla="*/ 2 w 11"/>
                  <a:gd name="T3" fmla="*/ 3 h 5"/>
                  <a:gd name="T4" fmla="*/ 1 w 11"/>
                  <a:gd name="T5" fmla="*/ 3 h 5"/>
                  <a:gd name="T6" fmla="*/ 0 w 11"/>
                  <a:gd name="T7" fmla="*/ 3 h 5"/>
                  <a:gd name="T8" fmla="*/ 0 w 11"/>
                  <a:gd name="T9" fmla="*/ 3 h 5"/>
                  <a:gd name="T10" fmla="*/ 0 w 11"/>
                  <a:gd name="T11" fmla="*/ 4 h 5"/>
                  <a:gd name="T12" fmla="*/ 1 w 11"/>
                  <a:gd name="T13" fmla="*/ 4 h 5"/>
                  <a:gd name="T14" fmla="*/ 1 w 11"/>
                  <a:gd name="T15" fmla="*/ 5 h 5"/>
                  <a:gd name="T16" fmla="*/ 2 w 11"/>
                  <a:gd name="T17" fmla="*/ 5 h 5"/>
                  <a:gd name="T18" fmla="*/ 3 w 11"/>
                  <a:gd name="T19" fmla="*/ 5 h 5"/>
                  <a:gd name="T20" fmla="*/ 4 w 11"/>
                  <a:gd name="T21" fmla="*/ 5 h 5"/>
                  <a:gd name="T22" fmla="*/ 6 w 11"/>
                  <a:gd name="T23" fmla="*/ 5 h 5"/>
                  <a:gd name="T24" fmla="*/ 7 w 11"/>
                  <a:gd name="T25" fmla="*/ 5 h 5"/>
                  <a:gd name="T26" fmla="*/ 8 w 11"/>
                  <a:gd name="T27" fmla="*/ 5 h 5"/>
                  <a:gd name="T28" fmla="*/ 10 w 11"/>
                  <a:gd name="T29" fmla="*/ 4 h 5"/>
                  <a:gd name="T30" fmla="*/ 11 w 11"/>
                  <a:gd name="T31" fmla="*/ 4 h 5"/>
                  <a:gd name="T32" fmla="*/ 11 w 11"/>
                  <a:gd name="T33" fmla="*/ 3 h 5"/>
                  <a:gd name="T34" fmla="*/ 11 w 11"/>
                  <a:gd name="T35" fmla="*/ 2 h 5"/>
                  <a:gd name="T36" fmla="*/ 11 w 11"/>
                  <a:gd name="T37" fmla="*/ 1 h 5"/>
                  <a:gd name="T38" fmla="*/ 11 w 11"/>
                  <a:gd name="T39" fmla="*/ 1 h 5"/>
                  <a:gd name="T40" fmla="*/ 10 w 11"/>
                  <a:gd name="T41" fmla="*/ 0 h 5"/>
                  <a:gd name="T42" fmla="*/ 9 w 11"/>
                  <a:gd name="T43" fmla="*/ 0 h 5"/>
                  <a:gd name="T44" fmla="*/ 8 w 11"/>
                  <a:gd name="T45" fmla="*/ 0 h 5"/>
                  <a:gd name="T46" fmla="*/ 7 w 11"/>
                  <a:gd name="T47" fmla="*/ 0 h 5"/>
                  <a:gd name="T48" fmla="*/ 7 w 11"/>
                  <a:gd name="T49" fmla="*/ 0 h 5"/>
                  <a:gd name="T50" fmla="*/ 6 w 11"/>
                  <a:gd name="T51" fmla="*/ 1 h 5"/>
                  <a:gd name="T52" fmla="*/ 6 w 11"/>
                  <a:gd name="T53" fmla="*/ 1 h 5"/>
                  <a:gd name="T54" fmla="*/ 6 w 11"/>
                  <a:gd name="T55" fmla="*/ 2 h 5"/>
                  <a:gd name="T56" fmla="*/ 5 w 11"/>
                  <a:gd name="T57" fmla="*/ 2 h 5"/>
                  <a:gd name="T58" fmla="*/ 5 w 11"/>
                  <a:gd name="T59" fmla="*/ 2 h 5"/>
                  <a:gd name="T60" fmla="*/ 3 w 11"/>
                  <a:gd name="T61" fmla="*/ 2 h 5"/>
                  <a:gd name="T62" fmla="*/ 2 w 11"/>
                  <a:gd name="T6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5">
                    <a:moveTo>
                      <a:pt x="2" y="2"/>
                    </a:moveTo>
                    <a:cubicBezTo>
                      <a:pt x="2" y="3"/>
                      <a:pt x="2" y="3"/>
                      <a:pt x="2" y="3"/>
                    </a:cubicBezTo>
                    <a:cubicBezTo>
                      <a:pt x="1" y="3"/>
                      <a:pt x="1" y="3"/>
                      <a:pt x="1" y="3"/>
                    </a:cubicBezTo>
                    <a:cubicBezTo>
                      <a:pt x="0" y="3"/>
                      <a:pt x="0" y="3"/>
                      <a:pt x="0" y="3"/>
                    </a:cubicBezTo>
                    <a:cubicBezTo>
                      <a:pt x="0" y="3"/>
                      <a:pt x="0" y="3"/>
                      <a:pt x="0" y="3"/>
                    </a:cubicBezTo>
                    <a:cubicBezTo>
                      <a:pt x="0" y="4"/>
                      <a:pt x="0" y="4"/>
                      <a:pt x="0" y="4"/>
                    </a:cubicBezTo>
                    <a:cubicBezTo>
                      <a:pt x="1" y="4"/>
                      <a:pt x="1" y="4"/>
                      <a:pt x="1" y="4"/>
                    </a:cubicBezTo>
                    <a:cubicBezTo>
                      <a:pt x="1" y="5"/>
                      <a:pt x="1" y="5"/>
                      <a:pt x="1" y="5"/>
                    </a:cubicBezTo>
                    <a:cubicBezTo>
                      <a:pt x="2" y="5"/>
                      <a:pt x="2" y="5"/>
                      <a:pt x="2" y="5"/>
                    </a:cubicBezTo>
                    <a:cubicBezTo>
                      <a:pt x="3" y="5"/>
                      <a:pt x="3" y="5"/>
                      <a:pt x="3" y="5"/>
                    </a:cubicBezTo>
                    <a:cubicBezTo>
                      <a:pt x="4" y="5"/>
                      <a:pt x="4" y="5"/>
                      <a:pt x="4" y="5"/>
                    </a:cubicBezTo>
                    <a:cubicBezTo>
                      <a:pt x="6" y="5"/>
                      <a:pt x="6" y="5"/>
                      <a:pt x="6" y="5"/>
                    </a:cubicBezTo>
                    <a:cubicBezTo>
                      <a:pt x="7" y="5"/>
                      <a:pt x="7" y="5"/>
                      <a:pt x="7" y="5"/>
                    </a:cubicBezTo>
                    <a:cubicBezTo>
                      <a:pt x="8" y="5"/>
                      <a:pt x="8" y="5"/>
                      <a:pt x="8" y="5"/>
                    </a:cubicBezTo>
                    <a:cubicBezTo>
                      <a:pt x="10" y="4"/>
                      <a:pt x="10" y="4"/>
                      <a:pt x="10" y="4"/>
                    </a:cubicBezTo>
                    <a:cubicBezTo>
                      <a:pt x="11" y="4"/>
                      <a:pt x="11" y="4"/>
                      <a:pt x="11" y="4"/>
                    </a:cubicBezTo>
                    <a:cubicBezTo>
                      <a:pt x="11" y="3"/>
                      <a:pt x="11" y="3"/>
                      <a:pt x="11" y="3"/>
                    </a:cubicBezTo>
                    <a:cubicBezTo>
                      <a:pt x="11" y="2"/>
                      <a:pt x="11" y="2"/>
                      <a:pt x="11" y="2"/>
                    </a:cubicBezTo>
                    <a:cubicBezTo>
                      <a:pt x="11" y="1"/>
                      <a:pt x="11" y="1"/>
                      <a:pt x="11" y="1"/>
                    </a:cubicBezTo>
                    <a:cubicBezTo>
                      <a:pt x="11" y="1"/>
                      <a:pt x="11" y="1"/>
                      <a:pt x="11" y="1"/>
                    </a:cubicBezTo>
                    <a:cubicBezTo>
                      <a:pt x="10" y="0"/>
                      <a:pt x="10" y="0"/>
                      <a:pt x="10" y="0"/>
                    </a:cubicBezTo>
                    <a:cubicBezTo>
                      <a:pt x="9" y="0"/>
                      <a:pt x="9" y="0"/>
                      <a:pt x="9" y="0"/>
                    </a:cubicBezTo>
                    <a:cubicBezTo>
                      <a:pt x="8" y="0"/>
                      <a:pt x="8" y="0"/>
                      <a:pt x="8" y="0"/>
                    </a:cubicBezTo>
                    <a:cubicBezTo>
                      <a:pt x="7" y="0"/>
                      <a:pt x="7" y="0"/>
                      <a:pt x="7" y="0"/>
                    </a:cubicBezTo>
                    <a:cubicBezTo>
                      <a:pt x="7" y="0"/>
                      <a:pt x="7" y="0"/>
                      <a:pt x="7" y="0"/>
                    </a:cubicBezTo>
                    <a:cubicBezTo>
                      <a:pt x="6" y="1"/>
                      <a:pt x="6" y="1"/>
                      <a:pt x="6" y="1"/>
                    </a:cubicBezTo>
                    <a:cubicBezTo>
                      <a:pt x="6" y="1"/>
                      <a:pt x="6" y="1"/>
                      <a:pt x="6" y="1"/>
                    </a:cubicBezTo>
                    <a:cubicBezTo>
                      <a:pt x="6" y="2"/>
                      <a:pt x="6" y="2"/>
                      <a:pt x="6" y="2"/>
                    </a:cubicBezTo>
                    <a:cubicBezTo>
                      <a:pt x="5" y="2"/>
                      <a:pt x="5" y="2"/>
                      <a:pt x="5" y="2"/>
                    </a:cubicBezTo>
                    <a:cubicBezTo>
                      <a:pt x="5" y="2"/>
                      <a:pt x="5" y="2"/>
                      <a:pt x="5" y="2"/>
                    </a:cubicBezTo>
                    <a:cubicBezTo>
                      <a:pt x="4" y="2"/>
                      <a:pt x="3" y="2"/>
                      <a:pt x="3"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87" name="Freeform 199"/>
              <p:cNvSpPr>
                <a:spLocks/>
              </p:cNvSpPr>
              <p:nvPr/>
            </p:nvSpPr>
            <p:spPr bwMode="auto">
              <a:xfrm>
                <a:off x="953" y="1311"/>
                <a:ext cx="4" cy="1"/>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3 w 4"/>
                  <a:gd name="T13" fmla="*/ 0 h 1"/>
                  <a:gd name="T14" fmla="*/ 2 w 4"/>
                  <a:gd name="T15" fmla="*/ 0 h 1"/>
                  <a:gd name="T16" fmla="*/ 1 w 4"/>
                  <a:gd name="T17" fmla="*/ 0 h 1"/>
                  <a:gd name="T18" fmla="*/ 1 w 4"/>
                  <a:gd name="T19" fmla="*/ 0 h 1"/>
                  <a:gd name="T20" fmla="*/ 0 w 4"/>
                  <a:gd name="T21" fmla="*/ 0 h 1"/>
                  <a:gd name="T22" fmla="*/ 1 w 4"/>
                  <a:gd name="T23" fmla="*/ 1 h 1"/>
                  <a:gd name="T24" fmla="*/ 1 w 4"/>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
                    <a:moveTo>
                      <a:pt x="1" y="1"/>
                    </a:moveTo>
                    <a:lnTo>
                      <a:pt x="2" y="1"/>
                    </a:lnTo>
                    <a:lnTo>
                      <a:pt x="3" y="1"/>
                    </a:lnTo>
                    <a:lnTo>
                      <a:pt x="4" y="1"/>
                    </a:lnTo>
                    <a:lnTo>
                      <a:pt x="4" y="0"/>
                    </a:lnTo>
                    <a:lnTo>
                      <a:pt x="3" y="0"/>
                    </a:lnTo>
                    <a:lnTo>
                      <a:pt x="3" y="0"/>
                    </a:lnTo>
                    <a:lnTo>
                      <a:pt x="2" y="0"/>
                    </a:lnTo>
                    <a:lnTo>
                      <a:pt x="1" y="0"/>
                    </a:lnTo>
                    <a:lnTo>
                      <a:pt x="1" y="0"/>
                    </a:lnTo>
                    <a:lnTo>
                      <a:pt x="0"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88" name="Freeform 200"/>
              <p:cNvSpPr>
                <a:spLocks/>
              </p:cNvSpPr>
              <p:nvPr/>
            </p:nvSpPr>
            <p:spPr bwMode="auto">
              <a:xfrm>
                <a:off x="906" y="1616"/>
                <a:ext cx="18" cy="35"/>
              </a:xfrm>
              <a:custGeom>
                <a:avLst/>
                <a:gdLst>
                  <a:gd name="T0" fmla="*/ 28 w 30"/>
                  <a:gd name="T1" fmla="*/ 6 h 59"/>
                  <a:gd name="T2" fmla="*/ 26 w 30"/>
                  <a:gd name="T3" fmla="*/ 1 h 59"/>
                  <a:gd name="T4" fmla="*/ 24 w 30"/>
                  <a:gd name="T5" fmla="*/ 1 h 59"/>
                  <a:gd name="T6" fmla="*/ 24 w 30"/>
                  <a:gd name="T7" fmla="*/ 3 h 59"/>
                  <a:gd name="T8" fmla="*/ 21 w 30"/>
                  <a:gd name="T9" fmla="*/ 6 h 59"/>
                  <a:gd name="T10" fmla="*/ 19 w 30"/>
                  <a:gd name="T11" fmla="*/ 6 h 59"/>
                  <a:gd name="T12" fmla="*/ 19 w 30"/>
                  <a:gd name="T13" fmla="*/ 8 h 59"/>
                  <a:gd name="T14" fmla="*/ 18 w 30"/>
                  <a:gd name="T15" fmla="*/ 10 h 59"/>
                  <a:gd name="T16" fmla="*/ 18 w 30"/>
                  <a:gd name="T17" fmla="*/ 10 h 59"/>
                  <a:gd name="T18" fmla="*/ 17 w 30"/>
                  <a:gd name="T19" fmla="*/ 11 h 59"/>
                  <a:gd name="T20" fmla="*/ 16 w 30"/>
                  <a:gd name="T21" fmla="*/ 13 h 59"/>
                  <a:gd name="T22" fmla="*/ 15 w 30"/>
                  <a:gd name="T23" fmla="*/ 13 h 59"/>
                  <a:gd name="T24" fmla="*/ 12 w 30"/>
                  <a:gd name="T25" fmla="*/ 15 h 59"/>
                  <a:gd name="T26" fmla="*/ 12 w 30"/>
                  <a:gd name="T27" fmla="*/ 15 h 59"/>
                  <a:gd name="T28" fmla="*/ 9 w 30"/>
                  <a:gd name="T29" fmla="*/ 16 h 59"/>
                  <a:gd name="T30" fmla="*/ 7 w 30"/>
                  <a:gd name="T31" fmla="*/ 17 h 59"/>
                  <a:gd name="T32" fmla="*/ 4 w 30"/>
                  <a:gd name="T33" fmla="*/ 20 h 59"/>
                  <a:gd name="T34" fmla="*/ 3 w 30"/>
                  <a:gd name="T35" fmla="*/ 24 h 59"/>
                  <a:gd name="T36" fmla="*/ 4 w 30"/>
                  <a:gd name="T37" fmla="*/ 28 h 59"/>
                  <a:gd name="T38" fmla="*/ 4 w 30"/>
                  <a:gd name="T39" fmla="*/ 32 h 59"/>
                  <a:gd name="T40" fmla="*/ 4 w 30"/>
                  <a:gd name="T41" fmla="*/ 33 h 59"/>
                  <a:gd name="T42" fmla="*/ 4 w 30"/>
                  <a:gd name="T43" fmla="*/ 34 h 59"/>
                  <a:gd name="T44" fmla="*/ 3 w 30"/>
                  <a:gd name="T45" fmla="*/ 37 h 59"/>
                  <a:gd name="T46" fmla="*/ 2 w 30"/>
                  <a:gd name="T47" fmla="*/ 39 h 59"/>
                  <a:gd name="T48" fmla="*/ 0 w 30"/>
                  <a:gd name="T49" fmla="*/ 41 h 59"/>
                  <a:gd name="T50" fmla="*/ 0 w 30"/>
                  <a:gd name="T51" fmla="*/ 43 h 59"/>
                  <a:gd name="T52" fmla="*/ 1 w 30"/>
                  <a:gd name="T53" fmla="*/ 48 h 59"/>
                  <a:gd name="T54" fmla="*/ 1 w 30"/>
                  <a:gd name="T55" fmla="*/ 50 h 59"/>
                  <a:gd name="T56" fmla="*/ 1 w 30"/>
                  <a:gd name="T57" fmla="*/ 53 h 59"/>
                  <a:gd name="T58" fmla="*/ 2 w 30"/>
                  <a:gd name="T59" fmla="*/ 55 h 59"/>
                  <a:gd name="T60" fmla="*/ 6 w 30"/>
                  <a:gd name="T61" fmla="*/ 58 h 59"/>
                  <a:gd name="T62" fmla="*/ 9 w 30"/>
                  <a:gd name="T63" fmla="*/ 59 h 59"/>
                  <a:gd name="T64" fmla="*/ 15 w 30"/>
                  <a:gd name="T65" fmla="*/ 56 h 59"/>
                  <a:gd name="T66" fmla="*/ 17 w 30"/>
                  <a:gd name="T67" fmla="*/ 52 h 59"/>
                  <a:gd name="T68" fmla="*/ 20 w 30"/>
                  <a:gd name="T69" fmla="*/ 43 h 59"/>
                  <a:gd name="T70" fmla="*/ 24 w 30"/>
                  <a:gd name="T71" fmla="*/ 29 h 59"/>
                  <a:gd name="T72" fmla="*/ 26 w 30"/>
                  <a:gd name="T73" fmla="*/ 21 h 59"/>
                  <a:gd name="T74" fmla="*/ 27 w 30"/>
                  <a:gd name="T75" fmla="*/ 17 h 59"/>
                  <a:gd name="T76" fmla="*/ 27 w 30"/>
                  <a:gd name="T77" fmla="*/ 14 h 59"/>
                  <a:gd name="T78" fmla="*/ 30 w 30"/>
                  <a:gd name="T79" fmla="*/ 14 h 59"/>
                  <a:gd name="T80" fmla="*/ 29 w 30"/>
                  <a:gd name="T8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59">
                    <a:moveTo>
                      <a:pt x="29" y="10"/>
                    </a:moveTo>
                    <a:cubicBezTo>
                      <a:pt x="29" y="9"/>
                      <a:pt x="28" y="6"/>
                      <a:pt x="28" y="6"/>
                    </a:cubicBezTo>
                    <a:cubicBezTo>
                      <a:pt x="28" y="6"/>
                      <a:pt x="27" y="3"/>
                      <a:pt x="27" y="3"/>
                    </a:cubicBezTo>
                    <a:cubicBezTo>
                      <a:pt x="26" y="1"/>
                      <a:pt x="26" y="1"/>
                      <a:pt x="26" y="1"/>
                    </a:cubicBezTo>
                    <a:cubicBezTo>
                      <a:pt x="25" y="0"/>
                      <a:pt x="25" y="0"/>
                      <a:pt x="25" y="0"/>
                    </a:cubicBezTo>
                    <a:cubicBezTo>
                      <a:pt x="25" y="0"/>
                      <a:pt x="24" y="0"/>
                      <a:pt x="24" y="1"/>
                    </a:cubicBezTo>
                    <a:cubicBezTo>
                      <a:pt x="24" y="1"/>
                      <a:pt x="23" y="1"/>
                      <a:pt x="23" y="1"/>
                    </a:cubicBezTo>
                    <a:cubicBezTo>
                      <a:pt x="23" y="1"/>
                      <a:pt x="24" y="2"/>
                      <a:pt x="24" y="3"/>
                    </a:cubicBezTo>
                    <a:cubicBezTo>
                      <a:pt x="24" y="3"/>
                      <a:pt x="23" y="4"/>
                      <a:pt x="23" y="4"/>
                    </a:cubicBezTo>
                    <a:cubicBezTo>
                      <a:pt x="23" y="4"/>
                      <a:pt x="21" y="6"/>
                      <a:pt x="21" y="6"/>
                    </a:cubicBezTo>
                    <a:cubicBezTo>
                      <a:pt x="20" y="7"/>
                      <a:pt x="21" y="6"/>
                      <a:pt x="21" y="6"/>
                    </a:cubicBezTo>
                    <a:cubicBezTo>
                      <a:pt x="19" y="6"/>
                      <a:pt x="19" y="6"/>
                      <a:pt x="19" y="6"/>
                    </a:cubicBezTo>
                    <a:cubicBezTo>
                      <a:pt x="19" y="6"/>
                      <a:pt x="19" y="6"/>
                      <a:pt x="19" y="7"/>
                    </a:cubicBezTo>
                    <a:cubicBezTo>
                      <a:pt x="19" y="7"/>
                      <a:pt x="20" y="7"/>
                      <a:pt x="19" y="8"/>
                    </a:cubicBezTo>
                    <a:cubicBezTo>
                      <a:pt x="19" y="8"/>
                      <a:pt x="18" y="9"/>
                      <a:pt x="18" y="9"/>
                    </a:cubicBezTo>
                    <a:cubicBezTo>
                      <a:pt x="18" y="10"/>
                      <a:pt x="18" y="10"/>
                      <a:pt x="18" y="10"/>
                    </a:cubicBezTo>
                    <a:cubicBezTo>
                      <a:pt x="19" y="10"/>
                      <a:pt x="19" y="10"/>
                      <a:pt x="19" y="10"/>
                    </a:cubicBezTo>
                    <a:cubicBezTo>
                      <a:pt x="18" y="10"/>
                      <a:pt x="18" y="10"/>
                      <a:pt x="18" y="10"/>
                    </a:cubicBezTo>
                    <a:cubicBezTo>
                      <a:pt x="18" y="11"/>
                      <a:pt x="18" y="11"/>
                      <a:pt x="18" y="11"/>
                    </a:cubicBezTo>
                    <a:cubicBezTo>
                      <a:pt x="17" y="11"/>
                      <a:pt x="17" y="11"/>
                      <a:pt x="17" y="11"/>
                    </a:cubicBezTo>
                    <a:cubicBezTo>
                      <a:pt x="16" y="12"/>
                      <a:pt x="16" y="12"/>
                      <a:pt x="16" y="12"/>
                    </a:cubicBezTo>
                    <a:cubicBezTo>
                      <a:pt x="16" y="12"/>
                      <a:pt x="16" y="13"/>
                      <a:pt x="16" y="13"/>
                    </a:cubicBezTo>
                    <a:cubicBezTo>
                      <a:pt x="17" y="14"/>
                      <a:pt x="15" y="13"/>
                      <a:pt x="15" y="13"/>
                    </a:cubicBezTo>
                    <a:cubicBezTo>
                      <a:pt x="15" y="13"/>
                      <a:pt x="15" y="13"/>
                      <a:pt x="15" y="13"/>
                    </a:cubicBezTo>
                    <a:cubicBezTo>
                      <a:pt x="13" y="14"/>
                      <a:pt x="13" y="14"/>
                      <a:pt x="13" y="14"/>
                    </a:cubicBezTo>
                    <a:cubicBezTo>
                      <a:pt x="12" y="15"/>
                      <a:pt x="12" y="15"/>
                      <a:pt x="12" y="15"/>
                    </a:cubicBezTo>
                    <a:cubicBezTo>
                      <a:pt x="12" y="16"/>
                      <a:pt x="12" y="16"/>
                      <a:pt x="12" y="16"/>
                    </a:cubicBezTo>
                    <a:cubicBezTo>
                      <a:pt x="12" y="15"/>
                      <a:pt x="12" y="15"/>
                      <a:pt x="12" y="15"/>
                    </a:cubicBezTo>
                    <a:cubicBezTo>
                      <a:pt x="12" y="15"/>
                      <a:pt x="10" y="15"/>
                      <a:pt x="10" y="15"/>
                    </a:cubicBezTo>
                    <a:cubicBezTo>
                      <a:pt x="9" y="15"/>
                      <a:pt x="9" y="16"/>
                      <a:pt x="9" y="16"/>
                    </a:cubicBezTo>
                    <a:cubicBezTo>
                      <a:pt x="7" y="16"/>
                      <a:pt x="7" y="16"/>
                      <a:pt x="7" y="16"/>
                    </a:cubicBezTo>
                    <a:cubicBezTo>
                      <a:pt x="7" y="17"/>
                      <a:pt x="7" y="17"/>
                      <a:pt x="7" y="17"/>
                    </a:cubicBezTo>
                    <a:cubicBezTo>
                      <a:pt x="7" y="17"/>
                      <a:pt x="4" y="17"/>
                      <a:pt x="4" y="17"/>
                    </a:cubicBezTo>
                    <a:cubicBezTo>
                      <a:pt x="4" y="18"/>
                      <a:pt x="4" y="19"/>
                      <a:pt x="4" y="20"/>
                    </a:cubicBezTo>
                    <a:cubicBezTo>
                      <a:pt x="4" y="20"/>
                      <a:pt x="3" y="22"/>
                      <a:pt x="3" y="22"/>
                    </a:cubicBezTo>
                    <a:cubicBezTo>
                      <a:pt x="3" y="22"/>
                      <a:pt x="3" y="24"/>
                      <a:pt x="3" y="24"/>
                    </a:cubicBezTo>
                    <a:cubicBezTo>
                      <a:pt x="3" y="24"/>
                      <a:pt x="3" y="27"/>
                      <a:pt x="3" y="27"/>
                    </a:cubicBezTo>
                    <a:cubicBezTo>
                      <a:pt x="3" y="28"/>
                      <a:pt x="4" y="28"/>
                      <a:pt x="4" y="28"/>
                    </a:cubicBezTo>
                    <a:cubicBezTo>
                      <a:pt x="4" y="29"/>
                      <a:pt x="4" y="30"/>
                      <a:pt x="4" y="30"/>
                    </a:cubicBezTo>
                    <a:cubicBezTo>
                      <a:pt x="4" y="30"/>
                      <a:pt x="4" y="32"/>
                      <a:pt x="4" y="32"/>
                    </a:cubicBezTo>
                    <a:cubicBezTo>
                      <a:pt x="4" y="32"/>
                      <a:pt x="4" y="32"/>
                      <a:pt x="4" y="32"/>
                    </a:cubicBezTo>
                    <a:cubicBezTo>
                      <a:pt x="4" y="33"/>
                      <a:pt x="4" y="33"/>
                      <a:pt x="4" y="33"/>
                    </a:cubicBezTo>
                    <a:cubicBezTo>
                      <a:pt x="4" y="33"/>
                      <a:pt x="5" y="34"/>
                      <a:pt x="5" y="34"/>
                    </a:cubicBezTo>
                    <a:cubicBezTo>
                      <a:pt x="5" y="34"/>
                      <a:pt x="4" y="34"/>
                      <a:pt x="4" y="34"/>
                    </a:cubicBezTo>
                    <a:cubicBezTo>
                      <a:pt x="4" y="34"/>
                      <a:pt x="3" y="35"/>
                      <a:pt x="3" y="36"/>
                    </a:cubicBezTo>
                    <a:cubicBezTo>
                      <a:pt x="3" y="36"/>
                      <a:pt x="3" y="37"/>
                      <a:pt x="3" y="37"/>
                    </a:cubicBezTo>
                    <a:cubicBezTo>
                      <a:pt x="3" y="37"/>
                      <a:pt x="2" y="38"/>
                      <a:pt x="2" y="38"/>
                    </a:cubicBezTo>
                    <a:cubicBezTo>
                      <a:pt x="2" y="39"/>
                      <a:pt x="2" y="39"/>
                      <a:pt x="2" y="39"/>
                    </a:cubicBezTo>
                    <a:cubicBezTo>
                      <a:pt x="2" y="39"/>
                      <a:pt x="1" y="40"/>
                      <a:pt x="0" y="40"/>
                    </a:cubicBezTo>
                    <a:cubicBezTo>
                      <a:pt x="0" y="40"/>
                      <a:pt x="0" y="40"/>
                      <a:pt x="0" y="41"/>
                    </a:cubicBezTo>
                    <a:cubicBezTo>
                      <a:pt x="0" y="41"/>
                      <a:pt x="0" y="42"/>
                      <a:pt x="0" y="42"/>
                    </a:cubicBezTo>
                    <a:cubicBezTo>
                      <a:pt x="0" y="43"/>
                      <a:pt x="0" y="43"/>
                      <a:pt x="0" y="43"/>
                    </a:cubicBezTo>
                    <a:cubicBezTo>
                      <a:pt x="0" y="43"/>
                      <a:pt x="0" y="46"/>
                      <a:pt x="0" y="46"/>
                    </a:cubicBezTo>
                    <a:cubicBezTo>
                      <a:pt x="0" y="47"/>
                      <a:pt x="1" y="48"/>
                      <a:pt x="1" y="48"/>
                    </a:cubicBezTo>
                    <a:cubicBezTo>
                      <a:pt x="1" y="49"/>
                      <a:pt x="1" y="49"/>
                      <a:pt x="1" y="49"/>
                    </a:cubicBezTo>
                    <a:cubicBezTo>
                      <a:pt x="1" y="50"/>
                      <a:pt x="1" y="50"/>
                      <a:pt x="1" y="50"/>
                    </a:cubicBezTo>
                    <a:cubicBezTo>
                      <a:pt x="1" y="50"/>
                      <a:pt x="1" y="51"/>
                      <a:pt x="1" y="52"/>
                    </a:cubicBezTo>
                    <a:cubicBezTo>
                      <a:pt x="0" y="53"/>
                      <a:pt x="1" y="52"/>
                      <a:pt x="1" y="53"/>
                    </a:cubicBezTo>
                    <a:cubicBezTo>
                      <a:pt x="1" y="53"/>
                      <a:pt x="1" y="53"/>
                      <a:pt x="2" y="53"/>
                    </a:cubicBezTo>
                    <a:cubicBezTo>
                      <a:pt x="2" y="55"/>
                      <a:pt x="2" y="55"/>
                      <a:pt x="2" y="55"/>
                    </a:cubicBezTo>
                    <a:cubicBezTo>
                      <a:pt x="2" y="55"/>
                      <a:pt x="4" y="57"/>
                      <a:pt x="5" y="57"/>
                    </a:cubicBezTo>
                    <a:cubicBezTo>
                      <a:pt x="6" y="58"/>
                      <a:pt x="5" y="58"/>
                      <a:pt x="6" y="58"/>
                    </a:cubicBezTo>
                    <a:cubicBezTo>
                      <a:pt x="6" y="58"/>
                      <a:pt x="7" y="59"/>
                      <a:pt x="7" y="59"/>
                    </a:cubicBezTo>
                    <a:cubicBezTo>
                      <a:pt x="8" y="59"/>
                      <a:pt x="9" y="59"/>
                      <a:pt x="9" y="59"/>
                    </a:cubicBezTo>
                    <a:cubicBezTo>
                      <a:pt x="9" y="59"/>
                      <a:pt x="12" y="57"/>
                      <a:pt x="12" y="57"/>
                    </a:cubicBezTo>
                    <a:cubicBezTo>
                      <a:pt x="13" y="57"/>
                      <a:pt x="15" y="57"/>
                      <a:pt x="15" y="56"/>
                    </a:cubicBezTo>
                    <a:cubicBezTo>
                      <a:pt x="15" y="56"/>
                      <a:pt x="16" y="54"/>
                      <a:pt x="16" y="54"/>
                    </a:cubicBezTo>
                    <a:cubicBezTo>
                      <a:pt x="16" y="54"/>
                      <a:pt x="17" y="52"/>
                      <a:pt x="17" y="52"/>
                    </a:cubicBezTo>
                    <a:cubicBezTo>
                      <a:pt x="18" y="51"/>
                      <a:pt x="19" y="46"/>
                      <a:pt x="19" y="45"/>
                    </a:cubicBezTo>
                    <a:cubicBezTo>
                      <a:pt x="19" y="44"/>
                      <a:pt x="20" y="43"/>
                      <a:pt x="20" y="43"/>
                    </a:cubicBezTo>
                    <a:cubicBezTo>
                      <a:pt x="20" y="43"/>
                      <a:pt x="22" y="36"/>
                      <a:pt x="22" y="35"/>
                    </a:cubicBezTo>
                    <a:cubicBezTo>
                      <a:pt x="22" y="35"/>
                      <a:pt x="24" y="29"/>
                      <a:pt x="24" y="29"/>
                    </a:cubicBezTo>
                    <a:cubicBezTo>
                      <a:pt x="25" y="28"/>
                      <a:pt x="26" y="25"/>
                      <a:pt x="26" y="24"/>
                    </a:cubicBezTo>
                    <a:cubicBezTo>
                      <a:pt x="26" y="23"/>
                      <a:pt x="26" y="21"/>
                      <a:pt x="26" y="21"/>
                    </a:cubicBezTo>
                    <a:cubicBezTo>
                      <a:pt x="27" y="20"/>
                      <a:pt x="28" y="18"/>
                      <a:pt x="28" y="18"/>
                    </a:cubicBezTo>
                    <a:cubicBezTo>
                      <a:pt x="28" y="18"/>
                      <a:pt x="27" y="17"/>
                      <a:pt x="27" y="17"/>
                    </a:cubicBezTo>
                    <a:cubicBezTo>
                      <a:pt x="27" y="17"/>
                      <a:pt x="27" y="15"/>
                      <a:pt x="27" y="14"/>
                    </a:cubicBezTo>
                    <a:cubicBezTo>
                      <a:pt x="27" y="14"/>
                      <a:pt x="27" y="14"/>
                      <a:pt x="27" y="14"/>
                    </a:cubicBezTo>
                    <a:cubicBezTo>
                      <a:pt x="29" y="16"/>
                      <a:pt x="29" y="16"/>
                      <a:pt x="29" y="16"/>
                    </a:cubicBezTo>
                    <a:cubicBezTo>
                      <a:pt x="30" y="14"/>
                      <a:pt x="30" y="14"/>
                      <a:pt x="30" y="14"/>
                    </a:cubicBezTo>
                    <a:cubicBezTo>
                      <a:pt x="30" y="14"/>
                      <a:pt x="30" y="12"/>
                      <a:pt x="30" y="12"/>
                    </a:cubicBezTo>
                    <a:cubicBezTo>
                      <a:pt x="30" y="12"/>
                      <a:pt x="29" y="10"/>
                      <a:pt x="2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89" name="Freeform 201"/>
              <p:cNvSpPr>
                <a:spLocks/>
              </p:cNvSpPr>
              <p:nvPr/>
            </p:nvSpPr>
            <p:spPr bwMode="auto">
              <a:xfrm>
                <a:off x="1124" y="1613"/>
                <a:ext cx="3" cy="2"/>
              </a:xfrm>
              <a:custGeom>
                <a:avLst/>
                <a:gdLst>
                  <a:gd name="T0" fmla="*/ 3 w 5"/>
                  <a:gd name="T1" fmla="*/ 1 h 3"/>
                  <a:gd name="T2" fmla="*/ 1 w 5"/>
                  <a:gd name="T3" fmla="*/ 0 h 3"/>
                  <a:gd name="T4" fmla="*/ 0 w 5"/>
                  <a:gd name="T5" fmla="*/ 1 h 3"/>
                  <a:gd name="T6" fmla="*/ 0 w 5"/>
                  <a:gd name="T7" fmla="*/ 2 h 3"/>
                  <a:gd name="T8" fmla="*/ 1 w 5"/>
                  <a:gd name="T9" fmla="*/ 3 h 3"/>
                  <a:gd name="T10" fmla="*/ 2 w 5"/>
                  <a:gd name="T11" fmla="*/ 3 h 3"/>
                  <a:gd name="T12" fmla="*/ 2 w 5"/>
                  <a:gd name="T13" fmla="*/ 3 h 3"/>
                  <a:gd name="T14" fmla="*/ 3 w 5"/>
                  <a:gd name="T15" fmla="*/ 3 h 3"/>
                  <a:gd name="T16" fmla="*/ 4 w 5"/>
                  <a:gd name="T17" fmla="*/ 2 h 3"/>
                  <a:gd name="T18" fmla="*/ 5 w 5"/>
                  <a:gd name="T19" fmla="*/ 1 h 3"/>
                  <a:gd name="T20" fmla="*/ 4 w 5"/>
                  <a:gd name="T21" fmla="*/ 1 h 3"/>
                  <a:gd name="T22" fmla="*/ 3 w 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1"/>
                    </a:moveTo>
                    <a:cubicBezTo>
                      <a:pt x="1" y="0"/>
                      <a:pt x="1" y="0"/>
                      <a:pt x="1" y="0"/>
                    </a:cubicBezTo>
                    <a:cubicBezTo>
                      <a:pt x="0" y="1"/>
                      <a:pt x="0" y="1"/>
                      <a:pt x="0" y="1"/>
                    </a:cubicBezTo>
                    <a:cubicBezTo>
                      <a:pt x="0" y="2"/>
                      <a:pt x="0" y="2"/>
                      <a:pt x="0" y="2"/>
                    </a:cubicBezTo>
                    <a:cubicBezTo>
                      <a:pt x="0" y="2"/>
                      <a:pt x="1" y="2"/>
                      <a:pt x="1" y="3"/>
                    </a:cubicBezTo>
                    <a:cubicBezTo>
                      <a:pt x="2" y="3"/>
                      <a:pt x="2" y="3"/>
                      <a:pt x="2" y="3"/>
                    </a:cubicBezTo>
                    <a:cubicBezTo>
                      <a:pt x="2" y="3"/>
                      <a:pt x="2" y="3"/>
                      <a:pt x="2" y="3"/>
                    </a:cubicBezTo>
                    <a:cubicBezTo>
                      <a:pt x="3" y="3"/>
                      <a:pt x="3" y="3"/>
                      <a:pt x="3" y="3"/>
                    </a:cubicBezTo>
                    <a:cubicBezTo>
                      <a:pt x="4" y="2"/>
                      <a:pt x="4" y="2"/>
                      <a:pt x="4" y="2"/>
                    </a:cubicBezTo>
                    <a:cubicBezTo>
                      <a:pt x="5" y="1"/>
                      <a:pt x="5" y="1"/>
                      <a:pt x="5" y="1"/>
                    </a:cubicBezTo>
                    <a:cubicBezTo>
                      <a:pt x="4" y="1"/>
                      <a:pt x="4" y="1"/>
                      <a:pt x="4" y="1"/>
                    </a:cubicBez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90" name="Freeform 202"/>
              <p:cNvSpPr>
                <a:spLocks/>
              </p:cNvSpPr>
              <p:nvPr/>
            </p:nvSpPr>
            <p:spPr bwMode="auto">
              <a:xfrm>
                <a:off x="1139" y="1620"/>
                <a:ext cx="1" cy="1"/>
              </a:xfrm>
              <a:custGeom>
                <a:avLst/>
                <a:gdLst>
                  <a:gd name="T0" fmla="*/ 1 w 1"/>
                  <a:gd name="T1" fmla="*/ 0 h 1"/>
                  <a:gd name="T2" fmla="*/ 0 w 1"/>
                  <a:gd name="T3" fmla="*/ 1 h 1"/>
                  <a:gd name="T4" fmla="*/ 0 w 1"/>
                  <a:gd name="T5" fmla="*/ 1 h 1"/>
                  <a:gd name="T6" fmla="*/ 1 w 1"/>
                  <a:gd name="T7" fmla="*/ 1 h 1"/>
                  <a:gd name="T8" fmla="*/ 1 w 1"/>
                  <a:gd name="T9" fmla="*/ 1 h 1"/>
                  <a:gd name="T10" fmla="*/ 1 w 1"/>
                  <a:gd name="T11" fmla="*/ 1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lnTo>
                      <a:pt x="0" y="1"/>
                    </a:lnTo>
                    <a:lnTo>
                      <a:pt x="0" y="1"/>
                    </a:lnTo>
                    <a:lnTo>
                      <a:pt x="1" y="1"/>
                    </a:lnTo>
                    <a:lnTo>
                      <a:pt x="1" y="1"/>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91" name="Freeform 203"/>
              <p:cNvSpPr>
                <a:spLocks/>
              </p:cNvSpPr>
              <p:nvPr/>
            </p:nvSpPr>
            <p:spPr bwMode="auto">
              <a:xfrm>
                <a:off x="1081" y="1612"/>
                <a:ext cx="102" cy="76"/>
              </a:xfrm>
              <a:custGeom>
                <a:avLst/>
                <a:gdLst>
                  <a:gd name="T0" fmla="*/ 171 w 173"/>
                  <a:gd name="T1" fmla="*/ 64 h 129"/>
                  <a:gd name="T2" fmla="*/ 163 w 173"/>
                  <a:gd name="T3" fmla="*/ 58 h 129"/>
                  <a:gd name="T4" fmla="*/ 156 w 173"/>
                  <a:gd name="T5" fmla="*/ 51 h 129"/>
                  <a:gd name="T6" fmla="*/ 153 w 173"/>
                  <a:gd name="T7" fmla="*/ 42 h 129"/>
                  <a:gd name="T8" fmla="*/ 142 w 173"/>
                  <a:gd name="T9" fmla="*/ 37 h 129"/>
                  <a:gd name="T10" fmla="*/ 140 w 173"/>
                  <a:gd name="T11" fmla="*/ 27 h 129"/>
                  <a:gd name="T12" fmla="*/ 135 w 173"/>
                  <a:gd name="T13" fmla="*/ 17 h 129"/>
                  <a:gd name="T14" fmla="*/ 130 w 173"/>
                  <a:gd name="T15" fmla="*/ 10 h 129"/>
                  <a:gd name="T16" fmla="*/ 126 w 173"/>
                  <a:gd name="T17" fmla="*/ 1 h 129"/>
                  <a:gd name="T18" fmla="*/ 123 w 173"/>
                  <a:gd name="T19" fmla="*/ 9 h 129"/>
                  <a:gd name="T20" fmla="*/ 120 w 173"/>
                  <a:gd name="T21" fmla="*/ 24 h 129"/>
                  <a:gd name="T22" fmla="*/ 110 w 173"/>
                  <a:gd name="T23" fmla="*/ 27 h 129"/>
                  <a:gd name="T24" fmla="*/ 101 w 173"/>
                  <a:gd name="T25" fmla="*/ 22 h 129"/>
                  <a:gd name="T26" fmla="*/ 98 w 173"/>
                  <a:gd name="T27" fmla="*/ 14 h 129"/>
                  <a:gd name="T28" fmla="*/ 100 w 173"/>
                  <a:gd name="T29" fmla="*/ 10 h 129"/>
                  <a:gd name="T30" fmla="*/ 99 w 173"/>
                  <a:gd name="T31" fmla="*/ 6 h 129"/>
                  <a:gd name="T32" fmla="*/ 94 w 173"/>
                  <a:gd name="T33" fmla="*/ 7 h 129"/>
                  <a:gd name="T34" fmla="*/ 85 w 173"/>
                  <a:gd name="T35" fmla="*/ 4 h 129"/>
                  <a:gd name="T36" fmla="*/ 82 w 173"/>
                  <a:gd name="T37" fmla="*/ 3 h 129"/>
                  <a:gd name="T38" fmla="*/ 75 w 173"/>
                  <a:gd name="T39" fmla="*/ 8 h 129"/>
                  <a:gd name="T40" fmla="*/ 71 w 173"/>
                  <a:gd name="T41" fmla="*/ 18 h 129"/>
                  <a:gd name="T42" fmla="*/ 65 w 173"/>
                  <a:gd name="T43" fmla="*/ 18 h 129"/>
                  <a:gd name="T44" fmla="*/ 57 w 173"/>
                  <a:gd name="T45" fmla="*/ 15 h 129"/>
                  <a:gd name="T46" fmla="*/ 52 w 173"/>
                  <a:gd name="T47" fmla="*/ 18 h 129"/>
                  <a:gd name="T48" fmla="*/ 49 w 173"/>
                  <a:gd name="T49" fmla="*/ 23 h 129"/>
                  <a:gd name="T50" fmla="*/ 45 w 173"/>
                  <a:gd name="T51" fmla="*/ 24 h 129"/>
                  <a:gd name="T52" fmla="*/ 45 w 173"/>
                  <a:gd name="T53" fmla="*/ 30 h 129"/>
                  <a:gd name="T54" fmla="*/ 39 w 173"/>
                  <a:gd name="T55" fmla="*/ 32 h 129"/>
                  <a:gd name="T56" fmla="*/ 34 w 173"/>
                  <a:gd name="T57" fmla="*/ 39 h 129"/>
                  <a:gd name="T58" fmla="*/ 21 w 173"/>
                  <a:gd name="T59" fmla="*/ 43 h 129"/>
                  <a:gd name="T60" fmla="*/ 10 w 173"/>
                  <a:gd name="T61" fmla="*/ 48 h 129"/>
                  <a:gd name="T62" fmla="*/ 5 w 173"/>
                  <a:gd name="T63" fmla="*/ 49 h 129"/>
                  <a:gd name="T64" fmla="*/ 2 w 173"/>
                  <a:gd name="T65" fmla="*/ 57 h 129"/>
                  <a:gd name="T66" fmla="*/ 5 w 173"/>
                  <a:gd name="T67" fmla="*/ 67 h 129"/>
                  <a:gd name="T68" fmla="*/ 3 w 173"/>
                  <a:gd name="T69" fmla="*/ 69 h 129"/>
                  <a:gd name="T70" fmla="*/ 4 w 173"/>
                  <a:gd name="T71" fmla="*/ 74 h 129"/>
                  <a:gd name="T72" fmla="*/ 9 w 173"/>
                  <a:gd name="T73" fmla="*/ 85 h 129"/>
                  <a:gd name="T74" fmla="*/ 11 w 173"/>
                  <a:gd name="T75" fmla="*/ 97 h 129"/>
                  <a:gd name="T76" fmla="*/ 9 w 173"/>
                  <a:gd name="T77" fmla="*/ 106 h 129"/>
                  <a:gd name="T78" fmla="*/ 17 w 173"/>
                  <a:gd name="T79" fmla="*/ 110 h 129"/>
                  <a:gd name="T80" fmla="*/ 28 w 173"/>
                  <a:gd name="T81" fmla="*/ 106 h 129"/>
                  <a:gd name="T82" fmla="*/ 39 w 173"/>
                  <a:gd name="T83" fmla="*/ 105 h 129"/>
                  <a:gd name="T84" fmla="*/ 45 w 173"/>
                  <a:gd name="T85" fmla="*/ 104 h 129"/>
                  <a:gd name="T86" fmla="*/ 57 w 173"/>
                  <a:gd name="T87" fmla="*/ 97 h 129"/>
                  <a:gd name="T88" fmla="*/ 76 w 173"/>
                  <a:gd name="T89" fmla="*/ 93 h 129"/>
                  <a:gd name="T90" fmla="*/ 86 w 173"/>
                  <a:gd name="T91" fmla="*/ 96 h 129"/>
                  <a:gd name="T92" fmla="*/ 91 w 173"/>
                  <a:gd name="T93" fmla="*/ 101 h 129"/>
                  <a:gd name="T94" fmla="*/ 96 w 173"/>
                  <a:gd name="T95" fmla="*/ 109 h 129"/>
                  <a:gd name="T96" fmla="*/ 102 w 173"/>
                  <a:gd name="T97" fmla="*/ 103 h 129"/>
                  <a:gd name="T98" fmla="*/ 106 w 173"/>
                  <a:gd name="T99" fmla="*/ 99 h 129"/>
                  <a:gd name="T100" fmla="*/ 104 w 173"/>
                  <a:gd name="T101" fmla="*/ 106 h 129"/>
                  <a:gd name="T102" fmla="*/ 105 w 173"/>
                  <a:gd name="T103" fmla="*/ 109 h 129"/>
                  <a:gd name="T104" fmla="*/ 107 w 173"/>
                  <a:gd name="T105" fmla="*/ 112 h 129"/>
                  <a:gd name="T106" fmla="*/ 112 w 173"/>
                  <a:gd name="T107" fmla="*/ 114 h 129"/>
                  <a:gd name="T108" fmla="*/ 116 w 173"/>
                  <a:gd name="T109" fmla="*/ 124 h 129"/>
                  <a:gd name="T110" fmla="*/ 124 w 173"/>
                  <a:gd name="T111" fmla="*/ 126 h 129"/>
                  <a:gd name="T112" fmla="*/ 134 w 173"/>
                  <a:gd name="T113" fmla="*/ 126 h 129"/>
                  <a:gd name="T114" fmla="*/ 137 w 173"/>
                  <a:gd name="T115" fmla="*/ 126 h 129"/>
                  <a:gd name="T116" fmla="*/ 145 w 173"/>
                  <a:gd name="T117" fmla="*/ 127 h 129"/>
                  <a:gd name="T118" fmla="*/ 155 w 173"/>
                  <a:gd name="T119" fmla="*/ 123 h 129"/>
                  <a:gd name="T120" fmla="*/ 163 w 173"/>
                  <a:gd name="T121" fmla="*/ 102 h 129"/>
                  <a:gd name="T122" fmla="*/ 173 w 173"/>
                  <a:gd name="T123"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 h="129">
                    <a:moveTo>
                      <a:pt x="171" y="75"/>
                    </a:moveTo>
                    <a:cubicBezTo>
                      <a:pt x="170" y="74"/>
                      <a:pt x="170" y="74"/>
                      <a:pt x="170" y="74"/>
                    </a:cubicBezTo>
                    <a:cubicBezTo>
                      <a:pt x="171" y="71"/>
                      <a:pt x="171" y="71"/>
                      <a:pt x="171" y="71"/>
                    </a:cubicBezTo>
                    <a:cubicBezTo>
                      <a:pt x="171" y="68"/>
                      <a:pt x="171" y="68"/>
                      <a:pt x="171" y="68"/>
                    </a:cubicBezTo>
                    <a:cubicBezTo>
                      <a:pt x="171" y="67"/>
                      <a:pt x="171" y="67"/>
                      <a:pt x="171" y="67"/>
                    </a:cubicBezTo>
                    <a:cubicBezTo>
                      <a:pt x="171" y="66"/>
                      <a:pt x="171" y="66"/>
                      <a:pt x="171" y="66"/>
                    </a:cubicBezTo>
                    <a:cubicBezTo>
                      <a:pt x="171" y="65"/>
                      <a:pt x="171" y="65"/>
                      <a:pt x="171" y="65"/>
                    </a:cubicBezTo>
                    <a:cubicBezTo>
                      <a:pt x="171" y="65"/>
                      <a:pt x="171" y="65"/>
                      <a:pt x="171" y="65"/>
                    </a:cubicBezTo>
                    <a:cubicBezTo>
                      <a:pt x="171" y="64"/>
                      <a:pt x="171" y="64"/>
                      <a:pt x="171" y="64"/>
                    </a:cubicBezTo>
                    <a:cubicBezTo>
                      <a:pt x="171" y="62"/>
                      <a:pt x="171" y="62"/>
                      <a:pt x="171" y="62"/>
                    </a:cubicBezTo>
                    <a:cubicBezTo>
                      <a:pt x="170" y="63"/>
                      <a:pt x="170" y="63"/>
                      <a:pt x="170" y="63"/>
                    </a:cubicBezTo>
                    <a:cubicBezTo>
                      <a:pt x="170" y="64"/>
                      <a:pt x="170" y="64"/>
                      <a:pt x="170" y="64"/>
                    </a:cubicBezTo>
                    <a:cubicBezTo>
                      <a:pt x="170" y="64"/>
                      <a:pt x="170" y="65"/>
                      <a:pt x="169" y="65"/>
                    </a:cubicBezTo>
                    <a:cubicBezTo>
                      <a:pt x="168" y="64"/>
                      <a:pt x="168" y="63"/>
                      <a:pt x="168" y="63"/>
                    </a:cubicBezTo>
                    <a:cubicBezTo>
                      <a:pt x="168" y="63"/>
                      <a:pt x="168" y="62"/>
                      <a:pt x="167" y="61"/>
                    </a:cubicBezTo>
                    <a:cubicBezTo>
                      <a:pt x="166" y="61"/>
                      <a:pt x="166" y="61"/>
                      <a:pt x="165" y="60"/>
                    </a:cubicBezTo>
                    <a:cubicBezTo>
                      <a:pt x="165" y="59"/>
                      <a:pt x="165" y="59"/>
                      <a:pt x="165" y="59"/>
                    </a:cubicBezTo>
                    <a:cubicBezTo>
                      <a:pt x="163" y="58"/>
                      <a:pt x="163" y="58"/>
                      <a:pt x="163" y="58"/>
                    </a:cubicBezTo>
                    <a:cubicBezTo>
                      <a:pt x="163" y="58"/>
                      <a:pt x="163" y="57"/>
                      <a:pt x="163" y="57"/>
                    </a:cubicBezTo>
                    <a:cubicBezTo>
                      <a:pt x="163" y="57"/>
                      <a:pt x="161" y="57"/>
                      <a:pt x="161" y="57"/>
                    </a:cubicBezTo>
                    <a:cubicBezTo>
                      <a:pt x="160" y="54"/>
                      <a:pt x="160" y="54"/>
                      <a:pt x="160" y="54"/>
                    </a:cubicBezTo>
                    <a:cubicBezTo>
                      <a:pt x="160" y="52"/>
                      <a:pt x="160" y="52"/>
                      <a:pt x="160" y="52"/>
                    </a:cubicBezTo>
                    <a:cubicBezTo>
                      <a:pt x="160" y="51"/>
                      <a:pt x="160" y="51"/>
                      <a:pt x="160" y="51"/>
                    </a:cubicBezTo>
                    <a:cubicBezTo>
                      <a:pt x="159" y="52"/>
                      <a:pt x="159" y="52"/>
                      <a:pt x="159" y="52"/>
                    </a:cubicBezTo>
                    <a:cubicBezTo>
                      <a:pt x="157" y="50"/>
                      <a:pt x="157" y="50"/>
                      <a:pt x="157" y="50"/>
                    </a:cubicBezTo>
                    <a:cubicBezTo>
                      <a:pt x="157" y="51"/>
                      <a:pt x="157" y="51"/>
                      <a:pt x="157" y="51"/>
                    </a:cubicBezTo>
                    <a:cubicBezTo>
                      <a:pt x="156" y="51"/>
                      <a:pt x="156" y="51"/>
                      <a:pt x="156" y="51"/>
                    </a:cubicBezTo>
                    <a:cubicBezTo>
                      <a:pt x="155" y="51"/>
                      <a:pt x="155" y="51"/>
                      <a:pt x="155" y="51"/>
                    </a:cubicBezTo>
                    <a:cubicBezTo>
                      <a:pt x="155" y="49"/>
                      <a:pt x="155" y="49"/>
                      <a:pt x="155" y="49"/>
                    </a:cubicBezTo>
                    <a:cubicBezTo>
                      <a:pt x="155" y="48"/>
                      <a:pt x="155" y="48"/>
                      <a:pt x="155" y="48"/>
                    </a:cubicBezTo>
                    <a:cubicBezTo>
                      <a:pt x="154" y="47"/>
                      <a:pt x="154" y="47"/>
                      <a:pt x="154" y="47"/>
                    </a:cubicBezTo>
                    <a:cubicBezTo>
                      <a:pt x="154" y="46"/>
                      <a:pt x="154" y="46"/>
                      <a:pt x="154" y="46"/>
                    </a:cubicBezTo>
                    <a:cubicBezTo>
                      <a:pt x="153" y="44"/>
                      <a:pt x="153" y="44"/>
                      <a:pt x="153" y="44"/>
                    </a:cubicBezTo>
                    <a:cubicBezTo>
                      <a:pt x="152" y="44"/>
                      <a:pt x="152" y="44"/>
                      <a:pt x="152" y="44"/>
                    </a:cubicBezTo>
                    <a:cubicBezTo>
                      <a:pt x="151" y="43"/>
                      <a:pt x="151" y="43"/>
                      <a:pt x="151" y="43"/>
                    </a:cubicBezTo>
                    <a:cubicBezTo>
                      <a:pt x="153" y="42"/>
                      <a:pt x="153" y="42"/>
                      <a:pt x="153" y="42"/>
                    </a:cubicBezTo>
                    <a:cubicBezTo>
                      <a:pt x="152" y="42"/>
                      <a:pt x="152" y="42"/>
                      <a:pt x="152" y="42"/>
                    </a:cubicBezTo>
                    <a:cubicBezTo>
                      <a:pt x="150" y="41"/>
                      <a:pt x="150" y="41"/>
                      <a:pt x="150" y="41"/>
                    </a:cubicBezTo>
                    <a:cubicBezTo>
                      <a:pt x="149" y="40"/>
                      <a:pt x="149" y="40"/>
                      <a:pt x="149" y="40"/>
                    </a:cubicBezTo>
                    <a:cubicBezTo>
                      <a:pt x="148" y="39"/>
                      <a:pt x="148" y="39"/>
                      <a:pt x="148" y="39"/>
                    </a:cubicBezTo>
                    <a:cubicBezTo>
                      <a:pt x="148" y="39"/>
                      <a:pt x="148" y="39"/>
                      <a:pt x="148" y="39"/>
                    </a:cubicBezTo>
                    <a:cubicBezTo>
                      <a:pt x="147" y="38"/>
                      <a:pt x="147" y="38"/>
                      <a:pt x="147" y="38"/>
                    </a:cubicBezTo>
                    <a:cubicBezTo>
                      <a:pt x="145" y="38"/>
                      <a:pt x="145" y="38"/>
                      <a:pt x="145" y="38"/>
                    </a:cubicBezTo>
                    <a:cubicBezTo>
                      <a:pt x="144" y="37"/>
                      <a:pt x="144" y="37"/>
                      <a:pt x="144" y="37"/>
                    </a:cubicBezTo>
                    <a:cubicBezTo>
                      <a:pt x="142" y="37"/>
                      <a:pt x="142" y="37"/>
                      <a:pt x="142" y="37"/>
                    </a:cubicBezTo>
                    <a:cubicBezTo>
                      <a:pt x="142" y="35"/>
                      <a:pt x="142" y="35"/>
                      <a:pt x="142" y="35"/>
                    </a:cubicBezTo>
                    <a:cubicBezTo>
                      <a:pt x="142" y="34"/>
                      <a:pt x="142" y="34"/>
                      <a:pt x="142" y="34"/>
                    </a:cubicBezTo>
                    <a:cubicBezTo>
                      <a:pt x="141" y="33"/>
                      <a:pt x="141" y="33"/>
                      <a:pt x="141" y="33"/>
                    </a:cubicBezTo>
                    <a:cubicBezTo>
                      <a:pt x="141" y="33"/>
                      <a:pt x="141" y="33"/>
                      <a:pt x="141" y="33"/>
                    </a:cubicBezTo>
                    <a:cubicBezTo>
                      <a:pt x="141" y="32"/>
                      <a:pt x="141" y="32"/>
                      <a:pt x="141" y="32"/>
                    </a:cubicBezTo>
                    <a:cubicBezTo>
                      <a:pt x="141" y="32"/>
                      <a:pt x="141" y="31"/>
                      <a:pt x="141" y="30"/>
                    </a:cubicBezTo>
                    <a:cubicBezTo>
                      <a:pt x="141" y="30"/>
                      <a:pt x="141" y="29"/>
                      <a:pt x="141" y="29"/>
                    </a:cubicBezTo>
                    <a:cubicBezTo>
                      <a:pt x="140" y="28"/>
                      <a:pt x="140" y="28"/>
                      <a:pt x="140" y="28"/>
                    </a:cubicBezTo>
                    <a:cubicBezTo>
                      <a:pt x="140" y="27"/>
                      <a:pt x="140" y="27"/>
                      <a:pt x="140" y="27"/>
                    </a:cubicBezTo>
                    <a:cubicBezTo>
                      <a:pt x="139" y="26"/>
                      <a:pt x="139" y="26"/>
                      <a:pt x="139" y="26"/>
                    </a:cubicBezTo>
                    <a:cubicBezTo>
                      <a:pt x="138" y="26"/>
                      <a:pt x="138" y="26"/>
                      <a:pt x="138" y="26"/>
                    </a:cubicBezTo>
                    <a:cubicBezTo>
                      <a:pt x="138" y="24"/>
                      <a:pt x="138" y="24"/>
                      <a:pt x="138" y="24"/>
                    </a:cubicBezTo>
                    <a:cubicBezTo>
                      <a:pt x="138" y="23"/>
                      <a:pt x="138" y="23"/>
                      <a:pt x="138" y="23"/>
                    </a:cubicBezTo>
                    <a:cubicBezTo>
                      <a:pt x="138" y="22"/>
                      <a:pt x="138" y="22"/>
                      <a:pt x="138" y="22"/>
                    </a:cubicBezTo>
                    <a:cubicBezTo>
                      <a:pt x="137" y="21"/>
                      <a:pt x="137" y="21"/>
                      <a:pt x="137" y="21"/>
                    </a:cubicBezTo>
                    <a:cubicBezTo>
                      <a:pt x="137" y="19"/>
                      <a:pt x="137" y="19"/>
                      <a:pt x="137" y="19"/>
                    </a:cubicBezTo>
                    <a:cubicBezTo>
                      <a:pt x="137" y="18"/>
                      <a:pt x="137" y="18"/>
                      <a:pt x="137" y="18"/>
                    </a:cubicBezTo>
                    <a:cubicBezTo>
                      <a:pt x="135" y="17"/>
                      <a:pt x="135" y="17"/>
                      <a:pt x="135" y="17"/>
                    </a:cubicBezTo>
                    <a:cubicBezTo>
                      <a:pt x="134" y="16"/>
                      <a:pt x="134" y="16"/>
                      <a:pt x="134" y="16"/>
                    </a:cubicBezTo>
                    <a:cubicBezTo>
                      <a:pt x="134" y="15"/>
                      <a:pt x="134" y="15"/>
                      <a:pt x="134" y="15"/>
                    </a:cubicBezTo>
                    <a:cubicBezTo>
                      <a:pt x="133" y="15"/>
                      <a:pt x="133" y="15"/>
                      <a:pt x="133" y="15"/>
                    </a:cubicBezTo>
                    <a:cubicBezTo>
                      <a:pt x="132" y="16"/>
                      <a:pt x="132" y="16"/>
                      <a:pt x="132" y="16"/>
                    </a:cubicBezTo>
                    <a:cubicBezTo>
                      <a:pt x="131" y="16"/>
                      <a:pt x="131" y="16"/>
                      <a:pt x="131" y="16"/>
                    </a:cubicBezTo>
                    <a:cubicBezTo>
                      <a:pt x="131" y="15"/>
                      <a:pt x="131" y="15"/>
                      <a:pt x="131" y="15"/>
                    </a:cubicBezTo>
                    <a:cubicBezTo>
                      <a:pt x="130" y="13"/>
                      <a:pt x="130" y="13"/>
                      <a:pt x="130" y="13"/>
                    </a:cubicBezTo>
                    <a:cubicBezTo>
                      <a:pt x="130" y="12"/>
                      <a:pt x="130" y="12"/>
                      <a:pt x="130" y="12"/>
                    </a:cubicBezTo>
                    <a:cubicBezTo>
                      <a:pt x="130" y="10"/>
                      <a:pt x="130" y="10"/>
                      <a:pt x="130" y="10"/>
                    </a:cubicBezTo>
                    <a:cubicBezTo>
                      <a:pt x="130" y="9"/>
                      <a:pt x="130" y="9"/>
                      <a:pt x="130" y="9"/>
                    </a:cubicBezTo>
                    <a:cubicBezTo>
                      <a:pt x="129" y="9"/>
                      <a:pt x="129" y="9"/>
                      <a:pt x="129" y="9"/>
                    </a:cubicBezTo>
                    <a:cubicBezTo>
                      <a:pt x="128" y="7"/>
                      <a:pt x="128" y="7"/>
                      <a:pt x="128" y="7"/>
                    </a:cubicBezTo>
                    <a:cubicBezTo>
                      <a:pt x="129" y="6"/>
                      <a:pt x="129" y="6"/>
                      <a:pt x="129" y="6"/>
                    </a:cubicBezTo>
                    <a:cubicBezTo>
                      <a:pt x="128" y="6"/>
                      <a:pt x="128" y="6"/>
                      <a:pt x="128" y="6"/>
                    </a:cubicBezTo>
                    <a:cubicBezTo>
                      <a:pt x="127" y="5"/>
                      <a:pt x="127" y="5"/>
                      <a:pt x="127" y="5"/>
                    </a:cubicBezTo>
                    <a:cubicBezTo>
                      <a:pt x="127" y="3"/>
                      <a:pt x="127" y="3"/>
                      <a:pt x="127" y="3"/>
                    </a:cubicBezTo>
                    <a:cubicBezTo>
                      <a:pt x="127" y="1"/>
                      <a:pt x="127" y="1"/>
                      <a:pt x="127" y="1"/>
                    </a:cubicBezTo>
                    <a:cubicBezTo>
                      <a:pt x="126" y="1"/>
                      <a:pt x="126" y="1"/>
                      <a:pt x="126" y="1"/>
                    </a:cubicBezTo>
                    <a:cubicBezTo>
                      <a:pt x="126" y="1"/>
                      <a:pt x="126" y="1"/>
                      <a:pt x="126" y="1"/>
                    </a:cubicBezTo>
                    <a:cubicBezTo>
                      <a:pt x="125" y="0"/>
                      <a:pt x="125" y="0"/>
                      <a:pt x="125" y="0"/>
                    </a:cubicBezTo>
                    <a:cubicBezTo>
                      <a:pt x="124" y="1"/>
                      <a:pt x="124" y="1"/>
                      <a:pt x="124" y="1"/>
                    </a:cubicBezTo>
                    <a:cubicBezTo>
                      <a:pt x="124" y="3"/>
                      <a:pt x="124" y="3"/>
                      <a:pt x="124" y="3"/>
                    </a:cubicBezTo>
                    <a:cubicBezTo>
                      <a:pt x="124" y="4"/>
                      <a:pt x="124" y="4"/>
                      <a:pt x="124" y="4"/>
                    </a:cubicBezTo>
                    <a:cubicBezTo>
                      <a:pt x="123" y="6"/>
                      <a:pt x="123" y="6"/>
                      <a:pt x="123" y="6"/>
                    </a:cubicBezTo>
                    <a:cubicBezTo>
                      <a:pt x="122" y="6"/>
                      <a:pt x="122" y="6"/>
                      <a:pt x="122" y="6"/>
                    </a:cubicBezTo>
                    <a:cubicBezTo>
                      <a:pt x="122" y="8"/>
                      <a:pt x="122" y="8"/>
                      <a:pt x="122" y="8"/>
                    </a:cubicBezTo>
                    <a:cubicBezTo>
                      <a:pt x="123" y="9"/>
                      <a:pt x="123" y="9"/>
                      <a:pt x="123" y="9"/>
                    </a:cubicBezTo>
                    <a:cubicBezTo>
                      <a:pt x="122" y="10"/>
                      <a:pt x="122" y="10"/>
                      <a:pt x="122" y="10"/>
                    </a:cubicBezTo>
                    <a:cubicBezTo>
                      <a:pt x="122" y="10"/>
                      <a:pt x="122" y="11"/>
                      <a:pt x="122" y="11"/>
                    </a:cubicBezTo>
                    <a:cubicBezTo>
                      <a:pt x="122" y="12"/>
                      <a:pt x="121" y="14"/>
                      <a:pt x="121" y="14"/>
                    </a:cubicBezTo>
                    <a:cubicBezTo>
                      <a:pt x="121" y="15"/>
                      <a:pt x="121" y="15"/>
                      <a:pt x="121" y="15"/>
                    </a:cubicBezTo>
                    <a:cubicBezTo>
                      <a:pt x="121" y="17"/>
                      <a:pt x="121" y="17"/>
                      <a:pt x="121" y="17"/>
                    </a:cubicBezTo>
                    <a:cubicBezTo>
                      <a:pt x="122" y="19"/>
                      <a:pt x="122" y="19"/>
                      <a:pt x="122" y="19"/>
                    </a:cubicBezTo>
                    <a:cubicBezTo>
                      <a:pt x="121" y="20"/>
                      <a:pt x="121" y="20"/>
                      <a:pt x="121" y="20"/>
                    </a:cubicBezTo>
                    <a:cubicBezTo>
                      <a:pt x="121" y="22"/>
                      <a:pt x="121" y="22"/>
                      <a:pt x="121" y="22"/>
                    </a:cubicBezTo>
                    <a:cubicBezTo>
                      <a:pt x="120" y="24"/>
                      <a:pt x="120" y="24"/>
                      <a:pt x="120" y="24"/>
                    </a:cubicBezTo>
                    <a:cubicBezTo>
                      <a:pt x="120" y="26"/>
                      <a:pt x="120" y="26"/>
                      <a:pt x="120" y="26"/>
                    </a:cubicBezTo>
                    <a:cubicBezTo>
                      <a:pt x="119" y="27"/>
                      <a:pt x="119" y="27"/>
                      <a:pt x="119" y="27"/>
                    </a:cubicBezTo>
                    <a:cubicBezTo>
                      <a:pt x="118" y="29"/>
                      <a:pt x="118" y="29"/>
                      <a:pt x="118" y="29"/>
                    </a:cubicBezTo>
                    <a:cubicBezTo>
                      <a:pt x="116" y="31"/>
                      <a:pt x="116" y="31"/>
                      <a:pt x="116" y="31"/>
                    </a:cubicBezTo>
                    <a:cubicBezTo>
                      <a:pt x="116" y="31"/>
                      <a:pt x="116" y="31"/>
                      <a:pt x="116" y="31"/>
                    </a:cubicBezTo>
                    <a:cubicBezTo>
                      <a:pt x="116" y="31"/>
                      <a:pt x="113" y="30"/>
                      <a:pt x="113" y="29"/>
                    </a:cubicBezTo>
                    <a:cubicBezTo>
                      <a:pt x="112" y="29"/>
                      <a:pt x="112" y="29"/>
                      <a:pt x="112" y="29"/>
                    </a:cubicBezTo>
                    <a:cubicBezTo>
                      <a:pt x="111" y="28"/>
                      <a:pt x="111" y="28"/>
                      <a:pt x="111" y="28"/>
                    </a:cubicBezTo>
                    <a:cubicBezTo>
                      <a:pt x="110" y="27"/>
                      <a:pt x="110" y="27"/>
                      <a:pt x="110" y="27"/>
                    </a:cubicBezTo>
                    <a:cubicBezTo>
                      <a:pt x="109" y="27"/>
                      <a:pt x="109" y="27"/>
                      <a:pt x="109" y="27"/>
                    </a:cubicBezTo>
                    <a:cubicBezTo>
                      <a:pt x="108" y="27"/>
                      <a:pt x="108" y="27"/>
                      <a:pt x="108" y="27"/>
                    </a:cubicBezTo>
                    <a:cubicBezTo>
                      <a:pt x="106" y="25"/>
                      <a:pt x="106" y="25"/>
                      <a:pt x="106" y="25"/>
                    </a:cubicBezTo>
                    <a:cubicBezTo>
                      <a:pt x="105" y="24"/>
                      <a:pt x="105" y="24"/>
                      <a:pt x="105" y="24"/>
                    </a:cubicBezTo>
                    <a:cubicBezTo>
                      <a:pt x="103" y="23"/>
                      <a:pt x="103" y="23"/>
                      <a:pt x="103" y="23"/>
                    </a:cubicBezTo>
                    <a:cubicBezTo>
                      <a:pt x="102" y="22"/>
                      <a:pt x="102" y="22"/>
                      <a:pt x="102" y="22"/>
                    </a:cubicBezTo>
                    <a:cubicBezTo>
                      <a:pt x="102" y="21"/>
                      <a:pt x="102" y="21"/>
                      <a:pt x="102" y="21"/>
                    </a:cubicBezTo>
                    <a:cubicBezTo>
                      <a:pt x="101" y="22"/>
                      <a:pt x="101" y="22"/>
                      <a:pt x="101" y="22"/>
                    </a:cubicBezTo>
                    <a:cubicBezTo>
                      <a:pt x="101" y="22"/>
                      <a:pt x="101" y="22"/>
                      <a:pt x="101" y="22"/>
                    </a:cubicBezTo>
                    <a:cubicBezTo>
                      <a:pt x="100" y="22"/>
                      <a:pt x="100" y="22"/>
                      <a:pt x="100" y="22"/>
                    </a:cubicBezTo>
                    <a:cubicBezTo>
                      <a:pt x="99" y="21"/>
                      <a:pt x="99" y="21"/>
                      <a:pt x="99" y="21"/>
                    </a:cubicBezTo>
                    <a:cubicBezTo>
                      <a:pt x="98" y="20"/>
                      <a:pt x="98" y="20"/>
                      <a:pt x="98" y="20"/>
                    </a:cubicBezTo>
                    <a:cubicBezTo>
                      <a:pt x="96" y="19"/>
                      <a:pt x="96" y="19"/>
                      <a:pt x="96" y="19"/>
                    </a:cubicBezTo>
                    <a:cubicBezTo>
                      <a:pt x="96" y="18"/>
                      <a:pt x="96" y="18"/>
                      <a:pt x="96" y="18"/>
                    </a:cubicBezTo>
                    <a:cubicBezTo>
                      <a:pt x="95" y="18"/>
                      <a:pt x="95" y="18"/>
                      <a:pt x="95" y="18"/>
                    </a:cubicBezTo>
                    <a:cubicBezTo>
                      <a:pt x="95" y="17"/>
                      <a:pt x="95" y="17"/>
                      <a:pt x="95" y="17"/>
                    </a:cubicBezTo>
                    <a:cubicBezTo>
                      <a:pt x="95" y="17"/>
                      <a:pt x="96" y="16"/>
                      <a:pt x="97" y="15"/>
                    </a:cubicBezTo>
                    <a:cubicBezTo>
                      <a:pt x="98" y="14"/>
                      <a:pt x="98" y="14"/>
                      <a:pt x="98" y="14"/>
                    </a:cubicBezTo>
                    <a:cubicBezTo>
                      <a:pt x="98" y="14"/>
                      <a:pt x="98" y="14"/>
                      <a:pt x="98" y="14"/>
                    </a:cubicBezTo>
                    <a:cubicBezTo>
                      <a:pt x="98" y="14"/>
                      <a:pt x="98" y="14"/>
                      <a:pt x="99" y="14"/>
                    </a:cubicBezTo>
                    <a:cubicBezTo>
                      <a:pt x="99" y="14"/>
                      <a:pt x="98" y="13"/>
                      <a:pt x="98" y="13"/>
                    </a:cubicBezTo>
                    <a:cubicBezTo>
                      <a:pt x="97" y="13"/>
                      <a:pt x="97" y="13"/>
                      <a:pt x="97" y="13"/>
                    </a:cubicBezTo>
                    <a:cubicBezTo>
                      <a:pt x="97" y="12"/>
                      <a:pt x="97" y="12"/>
                      <a:pt x="97" y="12"/>
                    </a:cubicBezTo>
                    <a:cubicBezTo>
                      <a:pt x="98" y="11"/>
                      <a:pt x="98" y="11"/>
                      <a:pt x="98" y="11"/>
                    </a:cubicBezTo>
                    <a:cubicBezTo>
                      <a:pt x="99" y="11"/>
                      <a:pt x="99" y="11"/>
                      <a:pt x="99" y="11"/>
                    </a:cubicBezTo>
                    <a:cubicBezTo>
                      <a:pt x="100" y="11"/>
                      <a:pt x="100" y="11"/>
                      <a:pt x="100" y="11"/>
                    </a:cubicBezTo>
                    <a:cubicBezTo>
                      <a:pt x="100" y="10"/>
                      <a:pt x="100" y="10"/>
                      <a:pt x="100" y="10"/>
                    </a:cubicBezTo>
                    <a:cubicBezTo>
                      <a:pt x="100" y="10"/>
                      <a:pt x="100" y="10"/>
                      <a:pt x="100" y="10"/>
                    </a:cubicBezTo>
                    <a:cubicBezTo>
                      <a:pt x="100" y="9"/>
                      <a:pt x="100" y="9"/>
                      <a:pt x="100" y="9"/>
                    </a:cubicBezTo>
                    <a:cubicBezTo>
                      <a:pt x="100" y="9"/>
                      <a:pt x="100" y="9"/>
                      <a:pt x="100" y="9"/>
                    </a:cubicBezTo>
                    <a:cubicBezTo>
                      <a:pt x="100" y="9"/>
                      <a:pt x="101" y="8"/>
                      <a:pt x="101" y="8"/>
                    </a:cubicBezTo>
                    <a:cubicBezTo>
                      <a:pt x="102" y="8"/>
                      <a:pt x="101" y="7"/>
                      <a:pt x="101" y="7"/>
                    </a:cubicBezTo>
                    <a:cubicBezTo>
                      <a:pt x="100" y="6"/>
                      <a:pt x="100" y="6"/>
                      <a:pt x="100" y="6"/>
                    </a:cubicBezTo>
                    <a:cubicBezTo>
                      <a:pt x="100" y="6"/>
                      <a:pt x="100" y="6"/>
                      <a:pt x="100" y="6"/>
                    </a:cubicBezTo>
                    <a:cubicBezTo>
                      <a:pt x="99" y="6"/>
                      <a:pt x="99" y="6"/>
                      <a:pt x="99" y="6"/>
                    </a:cubicBezTo>
                    <a:cubicBezTo>
                      <a:pt x="99" y="6"/>
                      <a:pt x="99" y="6"/>
                      <a:pt x="99" y="6"/>
                    </a:cubicBezTo>
                    <a:cubicBezTo>
                      <a:pt x="99" y="8"/>
                      <a:pt x="99" y="8"/>
                      <a:pt x="99" y="8"/>
                    </a:cubicBezTo>
                    <a:cubicBezTo>
                      <a:pt x="98" y="7"/>
                      <a:pt x="98" y="7"/>
                      <a:pt x="98" y="7"/>
                    </a:cubicBezTo>
                    <a:cubicBezTo>
                      <a:pt x="97" y="7"/>
                      <a:pt x="97" y="7"/>
                      <a:pt x="97" y="7"/>
                    </a:cubicBezTo>
                    <a:cubicBezTo>
                      <a:pt x="97" y="5"/>
                      <a:pt x="97" y="5"/>
                      <a:pt x="97" y="5"/>
                    </a:cubicBezTo>
                    <a:cubicBezTo>
                      <a:pt x="96" y="5"/>
                      <a:pt x="96" y="5"/>
                      <a:pt x="96" y="5"/>
                    </a:cubicBezTo>
                    <a:cubicBezTo>
                      <a:pt x="96" y="6"/>
                      <a:pt x="96" y="6"/>
                      <a:pt x="96" y="6"/>
                    </a:cubicBezTo>
                    <a:cubicBezTo>
                      <a:pt x="95" y="6"/>
                      <a:pt x="95" y="6"/>
                      <a:pt x="95" y="6"/>
                    </a:cubicBezTo>
                    <a:cubicBezTo>
                      <a:pt x="94" y="7"/>
                      <a:pt x="94" y="7"/>
                      <a:pt x="94" y="7"/>
                    </a:cubicBezTo>
                    <a:cubicBezTo>
                      <a:pt x="94" y="7"/>
                      <a:pt x="94" y="7"/>
                      <a:pt x="94" y="7"/>
                    </a:cubicBezTo>
                    <a:cubicBezTo>
                      <a:pt x="93" y="6"/>
                      <a:pt x="93" y="6"/>
                      <a:pt x="93" y="6"/>
                    </a:cubicBezTo>
                    <a:cubicBezTo>
                      <a:pt x="92" y="6"/>
                      <a:pt x="92" y="6"/>
                      <a:pt x="92" y="6"/>
                    </a:cubicBezTo>
                    <a:cubicBezTo>
                      <a:pt x="91" y="6"/>
                      <a:pt x="91" y="6"/>
                      <a:pt x="91" y="6"/>
                    </a:cubicBezTo>
                    <a:cubicBezTo>
                      <a:pt x="90" y="5"/>
                      <a:pt x="90" y="5"/>
                      <a:pt x="90" y="5"/>
                    </a:cubicBezTo>
                    <a:cubicBezTo>
                      <a:pt x="89" y="5"/>
                      <a:pt x="89" y="5"/>
                      <a:pt x="89" y="5"/>
                    </a:cubicBezTo>
                    <a:cubicBezTo>
                      <a:pt x="88" y="5"/>
                      <a:pt x="88" y="5"/>
                      <a:pt x="88" y="5"/>
                    </a:cubicBezTo>
                    <a:cubicBezTo>
                      <a:pt x="87" y="4"/>
                      <a:pt x="87" y="4"/>
                      <a:pt x="87" y="4"/>
                    </a:cubicBezTo>
                    <a:cubicBezTo>
                      <a:pt x="86" y="4"/>
                      <a:pt x="86" y="4"/>
                      <a:pt x="86" y="4"/>
                    </a:cubicBezTo>
                    <a:cubicBezTo>
                      <a:pt x="85" y="4"/>
                      <a:pt x="85" y="4"/>
                      <a:pt x="85" y="4"/>
                    </a:cubicBezTo>
                    <a:cubicBezTo>
                      <a:pt x="85" y="3"/>
                      <a:pt x="85" y="3"/>
                      <a:pt x="85" y="3"/>
                    </a:cubicBezTo>
                    <a:cubicBezTo>
                      <a:pt x="84" y="3"/>
                      <a:pt x="84" y="3"/>
                      <a:pt x="84" y="3"/>
                    </a:cubicBezTo>
                    <a:cubicBezTo>
                      <a:pt x="83" y="3"/>
                      <a:pt x="83" y="3"/>
                      <a:pt x="83" y="3"/>
                    </a:cubicBezTo>
                    <a:cubicBezTo>
                      <a:pt x="83" y="2"/>
                      <a:pt x="83" y="2"/>
                      <a:pt x="83" y="2"/>
                    </a:cubicBezTo>
                    <a:cubicBezTo>
                      <a:pt x="82" y="2"/>
                      <a:pt x="82" y="2"/>
                      <a:pt x="82" y="2"/>
                    </a:cubicBezTo>
                    <a:cubicBezTo>
                      <a:pt x="81" y="2"/>
                      <a:pt x="81" y="2"/>
                      <a:pt x="81" y="2"/>
                    </a:cubicBezTo>
                    <a:cubicBezTo>
                      <a:pt x="80" y="3"/>
                      <a:pt x="80" y="3"/>
                      <a:pt x="80" y="3"/>
                    </a:cubicBezTo>
                    <a:cubicBezTo>
                      <a:pt x="81" y="3"/>
                      <a:pt x="81" y="3"/>
                      <a:pt x="81" y="3"/>
                    </a:cubicBezTo>
                    <a:cubicBezTo>
                      <a:pt x="81" y="3"/>
                      <a:pt x="82" y="3"/>
                      <a:pt x="82" y="3"/>
                    </a:cubicBezTo>
                    <a:cubicBezTo>
                      <a:pt x="83" y="3"/>
                      <a:pt x="83" y="4"/>
                      <a:pt x="83" y="4"/>
                    </a:cubicBezTo>
                    <a:cubicBezTo>
                      <a:pt x="83" y="6"/>
                      <a:pt x="83" y="6"/>
                      <a:pt x="83" y="6"/>
                    </a:cubicBezTo>
                    <a:cubicBezTo>
                      <a:pt x="81" y="7"/>
                      <a:pt x="81" y="7"/>
                      <a:pt x="81" y="7"/>
                    </a:cubicBezTo>
                    <a:cubicBezTo>
                      <a:pt x="80" y="7"/>
                      <a:pt x="80" y="7"/>
                      <a:pt x="80" y="7"/>
                    </a:cubicBezTo>
                    <a:cubicBezTo>
                      <a:pt x="78" y="7"/>
                      <a:pt x="78" y="7"/>
                      <a:pt x="78" y="7"/>
                    </a:cubicBezTo>
                    <a:cubicBezTo>
                      <a:pt x="77" y="7"/>
                      <a:pt x="77" y="7"/>
                      <a:pt x="77" y="7"/>
                    </a:cubicBezTo>
                    <a:cubicBezTo>
                      <a:pt x="76" y="7"/>
                      <a:pt x="76" y="7"/>
                      <a:pt x="76" y="7"/>
                    </a:cubicBezTo>
                    <a:cubicBezTo>
                      <a:pt x="76" y="8"/>
                      <a:pt x="76" y="8"/>
                      <a:pt x="76" y="8"/>
                    </a:cubicBezTo>
                    <a:cubicBezTo>
                      <a:pt x="75" y="8"/>
                      <a:pt x="75" y="8"/>
                      <a:pt x="75" y="8"/>
                    </a:cubicBezTo>
                    <a:cubicBezTo>
                      <a:pt x="74" y="9"/>
                      <a:pt x="74" y="9"/>
                      <a:pt x="74" y="9"/>
                    </a:cubicBezTo>
                    <a:cubicBezTo>
                      <a:pt x="73" y="9"/>
                      <a:pt x="73" y="9"/>
                      <a:pt x="73" y="9"/>
                    </a:cubicBezTo>
                    <a:cubicBezTo>
                      <a:pt x="73" y="10"/>
                      <a:pt x="73" y="10"/>
                      <a:pt x="73" y="10"/>
                    </a:cubicBezTo>
                    <a:cubicBezTo>
                      <a:pt x="73" y="12"/>
                      <a:pt x="73" y="12"/>
                      <a:pt x="73" y="12"/>
                    </a:cubicBezTo>
                    <a:cubicBezTo>
                      <a:pt x="71" y="13"/>
                      <a:pt x="71" y="13"/>
                      <a:pt x="71" y="13"/>
                    </a:cubicBezTo>
                    <a:cubicBezTo>
                      <a:pt x="71" y="14"/>
                      <a:pt x="71" y="14"/>
                      <a:pt x="71" y="14"/>
                    </a:cubicBezTo>
                    <a:cubicBezTo>
                      <a:pt x="70" y="16"/>
                      <a:pt x="70" y="16"/>
                      <a:pt x="70" y="16"/>
                    </a:cubicBezTo>
                    <a:cubicBezTo>
                      <a:pt x="71" y="18"/>
                      <a:pt x="71" y="18"/>
                      <a:pt x="71" y="18"/>
                    </a:cubicBezTo>
                    <a:cubicBezTo>
                      <a:pt x="71" y="18"/>
                      <a:pt x="71" y="18"/>
                      <a:pt x="71" y="18"/>
                    </a:cubicBezTo>
                    <a:cubicBezTo>
                      <a:pt x="71" y="19"/>
                      <a:pt x="71" y="19"/>
                      <a:pt x="71" y="19"/>
                    </a:cubicBezTo>
                    <a:cubicBezTo>
                      <a:pt x="69" y="19"/>
                      <a:pt x="69" y="19"/>
                      <a:pt x="69" y="19"/>
                    </a:cubicBezTo>
                    <a:cubicBezTo>
                      <a:pt x="68" y="19"/>
                      <a:pt x="68" y="19"/>
                      <a:pt x="68" y="19"/>
                    </a:cubicBezTo>
                    <a:cubicBezTo>
                      <a:pt x="68" y="18"/>
                      <a:pt x="68" y="18"/>
                      <a:pt x="68" y="18"/>
                    </a:cubicBezTo>
                    <a:cubicBezTo>
                      <a:pt x="66" y="18"/>
                      <a:pt x="66" y="18"/>
                      <a:pt x="66" y="18"/>
                    </a:cubicBezTo>
                    <a:cubicBezTo>
                      <a:pt x="65" y="19"/>
                      <a:pt x="65" y="19"/>
                      <a:pt x="65" y="19"/>
                    </a:cubicBezTo>
                    <a:cubicBezTo>
                      <a:pt x="65" y="20"/>
                      <a:pt x="65" y="20"/>
                      <a:pt x="65" y="20"/>
                    </a:cubicBezTo>
                    <a:cubicBezTo>
                      <a:pt x="64" y="21"/>
                      <a:pt x="64" y="21"/>
                      <a:pt x="64" y="21"/>
                    </a:cubicBezTo>
                    <a:cubicBezTo>
                      <a:pt x="65" y="18"/>
                      <a:pt x="65" y="18"/>
                      <a:pt x="65" y="18"/>
                    </a:cubicBezTo>
                    <a:cubicBezTo>
                      <a:pt x="63" y="17"/>
                      <a:pt x="63" y="17"/>
                      <a:pt x="63" y="17"/>
                    </a:cubicBezTo>
                    <a:cubicBezTo>
                      <a:pt x="62" y="16"/>
                      <a:pt x="62" y="16"/>
                      <a:pt x="62" y="16"/>
                    </a:cubicBezTo>
                    <a:cubicBezTo>
                      <a:pt x="62" y="15"/>
                      <a:pt x="62" y="15"/>
                      <a:pt x="62" y="15"/>
                    </a:cubicBezTo>
                    <a:cubicBezTo>
                      <a:pt x="61" y="14"/>
                      <a:pt x="61" y="14"/>
                      <a:pt x="61" y="14"/>
                    </a:cubicBezTo>
                    <a:cubicBezTo>
                      <a:pt x="60" y="14"/>
                      <a:pt x="60" y="14"/>
                      <a:pt x="60" y="14"/>
                    </a:cubicBezTo>
                    <a:cubicBezTo>
                      <a:pt x="59" y="13"/>
                      <a:pt x="59" y="13"/>
                      <a:pt x="59" y="13"/>
                    </a:cubicBezTo>
                    <a:cubicBezTo>
                      <a:pt x="59" y="13"/>
                      <a:pt x="59" y="14"/>
                      <a:pt x="59" y="14"/>
                    </a:cubicBezTo>
                    <a:cubicBezTo>
                      <a:pt x="58" y="15"/>
                      <a:pt x="58" y="15"/>
                      <a:pt x="58" y="15"/>
                    </a:cubicBezTo>
                    <a:cubicBezTo>
                      <a:pt x="57" y="15"/>
                      <a:pt x="57" y="15"/>
                      <a:pt x="57" y="15"/>
                    </a:cubicBezTo>
                    <a:cubicBezTo>
                      <a:pt x="56" y="15"/>
                      <a:pt x="56" y="15"/>
                      <a:pt x="56" y="15"/>
                    </a:cubicBezTo>
                    <a:cubicBezTo>
                      <a:pt x="56" y="15"/>
                      <a:pt x="56" y="15"/>
                      <a:pt x="56" y="15"/>
                    </a:cubicBezTo>
                    <a:cubicBezTo>
                      <a:pt x="56" y="15"/>
                      <a:pt x="56" y="15"/>
                      <a:pt x="55" y="15"/>
                    </a:cubicBezTo>
                    <a:cubicBezTo>
                      <a:pt x="55" y="16"/>
                      <a:pt x="55" y="16"/>
                      <a:pt x="55" y="16"/>
                    </a:cubicBezTo>
                    <a:cubicBezTo>
                      <a:pt x="54" y="17"/>
                      <a:pt x="54" y="17"/>
                      <a:pt x="54" y="17"/>
                    </a:cubicBezTo>
                    <a:cubicBezTo>
                      <a:pt x="54" y="17"/>
                      <a:pt x="54" y="17"/>
                      <a:pt x="54" y="17"/>
                    </a:cubicBezTo>
                    <a:cubicBezTo>
                      <a:pt x="53" y="17"/>
                      <a:pt x="53" y="17"/>
                      <a:pt x="53" y="17"/>
                    </a:cubicBezTo>
                    <a:cubicBezTo>
                      <a:pt x="52" y="17"/>
                      <a:pt x="52" y="17"/>
                      <a:pt x="52" y="17"/>
                    </a:cubicBezTo>
                    <a:cubicBezTo>
                      <a:pt x="52" y="18"/>
                      <a:pt x="52" y="18"/>
                      <a:pt x="52" y="18"/>
                    </a:cubicBezTo>
                    <a:cubicBezTo>
                      <a:pt x="52" y="19"/>
                      <a:pt x="52" y="19"/>
                      <a:pt x="52" y="19"/>
                    </a:cubicBezTo>
                    <a:cubicBezTo>
                      <a:pt x="51" y="19"/>
                      <a:pt x="51" y="19"/>
                      <a:pt x="51" y="19"/>
                    </a:cubicBezTo>
                    <a:cubicBezTo>
                      <a:pt x="51" y="20"/>
                      <a:pt x="51" y="20"/>
                      <a:pt x="51" y="20"/>
                    </a:cubicBezTo>
                    <a:cubicBezTo>
                      <a:pt x="52" y="21"/>
                      <a:pt x="52" y="21"/>
                      <a:pt x="52" y="21"/>
                    </a:cubicBezTo>
                    <a:cubicBezTo>
                      <a:pt x="51" y="21"/>
                      <a:pt x="51" y="21"/>
                      <a:pt x="51" y="21"/>
                    </a:cubicBezTo>
                    <a:cubicBezTo>
                      <a:pt x="50" y="20"/>
                      <a:pt x="50" y="20"/>
                      <a:pt x="50" y="20"/>
                    </a:cubicBezTo>
                    <a:cubicBezTo>
                      <a:pt x="49" y="21"/>
                      <a:pt x="49" y="21"/>
                      <a:pt x="49" y="21"/>
                    </a:cubicBezTo>
                    <a:cubicBezTo>
                      <a:pt x="48" y="21"/>
                      <a:pt x="48" y="21"/>
                      <a:pt x="48" y="21"/>
                    </a:cubicBezTo>
                    <a:cubicBezTo>
                      <a:pt x="49" y="23"/>
                      <a:pt x="49" y="23"/>
                      <a:pt x="49" y="23"/>
                    </a:cubicBezTo>
                    <a:cubicBezTo>
                      <a:pt x="49" y="23"/>
                      <a:pt x="49" y="23"/>
                      <a:pt x="49" y="23"/>
                    </a:cubicBezTo>
                    <a:cubicBezTo>
                      <a:pt x="49" y="24"/>
                      <a:pt x="49" y="24"/>
                      <a:pt x="49" y="24"/>
                    </a:cubicBezTo>
                    <a:cubicBezTo>
                      <a:pt x="49" y="24"/>
                      <a:pt x="49" y="24"/>
                      <a:pt x="49" y="24"/>
                    </a:cubicBezTo>
                    <a:cubicBezTo>
                      <a:pt x="50" y="25"/>
                      <a:pt x="50" y="25"/>
                      <a:pt x="50" y="25"/>
                    </a:cubicBezTo>
                    <a:cubicBezTo>
                      <a:pt x="48" y="25"/>
                      <a:pt x="48" y="25"/>
                      <a:pt x="48" y="25"/>
                    </a:cubicBezTo>
                    <a:cubicBezTo>
                      <a:pt x="47" y="25"/>
                      <a:pt x="47" y="25"/>
                      <a:pt x="47" y="25"/>
                    </a:cubicBezTo>
                    <a:cubicBezTo>
                      <a:pt x="46" y="25"/>
                      <a:pt x="46" y="25"/>
                      <a:pt x="46" y="25"/>
                    </a:cubicBezTo>
                    <a:cubicBezTo>
                      <a:pt x="45" y="24"/>
                      <a:pt x="45" y="24"/>
                      <a:pt x="45" y="24"/>
                    </a:cubicBezTo>
                    <a:cubicBezTo>
                      <a:pt x="45" y="24"/>
                      <a:pt x="45" y="24"/>
                      <a:pt x="45" y="24"/>
                    </a:cubicBezTo>
                    <a:cubicBezTo>
                      <a:pt x="45" y="25"/>
                      <a:pt x="45" y="25"/>
                      <a:pt x="45" y="25"/>
                    </a:cubicBezTo>
                    <a:cubicBezTo>
                      <a:pt x="45" y="25"/>
                      <a:pt x="45" y="25"/>
                      <a:pt x="45" y="25"/>
                    </a:cubicBezTo>
                    <a:cubicBezTo>
                      <a:pt x="45" y="26"/>
                      <a:pt x="45" y="26"/>
                      <a:pt x="45" y="26"/>
                    </a:cubicBezTo>
                    <a:cubicBezTo>
                      <a:pt x="46" y="27"/>
                      <a:pt x="46" y="27"/>
                      <a:pt x="46" y="27"/>
                    </a:cubicBezTo>
                    <a:cubicBezTo>
                      <a:pt x="46" y="27"/>
                      <a:pt x="46" y="27"/>
                      <a:pt x="46" y="27"/>
                    </a:cubicBezTo>
                    <a:cubicBezTo>
                      <a:pt x="46" y="27"/>
                      <a:pt x="46" y="27"/>
                      <a:pt x="46" y="27"/>
                    </a:cubicBezTo>
                    <a:cubicBezTo>
                      <a:pt x="46" y="28"/>
                      <a:pt x="46" y="28"/>
                      <a:pt x="46" y="28"/>
                    </a:cubicBezTo>
                    <a:cubicBezTo>
                      <a:pt x="45" y="28"/>
                      <a:pt x="45" y="28"/>
                      <a:pt x="45" y="28"/>
                    </a:cubicBezTo>
                    <a:cubicBezTo>
                      <a:pt x="45" y="30"/>
                      <a:pt x="45" y="30"/>
                      <a:pt x="45" y="30"/>
                    </a:cubicBezTo>
                    <a:cubicBezTo>
                      <a:pt x="44" y="29"/>
                      <a:pt x="44" y="29"/>
                      <a:pt x="44" y="29"/>
                    </a:cubicBezTo>
                    <a:cubicBezTo>
                      <a:pt x="42" y="25"/>
                      <a:pt x="42" y="25"/>
                      <a:pt x="42" y="25"/>
                    </a:cubicBezTo>
                    <a:cubicBezTo>
                      <a:pt x="41" y="26"/>
                      <a:pt x="41" y="26"/>
                      <a:pt x="41" y="26"/>
                    </a:cubicBezTo>
                    <a:cubicBezTo>
                      <a:pt x="40" y="27"/>
                      <a:pt x="40" y="27"/>
                      <a:pt x="40" y="27"/>
                    </a:cubicBezTo>
                    <a:cubicBezTo>
                      <a:pt x="40" y="27"/>
                      <a:pt x="40" y="27"/>
                      <a:pt x="40" y="27"/>
                    </a:cubicBezTo>
                    <a:cubicBezTo>
                      <a:pt x="40" y="27"/>
                      <a:pt x="39" y="28"/>
                      <a:pt x="39" y="28"/>
                    </a:cubicBezTo>
                    <a:cubicBezTo>
                      <a:pt x="39" y="29"/>
                      <a:pt x="39" y="29"/>
                      <a:pt x="39" y="29"/>
                    </a:cubicBezTo>
                    <a:cubicBezTo>
                      <a:pt x="39" y="30"/>
                      <a:pt x="39" y="30"/>
                      <a:pt x="39" y="30"/>
                    </a:cubicBezTo>
                    <a:cubicBezTo>
                      <a:pt x="39" y="32"/>
                      <a:pt x="39" y="32"/>
                      <a:pt x="39" y="32"/>
                    </a:cubicBezTo>
                    <a:cubicBezTo>
                      <a:pt x="40" y="32"/>
                      <a:pt x="40" y="32"/>
                      <a:pt x="40" y="32"/>
                    </a:cubicBezTo>
                    <a:cubicBezTo>
                      <a:pt x="39" y="33"/>
                      <a:pt x="39" y="33"/>
                      <a:pt x="39" y="33"/>
                    </a:cubicBezTo>
                    <a:cubicBezTo>
                      <a:pt x="38" y="34"/>
                      <a:pt x="38" y="34"/>
                      <a:pt x="38" y="34"/>
                    </a:cubicBezTo>
                    <a:cubicBezTo>
                      <a:pt x="37" y="34"/>
                      <a:pt x="37" y="34"/>
                      <a:pt x="37" y="34"/>
                    </a:cubicBezTo>
                    <a:cubicBezTo>
                      <a:pt x="37" y="35"/>
                      <a:pt x="37" y="35"/>
                      <a:pt x="37" y="35"/>
                    </a:cubicBezTo>
                    <a:cubicBezTo>
                      <a:pt x="36" y="35"/>
                      <a:pt x="36" y="35"/>
                      <a:pt x="36" y="35"/>
                    </a:cubicBezTo>
                    <a:cubicBezTo>
                      <a:pt x="36" y="36"/>
                      <a:pt x="36" y="36"/>
                      <a:pt x="36" y="36"/>
                    </a:cubicBezTo>
                    <a:cubicBezTo>
                      <a:pt x="35" y="37"/>
                      <a:pt x="35" y="37"/>
                      <a:pt x="35" y="37"/>
                    </a:cubicBezTo>
                    <a:cubicBezTo>
                      <a:pt x="34" y="39"/>
                      <a:pt x="34" y="39"/>
                      <a:pt x="34" y="39"/>
                    </a:cubicBezTo>
                    <a:cubicBezTo>
                      <a:pt x="33" y="39"/>
                      <a:pt x="33" y="39"/>
                      <a:pt x="33" y="39"/>
                    </a:cubicBezTo>
                    <a:cubicBezTo>
                      <a:pt x="32" y="40"/>
                      <a:pt x="32" y="40"/>
                      <a:pt x="32" y="40"/>
                    </a:cubicBezTo>
                    <a:cubicBezTo>
                      <a:pt x="30" y="40"/>
                      <a:pt x="30" y="40"/>
                      <a:pt x="30" y="40"/>
                    </a:cubicBezTo>
                    <a:cubicBezTo>
                      <a:pt x="30" y="40"/>
                      <a:pt x="29" y="41"/>
                      <a:pt x="28" y="41"/>
                    </a:cubicBezTo>
                    <a:cubicBezTo>
                      <a:pt x="28" y="41"/>
                      <a:pt x="26" y="40"/>
                      <a:pt x="26" y="40"/>
                    </a:cubicBezTo>
                    <a:cubicBezTo>
                      <a:pt x="26" y="40"/>
                      <a:pt x="25" y="41"/>
                      <a:pt x="25" y="41"/>
                    </a:cubicBezTo>
                    <a:cubicBezTo>
                      <a:pt x="25" y="42"/>
                      <a:pt x="24" y="42"/>
                      <a:pt x="24" y="42"/>
                    </a:cubicBezTo>
                    <a:cubicBezTo>
                      <a:pt x="22" y="42"/>
                      <a:pt x="22" y="42"/>
                      <a:pt x="22" y="42"/>
                    </a:cubicBezTo>
                    <a:cubicBezTo>
                      <a:pt x="21" y="43"/>
                      <a:pt x="21" y="43"/>
                      <a:pt x="21" y="43"/>
                    </a:cubicBezTo>
                    <a:cubicBezTo>
                      <a:pt x="20" y="44"/>
                      <a:pt x="20" y="44"/>
                      <a:pt x="20" y="44"/>
                    </a:cubicBezTo>
                    <a:cubicBezTo>
                      <a:pt x="18" y="44"/>
                      <a:pt x="18" y="44"/>
                      <a:pt x="18" y="44"/>
                    </a:cubicBezTo>
                    <a:cubicBezTo>
                      <a:pt x="17" y="44"/>
                      <a:pt x="17" y="44"/>
                      <a:pt x="17" y="44"/>
                    </a:cubicBezTo>
                    <a:cubicBezTo>
                      <a:pt x="15" y="44"/>
                      <a:pt x="15" y="44"/>
                      <a:pt x="15" y="44"/>
                    </a:cubicBezTo>
                    <a:cubicBezTo>
                      <a:pt x="14" y="44"/>
                      <a:pt x="14" y="44"/>
                      <a:pt x="14" y="44"/>
                    </a:cubicBezTo>
                    <a:cubicBezTo>
                      <a:pt x="13" y="45"/>
                      <a:pt x="13" y="45"/>
                      <a:pt x="13" y="45"/>
                    </a:cubicBezTo>
                    <a:cubicBezTo>
                      <a:pt x="12" y="46"/>
                      <a:pt x="12" y="46"/>
                      <a:pt x="12" y="46"/>
                    </a:cubicBezTo>
                    <a:cubicBezTo>
                      <a:pt x="11" y="47"/>
                      <a:pt x="11" y="47"/>
                      <a:pt x="11" y="47"/>
                    </a:cubicBezTo>
                    <a:cubicBezTo>
                      <a:pt x="10" y="48"/>
                      <a:pt x="10" y="48"/>
                      <a:pt x="10" y="48"/>
                    </a:cubicBezTo>
                    <a:cubicBezTo>
                      <a:pt x="9" y="48"/>
                      <a:pt x="9" y="48"/>
                      <a:pt x="9" y="48"/>
                    </a:cubicBezTo>
                    <a:cubicBezTo>
                      <a:pt x="7" y="49"/>
                      <a:pt x="7" y="49"/>
                      <a:pt x="7" y="49"/>
                    </a:cubicBezTo>
                    <a:cubicBezTo>
                      <a:pt x="7" y="50"/>
                      <a:pt x="7" y="50"/>
                      <a:pt x="7" y="50"/>
                    </a:cubicBezTo>
                    <a:cubicBezTo>
                      <a:pt x="6" y="51"/>
                      <a:pt x="6" y="51"/>
                      <a:pt x="6" y="51"/>
                    </a:cubicBezTo>
                    <a:cubicBezTo>
                      <a:pt x="5" y="51"/>
                      <a:pt x="5" y="51"/>
                      <a:pt x="5" y="51"/>
                    </a:cubicBezTo>
                    <a:cubicBezTo>
                      <a:pt x="5" y="51"/>
                      <a:pt x="5" y="51"/>
                      <a:pt x="5" y="51"/>
                    </a:cubicBezTo>
                    <a:cubicBezTo>
                      <a:pt x="4" y="51"/>
                      <a:pt x="4" y="51"/>
                      <a:pt x="4" y="51"/>
                    </a:cubicBezTo>
                    <a:cubicBezTo>
                      <a:pt x="4" y="50"/>
                      <a:pt x="4" y="50"/>
                      <a:pt x="4" y="50"/>
                    </a:cubicBezTo>
                    <a:cubicBezTo>
                      <a:pt x="5" y="49"/>
                      <a:pt x="5" y="49"/>
                      <a:pt x="5" y="49"/>
                    </a:cubicBezTo>
                    <a:cubicBezTo>
                      <a:pt x="4" y="49"/>
                      <a:pt x="4" y="49"/>
                      <a:pt x="4" y="49"/>
                    </a:cubicBezTo>
                    <a:cubicBezTo>
                      <a:pt x="4" y="50"/>
                      <a:pt x="4" y="50"/>
                      <a:pt x="4" y="50"/>
                    </a:cubicBezTo>
                    <a:cubicBezTo>
                      <a:pt x="3" y="51"/>
                      <a:pt x="3" y="51"/>
                      <a:pt x="3" y="51"/>
                    </a:cubicBezTo>
                    <a:cubicBezTo>
                      <a:pt x="3" y="52"/>
                      <a:pt x="3" y="52"/>
                      <a:pt x="3" y="52"/>
                    </a:cubicBezTo>
                    <a:cubicBezTo>
                      <a:pt x="3" y="53"/>
                      <a:pt x="3" y="53"/>
                      <a:pt x="3" y="53"/>
                    </a:cubicBezTo>
                    <a:cubicBezTo>
                      <a:pt x="4" y="55"/>
                      <a:pt x="4" y="55"/>
                      <a:pt x="4" y="55"/>
                    </a:cubicBezTo>
                    <a:cubicBezTo>
                      <a:pt x="4" y="55"/>
                      <a:pt x="4" y="55"/>
                      <a:pt x="4" y="55"/>
                    </a:cubicBezTo>
                    <a:cubicBezTo>
                      <a:pt x="3" y="56"/>
                      <a:pt x="3" y="56"/>
                      <a:pt x="3" y="56"/>
                    </a:cubicBezTo>
                    <a:cubicBezTo>
                      <a:pt x="2" y="57"/>
                      <a:pt x="2" y="57"/>
                      <a:pt x="2" y="57"/>
                    </a:cubicBezTo>
                    <a:cubicBezTo>
                      <a:pt x="2" y="58"/>
                      <a:pt x="2" y="58"/>
                      <a:pt x="2" y="58"/>
                    </a:cubicBezTo>
                    <a:cubicBezTo>
                      <a:pt x="2" y="58"/>
                      <a:pt x="2" y="60"/>
                      <a:pt x="2" y="60"/>
                    </a:cubicBezTo>
                    <a:cubicBezTo>
                      <a:pt x="2" y="60"/>
                      <a:pt x="2" y="61"/>
                      <a:pt x="2" y="61"/>
                    </a:cubicBezTo>
                    <a:cubicBezTo>
                      <a:pt x="2" y="62"/>
                      <a:pt x="2" y="62"/>
                      <a:pt x="2" y="62"/>
                    </a:cubicBezTo>
                    <a:cubicBezTo>
                      <a:pt x="3" y="63"/>
                      <a:pt x="3" y="63"/>
                      <a:pt x="3" y="63"/>
                    </a:cubicBezTo>
                    <a:cubicBezTo>
                      <a:pt x="4" y="64"/>
                      <a:pt x="4" y="64"/>
                      <a:pt x="4" y="64"/>
                    </a:cubicBezTo>
                    <a:cubicBezTo>
                      <a:pt x="4" y="65"/>
                      <a:pt x="4" y="65"/>
                      <a:pt x="4" y="65"/>
                    </a:cubicBezTo>
                    <a:cubicBezTo>
                      <a:pt x="5" y="66"/>
                      <a:pt x="5" y="66"/>
                      <a:pt x="5" y="66"/>
                    </a:cubicBezTo>
                    <a:cubicBezTo>
                      <a:pt x="5" y="67"/>
                      <a:pt x="5" y="67"/>
                      <a:pt x="5" y="67"/>
                    </a:cubicBezTo>
                    <a:cubicBezTo>
                      <a:pt x="5" y="69"/>
                      <a:pt x="5" y="69"/>
                      <a:pt x="5" y="69"/>
                    </a:cubicBezTo>
                    <a:cubicBezTo>
                      <a:pt x="4" y="69"/>
                      <a:pt x="4" y="69"/>
                      <a:pt x="4" y="69"/>
                    </a:cubicBezTo>
                    <a:cubicBezTo>
                      <a:pt x="4" y="68"/>
                      <a:pt x="4" y="68"/>
                      <a:pt x="4" y="68"/>
                    </a:cubicBezTo>
                    <a:cubicBezTo>
                      <a:pt x="4" y="67"/>
                      <a:pt x="4" y="67"/>
                      <a:pt x="4" y="67"/>
                    </a:cubicBezTo>
                    <a:cubicBezTo>
                      <a:pt x="3" y="67"/>
                      <a:pt x="3" y="67"/>
                      <a:pt x="3" y="67"/>
                    </a:cubicBezTo>
                    <a:cubicBezTo>
                      <a:pt x="2" y="66"/>
                      <a:pt x="2" y="66"/>
                      <a:pt x="2" y="66"/>
                    </a:cubicBezTo>
                    <a:cubicBezTo>
                      <a:pt x="2" y="67"/>
                      <a:pt x="2" y="67"/>
                      <a:pt x="2" y="67"/>
                    </a:cubicBezTo>
                    <a:cubicBezTo>
                      <a:pt x="3" y="68"/>
                      <a:pt x="3" y="68"/>
                      <a:pt x="3" y="68"/>
                    </a:cubicBezTo>
                    <a:cubicBezTo>
                      <a:pt x="3" y="69"/>
                      <a:pt x="3" y="69"/>
                      <a:pt x="3" y="69"/>
                    </a:cubicBezTo>
                    <a:cubicBezTo>
                      <a:pt x="3" y="70"/>
                      <a:pt x="3" y="70"/>
                      <a:pt x="3" y="70"/>
                    </a:cubicBezTo>
                    <a:cubicBezTo>
                      <a:pt x="3" y="70"/>
                      <a:pt x="3" y="70"/>
                      <a:pt x="3" y="70"/>
                    </a:cubicBezTo>
                    <a:cubicBezTo>
                      <a:pt x="2" y="69"/>
                      <a:pt x="2" y="69"/>
                      <a:pt x="2" y="69"/>
                    </a:cubicBezTo>
                    <a:cubicBezTo>
                      <a:pt x="1" y="67"/>
                      <a:pt x="1" y="67"/>
                      <a:pt x="1" y="67"/>
                    </a:cubicBezTo>
                    <a:cubicBezTo>
                      <a:pt x="0" y="67"/>
                      <a:pt x="0" y="67"/>
                      <a:pt x="0" y="67"/>
                    </a:cubicBezTo>
                    <a:cubicBezTo>
                      <a:pt x="1" y="69"/>
                      <a:pt x="1" y="69"/>
                      <a:pt x="1" y="69"/>
                    </a:cubicBezTo>
                    <a:cubicBezTo>
                      <a:pt x="3" y="72"/>
                      <a:pt x="3" y="72"/>
                      <a:pt x="3" y="72"/>
                    </a:cubicBezTo>
                    <a:cubicBezTo>
                      <a:pt x="4" y="73"/>
                      <a:pt x="4" y="73"/>
                      <a:pt x="4" y="73"/>
                    </a:cubicBezTo>
                    <a:cubicBezTo>
                      <a:pt x="4" y="74"/>
                      <a:pt x="4" y="74"/>
                      <a:pt x="4" y="74"/>
                    </a:cubicBezTo>
                    <a:cubicBezTo>
                      <a:pt x="4" y="75"/>
                      <a:pt x="4" y="75"/>
                      <a:pt x="4" y="75"/>
                    </a:cubicBezTo>
                    <a:cubicBezTo>
                      <a:pt x="4" y="76"/>
                      <a:pt x="4" y="76"/>
                      <a:pt x="4" y="76"/>
                    </a:cubicBezTo>
                    <a:cubicBezTo>
                      <a:pt x="4" y="76"/>
                      <a:pt x="5" y="77"/>
                      <a:pt x="6" y="78"/>
                    </a:cubicBezTo>
                    <a:cubicBezTo>
                      <a:pt x="6" y="78"/>
                      <a:pt x="6" y="79"/>
                      <a:pt x="6" y="79"/>
                    </a:cubicBezTo>
                    <a:cubicBezTo>
                      <a:pt x="6" y="79"/>
                      <a:pt x="7" y="80"/>
                      <a:pt x="7" y="80"/>
                    </a:cubicBezTo>
                    <a:cubicBezTo>
                      <a:pt x="7" y="81"/>
                      <a:pt x="8" y="82"/>
                      <a:pt x="8" y="82"/>
                    </a:cubicBezTo>
                    <a:cubicBezTo>
                      <a:pt x="8" y="83"/>
                      <a:pt x="8" y="83"/>
                      <a:pt x="8" y="83"/>
                    </a:cubicBezTo>
                    <a:cubicBezTo>
                      <a:pt x="8" y="83"/>
                      <a:pt x="9" y="83"/>
                      <a:pt x="9" y="84"/>
                    </a:cubicBezTo>
                    <a:cubicBezTo>
                      <a:pt x="9" y="85"/>
                      <a:pt x="9" y="85"/>
                      <a:pt x="9" y="85"/>
                    </a:cubicBezTo>
                    <a:cubicBezTo>
                      <a:pt x="9" y="86"/>
                      <a:pt x="9" y="87"/>
                      <a:pt x="9" y="87"/>
                    </a:cubicBezTo>
                    <a:cubicBezTo>
                      <a:pt x="9" y="88"/>
                      <a:pt x="9" y="88"/>
                      <a:pt x="9" y="88"/>
                    </a:cubicBezTo>
                    <a:cubicBezTo>
                      <a:pt x="9" y="89"/>
                      <a:pt x="9" y="89"/>
                      <a:pt x="9" y="89"/>
                    </a:cubicBezTo>
                    <a:cubicBezTo>
                      <a:pt x="10" y="91"/>
                      <a:pt x="10" y="91"/>
                      <a:pt x="10" y="91"/>
                    </a:cubicBezTo>
                    <a:cubicBezTo>
                      <a:pt x="11" y="93"/>
                      <a:pt x="11" y="93"/>
                      <a:pt x="11" y="93"/>
                    </a:cubicBezTo>
                    <a:cubicBezTo>
                      <a:pt x="11" y="94"/>
                      <a:pt x="11" y="94"/>
                      <a:pt x="11" y="94"/>
                    </a:cubicBezTo>
                    <a:cubicBezTo>
                      <a:pt x="12" y="95"/>
                      <a:pt x="12" y="95"/>
                      <a:pt x="12" y="95"/>
                    </a:cubicBezTo>
                    <a:cubicBezTo>
                      <a:pt x="12" y="96"/>
                      <a:pt x="12" y="96"/>
                      <a:pt x="12" y="96"/>
                    </a:cubicBezTo>
                    <a:cubicBezTo>
                      <a:pt x="11" y="97"/>
                      <a:pt x="11" y="97"/>
                      <a:pt x="11" y="97"/>
                    </a:cubicBezTo>
                    <a:cubicBezTo>
                      <a:pt x="11" y="99"/>
                      <a:pt x="11" y="99"/>
                      <a:pt x="11" y="99"/>
                    </a:cubicBezTo>
                    <a:cubicBezTo>
                      <a:pt x="11" y="102"/>
                      <a:pt x="11" y="102"/>
                      <a:pt x="11" y="102"/>
                    </a:cubicBezTo>
                    <a:cubicBezTo>
                      <a:pt x="11" y="103"/>
                      <a:pt x="11" y="103"/>
                      <a:pt x="11" y="103"/>
                    </a:cubicBezTo>
                    <a:cubicBezTo>
                      <a:pt x="9" y="103"/>
                      <a:pt x="9" y="103"/>
                      <a:pt x="9" y="103"/>
                    </a:cubicBezTo>
                    <a:cubicBezTo>
                      <a:pt x="9" y="103"/>
                      <a:pt x="9" y="103"/>
                      <a:pt x="9" y="103"/>
                    </a:cubicBezTo>
                    <a:cubicBezTo>
                      <a:pt x="9" y="104"/>
                      <a:pt x="9" y="104"/>
                      <a:pt x="9" y="104"/>
                    </a:cubicBezTo>
                    <a:cubicBezTo>
                      <a:pt x="8" y="105"/>
                      <a:pt x="8" y="105"/>
                      <a:pt x="8" y="105"/>
                    </a:cubicBezTo>
                    <a:cubicBezTo>
                      <a:pt x="8" y="106"/>
                      <a:pt x="8" y="106"/>
                      <a:pt x="8" y="106"/>
                    </a:cubicBezTo>
                    <a:cubicBezTo>
                      <a:pt x="9" y="106"/>
                      <a:pt x="9" y="106"/>
                      <a:pt x="9" y="106"/>
                    </a:cubicBezTo>
                    <a:cubicBezTo>
                      <a:pt x="9" y="106"/>
                      <a:pt x="9" y="106"/>
                      <a:pt x="9" y="106"/>
                    </a:cubicBezTo>
                    <a:cubicBezTo>
                      <a:pt x="10" y="106"/>
                      <a:pt x="10" y="106"/>
                      <a:pt x="10" y="106"/>
                    </a:cubicBezTo>
                    <a:cubicBezTo>
                      <a:pt x="11" y="107"/>
                      <a:pt x="11" y="107"/>
                      <a:pt x="11" y="107"/>
                    </a:cubicBezTo>
                    <a:cubicBezTo>
                      <a:pt x="13" y="108"/>
                      <a:pt x="13" y="108"/>
                      <a:pt x="13" y="108"/>
                    </a:cubicBezTo>
                    <a:cubicBezTo>
                      <a:pt x="13" y="109"/>
                      <a:pt x="13" y="109"/>
                      <a:pt x="13" y="109"/>
                    </a:cubicBezTo>
                    <a:cubicBezTo>
                      <a:pt x="14" y="109"/>
                      <a:pt x="14" y="109"/>
                      <a:pt x="14" y="109"/>
                    </a:cubicBezTo>
                    <a:cubicBezTo>
                      <a:pt x="15" y="110"/>
                      <a:pt x="15" y="110"/>
                      <a:pt x="15" y="110"/>
                    </a:cubicBezTo>
                    <a:cubicBezTo>
                      <a:pt x="17" y="110"/>
                      <a:pt x="17" y="110"/>
                      <a:pt x="17" y="110"/>
                    </a:cubicBezTo>
                    <a:cubicBezTo>
                      <a:pt x="17" y="110"/>
                      <a:pt x="17" y="110"/>
                      <a:pt x="17" y="110"/>
                    </a:cubicBezTo>
                    <a:cubicBezTo>
                      <a:pt x="20" y="110"/>
                      <a:pt x="20" y="110"/>
                      <a:pt x="20" y="110"/>
                    </a:cubicBezTo>
                    <a:cubicBezTo>
                      <a:pt x="21" y="109"/>
                      <a:pt x="21" y="109"/>
                      <a:pt x="21" y="109"/>
                    </a:cubicBezTo>
                    <a:cubicBezTo>
                      <a:pt x="22" y="109"/>
                      <a:pt x="22" y="109"/>
                      <a:pt x="22" y="109"/>
                    </a:cubicBezTo>
                    <a:cubicBezTo>
                      <a:pt x="23" y="109"/>
                      <a:pt x="23" y="109"/>
                      <a:pt x="23" y="109"/>
                    </a:cubicBezTo>
                    <a:cubicBezTo>
                      <a:pt x="24" y="108"/>
                      <a:pt x="24" y="108"/>
                      <a:pt x="24" y="108"/>
                    </a:cubicBezTo>
                    <a:cubicBezTo>
                      <a:pt x="25" y="107"/>
                      <a:pt x="25" y="107"/>
                      <a:pt x="25" y="107"/>
                    </a:cubicBezTo>
                    <a:cubicBezTo>
                      <a:pt x="27" y="107"/>
                      <a:pt x="27" y="107"/>
                      <a:pt x="27" y="107"/>
                    </a:cubicBezTo>
                    <a:cubicBezTo>
                      <a:pt x="28" y="106"/>
                      <a:pt x="28" y="106"/>
                      <a:pt x="28" y="106"/>
                    </a:cubicBezTo>
                    <a:cubicBezTo>
                      <a:pt x="28" y="106"/>
                      <a:pt x="28" y="106"/>
                      <a:pt x="28" y="106"/>
                    </a:cubicBezTo>
                    <a:cubicBezTo>
                      <a:pt x="29" y="105"/>
                      <a:pt x="29" y="105"/>
                      <a:pt x="29" y="105"/>
                    </a:cubicBezTo>
                    <a:cubicBezTo>
                      <a:pt x="30" y="105"/>
                      <a:pt x="30" y="105"/>
                      <a:pt x="30" y="105"/>
                    </a:cubicBezTo>
                    <a:cubicBezTo>
                      <a:pt x="32" y="104"/>
                      <a:pt x="32" y="104"/>
                      <a:pt x="32" y="104"/>
                    </a:cubicBezTo>
                    <a:cubicBezTo>
                      <a:pt x="33" y="104"/>
                      <a:pt x="33" y="104"/>
                      <a:pt x="33" y="104"/>
                    </a:cubicBezTo>
                    <a:cubicBezTo>
                      <a:pt x="34" y="104"/>
                      <a:pt x="34" y="104"/>
                      <a:pt x="34" y="104"/>
                    </a:cubicBezTo>
                    <a:cubicBezTo>
                      <a:pt x="35" y="103"/>
                      <a:pt x="35" y="103"/>
                      <a:pt x="35" y="103"/>
                    </a:cubicBezTo>
                    <a:cubicBezTo>
                      <a:pt x="37" y="104"/>
                      <a:pt x="37" y="104"/>
                      <a:pt x="37" y="104"/>
                    </a:cubicBezTo>
                    <a:cubicBezTo>
                      <a:pt x="38" y="104"/>
                      <a:pt x="38" y="104"/>
                      <a:pt x="38" y="104"/>
                    </a:cubicBezTo>
                    <a:cubicBezTo>
                      <a:pt x="39" y="105"/>
                      <a:pt x="39" y="105"/>
                      <a:pt x="39" y="105"/>
                    </a:cubicBezTo>
                    <a:cubicBezTo>
                      <a:pt x="39" y="105"/>
                      <a:pt x="40" y="105"/>
                      <a:pt x="40" y="105"/>
                    </a:cubicBezTo>
                    <a:cubicBezTo>
                      <a:pt x="40" y="105"/>
                      <a:pt x="41" y="105"/>
                      <a:pt x="41" y="105"/>
                    </a:cubicBezTo>
                    <a:cubicBezTo>
                      <a:pt x="41" y="104"/>
                      <a:pt x="41" y="104"/>
                      <a:pt x="41" y="104"/>
                    </a:cubicBezTo>
                    <a:cubicBezTo>
                      <a:pt x="42" y="104"/>
                      <a:pt x="42" y="104"/>
                      <a:pt x="42" y="104"/>
                    </a:cubicBezTo>
                    <a:cubicBezTo>
                      <a:pt x="43" y="104"/>
                      <a:pt x="43" y="104"/>
                      <a:pt x="43" y="104"/>
                    </a:cubicBezTo>
                    <a:cubicBezTo>
                      <a:pt x="43" y="105"/>
                      <a:pt x="43" y="105"/>
                      <a:pt x="43" y="105"/>
                    </a:cubicBezTo>
                    <a:cubicBezTo>
                      <a:pt x="44" y="104"/>
                      <a:pt x="44" y="104"/>
                      <a:pt x="44" y="104"/>
                    </a:cubicBezTo>
                    <a:cubicBezTo>
                      <a:pt x="44" y="104"/>
                      <a:pt x="44" y="104"/>
                      <a:pt x="44" y="104"/>
                    </a:cubicBezTo>
                    <a:cubicBezTo>
                      <a:pt x="45" y="104"/>
                      <a:pt x="45" y="104"/>
                      <a:pt x="45" y="104"/>
                    </a:cubicBezTo>
                    <a:cubicBezTo>
                      <a:pt x="46" y="103"/>
                      <a:pt x="46" y="103"/>
                      <a:pt x="46" y="103"/>
                    </a:cubicBezTo>
                    <a:cubicBezTo>
                      <a:pt x="47" y="102"/>
                      <a:pt x="47" y="102"/>
                      <a:pt x="47" y="102"/>
                    </a:cubicBezTo>
                    <a:cubicBezTo>
                      <a:pt x="48" y="101"/>
                      <a:pt x="48" y="101"/>
                      <a:pt x="48" y="101"/>
                    </a:cubicBezTo>
                    <a:cubicBezTo>
                      <a:pt x="48" y="100"/>
                      <a:pt x="48" y="100"/>
                      <a:pt x="48" y="100"/>
                    </a:cubicBezTo>
                    <a:cubicBezTo>
                      <a:pt x="50" y="99"/>
                      <a:pt x="50" y="99"/>
                      <a:pt x="50" y="99"/>
                    </a:cubicBezTo>
                    <a:cubicBezTo>
                      <a:pt x="51" y="99"/>
                      <a:pt x="51" y="99"/>
                      <a:pt x="51" y="99"/>
                    </a:cubicBezTo>
                    <a:cubicBezTo>
                      <a:pt x="53" y="98"/>
                      <a:pt x="53" y="98"/>
                      <a:pt x="53" y="98"/>
                    </a:cubicBezTo>
                    <a:cubicBezTo>
                      <a:pt x="56" y="97"/>
                      <a:pt x="56" y="97"/>
                      <a:pt x="56" y="97"/>
                    </a:cubicBezTo>
                    <a:cubicBezTo>
                      <a:pt x="57" y="97"/>
                      <a:pt x="57" y="97"/>
                      <a:pt x="57" y="97"/>
                    </a:cubicBezTo>
                    <a:cubicBezTo>
                      <a:pt x="57" y="97"/>
                      <a:pt x="59" y="97"/>
                      <a:pt x="59" y="97"/>
                    </a:cubicBezTo>
                    <a:cubicBezTo>
                      <a:pt x="59" y="97"/>
                      <a:pt x="61" y="97"/>
                      <a:pt x="61" y="97"/>
                    </a:cubicBezTo>
                    <a:cubicBezTo>
                      <a:pt x="63" y="96"/>
                      <a:pt x="63" y="96"/>
                      <a:pt x="63" y="96"/>
                    </a:cubicBezTo>
                    <a:cubicBezTo>
                      <a:pt x="66" y="95"/>
                      <a:pt x="66" y="95"/>
                      <a:pt x="66" y="95"/>
                    </a:cubicBezTo>
                    <a:cubicBezTo>
                      <a:pt x="68" y="94"/>
                      <a:pt x="68" y="94"/>
                      <a:pt x="68" y="94"/>
                    </a:cubicBezTo>
                    <a:cubicBezTo>
                      <a:pt x="70" y="93"/>
                      <a:pt x="70" y="93"/>
                      <a:pt x="70" y="93"/>
                    </a:cubicBezTo>
                    <a:cubicBezTo>
                      <a:pt x="71" y="93"/>
                      <a:pt x="71" y="93"/>
                      <a:pt x="71" y="93"/>
                    </a:cubicBezTo>
                    <a:cubicBezTo>
                      <a:pt x="73" y="93"/>
                      <a:pt x="73" y="93"/>
                      <a:pt x="73" y="93"/>
                    </a:cubicBezTo>
                    <a:cubicBezTo>
                      <a:pt x="76" y="93"/>
                      <a:pt x="76" y="93"/>
                      <a:pt x="76" y="93"/>
                    </a:cubicBezTo>
                    <a:cubicBezTo>
                      <a:pt x="77" y="93"/>
                      <a:pt x="77" y="93"/>
                      <a:pt x="77" y="93"/>
                    </a:cubicBezTo>
                    <a:cubicBezTo>
                      <a:pt x="78" y="93"/>
                      <a:pt x="78" y="93"/>
                      <a:pt x="78" y="93"/>
                    </a:cubicBezTo>
                    <a:cubicBezTo>
                      <a:pt x="80" y="93"/>
                      <a:pt x="80" y="93"/>
                      <a:pt x="80" y="93"/>
                    </a:cubicBezTo>
                    <a:cubicBezTo>
                      <a:pt x="81" y="95"/>
                      <a:pt x="81" y="95"/>
                      <a:pt x="81" y="95"/>
                    </a:cubicBezTo>
                    <a:cubicBezTo>
                      <a:pt x="81" y="95"/>
                      <a:pt x="81" y="95"/>
                      <a:pt x="81" y="95"/>
                    </a:cubicBezTo>
                    <a:cubicBezTo>
                      <a:pt x="83" y="95"/>
                      <a:pt x="83" y="95"/>
                      <a:pt x="83" y="95"/>
                    </a:cubicBezTo>
                    <a:cubicBezTo>
                      <a:pt x="84" y="96"/>
                      <a:pt x="84" y="96"/>
                      <a:pt x="84" y="96"/>
                    </a:cubicBezTo>
                    <a:cubicBezTo>
                      <a:pt x="85" y="96"/>
                      <a:pt x="85" y="96"/>
                      <a:pt x="85" y="96"/>
                    </a:cubicBezTo>
                    <a:cubicBezTo>
                      <a:pt x="86" y="96"/>
                      <a:pt x="86" y="96"/>
                      <a:pt x="86" y="96"/>
                    </a:cubicBezTo>
                    <a:cubicBezTo>
                      <a:pt x="87" y="96"/>
                      <a:pt x="87" y="96"/>
                      <a:pt x="87" y="96"/>
                    </a:cubicBezTo>
                    <a:cubicBezTo>
                      <a:pt x="88" y="96"/>
                      <a:pt x="88" y="96"/>
                      <a:pt x="88" y="96"/>
                    </a:cubicBezTo>
                    <a:cubicBezTo>
                      <a:pt x="89" y="97"/>
                      <a:pt x="89" y="97"/>
                      <a:pt x="89" y="97"/>
                    </a:cubicBezTo>
                    <a:cubicBezTo>
                      <a:pt x="89" y="98"/>
                      <a:pt x="89" y="98"/>
                      <a:pt x="89" y="98"/>
                    </a:cubicBezTo>
                    <a:cubicBezTo>
                      <a:pt x="89" y="98"/>
                      <a:pt x="90" y="98"/>
                      <a:pt x="90" y="98"/>
                    </a:cubicBezTo>
                    <a:cubicBezTo>
                      <a:pt x="90" y="98"/>
                      <a:pt x="90" y="98"/>
                      <a:pt x="90" y="98"/>
                    </a:cubicBezTo>
                    <a:cubicBezTo>
                      <a:pt x="90" y="99"/>
                      <a:pt x="90" y="99"/>
                      <a:pt x="90" y="99"/>
                    </a:cubicBezTo>
                    <a:cubicBezTo>
                      <a:pt x="91" y="100"/>
                      <a:pt x="91" y="100"/>
                      <a:pt x="91" y="100"/>
                    </a:cubicBezTo>
                    <a:cubicBezTo>
                      <a:pt x="91" y="101"/>
                      <a:pt x="91" y="101"/>
                      <a:pt x="91" y="101"/>
                    </a:cubicBezTo>
                    <a:cubicBezTo>
                      <a:pt x="93" y="101"/>
                      <a:pt x="93" y="101"/>
                      <a:pt x="93" y="101"/>
                    </a:cubicBezTo>
                    <a:cubicBezTo>
                      <a:pt x="93" y="103"/>
                      <a:pt x="93" y="103"/>
                      <a:pt x="93" y="103"/>
                    </a:cubicBezTo>
                    <a:cubicBezTo>
                      <a:pt x="93" y="103"/>
                      <a:pt x="93" y="103"/>
                      <a:pt x="93" y="103"/>
                    </a:cubicBezTo>
                    <a:cubicBezTo>
                      <a:pt x="94" y="104"/>
                      <a:pt x="94" y="104"/>
                      <a:pt x="94" y="104"/>
                    </a:cubicBezTo>
                    <a:cubicBezTo>
                      <a:pt x="94" y="104"/>
                      <a:pt x="94" y="105"/>
                      <a:pt x="94" y="105"/>
                    </a:cubicBezTo>
                    <a:cubicBezTo>
                      <a:pt x="94" y="106"/>
                      <a:pt x="95" y="106"/>
                      <a:pt x="95" y="106"/>
                    </a:cubicBezTo>
                    <a:cubicBezTo>
                      <a:pt x="94" y="107"/>
                      <a:pt x="94" y="107"/>
                      <a:pt x="94" y="107"/>
                    </a:cubicBezTo>
                    <a:cubicBezTo>
                      <a:pt x="94" y="107"/>
                      <a:pt x="94" y="107"/>
                      <a:pt x="95" y="108"/>
                    </a:cubicBezTo>
                    <a:cubicBezTo>
                      <a:pt x="95" y="108"/>
                      <a:pt x="96" y="108"/>
                      <a:pt x="96" y="109"/>
                    </a:cubicBezTo>
                    <a:cubicBezTo>
                      <a:pt x="96" y="109"/>
                      <a:pt x="96" y="109"/>
                      <a:pt x="96" y="109"/>
                    </a:cubicBezTo>
                    <a:cubicBezTo>
                      <a:pt x="97" y="110"/>
                      <a:pt x="97" y="109"/>
                      <a:pt x="97" y="109"/>
                    </a:cubicBezTo>
                    <a:cubicBezTo>
                      <a:pt x="97" y="108"/>
                      <a:pt x="97" y="108"/>
                      <a:pt x="97" y="108"/>
                    </a:cubicBezTo>
                    <a:cubicBezTo>
                      <a:pt x="97" y="108"/>
                      <a:pt x="97" y="108"/>
                      <a:pt x="97" y="108"/>
                    </a:cubicBezTo>
                    <a:cubicBezTo>
                      <a:pt x="98" y="107"/>
                      <a:pt x="98" y="107"/>
                      <a:pt x="98" y="107"/>
                    </a:cubicBezTo>
                    <a:cubicBezTo>
                      <a:pt x="99" y="106"/>
                      <a:pt x="99" y="106"/>
                      <a:pt x="99" y="106"/>
                    </a:cubicBezTo>
                    <a:cubicBezTo>
                      <a:pt x="100" y="105"/>
                      <a:pt x="100" y="105"/>
                      <a:pt x="100" y="105"/>
                    </a:cubicBezTo>
                    <a:cubicBezTo>
                      <a:pt x="100" y="104"/>
                      <a:pt x="100" y="104"/>
                      <a:pt x="100" y="104"/>
                    </a:cubicBezTo>
                    <a:cubicBezTo>
                      <a:pt x="102" y="103"/>
                      <a:pt x="102" y="103"/>
                      <a:pt x="102" y="103"/>
                    </a:cubicBezTo>
                    <a:cubicBezTo>
                      <a:pt x="103" y="103"/>
                      <a:pt x="103" y="103"/>
                      <a:pt x="103" y="103"/>
                    </a:cubicBezTo>
                    <a:cubicBezTo>
                      <a:pt x="103" y="103"/>
                      <a:pt x="103" y="103"/>
                      <a:pt x="103" y="103"/>
                    </a:cubicBezTo>
                    <a:cubicBezTo>
                      <a:pt x="103" y="101"/>
                      <a:pt x="103" y="101"/>
                      <a:pt x="103" y="101"/>
                    </a:cubicBezTo>
                    <a:cubicBezTo>
                      <a:pt x="103" y="101"/>
                      <a:pt x="104" y="101"/>
                      <a:pt x="104" y="101"/>
                    </a:cubicBezTo>
                    <a:cubicBezTo>
                      <a:pt x="105" y="101"/>
                      <a:pt x="105" y="100"/>
                      <a:pt x="105" y="100"/>
                    </a:cubicBezTo>
                    <a:cubicBezTo>
                      <a:pt x="105" y="99"/>
                      <a:pt x="105" y="99"/>
                      <a:pt x="105" y="99"/>
                    </a:cubicBezTo>
                    <a:cubicBezTo>
                      <a:pt x="106" y="98"/>
                      <a:pt x="106" y="98"/>
                      <a:pt x="106" y="98"/>
                    </a:cubicBezTo>
                    <a:cubicBezTo>
                      <a:pt x="106" y="99"/>
                      <a:pt x="106" y="99"/>
                      <a:pt x="106" y="99"/>
                    </a:cubicBezTo>
                    <a:cubicBezTo>
                      <a:pt x="106" y="99"/>
                      <a:pt x="106" y="99"/>
                      <a:pt x="106" y="99"/>
                    </a:cubicBezTo>
                    <a:cubicBezTo>
                      <a:pt x="106" y="100"/>
                      <a:pt x="106" y="100"/>
                      <a:pt x="106" y="100"/>
                    </a:cubicBezTo>
                    <a:cubicBezTo>
                      <a:pt x="106" y="101"/>
                      <a:pt x="106" y="101"/>
                      <a:pt x="106" y="101"/>
                    </a:cubicBezTo>
                    <a:cubicBezTo>
                      <a:pt x="106" y="102"/>
                      <a:pt x="106" y="102"/>
                      <a:pt x="106" y="102"/>
                    </a:cubicBezTo>
                    <a:cubicBezTo>
                      <a:pt x="106" y="103"/>
                      <a:pt x="106" y="103"/>
                      <a:pt x="106" y="103"/>
                    </a:cubicBezTo>
                    <a:cubicBezTo>
                      <a:pt x="106" y="103"/>
                      <a:pt x="106" y="103"/>
                      <a:pt x="105" y="103"/>
                    </a:cubicBezTo>
                    <a:cubicBezTo>
                      <a:pt x="105" y="103"/>
                      <a:pt x="105" y="104"/>
                      <a:pt x="105" y="104"/>
                    </a:cubicBezTo>
                    <a:cubicBezTo>
                      <a:pt x="104" y="104"/>
                      <a:pt x="104" y="104"/>
                      <a:pt x="104" y="104"/>
                    </a:cubicBezTo>
                    <a:cubicBezTo>
                      <a:pt x="104" y="105"/>
                      <a:pt x="104" y="105"/>
                      <a:pt x="104" y="105"/>
                    </a:cubicBezTo>
                    <a:cubicBezTo>
                      <a:pt x="104" y="106"/>
                      <a:pt x="104" y="106"/>
                      <a:pt x="104" y="106"/>
                    </a:cubicBezTo>
                    <a:cubicBezTo>
                      <a:pt x="104" y="107"/>
                      <a:pt x="104" y="107"/>
                      <a:pt x="104" y="107"/>
                    </a:cubicBezTo>
                    <a:cubicBezTo>
                      <a:pt x="104" y="108"/>
                      <a:pt x="104" y="108"/>
                      <a:pt x="104" y="108"/>
                    </a:cubicBezTo>
                    <a:cubicBezTo>
                      <a:pt x="103" y="109"/>
                      <a:pt x="103" y="109"/>
                      <a:pt x="103" y="109"/>
                    </a:cubicBezTo>
                    <a:cubicBezTo>
                      <a:pt x="102" y="110"/>
                      <a:pt x="102" y="110"/>
                      <a:pt x="102" y="110"/>
                    </a:cubicBezTo>
                    <a:cubicBezTo>
                      <a:pt x="101" y="111"/>
                      <a:pt x="101" y="111"/>
                      <a:pt x="101" y="111"/>
                    </a:cubicBezTo>
                    <a:cubicBezTo>
                      <a:pt x="102" y="111"/>
                      <a:pt x="102" y="111"/>
                      <a:pt x="102" y="111"/>
                    </a:cubicBezTo>
                    <a:cubicBezTo>
                      <a:pt x="104" y="111"/>
                      <a:pt x="104" y="111"/>
                      <a:pt x="104" y="111"/>
                    </a:cubicBezTo>
                    <a:cubicBezTo>
                      <a:pt x="105" y="111"/>
                      <a:pt x="105" y="111"/>
                      <a:pt x="105" y="111"/>
                    </a:cubicBezTo>
                    <a:cubicBezTo>
                      <a:pt x="105" y="109"/>
                      <a:pt x="105" y="109"/>
                      <a:pt x="105" y="109"/>
                    </a:cubicBezTo>
                    <a:cubicBezTo>
                      <a:pt x="106" y="108"/>
                      <a:pt x="106" y="108"/>
                      <a:pt x="106" y="108"/>
                    </a:cubicBezTo>
                    <a:cubicBezTo>
                      <a:pt x="106" y="108"/>
                      <a:pt x="106" y="108"/>
                      <a:pt x="106" y="107"/>
                    </a:cubicBezTo>
                    <a:cubicBezTo>
                      <a:pt x="107" y="106"/>
                      <a:pt x="107" y="106"/>
                      <a:pt x="107" y="106"/>
                    </a:cubicBezTo>
                    <a:cubicBezTo>
                      <a:pt x="107" y="106"/>
                      <a:pt x="107" y="106"/>
                      <a:pt x="107" y="106"/>
                    </a:cubicBezTo>
                    <a:cubicBezTo>
                      <a:pt x="108" y="107"/>
                      <a:pt x="108" y="107"/>
                      <a:pt x="108" y="107"/>
                    </a:cubicBezTo>
                    <a:cubicBezTo>
                      <a:pt x="108" y="108"/>
                      <a:pt x="108" y="108"/>
                      <a:pt x="108" y="108"/>
                    </a:cubicBezTo>
                    <a:cubicBezTo>
                      <a:pt x="108" y="109"/>
                      <a:pt x="108" y="109"/>
                      <a:pt x="108" y="109"/>
                    </a:cubicBezTo>
                    <a:cubicBezTo>
                      <a:pt x="108" y="111"/>
                      <a:pt x="108" y="111"/>
                      <a:pt x="108" y="111"/>
                    </a:cubicBezTo>
                    <a:cubicBezTo>
                      <a:pt x="107" y="112"/>
                      <a:pt x="107" y="112"/>
                      <a:pt x="107" y="112"/>
                    </a:cubicBezTo>
                    <a:cubicBezTo>
                      <a:pt x="108" y="112"/>
                      <a:pt x="108" y="112"/>
                      <a:pt x="108" y="112"/>
                    </a:cubicBezTo>
                    <a:cubicBezTo>
                      <a:pt x="109" y="112"/>
                      <a:pt x="109" y="112"/>
                      <a:pt x="109" y="112"/>
                    </a:cubicBezTo>
                    <a:cubicBezTo>
                      <a:pt x="110" y="112"/>
                      <a:pt x="110" y="112"/>
                      <a:pt x="110" y="112"/>
                    </a:cubicBezTo>
                    <a:cubicBezTo>
                      <a:pt x="110" y="112"/>
                      <a:pt x="110" y="112"/>
                      <a:pt x="110" y="112"/>
                    </a:cubicBezTo>
                    <a:cubicBezTo>
                      <a:pt x="111" y="111"/>
                      <a:pt x="111" y="111"/>
                      <a:pt x="111" y="111"/>
                    </a:cubicBezTo>
                    <a:cubicBezTo>
                      <a:pt x="112" y="112"/>
                      <a:pt x="112" y="112"/>
                      <a:pt x="112" y="112"/>
                    </a:cubicBezTo>
                    <a:cubicBezTo>
                      <a:pt x="111" y="112"/>
                      <a:pt x="111" y="112"/>
                      <a:pt x="111" y="112"/>
                    </a:cubicBezTo>
                    <a:cubicBezTo>
                      <a:pt x="111" y="113"/>
                      <a:pt x="111" y="113"/>
                      <a:pt x="111" y="113"/>
                    </a:cubicBezTo>
                    <a:cubicBezTo>
                      <a:pt x="112" y="114"/>
                      <a:pt x="112" y="114"/>
                      <a:pt x="112" y="114"/>
                    </a:cubicBezTo>
                    <a:cubicBezTo>
                      <a:pt x="113" y="115"/>
                      <a:pt x="113" y="115"/>
                      <a:pt x="113" y="115"/>
                    </a:cubicBezTo>
                    <a:cubicBezTo>
                      <a:pt x="114" y="116"/>
                      <a:pt x="114" y="116"/>
                      <a:pt x="114" y="116"/>
                    </a:cubicBezTo>
                    <a:cubicBezTo>
                      <a:pt x="114" y="116"/>
                      <a:pt x="114" y="116"/>
                      <a:pt x="114" y="117"/>
                    </a:cubicBezTo>
                    <a:cubicBezTo>
                      <a:pt x="114" y="118"/>
                      <a:pt x="114" y="118"/>
                      <a:pt x="114" y="118"/>
                    </a:cubicBezTo>
                    <a:cubicBezTo>
                      <a:pt x="114" y="119"/>
                      <a:pt x="114" y="119"/>
                      <a:pt x="114" y="119"/>
                    </a:cubicBezTo>
                    <a:cubicBezTo>
                      <a:pt x="114" y="121"/>
                      <a:pt x="114" y="121"/>
                      <a:pt x="114" y="121"/>
                    </a:cubicBezTo>
                    <a:cubicBezTo>
                      <a:pt x="115" y="121"/>
                      <a:pt x="115" y="121"/>
                      <a:pt x="115" y="121"/>
                    </a:cubicBezTo>
                    <a:cubicBezTo>
                      <a:pt x="115" y="122"/>
                      <a:pt x="115" y="122"/>
                      <a:pt x="115" y="122"/>
                    </a:cubicBezTo>
                    <a:cubicBezTo>
                      <a:pt x="116" y="124"/>
                      <a:pt x="116" y="124"/>
                      <a:pt x="116" y="124"/>
                    </a:cubicBezTo>
                    <a:cubicBezTo>
                      <a:pt x="117" y="124"/>
                      <a:pt x="117" y="124"/>
                      <a:pt x="117" y="124"/>
                    </a:cubicBezTo>
                    <a:cubicBezTo>
                      <a:pt x="119" y="125"/>
                      <a:pt x="119" y="125"/>
                      <a:pt x="119" y="125"/>
                    </a:cubicBezTo>
                    <a:cubicBezTo>
                      <a:pt x="119" y="125"/>
                      <a:pt x="119" y="125"/>
                      <a:pt x="119" y="125"/>
                    </a:cubicBezTo>
                    <a:cubicBezTo>
                      <a:pt x="119" y="125"/>
                      <a:pt x="120" y="125"/>
                      <a:pt x="120" y="125"/>
                    </a:cubicBezTo>
                    <a:cubicBezTo>
                      <a:pt x="120" y="126"/>
                      <a:pt x="121" y="126"/>
                      <a:pt x="121" y="126"/>
                    </a:cubicBezTo>
                    <a:cubicBezTo>
                      <a:pt x="121" y="126"/>
                      <a:pt x="121" y="126"/>
                      <a:pt x="121" y="126"/>
                    </a:cubicBezTo>
                    <a:cubicBezTo>
                      <a:pt x="122" y="126"/>
                      <a:pt x="122" y="126"/>
                      <a:pt x="122" y="126"/>
                    </a:cubicBezTo>
                    <a:cubicBezTo>
                      <a:pt x="123" y="125"/>
                      <a:pt x="123" y="125"/>
                      <a:pt x="123" y="125"/>
                    </a:cubicBezTo>
                    <a:cubicBezTo>
                      <a:pt x="124" y="126"/>
                      <a:pt x="124" y="126"/>
                      <a:pt x="124" y="126"/>
                    </a:cubicBezTo>
                    <a:cubicBezTo>
                      <a:pt x="125" y="126"/>
                      <a:pt x="125" y="126"/>
                      <a:pt x="125" y="126"/>
                    </a:cubicBezTo>
                    <a:cubicBezTo>
                      <a:pt x="126" y="127"/>
                      <a:pt x="126" y="127"/>
                      <a:pt x="126" y="127"/>
                    </a:cubicBezTo>
                    <a:cubicBezTo>
                      <a:pt x="127" y="127"/>
                      <a:pt x="127" y="127"/>
                      <a:pt x="127" y="127"/>
                    </a:cubicBezTo>
                    <a:cubicBezTo>
                      <a:pt x="128" y="128"/>
                      <a:pt x="128" y="128"/>
                      <a:pt x="128" y="128"/>
                    </a:cubicBezTo>
                    <a:cubicBezTo>
                      <a:pt x="130" y="128"/>
                      <a:pt x="130" y="128"/>
                      <a:pt x="130" y="128"/>
                    </a:cubicBezTo>
                    <a:cubicBezTo>
                      <a:pt x="131" y="127"/>
                      <a:pt x="131" y="127"/>
                      <a:pt x="131" y="127"/>
                    </a:cubicBezTo>
                    <a:cubicBezTo>
                      <a:pt x="132" y="127"/>
                      <a:pt x="132" y="127"/>
                      <a:pt x="132" y="127"/>
                    </a:cubicBezTo>
                    <a:cubicBezTo>
                      <a:pt x="133" y="126"/>
                      <a:pt x="133" y="126"/>
                      <a:pt x="133" y="126"/>
                    </a:cubicBezTo>
                    <a:cubicBezTo>
                      <a:pt x="134" y="126"/>
                      <a:pt x="134" y="126"/>
                      <a:pt x="134" y="126"/>
                    </a:cubicBezTo>
                    <a:cubicBezTo>
                      <a:pt x="134" y="125"/>
                      <a:pt x="134" y="125"/>
                      <a:pt x="134" y="125"/>
                    </a:cubicBezTo>
                    <a:cubicBezTo>
                      <a:pt x="135" y="124"/>
                      <a:pt x="135" y="124"/>
                      <a:pt x="135" y="124"/>
                    </a:cubicBezTo>
                    <a:cubicBezTo>
                      <a:pt x="136" y="124"/>
                      <a:pt x="136" y="124"/>
                      <a:pt x="136" y="124"/>
                    </a:cubicBezTo>
                    <a:cubicBezTo>
                      <a:pt x="136" y="124"/>
                      <a:pt x="136" y="124"/>
                      <a:pt x="136" y="124"/>
                    </a:cubicBezTo>
                    <a:cubicBezTo>
                      <a:pt x="136" y="125"/>
                      <a:pt x="136" y="125"/>
                      <a:pt x="136" y="125"/>
                    </a:cubicBezTo>
                    <a:cubicBezTo>
                      <a:pt x="135" y="126"/>
                      <a:pt x="135" y="126"/>
                      <a:pt x="135" y="126"/>
                    </a:cubicBezTo>
                    <a:cubicBezTo>
                      <a:pt x="136" y="126"/>
                      <a:pt x="136" y="126"/>
                      <a:pt x="136" y="126"/>
                    </a:cubicBezTo>
                    <a:cubicBezTo>
                      <a:pt x="137" y="126"/>
                      <a:pt x="137" y="126"/>
                      <a:pt x="137" y="126"/>
                    </a:cubicBezTo>
                    <a:cubicBezTo>
                      <a:pt x="137" y="126"/>
                      <a:pt x="137" y="126"/>
                      <a:pt x="137" y="126"/>
                    </a:cubicBezTo>
                    <a:cubicBezTo>
                      <a:pt x="138" y="126"/>
                      <a:pt x="138" y="126"/>
                      <a:pt x="138" y="126"/>
                    </a:cubicBezTo>
                    <a:cubicBezTo>
                      <a:pt x="138" y="127"/>
                      <a:pt x="138" y="127"/>
                      <a:pt x="138" y="127"/>
                    </a:cubicBezTo>
                    <a:cubicBezTo>
                      <a:pt x="140" y="128"/>
                      <a:pt x="140" y="128"/>
                      <a:pt x="140" y="128"/>
                    </a:cubicBezTo>
                    <a:cubicBezTo>
                      <a:pt x="140" y="128"/>
                      <a:pt x="141" y="129"/>
                      <a:pt x="141" y="129"/>
                    </a:cubicBezTo>
                    <a:cubicBezTo>
                      <a:pt x="141" y="129"/>
                      <a:pt x="141" y="128"/>
                      <a:pt x="141" y="128"/>
                    </a:cubicBezTo>
                    <a:cubicBezTo>
                      <a:pt x="142" y="128"/>
                      <a:pt x="142" y="128"/>
                      <a:pt x="142" y="128"/>
                    </a:cubicBezTo>
                    <a:cubicBezTo>
                      <a:pt x="144" y="127"/>
                      <a:pt x="144" y="127"/>
                      <a:pt x="144" y="127"/>
                    </a:cubicBezTo>
                    <a:cubicBezTo>
                      <a:pt x="144" y="127"/>
                      <a:pt x="144" y="127"/>
                      <a:pt x="144" y="127"/>
                    </a:cubicBezTo>
                    <a:cubicBezTo>
                      <a:pt x="145" y="127"/>
                      <a:pt x="145" y="127"/>
                      <a:pt x="145" y="127"/>
                    </a:cubicBezTo>
                    <a:cubicBezTo>
                      <a:pt x="145" y="126"/>
                      <a:pt x="145" y="126"/>
                      <a:pt x="145" y="126"/>
                    </a:cubicBezTo>
                    <a:cubicBezTo>
                      <a:pt x="146" y="126"/>
                      <a:pt x="146" y="125"/>
                      <a:pt x="146" y="125"/>
                    </a:cubicBezTo>
                    <a:cubicBezTo>
                      <a:pt x="146" y="125"/>
                      <a:pt x="146" y="125"/>
                      <a:pt x="147" y="125"/>
                    </a:cubicBezTo>
                    <a:cubicBezTo>
                      <a:pt x="147" y="125"/>
                      <a:pt x="147" y="125"/>
                      <a:pt x="148" y="124"/>
                    </a:cubicBezTo>
                    <a:cubicBezTo>
                      <a:pt x="148" y="124"/>
                      <a:pt x="148" y="124"/>
                      <a:pt x="148" y="124"/>
                    </a:cubicBezTo>
                    <a:cubicBezTo>
                      <a:pt x="149" y="124"/>
                      <a:pt x="149" y="124"/>
                      <a:pt x="150" y="123"/>
                    </a:cubicBezTo>
                    <a:cubicBezTo>
                      <a:pt x="150" y="123"/>
                      <a:pt x="151" y="123"/>
                      <a:pt x="151" y="123"/>
                    </a:cubicBezTo>
                    <a:cubicBezTo>
                      <a:pt x="152" y="123"/>
                      <a:pt x="154" y="123"/>
                      <a:pt x="155" y="123"/>
                    </a:cubicBezTo>
                    <a:cubicBezTo>
                      <a:pt x="155" y="123"/>
                      <a:pt x="155" y="123"/>
                      <a:pt x="155" y="123"/>
                    </a:cubicBezTo>
                    <a:cubicBezTo>
                      <a:pt x="157" y="121"/>
                      <a:pt x="157" y="121"/>
                      <a:pt x="157" y="121"/>
                    </a:cubicBezTo>
                    <a:cubicBezTo>
                      <a:pt x="157" y="118"/>
                      <a:pt x="157" y="118"/>
                      <a:pt x="157" y="118"/>
                    </a:cubicBezTo>
                    <a:cubicBezTo>
                      <a:pt x="158" y="116"/>
                      <a:pt x="158" y="116"/>
                      <a:pt x="158" y="116"/>
                    </a:cubicBezTo>
                    <a:cubicBezTo>
                      <a:pt x="159" y="112"/>
                      <a:pt x="159" y="112"/>
                      <a:pt x="159" y="112"/>
                    </a:cubicBezTo>
                    <a:cubicBezTo>
                      <a:pt x="160" y="111"/>
                      <a:pt x="160" y="111"/>
                      <a:pt x="160" y="111"/>
                    </a:cubicBezTo>
                    <a:cubicBezTo>
                      <a:pt x="161" y="109"/>
                      <a:pt x="161" y="109"/>
                      <a:pt x="161" y="109"/>
                    </a:cubicBezTo>
                    <a:cubicBezTo>
                      <a:pt x="161" y="107"/>
                      <a:pt x="161" y="107"/>
                      <a:pt x="161" y="107"/>
                    </a:cubicBezTo>
                    <a:cubicBezTo>
                      <a:pt x="163" y="105"/>
                      <a:pt x="163" y="105"/>
                      <a:pt x="163" y="105"/>
                    </a:cubicBezTo>
                    <a:cubicBezTo>
                      <a:pt x="163" y="102"/>
                      <a:pt x="163" y="102"/>
                      <a:pt x="163" y="102"/>
                    </a:cubicBezTo>
                    <a:cubicBezTo>
                      <a:pt x="165" y="99"/>
                      <a:pt x="165" y="99"/>
                      <a:pt x="165" y="99"/>
                    </a:cubicBezTo>
                    <a:cubicBezTo>
                      <a:pt x="168" y="97"/>
                      <a:pt x="168" y="97"/>
                      <a:pt x="168" y="97"/>
                    </a:cubicBezTo>
                    <a:cubicBezTo>
                      <a:pt x="168" y="97"/>
                      <a:pt x="168" y="95"/>
                      <a:pt x="168" y="94"/>
                    </a:cubicBezTo>
                    <a:cubicBezTo>
                      <a:pt x="168" y="93"/>
                      <a:pt x="170" y="92"/>
                      <a:pt x="170" y="92"/>
                    </a:cubicBezTo>
                    <a:cubicBezTo>
                      <a:pt x="170" y="92"/>
                      <a:pt x="170" y="89"/>
                      <a:pt x="170" y="88"/>
                    </a:cubicBezTo>
                    <a:cubicBezTo>
                      <a:pt x="170" y="88"/>
                      <a:pt x="171" y="86"/>
                      <a:pt x="171" y="85"/>
                    </a:cubicBezTo>
                    <a:cubicBezTo>
                      <a:pt x="171" y="85"/>
                      <a:pt x="171" y="83"/>
                      <a:pt x="171" y="83"/>
                    </a:cubicBezTo>
                    <a:cubicBezTo>
                      <a:pt x="171" y="83"/>
                      <a:pt x="172" y="80"/>
                      <a:pt x="172" y="80"/>
                    </a:cubicBezTo>
                    <a:cubicBezTo>
                      <a:pt x="173" y="80"/>
                      <a:pt x="173" y="78"/>
                      <a:pt x="173" y="78"/>
                    </a:cubicBezTo>
                    <a:cubicBezTo>
                      <a:pt x="172" y="76"/>
                      <a:pt x="172" y="76"/>
                      <a:pt x="172" y="76"/>
                    </a:cubicBezTo>
                    <a:lnTo>
                      <a:pt x="17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1192" name="Freeform 204"/>
              <p:cNvSpPr>
                <a:spLocks/>
              </p:cNvSpPr>
              <p:nvPr/>
            </p:nvSpPr>
            <p:spPr bwMode="auto">
              <a:xfrm>
                <a:off x="1164" y="1688"/>
                <a:ext cx="1" cy="1"/>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grpSp>
        <p:grpSp>
          <p:nvGrpSpPr>
            <p:cNvPr id="695" name="Group 406"/>
            <p:cNvGrpSpPr>
              <a:grpSpLocks/>
            </p:cNvGrpSpPr>
            <p:nvPr/>
          </p:nvGrpSpPr>
          <p:grpSpPr bwMode="auto">
            <a:xfrm>
              <a:off x="584200" y="2149475"/>
              <a:ext cx="1392238" cy="614362"/>
              <a:chOff x="368" y="1354"/>
              <a:chExt cx="877" cy="387"/>
            </a:xfrm>
            <a:grpFill/>
          </p:grpSpPr>
          <p:sp>
            <p:nvSpPr>
              <p:cNvPr id="793" name="Freeform 206"/>
              <p:cNvSpPr>
                <a:spLocks/>
              </p:cNvSpPr>
              <p:nvPr/>
            </p:nvSpPr>
            <p:spPr bwMode="auto">
              <a:xfrm>
                <a:off x="1158" y="1691"/>
                <a:ext cx="1" cy="1"/>
              </a:xfrm>
              <a:custGeom>
                <a:avLst/>
                <a:gdLst>
                  <a:gd name="T0" fmla="*/ 0 w 1"/>
                  <a:gd name="T1" fmla="*/ 0 h 1"/>
                  <a:gd name="T2" fmla="*/ 0 w 1"/>
                  <a:gd name="T3" fmla="*/ 0 h 1"/>
                  <a:gd name="T4" fmla="*/ 1 w 1"/>
                  <a:gd name="T5" fmla="*/ 1 h 1"/>
                  <a:gd name="T6" fmla="*/ 1 w 1"/>
                  <a:gd name="T7" fmla="*/ 0 h 1"/>
                  <a:gd name="T8" fmla="*/ 1 w 1"/>
                  <a:gd name="T9" fmla="*/ 0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lnTo>
                      <a:pt x="0" y="0"/>
                    </a:lnTo>
                    <a:lnTo>
                      <a:pt x="1" y="1"/>
                    </a:lnTo>
                    <a:lnTo>
                      <a:pt x="1"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94" name="Freeform 207"/>
              <p:cNvSpPr>
                <a:spLocks/>
              </p:cNvSpPr>
              <p:nvPr/>
            </p:nvSpPr>
            <p:spPr bwMode="auto">
              <a:xfrm>
                <a:off x="1140" y="1678"/>
                <a:ext cx="3" cy="2"/>
              </a:xfrm>
              <a:custGeom>
                <a:avLst/>
                <a:gdLst>
                  <a:gd name="T0" fmla="*/ 4 w 6"/>
                  <a:gd name="T1" fmla="*/ 1 h 3"/>
                  <a:gd name="T2" fmla="*/ 4 w 6"/>
                  <a:gd name="T3" fmla="*/ 1 h 3"/>
                  <a:gd name="T4" fmla="*/ 2 w 6"/>
                  <a:gd name="T5" fmla="*/ 1 h 3"/>
                  <a:gd name="T6" fmla="*/ 0 w 6"/>
                  <a:gd name="T7" fmla="*/ 2 h 3"/>
                  <a:gd name="T8" fmla="*/ 1 w 6"/>
                  <a:gd name="T9" fmla="*/ 2 h 3"/>
                  <a:gd name="T10" fmla="*/ 1 w 6"/>
                  <a:gd name="T11" fmla="*/ 3 h 3"/>
                  <a:gd name="T12" fmla="*/ 4 w 6"/>
                  <a:gd name="T13" fmla="*/ 3 h 3"/>
                  <a:gd name="T14" fmla="*/ 5 w 6"/>
                  <a:gd name="T15" fmla="*/ 2 h 3"/>
                  <a:gd name="T16" fmla="*/ 5 w 6"/>
                  <a:gd name="T17" fmla="*/ 2 h 3"/>
                  <a:gd name="T18" fmla="*/ 6 w 6"/>
                  <a:gd name="T19" fmla="*/ 2 h 3"/>
                  <a:gd name="T20" fmla="*/ 6 w 6"/>
                  <a:gd name="T21" fmla="*/ 1 h 3"/>
                  <a:gd name="T22" fmla="*/ 4 w 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1"/>
                    </a:moveTo>
                    <a:cubicBezTo>
                      <a:pt x="4" y="1"/>
                      <a:pt x="4" y="1"/>
                      <a:pt x="4" y="1"/>
                    </a:cubicBezTo>
                    <a:cubicBezTo>
                      <a:pt x="4" y="1"/>
                      <a:pt x="3" y="0"/>
                      <a:pt x="2" y="1"/>
                    </a:cubicBezTo>
                    <a:cubicBezTo>
                      <a:pt x="1" y="1"/>
                      <a:pt x="0" y="2"/>
                      <a:pt x="0" y="2"/>
                    </a:cubicBezTo>
                    <a:cubicBezTo>
                      <a:pt x="1" y="2"/>
                      <a:pt x="1" y="2"/>
                      <a:pt x="1" y="2"/>
                    </a:cubicBezTo>
                    <a:cubicBezTo>
                      <a:pt x="1" y="3"/>
                      <a:pt x="1" y="3"/>
                      <a:pt x="1" y="3"/>
                    </a:cubicBezTo>
                    <a:cubicBezTo>
                      <a:pt x="4" y="3"/>
                      <a:pt x="4" y="3"/>
                      <a:pt x="4" y="3"/>
                    </a:cubicBezTo>
                    <a:cubicBezTo>
                      <a:pt x="5" y="2"/>
                      <a:pt x="5" y="2"/>
                      <a:pt x="5" y="2"/>
                    </a:cubicBezTo>
                    <a:cubicBezTo>
                      <a:pt x="5" y="2"/>
                      <a:pt x="5" y="2"/>
                      <a:pt x="5" y="2"/>
                    </a:cubicBezTo>
                    <a:cubicBezTo>
                      <a:pt x="6" y="2"/>
                      <a:pt x="6" y="2"/>
                      <a:pt x="6" y="2"/>
                    </a:cubicBezTo>
                    <a:cubicBezTo>
                      <a:pt x="6" y="1"/>
                      <a:pt x="6" y="1"/>
                      <a:pt x="6"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95" name="Freeform 208"/>
              <p:cNvSpPr>
                <a:spLocks/>
              </p:cNvSpPr>
              <p:nvPr/>
            </p:nvSpPr>
            <p:spPr bwMode="auto">
              <a:xfrm>
                <a:off x="1161" y="1694"/>
                <a:ext cx="8" cy="8"/>
              </a:xfrm>
              <a:custGeom>
                <a:avLst/>
                <a:gdLst>
                  <a:gd name="T0" fmla="*/ 15 w 15"/>
                  <a:gd name="T1" fmla="*/ 6 h 15"/>
                  <a:gd name="T2" fmla="*/ 15 w 15"/>
                  <a:gd name="T3" fmla="*/ 3 h 15"/>
                  <a:gd name="T4" fmla="*/ 15 w 15"/>
                  <a:gd name="T5" fmla="*/ 1 h 15"/>
                  <a:gd name="T6" fmla="*/ 14 w 15"/>
                  <a:gd name="T7" fmla="*/ 0 h 15"/>
                  <a:gd name="T8" fmla="*/ 11 w 15"/>
                  <a:gd name="T9" fmla="*/ 1 h 15"/>
                  <a:gd name="T10" fmla="*/ 9 w 15"/>
                  <a:gd name="T11" fmla="*/ 2 h 15"/>
                  <a:gd name="T12" fmla="*/ 8 w 15"/>
                  <a:gd name="T13" fmla="*/ 2 h 15"/>
                  <a:gd name="T14" fmla="*/ 6 w 15"/>
                  <a:gd name="T15" fmla="*/ 2 h 15"/>
                  <a:gd name="T16" fmla="*/ 2 w 15"/>
                  <a:gd name="T17" fmla="*/ 1 h 15"/>
                  <a:gd name="T18" fmla="*/ 1 w 15"/>
                  <a:gd name="T19" fmla="*/ 0 h 15"/>
                  <a:gd name="T20" fmla="*/ 0 w 15"/>
                  <a:gd name="T21" fmla="*/ 0 h 15"/>
                  <a:gd name="T22" fmla="*/ 0 w 15"/>
                  <a:gd name="T23" fmla="*/ 2 h 15"/>
                  <a:gd name="T24" fmla="*/ 0 w 15"/>
                  <a:gd name="T25" fmla="*/ 3 h 15"/>
                  <a:gd name="T26" fmla="*/ 1 w 15"/>
                  <a:gd name="T27" fmla="*/ 5 h 15"/>
                  <a:gd name="T28" fmla="*/ 1 w 15"/>
                  <a:gd name="T29" fmla="*/ 5 h 15"/>
                  <a:gd name="T30" fmla="*/ 2 w 15"/>
                  <a:gd name="T31" fmla="*/ 6 h 15"/>
                  <a:gd name="T32" fmla="*/ 2 w 15"/>
                  <a:gd name="T33" fmla="*/ 7 h 15"/>
                  <a:gd name="T34" fmla="*/ 3 w 15"/>
                  <a:gd name="T35" fmla="*/ 7 h 15"/>
                  <a:gd name="T36" fmla="*/ 3 w 15"/>
                  <a:gd name="T37" fmla="*/ 9 h 15"/>
                  <a:gd name="T38" fmla="*/ 2 w 15"/>
                  <a:gd name="T39" fmla="*/ 9 h 15"/>
                  <a:gd name="T40" fmla="*/ 3 w 15"/>
                  <a:gd name="T41" fmla="*/ 11 h 15"/>
                  <a:gd name="T42" fmla="*/ 4 w 15"/>
                  <a:gd name="T43" fmla="*/ 12 h 15"/>
                  <a:gd name="T44" fmla="*/ 4 w 15"/>
                  <a:gd name="T45" fmla="*/ 13 h 15"/>
                  <a:gd name="T46" fmla="*/ 6 w 15"/>
                  <a:gd name="T47" fmla="*/ 13 h 15"/>
                  <a:gd name="T48" fmla="*/ 6 w 15"/>
                  <a:gd name="T49" fmla="*/ 14 h 15"/>
                  <a:gd name="T50" fmla="*/ 8 w 15"/>
                  <a:gd name="T51" fmla="*/ 15 h 15"/>
                  <a:gd name="T52" fmla="*/ 9 w 15"/>
                  <a:gd name="T53" fmla="*/ 13 h 15"/>
                  <a:gd name="T54" fmla="*/ 9 w 15"/>
                  <a:gd name="T55" fmla="*/ 13 h 15"/>
                  <a:gd name="T56" fmla="*/ 11 w 15"/>
                  <a:gd name="T57" fmla="*/ 12 h 15"/>
                  <a:gd name="T58" fmla="*/ 11 w 15"/>
                  <a:gd name="T59" fmla="*/ 10 h 15"/>
                  <a:gd name="T60" fmla="*/ 12 w 15"/>
                  <a:gd name="T61" fmla="*/ 10 h 15"/>
                  <a:gd name="T62" fmla="*/ 13 w 15"/>
                  <a:gd name="T63" fmla="*/ 11 h 15"/>
                  <a:gd name="T64" fmla="*/ 13 w 15"/>
                  <a:gd name="T65" fmla="*/ 12 h 15"/>
                  <a:gd name="T66" fmla="*/ 14 w 15"/>
                  <a:gd name="T67" fmla="*/ 11 h 15"/>
                  <a:gd name="T68" fmla="*/ 13 w 15"/>
                  <a:gd name="T69" fmla="*/ 9 h 15"/>
                  <a:gd name="T70" fmla="*/ 14 w 15"/>
                  <a:gd name="T71" fmla="*/ 8 h 15"/>
                  <a:gd name="T72" fmla="*/ 14 w 15"/>
                  <a:gd name="T73" fmla="*/ 8 h 15"/>
                  <a:gd name="T74" fmla="*/ 15 w 15"/>
                  <a:gd name="T75" fmla="*/ 7 h 15"/>
                  <a:gd name="T76" fmla="*/ 15 w 15"/>
                  <a:gd name="T77" fmla="*/ 7 h 15"/>
                  <a:gd name="T78" fmla="*/ 15 w 1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5">
                    <a:moveTo>
                      <a:pt x="15" y="6"/>
                    </a:moveTo>
                    <a:cubicBezTo>
                      <a:pt x="15" y="6"/>
                      <a:pt x="15" y="6"/>
                      <a:pt x="15" y="6"/>
                    </a:cubicBezTo>
                    <a:cubicBezTo>
                      <a:pt x="15" y="5"/>
                      <a:pt x="15" y="4"/>
                      <a:pt x="15" y="3"/>
                    </a:cubicBezTo>
                    <a:cubicBezTo>
                      <a:pt x="15" y="3"/>
                      <a:pt x="15" y="3"/>
                      <a:pt x="15" y="3"/>
                    </a:cubicBezTo>
                    <a:cubicBezTo>
                      <a:pt x="15" y="2"/>
                      <a:pt x="15" y="2"/>
                      <a:pt x="15" y="2"/>
                    </a:cubicBezTo>
                    <a:cubicBezTo>
                      <a:pt x="15" y="1"/>
                      <a:pt x="15" y="1"/>
                      <a:pt x="15" y="1"/>
                    </a:cubicBezTo>
                    <a:cubicBezTo>
                      <a:pt x="15" y="1"/>
                      <a:pt x="15" y="1"/>
                      <a:pt x="14" y="0"/>
                    </a:cubicBezTo>
                    <a:cubicBezTo>
                      <a:pt x="14" y="0"/>
                      <a:pt x="14" y="0"/>
                      <a:pt x="14" y="0"/>
                    </a:cubicBezTo>
                    <a:cubicBezTo>
                      <a:pt x="13" y="0"/>
                      <a:pt x="13" y="1"/>
                      <a:pt x="13" y="1"/>
                    </a:cubicBezTo>
                    <a:cubicBezTo>
                      <a:pt x="12" y="1"/>
                      <a:pt x="11" y="1"/>
                      <a:pt x="11" y="1"/>
                    </a:cubicBezTo>
                    <a:cubicBezTo>
                      <a:pt x="10" y="1"/>
                      <a:pt x="10" y="1"/>
                      <a:pt x="10" y="1"/>
                    </a:cubicBezTo>
                    <a:cubicBezTo>
                      <a:pt x="10" y="1"/>
                      <a:pt x="9" y="1"/>
                      <a:pt x="9" y="2"/>
                    </a:cubicBezTo>
                    <a:cubicBezTo>
                      <a:pt x="9" y="2"/>
                      <a:pt x="9" y="2"/>
                      <a:pt x="9" y="2"/>
                    </a:cubicBezTo>
                    <a:cubicBezTo>
                      <a:pt x="9" y="2"/>
                      <a:pt x="9" y="2"/>
                      <a:pt x="8" y="2"/>
                    </a:cubicBezTo>
                    <a:cubicBezTo>
                      <a:pt x="8" y="2"/>
                      <a:pt x="8" y="2"/>
                      <a:pt x="8" y="2"/>
                    </a:cubicBezTo>
                    <a:cubicBezTo>
                      <a:pt x="7" y="2"/>
                      <a:pt x="7" y="2"/>
                      <a:pt x="6" y="2"/>
                    </a:cubicBezTo>
                    <a:cubicBezTo>
                      <a:pt x="6" y="2"/>
                      <a:pt x="5" y="2"/>
                      <a:pt x="5" y="2"/>
                    </a:cubicBezTo>
                    <a:cubicBezTo>
                      <a:pt x="4" y="1"/>
                      <a:pt x="3" y="1"/>
                      <a:pt x="2" y="1"/>
                    </a:cubicBezTo>
                    <a:cubicBezTo>
                      <a:pt x="2" y="0"/>
                      <a:pt x="2" y="0"/>
                      <a:pt x="1" y="0"/>
                    </a:cubicBezTo>
                    <a:cubicBezTo>
                      <a:pt x="1" y="0"/>
                      <a:pt x="1" y="0"/>
                      <a:pt x="1" y="0"/>
                    </a:cubicBezTo>
                    <a:cubicBezTo>
                      <a:pt x="0" y="0"/>
                      <a:pt x="0" y="0"/>
                      <a:pt x="0" y="0"/>
                    </a:cubicBezTo>
                    <a:cubicBezTo>
                      <a:pt x="0" y="0"/>
                      <a:pt x="0" y="0"/>
                      <a:pt x="0" y="0"/>
                    </a:cubicBezTo>
                    <a:cubicBezTo>
                      <a:pt x="0" y="1"/>
                      <a:pt x="0" y="1"/>
                      <a:pt x="0" y="1"/>
                    </a:cubicBezTo>
                    <a:cubicBezTo>
                      <a:pt x="0" y="1"/>
                      <a:pt x="0" y="2"/>
                      <a:pt x="0" y="2"/>
                    </a:cubicBezTo>
                    <a:cubicBezTo>
                      <a:pt x="0" y="2"/>
                      <a:pt x="0" y="3"/>
                      <a:pt x="0" y="3"/>
                    </a:cubicBezTo>
                    <a:cubicBezTo>
                      <a:pt x="0" y="3"/>
                      <a:pt x="0" y="3"/>
                      <a:pt x="0" y="3"/>
                    </a:cubicBezTo>
                    <a:cubicBezTo>
                      <a:pt x="0" y="4"/>
                      <a:pt x="0" y="4"/>
                      <a:pt x="0" y="4"/>
                    </a:cubicBezTo>
                    <a:cubicBezTo>
                      <a:pt x="0" y="4"/>
                      <a:pt x="0" y="4"/>
                      <a:pt x="1" y="5"/>
                    </a:cubicBezTo>
                    <a:cubicBezTo>
                      <a:pt x="1" y="5"/>
                      <a:pt x="1" y="5"/>
                      <a:pt x="1" y="5"/>
                    </a:cubicBezTo>
                    <a:cubicBezTo>
                      <a:pt x="1" y="5"/>
                      <a:pt x="1" y="5"/>
                      <a:pt x="1" y="5"/>
                    </a:cubicBezTo>
                    <a:cubicBezTo>
                      <a:pt x="1" y="5"/>
                      <a:pt x="1" y="5"/>
                      <a:pt x="1" y="5"/>
                    </a:cubicBezTo>
                    <a:cubicBezTo>
                      <a:pt x="1" y="5"/>
                      <a:pt x="1" y="5"/>
                      <a:pt x="2" y="6"/>
                    </a:cubicBezTo>
                    <a:cubicBezTo>
                      <a:pt x="2" y="6"/>
                      <a:pt x="2" y="6"/>
                      <a:pt x="2" y="6"/>
                    </a:cubicBezTo>
                    <a:cubicBezTo>
                      <a:pt x="2" y="6"/>
                      <a:pt x="2" y="7"/>
                      <a:pt x="2" y="7"/>
                    </a:cubicBezTo>
                    <a:cubicBezTo>
                      <a:pt x="2" y="7"/>
                      <a:pt x="2" y="7"/>
                      <a:pt x="2" y="7"/>
                    </a:cubicBezTo>
                    <a:cubicBezTo>
                      <a:pt x="2" y="7"/>
                      <a:pt x="3" y="7"/>
                      <a:pt x="3" y="7"/>
                    </a:cubicBezTo>
                    <a:cubicBezTo>
                      <a:pt x="3" y="8"/>
                      <a:pt x="3" y="8"/>
                      <a:pt x="3" y="8"/>
                    </a:cubicBezTo>
                    <a:cubicBezTo>
                      <a:pt x="3" y="8"/>
                      <a:pt x="3" y="8"/>
                      <a:pt x="3" y="9"/>
                    </a:cubicBezTo>
                    <a:cubicBezTo>
                      <a:pt x="3" y="9"/>
                      <a:pt x="2" y="8"/>
                      <a:pt x="2" y="9"/>
                    </a:cubicBezTo>
                    <a:cubicBezTo>
                      <a:pt x="2" y="9"/>
                      <a:pt x="2" y="9"/>
                      <a:pt x="2" y="9"/>
                    </a:cubicBezTo>
                    <a:cubicBezTo>
                      <a:pt x="2" y="10"/>
                      <a:pt x="3" y="10"/>
                      <a:pt x="3" y="11"/>
                    </a:cubicBezTo>
                    <a:cubicBezTo>
                      <a:pt x="3" y="11"/>
                      <a:pt x="3" y="11"/>
                      <a:pt x="3" y="11"/>
                    </a:cubicBezTo>
                    <a:cubicBezTo>
                      <a:pt x="3" y="11"/>
                      <a:pt x="3" y="11"/>
                      <a:pt x="3" y="12"/>
                    </a:cubicBezTo>
                    <a:cubicBezTo>
                      <a:pt x="3" y="12"/>
                      <a:pt x="3" y="12"/>
                      <a:pt x="4" y="12"/>
                    </a:cubicBezTo>
                    <a:cubicBezTo>
                      <a:pt x="4" y="12"/>
                      <a:pt x="4" y="13"/>
                      <a:pt x="4" y="13"/>
                    </a:cubicBezTo>
                    <a:cubicBezTo>
                      <a:pt x="4" y="13"/>
                      <a:pt x="4" y="13"/>
                      <a:pt x="4" y="13"/>
                    </a:cubicBezTo>
                    <a:cubicBezTo>
                      <a:pt x="5" y="13"/>
                      <a:pt x="5" y="13"/>
                      <a:pt x="5" y="13"/>
                    </a:cubicBezTo>
                    <a:cubicBezTo>
                      <a:pt x="5" y="13"/>
                      <a:pt x="5" y="13"/>
                      <a:pt x="6" y="13"/>
                    </a:cubicBezTo>
                    <a:cubicBezTo>
                      <a:pt x="6" y="13"/>
                      <a:pt x="5" y="14"/>
                      <a:pt x="6" y="14"/>
                    </a:cubicBezTo>
                    <a:cubicBezTo>
                      <a:pt x="6" y="14"/>
                      <a:pt x="6" y="14"/>
                      <a:pt x="6" y="14"/>
                    </a:cubicBezTo>
                    <a:cubicBezTo>
                      <a:pt x="7" y="14"/>
                      <a:pt x="7" y="14"/>
                      <a:pt x="7" y="14"/>
                    </a:cubicBezTo>
                    <a:cubicBezTo>
                      <a:pt x="7" y="14"/>
                      <a:pt x="8" y="14"/>
                      <a:pt x="8" y="15"/>
                    </a:cubicBezTo>
                    <a:cubicBezTo>
                      <a:pt x="8" y="15"/>
                      <a:pt x="9" y="15"/>
                      <a:pt x="9" y="15"/>
                    </a:cubicBezTo>
                    <a:cubicBezTo>
                      <a:pt x="9" y="14"/>
                      <a:pt x="9" y="14"/>
                      <a:pt x="9" y="13"/>
                    </a:cubicBezTo>
                    <a:cubicBezTo>
                      <a:pt x="9" y="13"/>
                      <a:pt x="9" y="13"/>
                      <a:pt x="9" y="13"/>
                    </a:cubicBezTo>
                    <a:cubicBezTo>
                      <a:pt x="9" y="13"/>
                      <a:pt x="9" y="13"/>
                      <a:pt x="9" y="13"/>
                    </a:cubicBezTo>
                    <a:cubicBezTo>
                      <a:pt x="9" y="12"/>
                      <a:pt x="10" y="12"/>
                      <a:pt x="10" y="12"/>
                    </a:cubicBezTo>
                    <a:cubicBezTo>
                      <a:pt x="10" y="12"/>
                      <a:pt x="11" y="12"/>
                      <a:pt x="11" y="12"/>
                    </a:cubicBezTo>
                    <a:cubicBezTo>
                      <a:pt x="11" y="12"/>
                      <a:pt x="11" y="11"/>
                      <a:pt x="11" y="11"/>
                    </a:cubicBezTo>
                    <a:cubicBezTo>
                      <a:pt x="11" y="11"/>
                      <a:pt x="10" y="11"/>
                      <a:pt x="11" y="10"/>
                    </a:cubicBezTo>
                    <a:cubicBezTo>
                      <a:pt x="11" y="10"/>
                      <a:pt x="11" y="10"/>
                      <a:pt x="11" y="10"/>
                    </a:cubicBezTo>
                    <a:cubicBezTo>
                      <a:pt x="12" y="10"/>
                      <a:pt x="12" y="10"/>
                      <a:pt x="12" y="10"/>
                    </a:cubicBezTo>
                    <a:cubicBezTo>
                      <a:pt x="12" y="11"/>
                      <a:pt x="13" y="11"/>
                      <a:pt x="13" y="11"/>
                    </a:cubicBezTo>
                    <a:cubicBezTo>
                      <a:pt x="13" y="11"/>
                      <a:pt x="13" y="11"/>
                      <a:pt x="13" y="11"/>
                    </a:cubicBezTo>
                    <a:cubicBezTo>
                      <a:pt x="13" y="11"/>
                      <a:pt x="13" y="11"/>
                      <a:pt x="13" y="12"/>
                    </a:cubicBezTo>
                    <a:cubicBezTo>
                      <a:pt x="13" y="12"/>
                      <a:pt x="13" y="12"/>
                      <a:pt x="13" y="12"/>
                    </a:cubicBezTo>
                    <a:cubicBezTo>
                      <a:pt x="13" y="12"/>
                      <a:pt x="13" y="12"/>
                      <a:pt x="14" y="12"/>
                    </a:cubicBezTo>
                    <a:cubicBezTo>
                      <a:pt x="14" y="12"/>
                      <a:pt x="14" y="11"/>
                      <a:pt x="14" y="11"/>
                    </a:cubicBezTo>
                    <a:cubicBezTo>
                      <a:pt x="14" y="11"/>
                      <a:pt x="14" y="10"/>
                      <a:pt x="14" y="10"/>
                    </a:cubicBezTo>
                    <a:cubicBezTo>
                      <a:pt x="14" y="10"/>
                      <a:pt x="13" y="10"/>
                      <a:pt x="13" y="9"/>
                    </a:cubicBezTo>
                    <a:cubicBezTo>
                      <a:pt x="13" y="9"/>
                      <a:pt x="13" y="9"/>
                      <a:pt x="13" y="8"/>
                    </a:cubicBezTo>
                    <a:cubicBezTo>
                      <a:pt x="13" y="8"/>
                      <a:pt x="14" y="8"/>
                      <a:pt x="14" y="8"/>
                    </a:cubicBezTo>
                    <a:cubicBezTo>
                      <a:pt x="14" y="8"/>
                      <a:pt x="14" y="8"/>
                      <a:pt x="14" y="8"/>
                    </a:cubicBezTo>
                    <a:cubicBezTo>
                      <a:pt x="14" y="8"/>
                      <a:pt x="14" y="8"/>
                      <a:pt x="14" y="8"/>
                    </a:cubicBezTo>
                    <a:cubicBezTo>
                      <a:pt x="14" y="7"/>
                      <a:pt x="14" y="7"/>
                      <a:pt x="14" y="7"/>
                    </a:cubicBezTo>
                    <a:cubicBezTo>
                      <a:pt x="14" y="7"/>
                      <a:pt x="14" y="7"/>
                      <a:pt x="15" y="7"/>
                    </a:cubicBezTo>
                    <a:cubicBezTo>
                      <a:pt x="15" y="7"/>
                      <a:pt x="15" y="7"/>
                      <a:pt x="15" y="7"/>
                    </a:cubicBezTo>
                    <a:cubicBezTo>
                      <a:pt x="15" y="7"/>
                      <a:pt x="15" y="7"/>
                      <a:pt x="15" y="7"/>
                    </a:cubicBezTo>
                    <a:cubicBezTo>
                      <a:pt x="15" y="7"/>
                      <a:pt x="15" y="7"/>
                      <a:pt x="15" y="7"/>
                    </a:cubicBezTo>
                    <a:cubicBezTo>
                      <a:pt x="15" y="7"/>
                      <a:pt x="15" y="6"/>
                      <a:pt x="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96" name="Freeform 209"/>
              <p:cNvSpPr>
                <a:spLocks/>
              </p:cNvSpPr>
              <p:nvPr/>
            </p:nvSpPr>
            <p:spPr bwMode="auto">
              <a:xfrm>
                <a:off x="1168" y="1691"/>
                <a:ext cx="1" cy="1"/>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0 h 1"/>
                  <a:gd name="T12" fmla="*/ 0 w 1"/>
                  <a:gd name="T13" fmla="*/ 0 h 1"/>
                  <a:gd name="T14" fmla="*/ 0 w 1"/>
                  <a:gd name="T15" fmla="*/ 0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lnTo>
                      <a:pt x="1" y="1"/>
                    </a:lnTo>
                    <a:lnTo>
                      <a:pt x="1" y="1"/>
                    </a:lnTo>
                    <a:lnTo>
                      <a:pt x="1" y="0"/>
                    </a:lnTo>
                    <a:lnTo>
                      <a:pt x="0" y="0"/>
                    </a:lnTo>
                    <a:lnTo>
                      <a:pt x="0" y="0"/>
                    </a:lnTo>
                    <a:lnTo>
                      <a:pt x="0" y="0"/>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97" name="Rectangle 210"/>
              <p:cNvSpPr>
                <a:spLocks noChangeArrowheads="1"/>
              </p:cNvSpPr>
              <p:nvPr/>
            </p:nvSpPr>
            <p:spPr bwMode="auto">
              <a:xfrm>
                <a:off x="1169" y="169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98" name="Freeform 211"/>
              <p:cNvSpPr>
                <a:spLocks/>
              </p:cNvSpPr>
              <p:nvPr/>
            </p:nvSpPr>
            <p:spPr bwMode="auto">
              <a:xfrm>
                <a:off x="1166" y="1701"/>
                <a:ext cx="1" cy="1"/>
              </a:xfrm>
              <a:custGeom>
                <a:avLst/>
                <a:gdLst>
                  <a:gd name="T0" fmla="*/ 0 w 1"/>
                  <a:gd name="T1" fmla="*/ 0 h 1"/>
                  <a:gd name="T2" fmla="*/ 1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99" name="Freeform 212"/>
              <p:cNvSpPr>
                <a:spLocks/>
              </p:cNvSpPr>
              <p:nvPr/>
            </p:nvSpPr>
            <p:spPr bwMode="auto">
              <a:xfrm>
                <a:off x="1231" y="1675"/>
                <a:ext cx="14" cy="21"/>
              </a:xfrm>
              <a:custGeom>
                <a:avLst/>
                <a:gdLst>
                  <a:gd name="T0" fmla="*/ 22 w 24"/>
                  <a:gd name="T1" fmla="*/ 16 h 35"/>
                  <a:gd name="T2" fmla="*/ 21 w 24"/>
                  <a:gd name="T3" fmla="*/ 17 h 35"/>
                  <a:gd name="T4" fmla="*/ 20 w 24"/>
                  <a:gd name="T5" fmla="*/ 17 h 35"/>
                  <a:gd name="T6" fmla="*/ 18 w 24"/>
                  <a:gd name="T7" fmla="*/ 17 h 35"/>
                  <a:gd name="T8" fmla="*/ 16 w 24"/>
                  <a:gd name="T9" fmla="*/ 16 h 35"/>
                  <a:gd name="T10" fmla="*/ 15 w 24"/>
                  <a:gd name="T11" fmla="*/ 16 h 35"/>
                  <a:gd name="T12" fmla="*/ 14 w 24"/>
                  <a:gd name="T13" fmla="*/ 16 h 35"/>
                  <a:gd name="T14" fmla="*/ 14 w 24"/>
                  <a:gd name="T15" fmla="*/ 14 h 35"/>
                  <a:gd name="T16" fmla="*/ 13 w 24"/>
                  <a:gd name="T17" fmla="*/ 13 h 35"/>
                  <a:gd name="T18" fmla="*/ 13 w 24"/>
                  <a:gd name="T19" fmla="*/ 11 h 35"/>
                  <a:gd name="T20" fmla="*/ 12 w 24"/>
                  <a:gd name="T21" fmla="*/ 12 h 35"/>
                  <a:gd name="T22" fmla="*/ 11 w 24"/>
                  <a:gd name="T23" fmla="*/ 13 h 35"/>
                  <a:gd name="T24" fmla="*/ 9 w 24"/>
                  <a:gd name="T25" fmla="*/ 11 h 35"/>
                  <a:gd name="T26" fmla="*/ 9 w 24"/>
                  <a:gd name="T27" fmla="*/ 9 h 35"/>
                  <a:gd name="T28" fmla="*/ 7 w 24"/>
                  <a:gd name="T29" fmla="*/ 7 h 35"/>
                  <a:gd name="T30" fmla="*/ 8 w 24"/>
                  <a:gd name="T31" fmla="*/ 6 h 35"/>
                  <a:gd name="T32" fmla="*/ 6 w 24"/>
                  <a:gd name="T33" fmla="*/ 4 h 35"/>
                  <a:gd name="T34" fmla="*/ 6 w 24"/>
                  <a:gd name="T35" fmla="*/ 4 h 35"/>
                  <a:gd name="T36" fmla="*/ 4 w 24"/>
                  <a:gd name="T37" fmla="*/ 3 h 35"/>
                  <a:gd name="T38" fmla="*/ 2 w 24"/>
                  <a:gd name="T39" fmla="*/ 2 h 35"/>
                  <a:gd name="T40" fmla="*/ 0 w 24"/>
                  <a:gd name="T41" fmla="*/ 0 h 35"/>
                  <a:gd name="T42" fmla="*/ 1 w 24"/>
                  <a:gd name="T43" fmla="*/ 2 h 35"/>
                  <a:gd name="T44" fmla="*/ 2 w 24"/>
                  <a:gd name="T45" fmla="*/ 2 h 35"/>
                  <a:gd name="T46" fmla="*/ 2 w 24"/>
                  <a:gd name="T47" fmla="*/ 4 h 35"/>
                  <a:gd name="T48" fmla="*/ 3 w 24"/>
                  <a:gd name="T49" fmla="*/ 5 h 35"/>
                  <a:gd name="T50" fmla="*/ 3 w 24"/>
                  <a:gd name="T51" fmla="*/ 6 h 35"/>
                  <a:gd name="T52" fmla="*/ 4 w 24"/>
                  <a:gd name="T53" fmla="*/ 7 h 35"/>
                  <a:gd name="T54" fmla="*/ 4 w 24"/>
                  <a:gd name="T55" fmla="*/ 7 h 35"/>
                  <a:gd name="T56" fmla="*/ 5 w 24"/>
                  <a:gd name="T57" fmla="*/ 8 h 35"/>
                  <a:gd name="T58" fmla="*/ 7 w 24"/>
                  <a:gd name="T59" fmla="*/ 10 h 35"/>
                  <a:gd name="T60" fmla="*/ 7 w 24"/>
                  <a:gd name="T61" fmla="*/ 11 h 35"/>
                  <a:gd name="T62" fmla="*/ 8 w 24"/>
                  <a:gd name="T63" fmla="*/ 12 h 35"/>
                  <a:gd name="T64" fmla="*/ 9 w 24"/>
                  <a:gd name="T65" fmla="*/ 14 h 35"/>
                  <a:gd name="T66" fmla="*/ 9 w 24"/>
                  <a:gd name="T67" fmla="*/ 15 h 35"/>
                  <a:gd name="T68" fmla="*/ 9 w 24"/>
                  <a:gd name="T69" fmla="*/ 17 h 35"/>
                  <a:gd name="T70" fmla="*/ 8 w 24"/>
                  <a:gd name="T71" fmla="*/ 19 h 35"/>
                  <a:gd name="T72" fmla="*/ 7 w 24"/>
                  <a:gd name="T73" fmla="*/ 22 h 35"/>
                  <a:gd name="T74" fmla="*/ 4 w 24"/>
                  <a:gd name="T75" fmla="*/ 23 h 35"/>
                  <a:gd name="T76" fmla="*/ 5 w 24"/>
                  <a:gd name="T77" fmla="*/ 25 h 35"/>
                  <a:gd name="T78" fmla="*/ 6 w 24"/>
                  <a:gd name="T79" fmla="*/ 25 h 35"/>
                  <a:gd name="T80" fmla="*/ 7 w 24"/>
                  <a:gd name="T81" fmla="*/ 26 h 35"/>
                  <a:gd name="T82" fmla="*/ 9 w 24"/>
                  <a:gd name="T83" fmla="*/ 26 h 35"/>
                  <a:gd name="T84" fmla="*/ 10 w 24"/>
                  <a:gd name="T85" fmla="*/ 28 h 35"/>
                  <a:gd name="T86" fmla="*/ 10 w 24"/>
                  <a:gd name="T87" fmla="*/ 31 h 35"/>
                  <a:gd name="T88" fmla="*/ 9 w 24"/>
                  <a:gd name="T89" fmla="*/ 34 h 35"/>
                  <a:gd name="T90" fmla="*/ 10 w 24"/>
                  <a:gd name="T91" fmla="*/ 34 h 35"/>
                  <a:gd name="T92" fmla="*/ 10 w 24"/>
                  <a:gd name="T93" fmla="*/ 35 h 35"/>
                  <a:gd name="T94" fmla="*/ 12 w 24"/>
                  <a:gd name="T95" fmla="*/ 35 h 35"/>
                  <a:gd name="T96" fmla="*/ 13 w 24"/>
                  <a:gd name="T97" fmla="*/ 34 h 35"/>
                  <a:gd name="T98" fmla="*/ 14 w 24"/>
                  <a:gd name="T99" fmla="*/ 33 h 35"/>
                  <a:gd name="T100" fmla="*/ 15 w 24"/>
                  <a:gd name="T101" fmla="*/ 32 h 35"/>
                  <a:gd name="T102" fmla="*/ 15 w 24"/>
                  <a:gd name="T103" fmla="*/ 31 h 35"/>
                  <a:gd name="T104" fmla="*/ 16 w 24"/>
                  <a:gd name="T105" fmla="*/ 30 h 35"/>
                  <a:gd name="T106" fmla="*/ 17 w 24"/>
                  <a:gd name="T107" fmla="*/ 29 h 35"/>
                  <a:gd name="T108" fmla="*/ 17 w 24"/>
                  <a:gd name="T109" fmla="*/ 28 h 35"/>
                  <a:gd name="T110" fmla="*/ 18 w 24"/>
                  <a:gd name="T111" fmla="*/ 26 h 35"/>
                  <a:gd name="T112" fmla="*/ 18 w 24"/>
                  <a:gd name="T113" fmla="*/ 25 h 35"/>
                  <a:gd name="T114" fmla="*/ 19 w 24"/>
                  <a:gd name="T115" fmla="*/ 23 h 35"/>
                  <a:gd name="T116" fmla="*/ 22 w 24"/>
                  <a:gd name="T117" fmla="*/ 22 h 35"/>
                  <a:gd name="T118" fmla="*/ 22 w 24"/>
                  <a:gd name="T119" fmla="*/ 21 h 35"/>
                  <a:gd name="T120" fmla="*/ 23 w 24"/>
                  <a:gd name="T121" fmla="*/ 19 h 35"/>
                  <a:gd name="T122" fmla="*/ 24 w 24"/>
                  <a:gd name="T123" fmla="*/ 18 h 35"/>
                  <a:gd name="T124" fmla="*/ 24 w 24"/>
                  <a:gd name="T125"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 h="35">
                    <a:moveTo>
                      <a:pt x="24" y="15"/>
                    </a:moveTo>
                    <a:cubicBezTo>
                      <a:pt x="23" y="15"/>
                      <a:pt x="23" y="15"/>
                      <a:pt x="22" y="16"/>
                    </a:cubicBezTo>
                    <a:cubicBezTo>
                      <a:pt x="22" y="16"/>
                      <a:pt x="22" y="16"/>
                      <a:pt x="21" y="16"/>
                    </a:cubicBezTo>
                    <a:cubicBezTo>
                      <a:pt x="21" y="16"/>
                      <a:pt x="21" y="16"/>
                      <a:pt x="21" y="17"/>
                    </a:cubicBezTo>
                    <a:cubicBezTo>
                      <a:pt x="21" y="17"/>
                      <a:pt x="20" y="17"/>
                      <a:pt x="20" y="17"/>
                    </a:cubicBezTo>
                    <a:cubicBezTo>
                      <a:pt x="20" y="17"/>
                      <a:pt x="20" y="17"/>
                      <a:pt x="20" y="17"/>
                    </a:cubicBezTo>
                    <a:cubicBezTo>
                      <a:pt x="19" y="17"/>
                      <a:pt x="19" y="17"/>
                      <a:pt x="19" y="17"/>
                    </a:cubicBezTo>
                    <a:cubicBezTo>
                      <a:pt x="18" y="17"/>
                      <a:pt x="18" y="17"/>
                      <a:pt x="18" y="17"/>
                    </a:cubicBezTo>
                    <a:cubicBezTo>
                      <a:pt x="17" y="17"/>
                      <a:pt x="17" y="17"/>
                      <a:pt x="17" y="17"/>
                    </a:cubicBezTo>
                    <a:cubicBezTo>
                      <a:pt x="17" y="17"/>
                      <a:pt x="16" y="16"/>
                      <a:pt x="16" y="16"/>
                    </a:cubicBezTo>
                    <a:cubicBezTo>
                      <a:pt x="16" y="16"/>
                      <a:pt x="16" y="16"/>
                      <a:pt x="16" y="16"/>
                    </a:cubicBezTo>
                    <a:cubicBezTo>
                      <a:pt x="16" y="16"/>
                      <a:pt x="16" y="16"/>
                      <a:pt x="15" y="16"/>
                    </a:cubicBezTo>
                    <a:cubicBezTo>
                      <a:pt x="15" y="16"/>
                      <a:pt x="15" y="16"/>
                      <a:pt x="15" y="16"/>
                    </a:cubicBezTo>
                    <a:cubicBezTo>
                      <a:pt x="15" y="16"/>
                      <a:pt x="14" y="16"/>
                      <a:pt x="14" y="16"/>
                    </a:cubicBezTo>
                    <a:cubicBezTo>
                      <a:pt x="14" y="15"/>
                      <a:pt x="14" y="15"/>
                      <a:pt x="14" y="15"/>
                    </a:cubicBezTo>
                    <a:cubicBezTo>
                      <a:pt x="14" y="15"/>
                      <a:pt x="14" y="15"/>
                      <a:pt x="14" y="14"/>
                    </a:cubicBezTo>
                    <a:cubicBezTo>
                      <a:pt x="14" y="14"/>
                      <a:pt x="14" y="14"/>
                      <a:pt x="14" y="14"/>
                    </a:cubicBezTo>
                    <a:cubicBezTo>
                      <a:pt x="14" y="13"/>
                      <a:pt x="13" y="13"/>
                      <a:pt x="13" y="13"/>
                    </a:cubicBezTo>
                    <a:cubicBezTo>
                      <a:pt x="13" y="12"/>
                      <a:pt x="13" y="12"/>
                      <a:pt x="13" y="12"/>
                    </a:cubicBezTo>
                    <a:cubicBezTo>
                      <a:pt x="13" y="11"/>
                      <a:pt x="13" y="11"/>
                      <a:pt x="13" y="11"/>
                    </a:cubicBezTo>
                    <a:cubicBezTo>
                      <a:pt x="12" y="11"/>
                      <a:pt x="12" y="11"/>
                      <a:pt x="12" y="11"/>
                    </a:cubicBezTo>
                    <a:cubicBezTo>
                      <a:pt x="12" y="12"/>
                      <a:pt x="12" y="12"/>
                      <a:pt x="12" y="12"/>
                    </a:cubicBezTo>
                    <a:cubicBezTo>
                      <a:pt x="12" y="13"/>
                      <a:pt x="12" y="13"/>
                      <a:pt x="12" y="13"/>
                    </a:cubicBezTo>
                    <a:cubicBezTo>
                      <a:pt x="11" y="13"/>
                      <a:pt x="11" y="13"/>
                      <a:pt x="11" y="13"/>
                    </a:cubicBezTo>
                    <a:cubicBezTo>
                      <a:pt x="10" y="12"/>
                      <a:pt x="10" y="12"/>
                      <a:pt x="10" y="12"/>
                    </a:cubicBezTo>
                    <a:cubicBezTo>
                      <a:pt x="10" y="12"/>
                      <a:pt x="9" y="12"/>
                      <a:pt x="9" y="11"/>
                    </a:cubicBezTo>
                    <a:cubicBezTo>
                      <a:pt x="9" y="11"/>
                      <a:pt x="9" y="10"/>
                      <a:pt x="9" y="10"/>
                    </a:cubicBezTo>
                    <a:cubicBezTo>
                      <a:pt x="9" y="10"/>
                      <a:pt x="9" y="9"/>
                      <a:pt x="9" y="9"/>
                    </a:cubicBezTo>
                    <a:cubicBezTo>
                      <a:pt x="9" y="8"/>
                      <a:pt x="8" y="8"/>
                      <a:pt x="8" y="8"/>
                    </a:cubicBezTo>
                    <a:cubicBezTo>
                      <a:pt x="7" y="8"/>
                      <a:pt x="7" y="8"/>
                      <a:pt x="7" y="7"/>
                    </a:cubicBezTo>
                    <a:cubicBezTo>
                      <a:pt x="7" y="7"/>
                      <a:pt x="7" y="7"/>
                      <a:pt x="7" y="7"/>
                    </a:cubicBezTo>
                    <a:cubicBezTo>
                      <a:pt x="8" y="6"/>
                      <a:pt x="8" y="6"/>
                      <a:pt x="8" y="6"/>
                    </a:cubicBezTo>
                    <a:cubicBezTo>
                      <a:pt x="8" y="6"/>
                      <a:pt x="7" y="5"/>
                      <a:pt x="7" y="5"/>
                    </a:cubicBezTo>
                    <a:cubicBezTo>
                      <a:pt x="7" y="5"/>
                      <a:pt x="7" y="4"/>
                      <a:pt x="6" y="4"/>
                    </a:cubicBezTo>
                    <a:cubicBezTo>
                      <a:pt x="6" y="4"/>
                      <a:pt x="6" y="4"/>
                      <a:pt x="6" y="4"/>
                    </a:cubicBezTo>
                    <a:cubicBezTo>
                      <a:pt x="6" y="4"/>
                      <a:pt x="6" y="4"/>
                      <a:pt x="6" y="4"/>
                    </a:cubicBezTo>
                    <a:cubicBezTo>
                      <a:pt x="6" y="3"/>
                      <a:pt x="6" y="3"/>
                      <a:pt x="5" y="3"/>
                    </a:cubicBezTo>
                    <a:cubicBezTo>
                      <a:pt x="5" y="3"/>
                      <a:pt x="5" y="3"/>
                      <a:pt x="4" y="3"/>
                    </a:cubicBezTo>
                    <a:cubicBezTo>
                      <a:pt x="4" y="3"/>
                      <a:pt x="4" y="2"/>
                      <a:pt x="3" y="2"/>
                    </a:cubicBezTo>
                    <a:cubicBezTo>
                      <a:pt x="3" y="2"/>
                      <a:pt x="3" y="2"/>
                      <a:pt x="2" y="2"/>
                    </a:cubicBezTo>
                    <a:cubicBezTo>
                      <a:pt x="2" y="2"/>
                      <a:pt x="2" y="2"/>
                      <a:pt x="2" y="1"/>
                    </a:cubicBezTo>
                    <a:cubicBezTo>
                      <a:pt x="1" y="1"/>
                      <a:pt x="1" y="0"/>
                      <a:pt x="0" y="0"/>
                    </a:cubicBezTo>
                    <a:cubicBezTo>
                      <a:pt x="0" y="0"/>
                      <a:pt x="0" y="1"/>
                      <a:pt x="1" y="1"/>
                    </a:cubicBezTo>
                    <a:cubicBezTo>
                      <a:pt x="1" y="1"/>
                      <a:pt x="1" y="1"/>
                      <a:pt x="1" y="2"/>
                    </a:cubicBezTo>
                    <a:cubicBezTo>
                      <a:pt x="1" y="2"/>
                      <a:pt x="1" y="2"/>
                      <a:pt x="2" y="2"/>
                    </a:cubicBezTo>
                    <a:cubicBezTo>
                      <a:pt x="2" y="2"/>
                      <a:pt x="2" y="2"/>
                      <a:pt x="2" y="2"/>
                    </a:cubicBezTo>
                    <a:cubicBezTo>
                      <a:pt x="2" y="3"/>
                      <a:pt x="2" y="3"/>
                      <a:pt x="2" y="3"/>
                    </a:cubicBezTo>
                    <a:cubicBezTo>
                      <a:pt x="2" y="4"/>
                      <a:pt x="2" y="4"/>
                      <a:pt x="2" y="4"/>
                    </a:cubicBezTo>
                    <a:cubicBezTo>
                      <a:pt x="2" y="5"/>
                      <a:pt x="2" y="5"/>
                      <a:pt x="3" y="5"/>
                    </a:cubicBezTo>
                    <a:cubicBezTo>
                      <a:pt x="3" y="5"/>
                      <a:pt x="3" y="5"/>
                      <a:pt x="3" y="5"/>
                    </a:cubicBezTo>
                    <a:cubicBezTo>
                      <a:pt x="3" y="5"/>
                      <a:pt x="3" y="5"/>
                      <a:pt x="3" y="6"/>
                    </a:cubicBezTo>
                    <a:cubicBezTo>
                      <a:pt x="3" y="6"/>
                      <a:pt x="3" y="6"/>
                      <a:pt x="3" y="6"/>
                    </a:cubicBezTo>
                    <a:cubicBezTo>
                      <a:pt x="3" y="6"/>
                      <a:pt x="3" y="6"/>
                      <a:pt x="3" y="6"/>
                    </a:cubicBezTo>
                    <a:cubicBezTo>
                      <a:pt x="3" y="6"/>
                      <a:pt x="4" y="7"/>
                      <a:pt x="4" y="7"/>
                    </a:cubicBezTo>
                    <a:cubicBezTo>
                      <a:pt x="4" y="7"/>
                      <a:pt x="4" y="7"/>
                      <a:pt x="4" y="7"/>
                    </a:cubicBezTo>
                    <a:cubicBezTo>
                      <a:pt x="4" y="7"/>
                      <a:pt x="4" y="7"/>
                      <a:pt x="4" y="7"/>
                    </a:cubicBezTo>
                    <a:cubicBezTo>
                      <a:pt x="5" y="8"/>
                      <a:pt x="5" y="8"/>
                      <a:pt x="5" y="8"/>
                    </a:cubicBezTo>
                    <a:cubicBezTo>
                      <a:pt x="5" y="8"/>
                      <a:pt x="5" y="8"/>
                      <a:pt x="5" y="8"/>
                    </a:cubicBezTo>
                    <a:cubicBezTo>
                      <a:pt x="6" y="9"/>
                      <a:pt x="6" y="8"/>
                      <a:pt x="7" y="8"/>
                    </a:cubicBezTo>
                    <a:cubicBezTo>
                      <a:pt x="7" y="9"/>
                      <a:pt x="7" y="9"/>
                      <a:pt x="7" y="10"/>
                    </a:cubicBezTo>
                    <a:cubicBezTo>
                      <a:pt x="6" y="10"/>
                      <a:pt x="6" y="10"/>
                      <a:pt x="6" y="10"/>
                    </a:cubicBezTo>
                    <a:cubicBezTo>
                      <a:pt x="7" y="11"/>
                      <a:pt x="7" y="11"/>
                      <a:pt x="7" y="11"/>
                    </a:cubicBezTo>
                    <a:cubicBezTo>
                      <a:pt x="7" y="12"/>
                      <a:pt x="7" y="12"/>
                      <a:pt x="7" y="12"/>
                    </a:cubicBezTo>
                    <a:cubicBezTo>
                      <a:pt x="8" y="12"/>
                      <a:pt x="8" y="12"/>
                      <a:pt x="8" y="12"/>
                    </a:cubicBezTo>
                    <a:cubicBezTo>
                      <a:pt x="9" y="13"/>
                      <a:pt x="9" y="13"/>
                      <a:pt x="9" y="13"/>
                    </a:cubicBezTo>
                    <a:cubicBezTo>
                      <a:pt x="9" y="14"/>
                      <a:pt x="9" y="14"/>
                      <a:pt x="9" y="14"/>
                    </a:cubicBezTo>
                    <a:cubicBezTo>
                      <a:pt x="9" y="14"/>
                      <a:pt x="9" y="14"/>
                      <a:pt x="9" y="14"/>
                    </a:cubicBezTo>
                    <a:cubicBezTo>
                      <a:pt x="9" y="15"/>
                      <a:pt x="9" y="15"/>
                      <a:pt x="9" y="15"/>
                    </a:cubicBezTo>
                    <a:cubicBezTo>
                      <a:pt x="9" y="16"/>
                      <a:pt x="9" y="16"/>
                      <a:pt x="9" y="16"/>
                    </a:cubicBezTo>
                    <a:cubicBezTo>
                      <a:pt x="9" y="17"/>
                      <a:pt x="9" y="17"/>
                      <a:pt x="9" y="17"/>
                    </a:cubicBezTo>
                    <a:cubicBezTo>
                      <a:pt x="9" y="18"/>
                      <a:pt x="9" y="18"/>
                      <a:pt x="9" y="18"/>
                    </a:cubicBezTo>
                    <a:cubicBezTo>
                      <a:pt x="8" y="19"/>
                      <a:pt x="8" y="19"/>
                      <a:pt x="8" y="19"/>
                    </a:cubicBezTo>
                    <a:cubicBezTo>
                      <a:pt x="8" y="21"/>
                      <a:pt x="8" y="21"/>
                      <a:pt x="8" y="21"/>
                    </a:cubicBezTo>
                    <a:cubicBezTo>
                      <a:pt x="7" y="22"/>
                      <a:pt x="7" y="22"/>
                      <a:pt x="7" y="22"/>
                    </a:cubicBezTo>
                    <a:cubicBezTo>
                      <a:pt x="6" y="23"/>
                      <a:pt x="6" y="23"/>
                      <a:pt x="6" y="23"/>
                    </a:cubicBezTo>
                    <a:cubicBezTo>
                      <a:pt x="4" y="23"/>
                      <a:pt x="4" y="23"/>
                      <a:pt x="4" y="23"/>
                    </a:cubicBezTo>
                    <a:cubicBezTo>
                      <a:pt x="4" y="24"/>
                      <a:pt x="4" y="24"/>
                      <a:pt x="4" y="24"/>
                    </a:cubicBezTo>
                    <a:cubicBezTo>
                      <a:pt x="5" y="25"/>
                      <a:pt x="5" y="25"/>
                      <a:pt x="5" y="25"/>
                    </a:cubicBezTo>
                    <a:cubicBezTo>
                      <a:pt x="5" y="25"/>
                      <a:pt x="6" y="25"/>
                      <a:pt x="6" y="25"/>
                    </a:cubicBezTo>
                    <a:cubicBezTo>
                      <a:pt x="6" y="25"/>
                      <a:pt x="6" y="25"/>
                      <a:pt x="6" y="25"/>
                    </a:cubicBezTo>
                    <a:cubicBezTo>
                      <a:pt x="6" y="25"/>
                      <a:pt x="6" y="25"/>
                      <a:pt x="6" y="25"/>
                    </a:cubicBezTo>
                    <a:cubicBezTo>
                      <a:pt x="7" y="25"/>
                      <a:pt x="7" y="25"/>
                      <a:pt x="7" y="26"/>
                    </a:cubicBezTo>
                    <a:cubicBezTo>
                      <a:pt x="7" y="26"/>
                      <a:pt x="7" y="26"/>
                      <a:pt x="8" y="26"/>
                    </a:cubicBezTo>
                    <a:cubicBezTo>
                      <a:pt x="9" y="26"/>
                      <a:pt x="9" y="26"/>
                      <a:pt x="9" y="26"/>
                    </a:cubicBezTo>
                    <a:cubicBezTo>
                      <a:pt x="9" y="26"/>
                      <a:pt x="9" y="27"/>
                      <a:pt x="10" y="27"/>
                    </a:cubicBezTo>
                    <a:cubicBezTo>
                      <a:pt x="10" y="27"/>
                      <a:pt x="10" y="28"/>
                      <a:pt x="10" y="28"/>
                    </a:cubicBezTo>
                    <a:cubicBezTo>
                      <a:pt x="10" y="29"/>
                      <a:pt x="11" y="30"/>
                      <a:pt x="10" y="31"/>
                    </a:cubicBezTo>
                    <a:cubicBezTo>
                      <a:pt x="10" y="31"/>
                      <a:pt x="10" y="31"/>
                      <a:pt x="10" y="31"/>
                    </a:cubicBezTo>
                    <a:cubicBezTo>
                      <a:pt x="9" y="32"/>
                      <a:pt x="9" y="32"/>
                      <a:pt x="9" y="32"/>
                    </a:cubicBezTo>
                    <a:cubicBezTo>
                      <a:pt x="9" y="32"/>
                      <a:pt x="9" y="33"/>
                      <a:pt x="9" y="34"/>
                    </a:cubicBezTo>
                    <a:cubicBezTo>
                      <a:pt x="9" y="34"/>
                      <a:pt x="9" y="34"/>
                      <a:pt x="9" y="34"/>
                    </a:cubicBezTo>
                    <a:cubicBezTo>
                      <a:pt x="10" y="34"/>
                      <a:pt x="10" y="34"/>
                      <a:pt x="10" y="34"/>
                    </a:cubicBezTo>
                    <a:cubicBezTo>
                      <a:pt x="10" y="34"/>
                      <a:pt x="10" y="34"/>
                      <a:pt x="10" y="34"/>
                    </a:cubicBezTo>
                    <a:cubicBezTo>
                      <a:pt x="10" y="34"/>
                      <a:pt x="10" y="35"/>
                      <a:pt x="10" y="35"/>
                    </a:cubicBezTo>
                    <a:cubicBezTo>
                      <a:pt x="11" y="35"/>
                      <a:pt x="11" y="35"/>
                      <a:pt x="11" y="35"/>
                    </a:cubicBezTo>
                    <a:cubicBezTo>
                      <a:pt x="11" y="35"/>
                      <a:pt x="12" y="35"/>
                      <a:pt x="12" y="35"/>
                    </a:cubicBezTo>
                    <a:cubicBezTo>
                      <a:pt x="12" y="35"/>
                      <a:pt x="12" y="35"/>
                      <a:pt x="12" y="35"/>
                    </a:cubicBezTo>
                    <a:cubicBezTo>
                      <a:pt x="13" y="34"/>
                      <a:pt x="13" y="34"/>
                      <a:pt x="13" y="34"/>
                    </a:cubicBezTo>
                    <a:cubicBezTo>
                      <a:pt x="13" y="34"/>
                      <a:pt x="13" y="34"/>
                      <a:pt x="13" y="34"/>
                    </a:cubicBezTo>
                    <a:cubicBezTo>
                      <a:pt x="14" y="33"/>
                      <a:pt x="14" y="33"/>
                      <a:pt x="14" y="33"/>
                    </a:cubicBezTo>
                    <a:cubicBezTo>
                      <a:pt x="14" y="33"/>
                      <a:pt x="14" y="33"/>
                      <a:pt x="14" y="33"/>
                    </a:cubicBezTo>
                    <a:cubicBezTo>
                      <a:pt x="15" y="33"/>
                      <a:pt x="15" y="32"/>
                      <a:pt x="15" y="32"/>
                    </a:cubicBezTo>
                    <a:cubicBezTo>
                      <a:pt x="15" y="32"/>
                      <a:pt x="15" y="31"/>
                      <a:pt x="15" y="31"/>
                    </a:cubicBezTo>
                    <a:cubicBezTo>
                      <a:pt x="15" y="31"/>
                      <a:pt x="15" y="31"/>
                      <a:pt x="15" y="31"/>
                    </a:cubicBezTo>
                    <a:cubicBezTo>
                      <a:pt x="15" y="30"/>
                      <a:pt x="16" y="30"/>
                      <a:pt x="16" y="30"/>
                    </a:cubicBezTo>
                    <a:cubicBezTo>
                      <a:pt x="16" y="30"/>
                      <a:pt x="16" y="30"/>
                      <a:pt x="16" y="30"/>
                    </a:cubicBezTo>
                    <a:cubicBezTo>
                      <a:pt x="16" y="30"/>
                      <a:pt x="17" y="30"/>
                      <a:pt x="17" y="29"/>
                    </a:cubicBezTo>
                    <a:cubicBezTo>
                      <a:pt x="17" y="29"/>
                      <a:pt x="17" y="29"/>
                      <a:pt x="17" y="29"/>
                    </a:cubicBezTo>
                    <a:cubicBezTo>
                      <a:pt x="17" y="29"/>
                      <a:pt x="17" y="29"/>
                      <a:pt x="17" y="29"/>
                    </a:cubicBezTo>
                    <a:cubicBezTo>
                      <a:pt x="17" y="28"/>
                      <a:pt x="17" y="28"/>
                      <a:pt x="17" y="28"/>
                    </a:cubicBezTo>
                    <a:cubicBezTo>
                      <a:pt x="17" y="27"/>
                      <a:pt x="18" y="27"/>
                      <a:pt x="18" y="27"/>
                    </a:cubicBezTo>
                    <a:cubicBezTo>
                      <a:pt x="19" y="26"/>
                      <a:pt x="18" y="26"/>
                      <a:pt x="18" y="26"/>
                    </a:cubicBezTo>
                    <a:cubicBezTo>
                      <a:pt x="18" y="25"/>
                      <a:pt x="18" y="25"/>
                      <a:pt x="18" y="25"/>
                    </a:cubicBezTo>
                    <a:cubicBezTo>
                      <a:pt x="18" y="25"/>
                      <a:pt x="18" y="25"/>
                      <a:pt x="18" y="25"/>
                    </a:cubicBezTo>
                    <a:cubicBezTo>
                      <a:pt x="18" y="25"/>
                      <a:pt x="18" y="24"/>
                      <a:pt x="18" y="24"/>
                    </a:cubicBezTo>
                    <a:cubicBezTo>
                      <a:pt x="18" y="24"/>
                      <a:pt x="18" y="23"/>
                      <a:pt x="19" y="23"/>
                    </a:cubicBezTo>
                    <a:cubicBezTo>
                      <a:pt x="19" y="22"/>
                      <a:pt x="20" y="22"/>
                      <a:pt x="21" y="22"/>
                    </a:cubicBezTo>
                    <a:cubicBezTo>
                      <a:pt x="21" y="22"/>
                      <a:pt x="21" y="22"/>
                      <a:pt x="22" y="22"/>
                    </a:cubicBezTo>
                    <a:cubicBezTo>
                      <a:pt x="22" y="22"/>
                      <a:pt x="22" y="22"/>
                      <a:pt x="22" y="21"/>
                    </a:cubicBezTo>
                    <a:cubicBezTo>
                      <a:pt x="22" y="21"/>
                      <a:pt x="22" y="21"/>
                      <a:pt x="22" y="21"/>
                    </a:cubicBezTo>
                    <a:cubicBezTo>
                      <a:pt x="22" y="21"/>
                      <a:pt x="22" y="21"/>
                      <a:pt x="22" y="20"/>
                    </a:cubicBezTo>
                    <a:cubicBezTo>
                      <a:pt x="23" y="19"/>
                      <a:pt x="23" y="19"/>
                      <a:pt x="23" y="19"/>
                    </a:cubicBezTo>
                    <a:cubicBezTo>
                      <a:pt x="24" y="19"/>
                      <a:pt x="24" y="19"/>
                      <a:pt x="24" y="19"/>
                    </a:cubicBezTo>
                    <a:cubicBezTo>
                      <a:pt x="24" y="18"/>
                      <a:pt x="24" y="18"/>
                      <a:pt x="24" y="18"/>
                    </a:cubicBezTo>
                    <a:cubicBezTo>
                      <a:pt x="24" y="17"/>
                      <a:pt x="24" y="17"/>
                      <a:pt x="24" y="16"/>
                    </a:cubicBezTo>
                    <a:cubicBezTo>
                      <a:pt x="24" y="16"/>
                      <a:pt x="24" y="15"/>
                      <a:pt x="2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00" name="Freeform 213"/>
              <p:cNvSpPr>
                <a:spLocks/>
              </p:cNvSpPr>
              <p:nvPr/>
            </p:nvSpPr>
            <p:spPr bwMode="auto">
              <a:xfrm>
                <a:off x="1215" y="1693"/>
                <a:ext cx="20" cy="18"/>
              </a:xfrm>
              <a:custGeom>
                <a:avLst/>
                <a:gdLst>
                  <a:gd name="T0" fmla="*/ 32 w 33"/>
                  <a:gd name="T1" fmla="*/ 3 h 31"/>
                  <a:gd name="T2" fmla="*/ 32 w 33"/>
                  <a:gd name="T3" fmla="*/ 2 h 31"/>
                  <a:gd name="T4" fmla="*/ 31 w 33"/>
                  <a:gd name="T5" fmla="*/ 3 h 31"/>
                  <a:gd name="T6" fmla="*/ 31 w 33"/>
                  <a:gd name="T7" fmla="*/ 2 h 31"/>
                  <a:gd name="T8" fmla="*/ 30 w 33"/>
                  <a:gd name="T9" fmla="*/ 3 h 31"/>
                  <a:gd name="T10" fmla="*/ 28 w 33"/>
                  <a:gd name="T11" fmla="*/ 3 h 31"/>
                  <a:gd name="T12" fmla="*/ 28 w 33"/>
                  <a:gd name="T13" fmla="*/ 2 h 31"/>
                  <a:gd name="T14" fmla="*/ 27 w 33"/>
                  <a:gd name="T15" fmla="*/ 1 h 31"/>
                  <a:gd name="T16" fmla="*/ 26 w 33"/>
                  <a:gd name="T17" fmla="*/ 0 h 31"/>
                  <a:gd name="T18" fmla="*/ 24 w 33"/>
                  <a:gd name="T19" fmla="*/ 1 h 31"/>
                  <a:gd name="T20" fmla="*/ 24 w 33"/>
                  <a:gd name="T21" fmla="*/ 3 h 31"/>
                  <a:gd name="T22" fmla="*/ 22 w 33"/>
                  <a:gd name="T23" fmla="*/ 5 h 31"/>
                  <a:gd name="T24" fmla="*/ 20 w 33"/>
                  <a:gd name="T25" fmla="*/ 7 h 31"/>
                  <a:gd name="T26" fmla="*/ 19 w 33"/>
                  <a:gd name="T27" fmla="*/ 10 h 31"/>
                  <a:gd name="T28" fmla="*/ 17 w 33"/>
                  <a:gd name="T29" fmla="*/ 12 h 31"/>
                  <a:gd name="T30" fmla="*/ 15 w 33"/>
                  <a:gd name="T31" fmla="*/ 14 h 31"/>
                  <a:gd name="T32" fmla="*/ 14 w 33"/>
                  <a:gd name="T33" fmla="*/ 14 h 31"/>
                  <a:gd name="T34" fmla="*/ 13 w 33"/>
                  <a:gd name="T35" fmla="*/ 15 h 31"/>
                  <a:gd name="T36" fmla="*/ 12 w 33"/>
                  <a:gd name="T37" fmla="*/ 16 h 31"/>
                  <a:gd name="T38" fmla="*/ 11 w 33"/>
                  <a:gd name="T39" fmla="*/ 16 h 31"/>
                  <a:gd name="T40" fmla="*/ 10 w 33"/>
                  <a:gd name="T41" fmla="*/ 17 h 31"/>
                  <a:gd name="T42" fmla="*/ 9 w 33"/>
                  <a:gd name="T43" fmla="*/ 17 h 31"/>
                  <a:gd name="T44" fmla="*/ 9 w 33"/>
                  <a:gd name="T45" fmla="*/ 18 h 31"/>
                  <a:gd name="T46" fmla="*/ 7 w 33"/>
                  <a:gd name="T47" fmla="*/ 18 h 31"/>
                  <a:gd name="T48" fmla="*/ 7 w 33"/>
                  <a:gd name="T49" fmla="*/ 19 h 31"/>
                  <a:gd name="T50" fmla="*/ 6 w 33"/>
                  <a:gd name="T51" fmla="*/ 19 h 31"/>
                  <a:gd name="T52" fmla="*/ 6 w 33"/>
                  <a:gd name="T53" fmla="*/ 20 h 31"/>
                  <a:gd name="T54" fmla="*/ 5 w 33"/>
                  <a:gd name="T55" fmla="*/ 21 h 31"/>
                  <a:gd name="T56" fmla="*/ 4 w 33"/>
                  <a:gd name="T57" fmla="*/ 21 h 31"/>
                  <a:gd name="T58" fmla="*/ 4 w 33"/>
                  <a:gd name="T59" fmla="*/ 22 h 31"/>
                  <a:gd name="T60" fmla="*/ 3 w 33"/>
                  <a:gd name="T61" fmla="*/ 23 h 31"/>
                  <a:gd name="T62" fmla="*/ 2 w 33"/>
                  <a:gd name="T63" fmla="*/ 24 h 31"/>
                  <a:gd name="T64" fmla="*/ 1 w 33"/>
                  <a:gd name="T65" fmla="*/ 25 h 31"/>
                  <a:gd name="T66" fmla="*/ 1 w 33"/>
                  <a:gd name="T67" fmla="*/ 27 h 31"/>
                  <a:gd name="T68" fmla="*/ 0 w 33"/>
                  <a:gd name="T69" fmla="*/ 28 h 31"/>
                  <a:gd name="T70" fmla="*/ 1 w 33"/>
                  <a:gd name="T71" fmla="*/ 29 h 31"/>
                  <a:gd name="T72" fmla="*/ 3 w 33"/>
                  <a:gd name="T73" fmla="*/ 29 h 31"/>
                  <a:gd name="T74" fmla="*/ 4 w 33"/>
                  <a:gd name="T75" fmla="*/ 30 h 31"/>
                  <a:gd name="T76" fmla="*/ 6 w 33"/>
                  <a:gd name="T77" fmla="*/ 30 h 31"/>
                  <a:gd name="T78" fmla="*/ 7 w 33"/>
                  <a:gd name="T79" fmla="*/ 31 h 31"/>
                  <a:gd name="T80" fmla="*/ 10 w 33"/>
                  <a:gd name="T81" fmla="*/ 31 h 31"/>
                  <a:gd name="T82" fmla="*/ 12 w 33"/>
                  <a:gd name="T83" fmla="*/ 30 h 31"/>
                  <a:gd name="T84" fmla="*/ 15 w 33"/>
                  <a:gd name="T85" fmla="*/ 28 h 31"/>
                  <a:gd name="T86" fmla="*/ 17 w 33"/>
                  <a:gd name="T87" fmla="*/ 27 h 31"/>
                  <a:gd name="T88" fmla="*/ 18 w 33"/>
                  <a:gd name="T89" fmla="*/ 25 h 31"/>
                  <a:gd name="T90" fmla="*/ 19 w 33"/>
                  <a:gd name="T91" fmla="*/ 23 h 31"/>
                  <a:gd name="T92" fmla="*/ 20 w 33"/>
                  <a:gd name="T93" fmla="*/ 20 h 31"/>
                  <a:gd name="T94" fmla="*/ 22 w 33"/>
                  <a:gd name="T95" fmla="*/ 18 h 31"/>
                  <a:gd name="T96" fmla="*/ 25 w 33"/>
                  <a:gd name="T97" fmla="*/ 17 h 31"/>
                  <a:gd name="T98" fmla="*/ 27 w 33"/>
                  <a:gd name="T99" fmla="*/ 17 h 31"/>
                  <a:gd name="T100" fmla="*/ 26 w 33"/>
                  <a:gd name="T101" fmla="*/ 16 h 31"/>
                  <a:gd name="T102" fmla="*/ 26 w 33"/>
                  <a:gd name="T103" fmla="*/ 13 h 31"/>
                  <a:gd name="T104" fmla="*/ 28 w 33"/>
                  <a:gd name="T105" fmla="*/ 12 h 31"/>
                  <a:gd name="T106" fmla="*/ 29 w 33"/>
                  <a:gd name="T107" fmla="*/ 11 h 31"/>
                  <a:gd name="T108" fmla="*/ 30 w 33"/>
                  <a:gd name="T109" fmla="*/ 9 h 31"/>
                  <a:gd name="T110" fmla="*/ 31 w 33"/>
                  <a:gd name="T111" fmla="*/ 7 h 31"/>
                  <a:gd name="T112" fmla="*/ 32 w 33"/>
                  <a:gd name="T113" fmla="*/ 6 h 31"/>
                  <a:gd name="T114" fmla="*/ 32 w 33"/>
                  <a:gd name="T115" fmla="*/ 5 h 31"/>
                  <a:gd name="T116" fmla="*/ 32 w 33"/>
                  <a:gd name="T11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 h="31">
                    <a:moveTo>
                      <a:pt x="33" y="3"/>
                    </a:moveTo>
                    <a:cubicBezTo>
                      <a:pt x="33" y="3"/>
                      <a:pt x="32" y="3"/>
                      <a:pt x="32" y="3"/>
                    </a:cubicBezTo>
                    <a:cubicBezTo>
                      <a:pt x="32" y="3"/>
                      <a:pt x="32" y="3"/>
                      <a:pt x="32" y="2"/>
                    </a:cubicBezTo>
                    <a:cubicBezTo>
                      <a:pt x="32" y="2"/>
                      <a:pt x="32" y="2"/>
                      <a:pt x="32" y="2"/>
                    </a:cubicBezTo>
                    <a:cubicBezTo>
                      <a:pt x="32" y="2"/>
                      <a:pt x="31" y="3"/>
                      <a:pt x="31" y="3"/>
                    </a:cubicBezTo>
                    <a:cubicBezTo>
                      <a:pt x="31" y="3"/>
                      <a:pt x="31" y="4"/>
                      <a:pt x="31" y="3"/>
                    </a:cubicBezTo>
                    <a:cubicBezTo>
                      <a:pt x="31" y="3"/>
                      <a:pt x="31" y="3"/>
                      <a:pt x="31" y="3"/>
                    </a:cubicBezTo>
                    <a:cubicBezTo>
                      <a:pt x="31" y="3"/>
                      <a:pt x="31" y="2"/>
                      <a:pt x="31" y="2"/>
                    </a:cubicBezTo>
                    <a:cubicBezTo>
                      <a:pt x="31" y="2"/>
                      <a:pt x="31" y="2"/>
                      <a:pt x="31" y="1"/>
                    </a:cubicBezTo>
                    <a:cubicBezTo>
                      <a:pt x="30" y="3"/>
                      <a:pt x="30" y="3"/>
                      <a:pt x="30" y="3"/>
                    </a:cubicBezTo>
                    <a:cubicBezTo>
                      <a:pt x="29" y="3"/>
                      <a:pt x="29" y="3"/>
                      <a:pt x="29" y="3"/>
                    </a:cubicBezTo>
                    <a:cubicBezTo>
                      <a:pt x="28" y="3"/>
                      <a:pt x="28" y="3"/>
                      <a:pt x="28" y="3"/>
                    </a:cubicBezTo>
                    <a:cubicBezTo>
                      <a:pt x="28" y="3"/>
                      <a:pt x="28" y="3"/>
                      <a:pt x="28" y="3"/>
                    </a:cubicBezTo>
                    <a:cubicBezTo>
                      <a:pt x="28" y="2"/>
                      <a:pt x="28" y="2"/>
                      <a:pt x="28" y="2"/>
                    </a:cubicBezTo>
                    <a:cubicBezTo>
                      <a:pt x="28" y="1"/>
                      <a:pt x="28" y="1"/>
                      <a:pt x="28" y="1"/>
                    </a:cubicBezTo>
                    <a:cubicBezTo>
                      <a:pt x="27" y="1"/>
                      <a:pt x="27" y="1"/>
                      <a:pt x="27" y="1"/>
                    </a:cubicBezTo>
                    <a:cubicBezTo>
                      <a:pt x="26" y="1"/>
                      <a:pt x="26" y="1"/>
                      <a:pt x="26" y="1"/>
                    </a:cubicBezTo>
                    <a:cubicBezTo>
                      <a:pt x="26" y="0"/>
                      <a:pt x="26" y="0"/>
                      <a:pt x="26" y="0"/>
                    </a:cubicBezTo>
                    <a:cubicBezTo>
                      <a:pt x="25" y="0"/>
                      <a:pt x="25" y="0"/>
                      <a:pt x="25" y="0"/>
                    </a:cubicBezTo>
                    <a:cubicBezTo>
                      <a:pt x="24" y="1"/>
                      <a:pt x="24" y="1"/>
                      <a:pt x="24" y="1"/>
                    </a:cubicBezTo>
                    <a:cubicBezTo>
                      <a:pt x="24" y="2"/>
                      <a:pt x="24" y="2"/>
                      <a:pt x="24" y="2"/>
                    </a:cubicBezTo>
                    <a:cubicBezTo>
                      <a:pt x="24" y="3"/>
                      <a:pt x="24" y="3"/>
                      <a:pt x="24" y="3"/>
                    </a:cubicBezTo>
                    <a:cubicBezTo>
                      <a:pt x="23" y="4"/>
                      <a:pt x="23" y="4"/>
                      <a:pt x="23" y="4"/>
                    </a:cubicBezTo>
                    <a:cubicBezTo>
                      <a:pt x="22" y="5"/>
                      <a:pt x="22" y="5"/>
                      <a:pt x="22" y="5"/>
                    </a:cubicBezTo>
                    <a:cubicBezTo>
                      <a:pt x="21" y="6"/>
                      <a:pt x="21" y="6"/>
                      <a:pt x="21" y="6"/>
                    </a:cubicBezTo>
                    <a:cubicBezTo>
                      <a:pt x="20" y="7"/>
                      <a:pt x="20" y="7"/>
                      <a:pt x="20" y="7"/>
                    </a:cubicBezTo>
                    <a:cubicBezTo>
                      <a:pt x="20" y="9"/>
                      <a:pt x="20" y="9"/>
                      <a:pt x="20" y="9"/>
                    </a:cubicBezTo>
                    <a:cubicBezTo>
                      <a:pt x="19" y="10"/>
                      <a:pt x="19" y="10"/>
                      <a:pt x="19" y="10"/>
                    </a:cubicBezTo>
                    <a:cubicBezTo>
                      <a:pt x="18" y="11"/>
                      <a:pt x="18" y="11"/>
                      <a:pt x="18" y="11"/>
                    </a:cubicBezTo>
                    <a:cubicBezTo>
                      <a:pt x="17" y="12"/>
                      <a:pt x="17" y="12"/>
                      <a:pt x="17" y="12"/>
                    </a:cubicBezTo>
                    <a:cubicBezTo>
                      <a:pt x="16" y="13"/>
                      <a:pt x="16" y="13"/>
                      <a:pt x="16" y="13"/>
                    </a:cubicBezTo>
                    <a:cubicBezTo>
                      <a:pt x="15" y="14"/>
                      <a:pt x="15" y="14"/>
                      <a:pt x="15" y="14"/>
                    </a:cubicBezTo>
                    <a:cubicBezTo>
                      <a:pt x="15" y="14"/>
                      <a:pt x="14" y="14"/>
                      <a:pt x="14" y="14"/>
                    </a:cubicBezTo>
                    <a:cubicBezTo>
                      <a:pt x="14" y="14"/>
                      <a:pt x="14" y="14"/>
                      <a:pt x="14" y="14"/>
                    </a:cubicBezTo>
                    <a:cubicBezTo>
                      <a:pt x="14" y="15"/>
                      <a:pt x="14" y="15"/>
                      <a:pt x="14" y="15"/>
                    </a:cubicBezTo>
                    <a:cubicBezTo>
                      <a:pt x="13" y="15"/>
                      <a:pt x="13" y="15"/>
                      <a:pt x="13" y="15"/>
                    </a:cubicBezTo>
                    <a:cubicBezTo>
                      <a:pt x="13" y="15"/>
                      <a:pt x="13" y="15"/>
                      <a:pt x="12" y="16"/>
                    </a:cubicBezTo>
                    <a:cubicBezTo>
                      <a:pt x="12" y="16"/>
                      <a:pt x="12" y="16"/>
                      <a:pt x="12" y="16"/>
                    </a:cubicBezTo>
                    <a:cubicBezTo>
                      <a:pt x="12" y="16"/>
                      <a:pt x="12" y="16"/>
                      <a:pt x="12" y="16"/>
                    </a:cubicBezTo>
                    <a:cubicBezTo>
                      <a:pt x="11" y="16"/>
                      <a:pt x="11" y="16"/>
                      <a:pt x="11" y="16"/>
                    </a:cubicBezTo>
                    <a:cubicBezTo>
                      <a:pt x="11" y="16"/>
                      <a:pt x="11" y="16"/>
                      <a:pt x="11" y="16"/>
                    </a:cubicBezTo>
                    <a:cubicBezTo>
                      <a:pt x="11" y="16"/>
                      <a:pt x="11" y="16"/>
                      <a:pt x="10" y="17"/>
                    </a:cubicBezTo>
                    <a:cubicBezTo>
                      <a:pt x="10" y="17"/>
                      <a:pt x="10" y="17"/>
                      <a:pt x="10" y="17"/>
                    </a:cubicBezTo>
                    <a:cubicBezTo>
                      <a:pt x="10" y="17"/>
                      <a:pt x="9" y="17"/>
                      <a:pt x="9" y="17"/>
                    </a:cubicBezTo>
                    <a:cubicBezTo>
                      <a:pt x="9" y="17"/>
                      <a:pt x="9" y="17"/>
                      <a:pt x="9" y="17"/>
                    </a:cubicBezTo>
                    <a:cubicBezTo>
                      <a:pt x="9" y="17"/>
                      <a:pt x="9" y="18"/>
                      <a:pt x="9" y="18"/>
                    </a:cubicBezTo>
                    <a:cubicBezTo>
                      <a:pt x="8" y="18"/>
                      <a:pt x="8" y="18"/>
                      <a:pt x="8" y="18"/>
                    </a:cubicBezTo>
                    <a:cubicBezTo>
                      <a:pt x="7" y="18"/>
                      <a:pt x="7" y="18"/>
                      <a:pt x="7" y="18"/>
                    </a:cubicBezTo>
                    <a:cubicBezTo>
                      <a:pt x="7" y="18"/>
                      <a:pt x="7" y="18"/>
                      <a:pt x="7" y="18"/>
                    </a:cubicBezTo>
                    <a:cubicBezTo>
                      <a:pt x="7" y="18"/>
                      <a:pt x="7" y="19"/>
                      <a:pt x="7" y="19"/>
                    </a:cubicBezTo>
                    <a:cubicBezTo>
                      <a:pt x="7" y="19"/>
                      <a:pt x="7" y="19"/>
                      <a:pt x="7" y="19"/>
                    </a:cubicBezTo>
                    <a:cubicBezTo>
                      <a:pt x="7" y="19"/>
                      <a:pt x="7" y="19"/>
                      <a:pt x="6" y="19"/>
                    </a:cubicBezTo>
                    <a:cubicBezTo>
                      <a:pt x="6" y="19"/>
                      <a:pt x="6" y="19"/>
                      <a:pt x="6" y="19"/>
                    </a:cubicBezTo>
                    <a:cubicBezTo>
                      <a:pt x="6" y="20"/>
                      <a:pt x="6" y="20"/>
                      <a:pt x="6" y="20"/>
                    </a:cubicBezTo>
                    <a:cubicBezTo>
                      <a:pt x="6" y="20"/>
                      <a:pt x="6" y="20"/>
                      <a:pt x="6" y="20"/>
                    </a:cubicBezTo>
                    <a:cubicBezTo>
                      <a:pt x="5" y="20"/>
                      <a:pt x="5" y="21"/>
                      <a:pt x="5" y="21"/>
                    </a:cubicBezTo>
                    <a:cubicBezTo>
                      <a:pt x="5" y="21"/>
                      <a:pt x="5" y="21"/>
                      <a:pt x="5" y="21"/>
                    </a:cubicBezTo>
                    <a:cubicBezTo>
                      <a:pt x="5" y="21"/>
                      <a:pt x="4" y="21"/>
                      <a:pt x="4" y="21"/>
                    </a:cubicBezTo>
                    <a:cubicBezTo>
                      <a:pt x="4" y="22"/>
                      <a:pt x="4" y="22"/>
                      <a:pt x="4" y="22"/>
                    </a:cubicBezTo>
                    <a:cubicBezTo>
                      <a:pt x="4" y="22"/>
                      <a:pt x="4" y="22"/>
                      <a:pt x="4" y="22"/>
                    </a:cubicBezTo>
                    <a:cubicBezTo>
                      <a:pt x="4" y="22"/>
                      <a:pt x="4" y="22"/>
                      <a:pt x="4" y="22"/>
                    </a:cubicBezTo>
                    <a:cubicBezTo>
                      <a:pt x="4" y="22"/>
                      <a:pt x="3" y="23"/>
                      <a:pt x="3" y="23"/>
                    </a:cubicBezTo>
                    <a:cubicBezTo>
                      <a:pt x="3" y="23"/>
                      <a:pt x="2" y="23"/>
                      <a:pt x="2" y="23"/>
                    </a:cubicBezTo>
                    <a:cubicBezTo>
                      <a:pt x="2" y="23"/>
                      <a:pt x="2" y="24"/>
                      <a:pt x="2" y="24"/>
                    </a:cubicBezTo>
                    <a:cubicBezTo>
                      <a:pt x="2" y="24"/>
                      <a:pt x="2" y="25"/>
                      <a:pt x="2" y="25"/>
                    </a:cubicBezTo>
                    <a:cubicBezTo>
                      <a:pt x="2" y="25"/>
                      <a:pt x="1" y="25"/>
                      <a:pt x="1" y="25"/>
                    </a:cubicBezTo>
                    <a:cubicBezTo>
                      <a:pt x="1" y="26"/>
                      <a:pt x="1" y="26"/>
                      <a:pt x="1" y="26"/>
                    </a:cubicBezTo>
                    <a:cubicBezTo>
                      <a:pt x="1" y="26"/>
                      <a:pt x="1" y="26"/>
                      <a:pt x="1" y="27"/>
                    </a:cubicBezTo>
                    <a:cubicBezTo>
                      <a:pt x="0" y="27"/>
                      <a:pt x="0" y="27"/>
                      <a:pt x="0" y="27"/>
                    </a:cubicBezTo>
                    <a:cubicBezTo>
                      <a:pt x="0" y="28"/>
                      <a:pt x="0" y="28"/>
                      <a:pt x="0" y="28"/>
                    </a:cubicBezTo>
                    <a:cubicBezTo>
                      <a:pt x="0" y="29"/>
                      <a:pt x="0" y="29"/>
                      <a:pt x="0" y="29"/>
                    </a:cubicBezTo>
                    <a:cubicBezTo>
                      <a:pt x="1" y="29"/>
                      <a:pt x="1" y="29"/>
                      <a:pt x="1" y="29"/>
                    </a:cubicBezTo>
                    <a:cubicBezTo>
                      <a:pt x="2" y="29"/>
                      <a:pt x="2" y="29"/>
                      <a:pt x="2" y="29"/>
                    </a:cubicBezTo>
                    <a:cubicBezTo>
                      <a:pt x="3" y="29"/>
                      <a:pt x="3" y="29"/>
                      <a:pt x="3" y="29"/>
                    </a:cubicBezTo>
                    <a:cubicBezTo>
                      <a:pt x="4" y="30"/>
                      <a:pt x="4" y="30"/>
                      <a:pt x="4" y="30"/>
                    </a:cubicBezTo>
                    <a:cubicBezTo>
                      <a:pt x="4" y="30"/>
                      <a:pt x="4" y="30"/>
                      <a:pt x="4" y="30"/>
                    </a:cubicBezTo>
                    <a:cubicBezTo>
                      <a:pt x="5" y="30"/>
                      <a:pt x="5" y="30"/>
                      <a:pt x="5" y="30"/>
                    </a:cubicBezTo>
                    <a:cubicBezTo>
                      <a:pt x="6" y="30"/>
                      <a:pt x="6" y="30"/>
                      <a:pt x="6" y="30"/>
                    </a:cubicBezTo>
                    <a:cubicBezTo>
                      <a:pt x="7" y="31"/>
                      <a:pt x="7" y="31"/>
                      <a:pt x="7" y="31"/>
                    </a:cubicBezTo>
                    <a:cubicBezTo>
                      <a:pt x="7" y="31"/>
                      <a:pt x="7" y="31"/>
                      <a:pt x="7" y="31"/>
                    </a:cubicBezTo>
                    <a:cubicBezTo>
                      <a:pt x="8" y="31"/>
                      <a:pt x="8" y="31"/>
                      <a:pt x="8" y="31"/>
                    </a:cubicBezTo>
                    <a:cubicBezTo>
                      <a:pt x="10" y="31"/>
                      <a:pt x="10" y="31"/>
                      <a:pt x="10" y="31"/>
                    </a:cubicBezTo>
                    <a:cubicBezTo>
                      <a:pt x="11" y="31"/>
                      <a:pt x="11" y="31"/>
                      <a:pt x="11" y="31"/>
                    </a:cubicBezTo>
                    <a:cubicBezTo>
                      <a:pt x="12" y="30"/>
                      <a:pt x="12" y="30"/>
                      <a:pt x="12" y="30"/>
                    </a:cubicBezTo>
                    <a:cubicBezTo>
                      <a:pt x="13" y="30"/>
                      <a:pt x="13" y="30"/>
                      <a:pt x="13" y="30"/>
                    </a:cubicBezTo>
                    <a:cubicBezTo>
                      <a:pt x="15" y="28"/>
                      <a:pt x="15" y="28"/>
                      <a:pt x="15" y="28"/>
                    </a:cubicBezTo>
                    <a:cubicBezTo>
                      <a:pt x="16" y="27"/>
                      <a:pt x="16" y="27"/>
                      <a:pt x="16" y="27"/>
                    </a:cubicBezTo>
                    <a:cubicBezTo>
                      <a:pt x="17" y="27"/>
                      <a:pt x="17" y="27"/>
                      <a:pt x="17" y="27"/>
                    </a:cubicBezTo>
                    <a:cubicBezTo>
                      <a:pt x="17" y="26"/>
                      <a:pt x="17" y="26"/>
                      <a:pt x="17" y="26"/>
                    </a:cubicBezTo>
                    <a:cubicBezTo>
                      <a:pt x="18" y="25"/>
                      <a:pt x="18" y="25"/>
                      <a:pt x="18" y="25"/>
                    </a:cubicBezTo>
                    <a:cubicBezTo>
                      <a:pt x="18" y="24"/>
                      <a:pt x="18" y="24"/>
                      <a:pt x="18" y="24"/>
                    </a:cubicBezTo>
                    <a:cubicBezTo>
                      <a:pt x="19" y="23"/>
                      <a:pt x="19" y="23"/>
                      <a:pt x="19" y="23"/>
                    </a:cubicBezTo>
                    <a:cubicBezTo>
                      <a:pt x="19" y="21"/>
                      <a:pt x="19" y="21"/>
                      <a:pt x="19" y="21"/>
                    </a:cubicBezTo>
                    <a:cubicBezTo>
                      <a:pt x="20" y="20"/>
                      <a:pt x="20" y="20"/>
                      <a:pt x="20" y="20"/>
                    </a:cubicBezTo>
                    <a:cubicBezTo>
                      <a:pt x="21" y="18"/>
                      <a:pt x="21" y="18"/>
                      <a:pt x="21" y="18"/>
                    </a:cubicBezTo>
                    <a:cubicBezTo>
                      <a:pt x="22" y="18"/>
                      <a:pt x="22" y="18"/>
                      <a:pt x="22" y="18"/>
                    </a:cubicBezTo>
                    <a:cubicBezTo>
                      <a:pt x="24" y="17"/>
                      <a:pt x="24" y="17"/>
                      <a:pt x="24" y="17"/>
                    </a:cubicBezTo>
                    <a:cubicBezTo>
                      <a:pt x="25" y="17"/>
                      <a:pt x="25" y="17"/>
                      <a:pt x="25" y="17"/>
                    </a:cubicBezTo>
                    <a:cubicBezTo>
                      <a:pt x="26" y="17"/>
                      <a:pt x="26" y="17"/>
                      <a:pt x="26" y="17"/>
                    </a:cubicBezTo>
                    <a:cubicBezTo>
                      <a:pt x="27" y="17"/>
                      <a:pt x="27" y="17"/>
                      <a:pt x="27" y="17"/>
                    </a:cubicBezTo>
                    <a:cubicBezTo>
                      <a:pt x="27" y="16"/>
                      <a:pt x="27" y="16"/>
                      <a:pt x="27" y="16"/>
                    </a:cubicBezTo>
                    <a:cubicBezTo>
                      <a:pt x="26" y="16"/>
                      <a:pt x="26" y="16"/>
                      <a:pt x="26" y="16"/>
                    </a:cubicBezTo>
                    <a:cubicBezTo>
                      <a:pt x="26" y="15"/>
                      <a:pt x="26" y="15"/>
                      <a:pt x="26" y="15"/>
                    </a:cubicBezTo>
                    <a:cubicBezTo>
                      <a:pt x="26" y="13"/>
                      <a:pt x="26" y="13"/>
                      <a:pt x="26" y="13"/>
                    </a:cubicBezTo>
                    <a:cubicBezTo>
                      <a:pt x="27" y="13"/>
                      <a:pt x="27" y="13"/>
                      <a:pt x="27" y="13"/>
                    </a:cubicBezTo>
                    <a:cubicBezTo>
                      <a:pt x="28" y="12"/>
                      <a:pt x="28" y="12"/>
                      <a:pt x="28" y="12"/>
                    </a:cubicBezTo>
                    <a:cubicBezTo>
                      <a:pt x="28" y="12"/>
                      <a:pt x="28" y="12"/>
                      <a:pt x="28" y="12"/>
                    </a:cubicBezTo>
                    <a:cubicBezTo>
                      <a:pt x="29" y="11"/>
                      <a:pt x="29" y="11"/>
                      <a:pt x="29" y="11"/>
                    </a:cubicBezTo>
                    <a:cubicBezTo>
                      <a:pt x="29" y="10"/>
                      <a:pt x="29" y="10"/>
                      <a:pt x="29" y="10"/>
                    </a:cubicBezTo>
                    <a:cubicBezTo>
                      <a:pt x="30" y="9"/>
                      <a:pt x="30" y="9"/>
                      <a:pt x="30" y="9"/>
                    </a:cubicBezTo>
                    <a:cubicBezTo>
                      <a:pt x="31" y="8"/>
                      <a:pt x="31" y="8"/>
                      <a:pt x="31" y="8"/>
                    </a:cubicBezTo>
                    <a:cubicBezTo>
                      <a:pt x="31" y="7"/>
                      <a:pt x="31" y="7"/>
                      <a:pt x="31" y="7"/>
                    </a:cubicBezTo>
                    <a:cubicBezTo>
                      <a:pt x="32" y="7"/>
                      <a:pt x="32" y="7"/>
                      <a:pt x="32" y="7"/>
                    </a:cubicBezTo>
                    <a:cubicBezTo>
                      <a:pt x="32" y="6"/>
                      <a:pt x="32" y="6"/>
                      <a:pt x="32" y="6"/>
                    </a:cubicBezTo>
                    <a:cubicBezTo>
                      <a:pt x="32" y="6"/>
                      <a:pt x="32" y="6"/>
                      <a:pt x="32" y="6"/>
                    </a:cubicBezTo>
                    <a:cubicBezTo>
                      <a:pt x="32" y="5"/>
                      <a:pt x="32" y="5"/>
                      <a:pt x="32" y="5"/>
                    </a:cubicBezTo>
                    <a:cubicBezTo>
                      <a:pt x="32" y="5"/>
                      <a:pt x="32" y="5"/>
                      <a:pt x="32" y="5"/>
                    </a:cubicBezTo>
                    <a:cubicBezTo>
                      <a:pt x="32" y="4"/>
                      <a:pt x="32" y="4"/>
                      <a:pt x="32" y="4"/>
                    </a:cubicBezTo>
                    <a:cubicBezTo>
                      <a:pt x="32" y="4"/>
                      <a:pt x="33" y="3"/>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01" name="Freeform 214"/>
              <p:cNvSpPr>
                <a:spLocks/>
              </p:cNvSpPr>
              <p:nvPr/>
            </p:nvSpPr>
            <p:spPr bwMode="auto">
              <a:xfrm>
                <a:off x="1218" y="1712"/>
                <a:ext cx="2" cy="1"/>
              </a:xfrm>
              <a:custGeom>
                <a:avLst/>
                <a:gdLst>
                  <a:gd name="T0" fmla="*/ 1 w 2"/>
                  <a:gd name="T1" fmla="*/ 0 h 1"/>
                  <a:gd name="T2" fmla="*/ 0 w 2"/>
                  <a:gd name="T3" fmla="*/ 0 h 1"/>
                  <a:gd name="T4" fmla="*/ 0 w 2"/>
                  <a:gd name="T5" fmla="*/ 1 h 1"/>
                  <a:gd name="T6" fmla="*/ 0 w 2"/>
                  <a:gd name="T7" fmla="*/ 1 h 1"/>
                  <a:gd name="T8" fmla="*/ 0 w 2"/>
                  <a:gd name="T9" fmla="*/ 1 h 1"/>
                  <a:gd name="T10" fmla="*/ 0 w 2"/>
                  <a:gd name="T11" fmla="*/ 1 h 1"/>
                  <a:gd name="T12" fmla="*/ 0 w 2"/>
                  <a:gd name="T13" fmla="*/ 1 h 1"/>
                  <a:gd name="T14" fmla="*/ 1 w 2"/>
                  <a:gd name="T15" fmla="*/ 1 h 1"/>
                  <a:gd name="T16" fmla="*/ 2 w 2"/>
                  <a:gd name="T17" fmla="*/ 1 h 1"/>
                  <a:gd name="T18" fmla="*/ 2 w 2"/>
                  <a:gd name="T19" fmla="*/ 1 h 1"/>
                  <a:gd name="T20" fmla="*/ 1 w 2"/>
                  <a:gd name="T21" fmla="*/ 1 h 1"/>
                  <a:gd name="T22" fmla="*/ 1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1" y="0"/>
                    </a:moveTo>
                    <a:lnTo>
                      <a:pt x="0" y="0"/>
                    </a:lnTo>
                    <a:lnTo>
                      <a:pt x="0" y="1"/>
                    </a:lnTo>
                    <a:lnTo>
                      <a:pt x="0" y="1"/>
                    </a:lnTo>
                    <a:lnTo>
                      <a:pt x="0" y="1"/>
                    </a:lnTo>
                    <a:lnTo>
                      <a:pt x="0" y="1"/>
                    </a:lnTo>
                    <a:lnTo>
                      <a:pt x="0" y="1"/>
                    </a:lnTo>
                    <a:lnTo>
                      <a:pt x="1" y="1"/>
                    </a:lnTo>
                    <a:lnTo>
                      <a:pt x="2" y="1"/>
                    </a:lnTo>
                    <a:lnTo>
                      <a:pt x="2" y="1"/>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02" name="Freeform 215"/>
              <p:cNvSpPr>
                <a:spLocks/>
              </p:cNvSpPr>
              <p:nvPr/>
            </p:nvSpPr>
            <p:spPr bwMode="auto">
              <a:xfrm>
                <a:off x="1170" y="1596"/>
                <a:ext cx="9" cy="5"/>
              </a:xfrm>
              <a:custGeom>
                <a:avLst/>
                <a:gdLst>
                  <a:gd name="T0" fmla="*/ 3 w 16"/>
                  <a:gd name="T1" fmla="*/ 5 h 8"/>
                  <a:gd name="T2" fmla="*/ 1 w 16"/>
                  <a:gd name="T3" fmla="*/ 5 h 8"/>
                  <a:gd name="T4" fmla="*/ 1 w 16"/>
                  <a:gd name="T5" fmla="*/ 5 h 8"/>
                  <a:gd name="T6" fmla="*/ 0 w 16"/>
                  <a:gd name="T7" fmla="*/ 5 h 8"/>
                  <a:gd name="T8" fmla="*/ 0 w 16"/>
                  <a:gd name="T9" fmla="*/ 5 h 8"/>
                  <a:gd name="T10" fmla="*/ 0 w 16"/>
                  <a:gd name="T11" fmla="*/ 5 h 8"/>
                  <a:gd name="T12" fmla="*/ 0 w 16"/>
                  <a:gd name="T13" fmla="*/ 5 h 8"/>
                  <a:gd name="T14" fmla="*/ 0 w 16"/>
                  <a:gd name="T15" fmla="*/ 6 h 8"/>
                  <a:gd name="T16" fmla="*/ 1 w 16"/>
                  <a:gd name="T17" fmla="*/ 6 h 8"/>
                  <a:gd name="T18" fmla="*/ 1 w 16"/>
                  <a:gd name="T19" fmla="*/ 7 h 8"/>
                  <a:gd name="T20" fmla="*/ 4 w 16"/>
                  <a:gd name="T21" fmla="*/ 8 h 8"/>
                  <a:gd name="T22" fmla="*/ 7 w 16"/>
                  <a:gd name="T23" fmla="*/ 8 h 8"/>
                  <a:gd name="T24" fmla="*/ 8 w 16"/>
                  <a:gd name="T25" fmla="*/ 8 h 8"/>
                  <a:gd name="T26" fmla="*/ 9 w 16"/>
                  <a:gd name="T27" fmla="*/ 8 h 8"/>
                  <a:gd name="T28" fmla="*/ 10 w 16"/>
                  <a:gd name="T29" fmla="*/ 8 h 8"/>
                  <a:gd name="T30" fmla="*/ 10 w 16"/>
                  <a:gd name="T31" fmla="*/ 7 h 8"/>
                  <a:gd name="T32" fmla="*/ 12 w 16"/>
                  <a:gd name="T33" fmla="*/ 6 h 8"/>
                  <a:gd name="T34" fmla="*/ 13 w 16"/>
                  <a:gd name="T35" fmla="*/ 5 h 8"/>
                  <a:gd name="T36" fmla="*/ 13 w 16"/>
                  <a:gd name="T37" fmla="*/ 5 h 8"/>
                  <a:gd name="T38" fmla="*/ 14 w 16"/>
                  <a:gd name="T39" fmla="*/ 5 h 8"/>
                  <a:gd name="T40" fmla="*/ 15 w 16"/>
                  <a:gd name="T41" fmla="*/ 4 h 8"/>
                  <a:gd name="T42" fmla="*/ 16 w 16"/>
                  <a:gd name="T43" fmla="*/ 2 h 8"/>
                  <a:gd name="T44" fmla="*/ 16 w 16"/>
                  <a:gd name="T45" fmla="*/ 1 h 8"/>
                  <a:gd name="T46" fmla="*/ 16 w 16"/>
                  <a:gd name="T47" fmla="*/ 0 h 8"/>
                  <a:gd name="T48" fmla="*/ 15 w 16"/>
                  <a:gd name="T49" fmla="*/ 0 h 8"/>
                  <a:gd name="T50" fmla="*/ 14 w 16"/>
                  <a:gd name="T51" fmla="*/ 0 h 8"/>
                  <a:gd name="T52" fmla="*/ 13 w 16"/>
                  <a:gd name="T53" fmla="*/ 1 h 8"/>
                  <a:gd name="T54" fmla="*/ 13 w 16"/>
                  <a:gd name="T55" fmla="*/ 2 h 8"/>
                  <a:gd name="T56" fmla="*/ 12 w 16"/>
                  <a:gd name="T57" fmla="*/ 2 h 8"/>
                  <a:gd name="T58" fmla="*/ 11 w 16"/>
                  <a:gd name="T59" fmla="*/ 3 h 8"/>
                  <a:gd name="T60" fmla="*/ 10 w 16"/>
                  <a:gd name="T61" fmla="*/ 5 h 8"/>
                  <a:gd name="T62" fmla="*/ 8 w 16"/>
                  <a:gd name="T63" fmla="*/ 5 h 8"/>
                  <a:gd name="T64" fmla="*/ 8 w 16"/>
                  <a:gd name="T65" fmla="*/ 5 h 8"/>
                  <a:gd name="T66" fmla="*/ 7 w 16"/>
                  <a:gd name="T67" fmla="*/ 5 h 8"/>
                  <a:gd name="T68" fmla="*/ 7 w 16"/>
                  <a:gd name="T69" fmla="*/ 4 h 8"/>
                  <a:gd name="T70" fmla="*/ 6 w 16"/>
                  <a:gd name="T71" fmla="*/ 3 h 8"/>
                  <a:gd name="T72" fmla="*/ 5 w 16"/>
                  <a:gd name="T73" fmla="*/ 4 h 8"/>
                  <a:gd name="T74" fmla="*/ 5 w 16"/>
                  <a:gd name="T75" fmla="*/ 5 h 8"/>
                  <a:gd name="T76" fmla="*/ 5 w 16"/>
                  <a:gd name="T77" fmla="*/ 5 h 8"/>
                  <a:gd name="T78" fmla="*/ 4 w 16"/>
                  <a:gd name="T79" fmla="*/ 5 h 8"/>
                  <a:gd name="T80" fmla="*/ 3 w 16"/>
                  <a:gd name="T8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
                    <a:moveTo>
                      <a:pt x="3" y="5"/>
                    </a:moveTo>
                    <a:cubicBezTo>
                      <a:pt x="2" y="5"/>
                      <a:pt x="2" y="5"/>
                      <a:pt x="1" y="5"/>
                    </a:cubicBezTo>
                    <a:cubicBezTo>
                      <a:pt x="1" y="5"/>
                      <a:pt x="1" y="5"/>
                      <a:pt x="1" y="5"/>
                    </a:cubicBezTo>
                    <a:cubicBezTo>
                      <a:pt x="1" y="5"/>
                      <a:pt x="0" y="5"/>
                      <a:pt x="0" y="5"/>
                    </a:cubicBezTo>
                    <a:cubicBezTo>
                      <a:pt x="0" y="5"/>
                      <a:pt x="0" y="5"/>
                      <a:pt x="0" y="5"/>
                    </a:cubicBezTo>
                    <a:cubicBezTo>
                      <a:pt x="0" y="5"/>
                      <a:pt x="0" y="5"/>
                      <a:pt x="0" y="5"/>
                    </a:cubicBezTo>
                    <a:cubicBezTo>
                      <a:pt x="0" y="5"/>
                      <a:pt x="0" y="5"/>
                      <a:pt x="0" y="5"/>
                    </a:cubicBezTo>
                    <a:cubicBezTo>
                      <a:pt x="0" y="5"/>
                      <a:pt x="0" y="6"/>
                      <a:pt x="0" y="6"/>
                    </a:cubicBezTo>
                    <a:cubicBezTo>
                      <a:pt x="0" y="6"/>
                      <a:pt x="0" y="6"/>
                      <a:pt x="1" y="6"/>
                    </a:cubicBezTo>
                    <a:cubicBezTo>
                      <a:pt x="1" y="6"/>
                      <a:pt x="1" y="7"/>
                      <a:pt x="1" y="7"/>
                    </a:cubicBezTo>
                    <a:cubicBezTo>
                      <a:pt x="2" y="7"/>
                      <a:pt x="3" y="8"/>
                      <a:pt x="4" y="8"/>
                    </a:cubicBezTo>
                    <a:cubicBezTo>
                      <a:pt x="5" y="8"/>
                      <a:pt x="6" y="8"/>
                      <a:pt x="7" y="8"/>
                    </a:cubicBezTo>
                    <a:cubicBezTo>
                      <a:pt x="7" y="8"/>
                      <a:pt x="8" y="8"/>
                      <a:pt x="8" y="8"/>
                    </a:cubicBezTo>
                    <a:cubicBezTo>
                      <a:pt x="9" y="8"/>
                      <a:pt x="9" y="8"/>
                      <a:pt x="9" y="8"/>
                    </a:cubicBezTo>
                    <a:cubicBezTo>
                      <a:pt x="10" y="8"/>
                      <a:pt x="10" y="8"/>
                      <a:pt x="10" y="8"/>
                    </a:cubicBezTo>
                    <a:cubicBezTo>
                      <a:pt x="10" y="8"/>
                      <a:pt x="10" y="7"/>
                      <a:pt x="10" y="7"/>
                    </a:cubicBezTo>
                    <a:cubicBezTo>
                      <a:pt x="11" y="7"/>
                      <a:pt x="11" y="7"/>
                      <a:pt x="12" y="6"/>
                    </a:cubicBezTo>
                    <a:cubicBezTo>
                      <a:pt x="12" y="6"/>
                      <a:pt x="12" y="6"/>
                      <a:pt x="13" y="5"/>
                    </a:cubicBezTo>
                    <a:cubicBezTo>
                      <a:pt x="13" y="5"/>
                      <a:pt x="13" y="5"/>
                      <a:pt x="13" y="5"/>
                    </a:cubicBezTo>
                    <a:cubicBezTo>
                      <a:pt x="14" y="5"/>
                      <a:pt x="14" y="5"/>
                      <a:pt x="14" y="5"/>
                    </a:cubicBezTo>
                    <a:cubicBezTo>
                      <a:pt x="14" y="4"/>
                      <a:pt x="14" y="4"/>
                      <a:pt x="15" y="4"/>
                    </a:cubicBezTo>
                    <a:cubicBezTo>
                      <a:pt x="15" y="3"/>
                      <a:pt x="16" y="3"/>
                      <a:pt x="16" y="2"/>
                    </a:cubicBezTo>
                    <a:cubicBezTo>
                      <a:pt x="16" y="2"/>
                      <a:pt x="16" y="1"/>
                      <a:pt x="16" y="1"/>
                    </a:cubicBezTo>
                    <a:cubicBezTo>
                      <a:pt x="16" y="0"/>
                      <a:pt x="16" y="0"/>
                      <a:pt x="16" y="0"/>
                    </a:cubicBezTo>
                    <a:cubicBezTo>
                      <a:pt x="15" y="0"/>
                      <a:pt x="15" y="0"/>
                      <a:pt x="15" y="0"/>
                    </a:cubicBezTo>
                    <a:cubicBezTo>
                      <a:pt x="14" y="0"/>
                      <a:pt x="14" y="0"/>
                      <a:pt x="14" y="0"/>
                    </a:cubicBezTo>
                    <a:cubicBezTo>
                      <a:pt x="13" y="0"/>
                      <a:pt x="13" y="0"/>
                      <a:pt x="13" y="1"/>
                    </a:cubicBezTo>
                    <a:cubicBezTo>
                      <a:pt x="13" y="1"/>
                      <a:pt x="13" y="2"/>
                      <a:pt x="13" y="2"/>
                    </a:cubicBezTo>
                    <a:cubicBezTo>
                      <a:pt x="13" y="2"/>
                      <a:pt x="13" y="2"/>
                      <a:pt x="12" y="2"/>
                    </a:cubicBezTo>
                    <a:cubicBezTo>
                      <a:pt x="12" y="2"/>
                      <a:pt x="11" y="2"/>
                      <a:pt x="11" y="3"/>
                    </a:cubicBezTo>
                    <a:cubicBezTo>
                      <a:pt x="11" y="4"/>
                      <a:pt x="10" y="4"/>
                      <a:pt x="10" y="5"/>
                    </a:cubicBezTo>
                    <a:cubicBezTo>
                      <a:pt x="9" y="5"/>
                      <a:pt x="9" y="5"/>
                      <a:pt x="8" y="5"/>
                    </a:cubicBezTo>
                    <a:cubicBezTo>
                      <a:pt x="8" y="5"/>
                      <a:pt x="8" y="5"/>
                      <a:pt x="8" y="5"/>
                    </a:cubicBezTo>
                    <a:cubicBezTo>
                      <a:pt x="8" y="5"/>
                      <a:pt x="7" y="5"/>
                      <a:pt x="7" y="5"/>
                    </a:cubicBezTo>
                    <a:cubicBezTo>
                      <a:pt x="7" y="5"/>
                      <a:pt x="7" y="4"/>
                      <a:pt x="7" y="4"/>
                    </a:cubicBezTo>
                    <a:cubicBezTo>
                      <a:pt x="6" y="4"/>
                      <a:pt x="6" y="3"/>
                      <a:pt x="6" y="3"/>
                    </a:cubicBezTo>
                    <a:cubicBezTo>
                      <a:pt x="5" y="4"/>
                      <a:pt x="5" y="4"/>
                      <a:pt x="5" y="4"/>
                    </a:cubicBezTo>
                    <a:cubicBezTo>
                      <a:pt x="5" y="5"/>
                      <a:pt x="5" y="5"/>
                      <a:pt x="5" y="5"/>
                    </a:cubicBezTo>
                    <a:cubicBezTo>
                      <a:pt x="5" y="5"/>
                      <a:pt x="5" y="5"/>
                      <a:pt x="5" y="5"/>
                    </a:cubicBezTo>
                    <a:cubicBezTo>
                      <a:pt x="5" y="5"/>
                      <a:pt x="4" y="5"/>
                      <a:pt x="4" y="5"/>
                    </a:cubicBezTo>
                    <a:cubicBezTo>
                      <a:pt x="4" y="5"/>
                      <a:pt x="3"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03" name="Freeform 216"/>
              <p:cNvSpPr>
                <a:spLocks/>
              </p:cNvSpPr>
              <p:nvPr/>
            </p:nvSpPr>
            <p:spPr bwMode="auto">
              <a:xfrm>
                <a:off x="1185" y="1598"/>
                <a:ext cx="4" cy="5"/>
              </a:xfrm>
              <a:custGeom>
                <a:avLst/>
                <a:gdLst>
                  <a:gd name="T0" fmla="*/ 5 w 6"/>
                  <a:gd name="T1" fmla="*/ 6 h 8"/>
                  <a:gd name="T2" fmla="*/ 5 w 6"/>
                  <a:gd name="T3" fmla="*/ 5 h 8"/>
                  <a:gd name="T4" fmla="*/ 5 w 6"/>
                  <a:gd name="T5" fmla="*/ 5 h 8"/>
                  <a:gd name="T6" fmla="*/ 4 w 6"/>
                  <a:gd name="T7" fmla="*/ 5 h 8"/>
                  <a:gd name="T8" fmla="*/ 3 w 6"/>
                  <a:gd name="T9" fmla="*/ 4 h 8"/>
                  <a:gd name="T10" fmla="*/ 2 w 6"/>
                  <a:gd name="T11" fmla="*/ 4 h 8"/>
                  <a:gd name="T12" fmla="*/ 2 w 6"/>
                  <a:gd name="T13" fmla="*/ 3 h 8"/>
                  <a:gd name="T14" fmla="*/ 2 w 6"/>
                  <a:gd name="T15" fmla="*/ 3 h 8"/>
                  <a:gd name="T16" fmla="*/ 2 w 6"/>
                  <a:gd name="T17" fmla="*/ 2 h 8"/>
                  <a:gd name="T18" fmla="*/ 2 w 6"/>
                  <a:gd name="T19" fmla="*/ 2 h 8"/>
                  <a:gd name="T20" fmla="*/ 1 w 6"/>
                  <a:gd name="T21" fmla="*/ 2 h 8"/>
                  <a:gd name="T22" fmla="*/ 1 w 6"/>
                  <a:gd name="T23" fmla="*/ 2 h 8"/>
                  <a:gd name="T24" fmla="*/ 0 w 6"/>
                  <a:gd name="T25" fmla="*/ 1 h 8"/>
                  <a:gd name="T26" fmla="*/ 0 w 6"/>
                  <a:gd name="T27" fmla="*/ 1 h 8"/>
                  <a:gd name="T28" fmla="*/ 0 w 6"/>
                  <a:gd name="T29" fmla="*/ 1 h 8"/>
                  <a:gd name="T30" fmla="*/ 0 w 6"/>
                  <a:gd name="T31" fmla="*/ 1 h 8"/>
                  <a:gd name="T32" fmla="*/ 0 w 6"/>
                  <a:gd name="T33" fmla="*/ 2 h 8"/>
                  <a:gd name="T34" fmla="*/ 0 w 6"/>
                  <a:gd name="T35" fmla="*/ 3 h 8"/>
                  <a:gd name="T36" fmla="*/ 1 w 6"/>
                  <a:gd name="T37" fmla="*/ 4 h 8"/>
                  <a:gd name="T38" fmla="*/ 1 w 6"/>
                  <a:gd name="T39" fmla="*/ 4 h 8"/>
                  <a:gd name="T40" fmla="*/ 1 w 6"/>
                  <a:gd name="T41" fmla="*/ 4 h 8"/>
                  <a:gd name="T42" fmla="*/ 1 w 6"/>
                  <a:gd name="T43" fmla="*/ 5 h 8"/>
                  <a:gd name="T44" fmla="*/ 2 w 6"/>
                  <a:gd name="T45" fmla="*/ 6 h 8"/>
                  <a:gd name="T46" fmla="*/ 2 w 6"/>
                  <a:gd name="T47" fmla="*/ 7 h 8"/>
                  <a:gd name="T48" fmla="*/ 3 w 6"/>
                  <a:gd name="T49" fmla="*/ 7 h 8"/>
                  <a:gd name="T50" fmla="*/ 3 w 6"/>
                  <a:gd name="T51" fmla="*/ 7 h 8"/>
                  <a:gd name="T52" fmla="*/ 3 w 6"/>
                  <a:gd name="T53" fmla="*/ 7 h 8"/>
                  <a:gd name="T54" fmla="*/ 3 w 6"/>
                  <a:gd name="T55" fmla="*/ 7 h 8"/>
                  <a:gd name="T56" fmla="*/ 3 w 6"/>
                  <a:gd name="T57" fmla="*/ 7 h 8"/>
                  <a:gd name="T58" fmla="*/ 3 w 6"/>
                  <a:gd name="T59" fmla="*/ 7 h 8"/>
                  <a:gd name="T60" fmla="*/ 4 w 6"/>
                  <a:gd name="T61" fmla="*/ 7 h 8"/>
                  <a:gd name="T62" fmla="*/ 4 w 6"/>
                  <a:gd name="T63" fmla="*/ 8 h 8"/>
                  <a:gd name="T64" fmla="*/ 4 w 6"/>
                  <a:gd name="T65" fmla="*/ 8 h 8"/>
                  <a:gd name="T66" fmla="*/ 4 w 6"/>
                  <a:gd name="T67" fmla="*/ 7 h 8"/>
                  <a:gd name="T68" fmla="*/ 5 w 6"/>
                  <a:gd name="T69" fmla="*/ 7 h 8"/>
                  <a:gd name="T70" fmla="*/ 5 w 6"/>
                  <a:gd name="T71" fmla="*/ 7 h 8"/>
                  <a:gd name="T72" fmla="*/ 6 w 6"/>
                  <a:gd name="T73" fmla="*/ 7 h 8"/>
                  <a:gd name="T74" fmla="*/ 6 w 6"/>
                  <a:gd name="T75" fmla="*/ 7 h 8"/>
                  <a:gd name="T76" fmla="*/ 5 w 6"/>
                  <a:gd name="T7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8">
                    <a:moveTo>
                      <a:pt x="5" y="6"/>
                    </a:moveTo>
                    <a:cubicBezTo>
                      <a:pt x="5" y="6"/>
                      <a:pt x="5" y="6"/>
                      <a:pt x="5" y="5"/>
                    </a:cubicBezTo>
                    <a:cubicBezTo>
                      <a:pt x="5" y="5"/>
                      <a:pt x="5" y="5"/>
                      <a:pt x="5" y="5"/>
                    </a:cubicBezTo>
                    <a:cubicBezTo>
                      <a:pt x="4" y="5"/>
                      <a:pt x="4" y="5"/>
                      <a:pt x="4" y="5"/>
                    </a:cubicBezTo>
                    <a:cubicBezTo>
                      <a:pt x="4" y="4"/>
                      <a:pt x="3" y="4"/>
                      <a:pt x="3" y="4"/>
                    </a:cubicBezTo>
                    <a:cubicBezTo>
                      <a:pt x="3" y="4"/>
                      <a:pt x="3" y="4"/>
                      <a:pt x="2" y="4"/>
                    </a:cubicBezTo>
                    <a:cubicBezTo>
                      <a:pt x="2" y="3"/>
                      <a:pt x="2" y="3"/>
                      <a:pt x="2" y="3"/>
                    </a:cubicBezTo>
                    <a:cubicBezTo>
                      <a:pt x="2" y="3"/>
                      <a:pt x="2" y="3"/>
                      <a:pt x="2" y="3"/>
                    </a:cubicBezTo>
                    <a:cubicBezTo>
                      <a:pt x="2" y="3"/>
                      <a:pt x="2" y="2"/>
                      <a:pt x="2" y="2"/>
                    </a:cubicBezTo>
                    <a:cubicBezTo>
                      <a:pt x="2" y="2"/>
                      <a:pt x="2" y="2"/>
                      <a:pt x="2" y="2"/>
                    </a:cubicBezTo>
                    <a:cubicBezTo>
                      <a:pt x="1" y="2"/>
                      <a:pt x="1" y="2"/>
                      <a:pt x="1" y="2"/>
                    </a:cubicBezTo>
                    <a:cubicBezTo>
                      <a:pt x="1" y="2"/>
                      <a:pt x="1" y="2"/>
                      <a:pt x="1" y="2"/>
                    </a:cubicBezTo>
                    <a:cubicBezTo>
                      <a:pt x="1" y="1"/>
                      <a:pt x="0" y="1"/>
                      <a:pt x="0" y="1"/>
                    </a:cubicBezTo>
                    <a:cubicBezTo>
                      <a:pt x="0" y="1"/>
                      <a:pt x="0" y="1"/>
                      <a:pt x="0" y="1"/>
                    </a:cubicBezTo>
                    <a:cubicBezTo>
                      <a:pt x="0" y="1"/>
                      <a:pt x="0" y="0"/>
                      <a:pt x="0" y="1"/>
                    </a:cubicBezTo>
                    <a:cubicBezTo>
                      <a:pt x="0" y="1"/>
                      <a:pt x="0" y="1"/>
                      <a:pt x="0" y="1"/>
                    </a:cubicBezTo>
                    <a:cubicBezTo>
                      <a:pt x="0" y="2"/>
                      <a:pt x="0" y="2"/>
                      <a:pt x="0" y="2"/>
                    </a:cubicBezTo>
                    <a:cubicBezTo>
                      <a:pt x="1" y="2"/>
                      <a:pt x="0" y="2"/>
                      <a:pt x="0" y="3"/>
                    </a:cubicBezTo>
                    <a:cubicBezTo>
                      <a:pt x="0" y="3"/>
                      <a:pt x="1" y="3"/>
                      <a:pt x="1" y="4"/>
                    </a:cubicBezTo>
                    <a:cubicBezTo>
                      <a:pt x="1" y="4"/>
                      <a:pt x="1" y="4"/>
                      <a:pt x="1" y="4"/>
                    </a:cubicBezTo>
                    <a:cubicBezTo>
                      <a:pt x="1" y="4"/>
                      <a:pt x="1" y="4"/>
                      <a:pt x="1" y="4"/>
                    </a:cubicBezTo>
                    <a:cubicBezTo>
                      <a:pt x="1" y="5"/>
                      <a:pt x="1" y="5"/>
                      <a:pt x="1" y="5"/>
                    </a:cubicBezTo>
                    <a:cubicBezTo>
                      <a:pt x="2" y="5"/>
                      <a:pt x="2" y="5"/>
                      <a:pt x="2" y="6"/>
                    </a:cubicBezTo>
                    <a:cubicBezTo>
                      <a:pt x="2" y="6"/>
                      <a:pt x="2" y="6"/>
                      <a:pt x="2" y="7"/>
                    </a:cubicBezTo>
                    <a:cubicBezTo>
                      <a:pt x="2" y="7"/>
                      <a:pt x="2"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4" y="7"/>
                    </a:cubicBezTo>
                    <a:cubicBezTo>
                      <a:pt x="4" y="8"/>
                      <a:pt x="4" y="8"/>
                      <a:pt x="4" y="8"/>
                    </a:cubicBezTo>
                    <a:cubicBezTo>
                      <a:pt x="4" y="8"/>
                      <a:pt x="4" y="8"/>
                      <a:pt x="4" y="8"/>
                    </a:cubicBezTo>
                    <a:cubicBezTo>
                      <a:pt x="4" y="7"/>
                      <a:pt x="4" y="7"/>
                      <a:pt x="4" y="7"/>
                    </a:cubicBezTo>
                    <a:cubicBezTo>
                      <a:pt x="5" y="7"/>
                      <a:pt x="5" y="7"/>
                      <a:pt x="5" y="7"/>
                    </a:cubicBezTo>
                    <a:cubicBezTo>
                      <a:pt x="5" y="7"/>
                      <a:pt x="5" y="7"/>
                      <a:pt x="5" y="7"/>
                    </a:cubicBezTo>
                    <a:cubicBezTo>
                      <a:pt x="5" y="7"/>
                      <a:pt x="5" y="7"/>
                      <a:pt x="6" y="7"/>
                    </a:cubicBezTo>
                    <a:cubicBezTo>
                      <a:pt x="6" y="7"/>
                      <a:pt x="6" y="7"/>
                      <a:pt x="6" y="7"/>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04" name="Freeform 217"/>
              <p:cNvSpPr>
                <a:spLocks/>
              </p:cNvSpPr>
              <p:nvPr/>
            </p:nvSpPr>
            <p:spPr bwMode="auto">
              <a:xfrm>
                <a:off x="1176" y="1592"/>
                <a:ext cx="6" cy="5"/>
              </a:xfrm>
              <a:custGeom>
                <a:avLst/>
                <a:gdLst>
                  <a:gd name="T0" fmla="*/ 2 w 10"/>
                  <a:gd name="T1" fmla="*/ 1 h 8"/>
                  <a:gd name="T2" fmla="*/ 3 w 10"/>
                  <a:gd name="T3" fmla="*/ 2 h 8"/>
                  <a:gd name="T4" fmla="*/ 3 w 10"/>
                  <a:gd name="T5" fmla="*/ 2 h 8"/>
                  <a:gd name="T6" fmla="*/ 3 w 10"/>
                  <a:gd name="T7" fmla="*/ 2 h 8"/>
                  <a:gd name="T8" fmla="*/ 4 w 10"/>
                  <a:gd name="T9" fmla="*/ 2 h 8"/>
                  <a:gd name="T10" fmla="*/ 4 w 10"/>
                  <a:gd name="T11" fmla="*/ 3 h 8"/>
                  <a:gd name="T12" fmla="*/ 5 w 10"/>
                  <a:gd name="T13" fmla="*/ 3 h 8"/>
                  <a:gd name="T14" fmla="*/ 5 w 10"/>
                  <a:gd name="T15" fmla="*/ 3 h 8"/>
                  <a:gd name="T16" fmla="*/ 5 w 10"/>
                  <a:gd name="T17" fmla="*/ 3 h 8"/>
                  <a:gd name="T18" fmla="*/ 6 w 10"/>
                  <a:gd name="T19" fmla="*/ 4 h 8"/>
                  <a:gd name="T20" fmla="*/ 6 w 10"/>
                  <a:gd name="T21" fmla="*/ 4 h 8"/>
                  <a:gd name="T22" fmla="*/ 7 w 10"/>
                  <a:gd name="T23" fmla="*/ 6 h 8"/>
                  <a:gd name="T24" fmla="*/ 8 w 10"/>
                  <a:gd name="T25" fmla="*/ 8 h 8"/>
                  <a:gd name="T26" fmla="*/ 9 w 10"/>
                  <a:gd name="T27" fmla="*/ 8 h 8"/>
                  <a:gd name="T28" fmla="*/ 9 w 10"/>
                  <a:gd name="T29" fmla="*/ 8 h 8"/>
                  <a:gd name="T30" fmla="*/ 9 w 10"/>
                  <a:gd name="T31" fmla="*/ 7 h 8"/>
                  <a:gd name="T32" fmla="*/ 9 w 10"/>
                  <a:gd name="T33" fmla="*/ 6 h 8"/>
                  <a:gd name="T34" fmla="*/ 9 w 10"/>
                  <a:gd name="T35" fmla="*/ 5 h 8"/>
                  <a:gd name="T36" fmla="*/ 7 w 10"/>
                  <a:gd name="T37" fmla="*/ 4 h 8"/>
                  <a:gd name="T38" fmla="*/ 6 w 10"/>
                  <a:gd name="T39" fmla="*/ 3 h 8"/>
                  <a:gd name="T40" fmla="*/ 6 w 10"/>
                  <a:gd name="T41" fmla="*/ 3 h 8"/>
                  <a:gd name="T42" fmla="*/ 4 w 10"/>
                  <a:gd name="T43" fmla="*/ 2 h 8"/>
                  <a:gd name="T44" fmla="*/ 3 w 10"/>
                  <a:gd name="T45" fmla="*/ 1 h 8"/>
                  <a:gd name="T46" fmla="*/ 1 w 10"/>
                  <a:gd name="T47" fmla="*/ 1 h 8"/>
                  <a:gd name="T48" fmla="*/ 0 w 10"/>
                  <a:gd name="T49" fmla="*/ 1 h 8"/>
                  <a:gd name="T50" fmla="*/ 1 w 10"/>
                  <a:gd name="T51" fmla="*/ 1 h 8"/>
                  <a:gd name="T52" fmla="*/ 2 w 10"/>
                  <a:gd name="T5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8">
                    <a:moveTo>
                      <a:pt x="2" y="1"/>
                    </a:moveTo>
                    <a:cubicBezTo>
                      <a:pt x="2" y="1"/>
                      <a:pt x="2" y="1"/>
                      <a:pt x="3" y="2"/>
                    </a:cubicBezTo>
                    <a:cubicBezTo>
                      <a:pt x="3" y="2"/>
                      <a:pt x="3" y="2"/>
                      <a:pt x="3" y="2"/>
                    </a:cubicBezTo>
                    <a:cubicBezTo>
                      <a:pt x="3" y="2"/>
                      <a:pt x="3" y="2"/>
                      <a:pt x="3" y="2"/>
                    </a:cubicBezTo>
                    <a:cubicBezTo>
                      <a:pt x="3" y="2"/>
                      <a:pt x="3" y="2"/>
                      <a:pt x="4" y="2"/>
                    </a:cubicBezTo>
                    <a:cubicBezTo>
                      <a:pt x="4" y="3"/>
                      <a:pt x="4" y="3"/>
                      <a:pt x="4" y="3"/>
                    </a:cubicBezTo>
                    <a:cubicBezTo>
                      <a:pt x="4" y="3"/>
                      <a:pt x="4" y="3"/>
                      <a:pt x="5" y="3"/>
                    </a:cubicBezTo>
                    <a:cubicBezTo>
                      <a:pt x="5" y="3"/>
                      <a:pt x="5" y="3"/>
                      <a:pt x="5" y="3"/>
                    </a:cubicBezTo>
                    <a:cubicBezTo>
                      <a:pt x="5" y="3"/>
                      <a:pt x="5" y="3"/>
                      <a:pt x="5" y="3"/>
                    </a:cubicBezTo>
                    <a:cubicBezTo>
                      <a:pt x="5" y="3"/>
                      <a:pt x="6" y="4"/>
                      <a:pt x="6" y="4"/>
                    </a:cubicBezTo>
                    <a:cubicBezTo>
                      <a:pt x="6" y="4"/>
                      <a:pt x="6" y="4"/>
                      <a:pt x="6" y="4"/>
                    </a:cubicBezTo>
                    <a:cubicBezTo>
                      <a:pt x="7" y="5"/>
                      <a:pt x="7" y="5"/>
                      <a:pt x="7" y="6"/>
                    </a:cubicBezTo>
                    <a:cubicBezTo>
                      <a:pt x="8" y="7"/>
                      <a:pt x="8" y="7"/>
                      <a:pt x="8" y="8"/>
                    </a:cubicBezTo>
                    <a:cubicBezTo>
                      <a:pt x="8" y="8"/>
                      <a:pt x="8" y="8"/>
                      <a:pt x="9" y="8"/>
                    </a:cubicBezTo>
                    <a:cubicBezTo>
                      <a:pt x="9" y="8"/>
                      <a:pt x="9" y="8"/>
                      <a:pt x="9" y="8"/>
                    </a:cubicBezTo>
                    <a:cubicBezTo>
                      <a:pt x="9" y="8"/>
                      <a:pt x="9" y="7"/>
                      <a:pt x="9" y="7"/>
                    </a:cubicBezTo>
                    <a:cubicBezTo>
                      <a:pt x="9" y="7"/>
                      <a:pt x="9" y="7"/>
                      <a:pt x="9" y="6"/>
                    </a:cubicBezTo>
                    <a:cubicBezTo>
                      <a:pt x="10" y="6"/>
                      <a:pt x="9" y="6"/>
                      <a:pt x="9" y="5"/>
                    </a:cubicBezTo>
                    <a:cubicBezTo>
                      <a:pt x="8" y="5"/>
                      <a:pt x="8" y="4"/>
                      <a:pt x="7" y="4"/>
                    </a:cubicBezTo>
                    <a:cubicBezTo>
                      <a:pt x="7" y="4"/>
                      <a:pt x="7" y="4"/>
                      <a:pt x="6" y="3"/>
                    </a:cubicBezTo>
                    <a:cubicBezTo>
                      <a:pt x="6" y="3"/>
                      <a:pt x="6" y="3"/>
                      <a:pt x="6" y="3"/>
                    </a:cubicBezTo>
                    <a:cubicBezTo>
                      <a:pt x="5" y="3"/>
                      <a:pt x="5" y="2"/>
                      <a:pt x="4" y="2"/>
                    </a:cubicBezTo>
                    <a:cubicBezTo>
                      <a:pt x="4" y="2"/>
                      <a:pt x="3" y="1"/>
                      <a:pt x="3" y="1"/>
                    </a:cubicBezTo>
                    <a:cubicBezTo>
                      <a:pt x="2" y="1"/>
                      <a:pt x="2" y="1"/>
                      <a:pt x="1" y="1"/>
                    </a:cubicBezTo>
                    <a:cubicBezTo>
                      <a:pt x="1" y="0"/>
                      <a:pt x="0" y="0"/>
                      <a:pt x="0" y="1"/>
                    </a:cubicBezTo>
                    <a:cubicBezTo>
                      <a:pt x="0" y="1"/>
                      <a:pt x="1" y="1"/>
                      <a:pt x="1" y="1"/>
                    </a:cubicBezTo>
                    <a:cubicBezTo>
                      <a:pt x="1"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05" name="Freeform 218"/>
              <p:cNvSpPr>
                <a:spLocks/>
              </p:cNvSpPr>
              <p:nvPr/>
            </p:nvSpPr>
            <p:spPr bwMode="auto">
              <a:xfrm>
                <a:off x="1174" y="1591"/>
                <a:ext cx="1" cy="1"/>
              </a:xfrm>
              <a:custGeom>
                <a:avLst/>
                <a:gdLst>
                  <a:gd name="T0" fmla="*/ 1 w 2"/>
                  <a:gd name="T1" fmla="*/ 0 h 1"/>
                  <a:gd name="T2" fmla="*/ 1 w 2"/>
                  <a:gd name="T3" fmla="*/ 0 h 1"/>
                  <a:gd name="T4" fmla="*/ 0 w 2"/>
                  <a:gd name="T5" fmla="*/ 0 h 1"/>
                  <a:gd name="T6" fmla="*/ 1 w 2"/>
                  <a:gd name="T7" fmla="*/ 0 h 1"/>
                  <a:gd name="T8" fmla="*/ 1 w 2"/>
                  <a:gd name="T9" fmla="*/ 1 h 1"/>
                  <a:gd name="T10" fmla="*/ 1 w 2"/>
                  <a:gd name="T11" fmla="*/ 1 h 1"/>
                  <a:gd name="T12" fmla="*/ 1 w 2"/>
                  <a:gd name="T13" fmla="*/ 1 h 1"/>
                  <a:gd name="T14" fmla="*/ 2 w 2"/>
                  <a:gd name="T15" fmla="*/ 1 h 1"/>
                  <a:gd name="T16" fmla="*/ 2 w 2"/>
                  <a:gd name="T17" fmla="*/ 0 h 1"/>
                  <a:gd name="T18" fmla="*/ 1 w 2"/>
                  <a:gd name="T19" fmla="*/ 0 h 1"/>
                  <a:gd name="T20" fmla="*/ 1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1" y="0"/>
                    </a:moveTo>
                    <a:cubicBezTo>
                      <a:pt x="1" y="0"/>
                      <a:pt x="1" y="0"/>
                      <a:pt x="1" y="0"/>
                    </a:cubicBezTo>
                    <a:cubicBezTo>
                      <a:pt x="0" y="0"/>
                      <a:pt x="0" y="0"/>
                      <a:pt x="0" y="0"/>
                    </a:cubicBezTo>
                    <a:cubicBezTo>
                      <a:pt x="0" y="0"/>
                      <a:pt x="0" y="0"/>
                      <a:pt x="1" y="0"/>
                    </a:cubicBezTo>
                    <a:cubicBezTo>
                      <a:pt x="1" y="1"/>
                      <a:pt x="1" y="1"/>
                      <a:pt x="1" y="1"/>
                    </a:cubicBezTo>
                    <a:cubicBezTo>
                      <a:pt x="1" y="1"/>
                      <a:pt x="1" y="1"/>
                      <a:pt x="1" y="1"/>
                    </a:cubicBezTo>
                    <a:cubicBezTo>
                      <a:pt x="1" y="1"/>
                      <a:pt x="1" y="1"/>
                      <a:pt x="1" y="1"/>
                    </a:cubicBezTo>
                    <a:cubicBezTo>
                      <a:pt x="1" y="1"/>
                      <a:pt x="2" y="1"/>
                      <a:pt x="2" y="1"/>
                    </a:cubicBezTo>
                    <a:cubicBezTo>
                      <a:pt x="2" y="1"/>
                      <a:pt x="2" y="0"/>
                      <a:pt x="2" y="0"/>
                    </a:cubicBezTo>
                    <a:cubicBezTo>
                      <a:pt x="2" y="0"/>
                      <a:pt x="2"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06" name="Freeform 219"/>
              <p:cNvSpPr>
                <a:spLocks/>
              </p:cNvSpPr>
              <p:nvPr/>
            </p:nvSpPr>
            <p:spPr bwMode="auto">
              <a:xfrm>
                <a:off x="1165" y="1590"/>
                <a:ext cx="2" cy="1"/>
              </a:xfrm>
              <a:custGeom>
                <a:avLst/>
                <a:gdLst>
                  <a:gd name="T0" fmla="*/ 0 w 3"/>
                  <a:gd name="T1" fmla="*/ 0 h 1"/>
                  <a:gd name="T2" fmla="*/ 0 w 3"/>
                  <a:gd name="T3" fmla="*/ 1 h 1"/>
                  <a:gd name="T4" fmla="*/ 0 w 3"/>
                  <a:gd name="T5" fmla="*/ 1 h 1"/>
                  <a:gd name="T6" fmla="*/ 0 w 3"/>
                  <a:gd name="T7" fmla="*/ 1 h 1"/>
                  <a:gd name="T8" fmla="*/ 0 w 3"/>
                  <a:gd name="T9" fmla="*/ 1 h 1"/>
                  <a:gd name="T10" fmla="*/ 0 w 3"/>
                  <a:gd name="T11" fmla="*/ 1 h 1"/>
                  <a:gd name="T12" fmla="*/ 0 w 3"/>
                  <a:gd name="T13" fmla="*/ 1 h 1"/>
                  <a:gd name="T14" fmla="*/ 0 w 3"/>
                  <a:gd name="T15" fmla="*/ 1 h 1"/>
                  <a:gd name="T16" fmla="*/ 1 w 3"/>
                  <a:gd name="T17" fmla="*/ 1 h 1"/>
                  <a:gd name="T18" fmla="*/ 1 w 3"/>
                  <a:gd name="T19" fmla="*/ 1 h 1"/>
                  <a:gd name="T20" fmla="*/ 2 w 3"/>
                  <a:gd name="T21" fmla="*/ 1 h 1"/>
                  <a:gd name="T22" fmla="*/ 3 w 3"/>
                  <a:gd name="T23" fmla="*/ 0 h 1"/>
                  <a:gd name="T24" fmla="*/ 3 w 3"/>
                  <a:gd name="T25" fmla="*/ 0 h 1"/>
                  <a:gd name="T26" fmla="*/ 2 w 3"/>
                  <a:gd name="T27" fmla="*/ 0 h 1"/>
                  <a:gd name="T28" fmla="*/ 1 w 3"/>
                  <a:gd name="T29" fmla="*/ 0 h 1"/>
                  <a:gd name="T30" fmla="*/ 0 w 3"/>
                  <a:gd name="T31" fmla="*/ 0 h 1"/>
                  <a:gd name="T32" fmla="*/ 0 w 3"/>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1">
                    <a:moveTo>
                      <a:pt x="0" y="0"/>
                    </a:moveTo>
                    <a:cubicBezTo>
                      <a:pt x="0"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2" y="1"/>
                    </a:cubicBezTo>
                    <a:cubicBezTo>
                      <a:pt x="2" y="1"/>
                      <a:pt x="2" y="1"/>
                      <a:pt x="3" y="0"/>
                    </a:cubicBezTo>
                    <a:cubicBezTo>
                      <a:pt x="3" y="0"/>
                      <a:pt x="3" y="0"/>
                      <a:pt x="3" y="0"/>
                    </a:cubicBezTo>
                    <a:cubicBezTo>
                      <a:pt x="3" y="0"/>
                      <a:pt x="2" y="0"/>
                      <a:pt x="2" y="0"/>
                    </a:cubicBezTo>
                    <a:cubicBezTo>
                      <a:pt x="2"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07" name="Freeform 220"/>
              <p:cNvSpPr>
                <a:spLocks/>
              </p:cNvSpPr>
              <p:nvPr/>
            </p:nvSpPr>
            <p:spPr bwMode="auto">
              <a:xfrm>
                <a:off x="1175" y="1609"/>
                <a:ext cx="1" cy="1"/>
              </a:xfrm>
              <a:custGeom>
                <a:avLst/>
                <a:gdLst>
                  <a:gd name="T0" fmla="*/ 1 w 2"/>
                  <a:gd name="T1" fmla="*/ 0 h 2"/>
                  <a:gd name="T2" fmla="*/ 1 w 2"/>
                  <a:gd name="T3" fmla="*/ 1 h 2"/>
                  <a:gd name="T4" fmla="*/ 1 w 2"/>
                  <a:gd name="T5" fmla="*/ 1 h 2"/>
                  <a:gd name="T6" fmla="*/ 0 w 2"/>
                  <a:gd name="T7" fmla="*/ 1 h 2"/>
                  <a:gd name="T8" fmla="*/ 0 w 2"/>
                  <a:gd name="T9" fmla="*/ 1 h 2"/>
                  <a:gd name="T10" fmla="*/ 0 w 2"/>
                  <a:gd name="T11" fmla="*/ 1 h 2"/>
                  <a:gd name="T12" fmla="*/ 0 w 2"/>
                  <a:gd name="T13" fmla="*/ 1 h 2"/>
                  <a:gd name="T14" fmla="*/ 0 w 2"/>
                  <a:gd name="T15" fmla="*/ 1 h 2"/>
                  <a:gd name="T16" fmla="*/ 0 w 2"/>
                  <a:gd name="T17" fmla="*/ 1 h 2"/>
                  <a:gd name="T18" fmla="*/ 1 w 2"/>
                  <a:gd name="T19" fmla="*/ 2 h 2"/>
                  <a:gd name="T20" fmla="*/ 1 w 2"/>
                  <a:gd name="T21" fmla="*/ 2 h 2"/>
                  <a:gd name="T22" fmla="*/ 2 w 2"/>
                  <a:gd name="T23" fmla="*/ 1 h 2"/>
                  <a:gd name="T24" fmla="*/ 2 w 2"/>
                  <a:gd name="T25" fmla="*/ 1 h 2"/>
                  <a:gd name="T26" fmla="*/ 2 w 2"/>
                  <a:gd name="T27" fmla="*/ 1 h 2"/>
                  <a:gd name="T28" fmla="*/ 2 w 2"/>
                  <a:gd name="T29" fmla="*/ 1 h 2"/>
                  <a:gd name="T30" fmla="*/ 1 w 2"/>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1" y="0"/>
                    </a:moveTo>
                    <a:cubicBezTo>
                      <a:pt x="1" y="0"/>
                      <a:pt x="1" y="1"/>
                      <a:pt x="1" y="1"/>
                    </a:cubicBezTo>
                    <a:cubicBezTo>
                      <a:pt x="1" y="1"/>
                      <a:pt x="1" y="1"/>
                      <a:pt x="1" y="1"/>
                    </a:cubicBezTo>
                    <a:cubicBezTo>
                      <a:pt x="1" y="1"/>
                      <a:pt x="1"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1" y="2"/>
                    </a:cubicBezTo>
                    <a:cubicBezTo>
                      <a:pt x="1" y="2"/>
                      <a:pt x="1" y="2"/>
                      <a:pt x="1" y="2"/>
                    </a:cubicBezTo>
                    <a:cubicBezTo>
                      <a:pt x="1" y="2"/>
                      <a:pt x="2" y="1"/>
                      <a:pt x="2" y="1"/>
                    </a:cubicBezTo>
                    <a:cubicBezTo>
                      <a:pt x="2" y="1"/>
                      <a:pt x="2" y="1"/>
                      <a:pt x="2" y="1"/>
                    </a:cubicBezTo>
                    <a:cubicBezTo>
                      <a:pt x="2" y="1"/>
                      <a:pt x="2" y="1"/>
                      <a:pt x="2" y="1"/>
                    </a:cubicBezTo>
                    <a:cubicBezTo>
                      <a:pt x="2" y="1"/>
                      <a:pt x="2" y="1"/>
                      <a:pt x="2"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08" name="Freeform 221"/>
              <p:cNvSpPr>
                <a:spLocks/>
              </p:cNvSpPr>
              <p:nvPr/>
            </p:nvSpPr>
            <p:spPr bwMode="auto">
              <a:xfrm>
                <a:off x="1118" y="1592"/>
                <a:ext cx="8" cy="3"/>
              </a:xfrm>
              <a:custGeom>
                <a:avLst/>
                <a:gdLst>
                  <a:gd name="T0" fmla="*/ 5 w 13"/>
                  <a:gd name="T1" fmla="*/ 1 h 5"/>
                  <a:gd name="T2" fmla="*/ 2 w 13"/>
                  <a:gd name="T3" fmla="*/ 1 h 5"/>
                  <a:gd name="T4" fmla="*/ 1 w 13"/>
                  <a:gd name="T5" fmla="*/ 1 h 5"/>
                  <a:gd name="T6" fmla="*/ 1 w 13"/>
                  <a:gd name="T7" fmla="*/ 1 h 5"/>
                  <a:gd name="T8" fmla="*/ 0 w 13"/>
                  <a:gd name="T9" fmla="*/ 2 h 5"/>
                  <a:gd name="T10" fmla="*/ 0 w 13"/>
                  <a:gd name="T11" fmla="*/ 3 h 5"/>
                  <a:gd name="T12" fmla="*/ 1 w 13"/>
                  <a:gd name="T13" fmla="*/ 3 h 5"/>
                  <a:gd name="T14" fmla="*/ 1 w 13"/>
                  <a:gd name="T15" fmla="*/ 2 h 5"/>
                  <a:gd name="T16" fmla="*/ 1 w 13"/>
                  <a:gd name="T17" fmla="*/ 2 h 5"/>
                  <a:gd name="T18" fmla="*/ 2 w 13"/>
                  <a:gd name="T19" fmla="*/ 2 h 5"/>
                  <a:gd name="T20" fmla="*/ 2 w 13"/>
                  <a:gd name="T21" fmla="*/ 3 h 5"/>
                  <a:gd name="T22" fmla="*/ 2 w 13"/>
                  <a:gd name="T23" fmla="*/ 3 h 5"/>
                  <a:gd name="T24" fmla="*/ 2 w 13"/>
                  <a:gd name="T25" fmla="*/ 3 h 5"/>
                  <a:gd name="T26" fmla="*/ 3 w 13"/>
                  <a:gd name="T27" fmla="*/ 3 h 5"/>
                  <a:gd name="T28" fmla="*/ 3 w 13"/>
                  <a:gd name="T29" fmla="*/ 3 h 5"/>
                  <a:gd name="T30" fmla="*/ 4 w 13"/>
                  <a:gd name="T31" fmla="*/ 3 h 5"/>
                  <a:gd name="T32" fmla="*/ 4 w 13"/>
                  <a:gd name="T33" fmla="*/ 3 h 5"/>
                  <a:gd name="T34" fmla="*/ 4 w 13"/>
                  <a:gd name="T35" fmla="*/ 3 h 5"/>
                  <a:gd name="T36" fmla="*/ 5 w 13"/>
                  <a:gd name="T37" fmla="*/ 3 h 5"/>
                  <a:gd name="T38" fmla="*/ 5 w 13"/>
                  <a:gd name="T39" fmla="*/ 3 h 5"/>
                  <a:gd name="T40" fmla="*/ 6 w 13"/>
                  <a:gd name="T41" fmla="*/ 3 h 5"/>
                  <a:gd name="T42" fmla="*/ 7 w 13"/>
                  <a:gd name="T43" fmla="*/ 3 h 5"/>
                  <a:gd name="T44" fmla="*/ 8 w 13"/>
                  <a:gd name="T45" fmla="*/ 3 h 5"/>
                  <a:gd name="T46" fmla="*/ 9 w 13"/>
                  <a:gd name="T47" fmla="*/ 2 h 5"/>
                  <a:gd name="T48" fmla="*/ 9 w 13"/>
                  <a:gd name="T49" fmla="*/ 3 h 5"/>
                  <a:gd name="T50" fmla="*/ 10 w 13"/>
                  <a:gd name="T51" fmla="*/ 3 h 5"/>
                  <a:gd name="T52" fmla="*/ 10 w 13"/>
                  <a:gd name="T53" fmla="*/ 4 h 5"/>
                  <a:gd name="T54" fmla="*/ 11 w 13"/>
                  <a:gd name="T55" fmla="*/ 4 h 5"/>
                  <a:gd name="T56" fmla="*/ 11 w 13"/>
                  <a:gd name="T57" fmla="*/ 4 h 5"/>
                  <a:gd name="T58" fmla="*/ 13 w 13"/>
                  <a:gd name="T59" fmla="*/ 5 h 5"/>
                  <a:gd name="T60" fmla="*/ 13 w 13"/>
                  <a:gd name="T61" fmla="*/ 4 h 5"/>
                  <a:gd name="T62" fmla="*/ 13 w 13"/>
                  <a:gd name="T63" fmla="*/ 3 h 5"/>
                  <a:gd name="T64" fmla="*/ 12 w 13"/>
                  <a:gd name="T65" fmla="*/ 2 h 5"/>
                  <a:gd name="T66" fmla="*/ 11 w 13"/>
                  <a:gd name="T67" fmla="*/ 2 h 5"/>
                  <a:gd name="T68" fmla="*/ 10 w 13"/>
                  <a:gd name="T69" fmla="*/ 1 h 5"/>
                  <a:gd name="T70" fmla="*/ 9 w 13"/>
                  <a:gd name="T71" fmla="*/ 1 h 5"/>
                  <a:gd name="T72" fmla="*/ 9 w 13"/>
                  <a:gd name="T73" fmla="*/ 1 h 5"/>
                  <a:gd name="T74" fmla="*/ 8 w 13"/>
                  <a:gd name="T75" fmla="*/ 0 h 5"/>
                  <a:gd name="T76" fmla="*/ 7 w 13"/>
                  <a:gd name="T77" fmla="*/ 1 h 5"/>
                  <a:gd name="T78" fmla="*/ 6 w 13"/>
                  <a:gd name="T79" fmla="*/ 1 h 5"/>
                  <a:gd name="T80" fmla="*/ 5 w 13"/>
                  <a:gd name="T8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
                    <a:moveTo>
                      <a:pt x="5" y="1"/>
                    </a:moveTo>
                    <a:cubicBezTo>
                      <a:pt x="4" y="1"/>
                      <a:pt x="3" y="0"/>
                      <a:pt x="2" y="1"/>
                    </a:cubicBezTo>
                    <a:cubicBezTo>
                      <a:pt x="2" y="1"/>
                      <a:pt x="2" y="1"/>
                      <a:pt x="1" y="1"/>
                    </a:cubicBezTo>
                    <a:cubicBezTo>
                      <a:pt x="1" y="1"/>
                      <a:pt x="1" y="1"/>
                      <a:pt x="1" y="1"/>
                    </a:cubicBezTo>
                    <a:cubicBezTo>
                      <a:pt x="1" y="2"/>
                      <a:pt x="0" y="2"/>
                      <a:pt x="0" y="2"/>
                    </a:cubicBezTo>
                    <a:cubicBezTo>
                      <a:pt x="0" y="2"/>
                      <a:pt x="0" y="3"/>
                      <a:pt x="0" y="3"/>
                    </a:cubicBezTo>
                    <a:cubicBezTo>
                      <a:pt x="0" y="3"/>
                      <a:pt x="1" y="3"/>
                      <a:pt x="1" y="3"/>
                    </a:cubicBezTo>
                    <a:cubicBezTo>
                      <a:pt x="1" y="3"/>
                      <a:pt x="1" y="3"/>
                      <a:pt x="1" y="2"/>
                    </a:cubicBezTo>
                    <a:cubicBezTo>
                      <a:pt x="1" y="2"/>
                      <a:pt x="1" y="2"/>
                      <a:pt x="1" y="2"/>
                    </a:cubicBezTo>
                    <a:cubicBezTo>
                      <a:pt x="2" y="2"/>
                      <a:pt x="2" y="2"/>
                      <a:pt x="2" y="2"/>
                    </a:cubicBezTo>
                    <a:cubicBezTo>
                      <a:pt x="2" y="2"/>
                      <a:pt x="2" y="3"/>
                      <a:pt x="2" y="3"/>
                    </a:cubicBezTo>
                    <a:cubicBezTo>
                      <a:pt x="2" y="3"/>
                      <a:pt x="2" y="3"/>
                      <a:pt x="2" y="3"/>
                    </a:cubicBezTo>
                    <a:cubicBezTo>
                      <a:pt x="2" y="3"/>
                      <a:pt x="2" y="3"/>
                      <a:pt x="2" y="3"/>
                    </a:cubicBezTo>
                    <a:cubicBezTo>
                      <a:pt x="2" y="3"/>
                      <a:pt x="2" y="3"/>
                      <a:pt x="3" y="3"/>
                    </a:cubicBezTo>
                    <a:cubicBezTo>
                      <a:pt x="3" y="3"/>
                      <a:pt x="3" y="3"/>
                      <a:pt x="3" y="3"/>
                    </a:cubicBezTo>
                    <a:cubicBezTo>
                      <a:pt x="3" y="3"/>
                      <a:pt x="4" y="3"/>
                      <a:pt x="4" y="3"/>
                    </a:cubicBezTo>
                    <a:cubicBezTo>
                      <a:pt x="4" y="3"/>
                      <a:pt x="4" y="3"/>
                      <a:pt x="4" y="3"/>
                    </a:cubicBezTo>
                    <a:cubicBezTo>
                      <a:pt x="4" y="3"/>
                      <a:pt x="4" y="3"/>
                      <a:pt x="4" y="3"/>
                    </a:cubicBezTo>
                    <a:cubicBezTo>
                      <a:pt x="4" y="3"/>
                      <a:pt x="5" y="3"/>
                      <a:pt x="5" y="3"/>
                    </a:cubicBezTo>
                    <a:cubicBezTo>
                      <a:pt x="5" y="3"/>
                      <a:pt x="5" y="3"/>
                      <a:pt x="5" y="3"/>
                    </a:cubicBezTo>
                    <a:cubicBezTo>
                      <a:pt x="5" y="3"/>
                      <a:pt x="5" y="3"/>
                      <a:pt x="6" y="3"/>
                    </a:cubicBezTo>
                    <a:cubicBezTo>
                      <a:pt x="6" y="3"/>
                      <a:pt x="6" y="3"/>
                      <a:pt x="7" y="3"/>
                    </a:cubicBezTo>
                    <a:cubicBezTo>
                      <a:pt x="7" y="3"/>
                      <a:pt x="7" y="3"/>
                      <a:pt x="8" y="3"/>
                    </a:cubicBezTo>
                    <a:cubicBezTo>
                      <a:pt x="8" y="2"/>
                      <a:pt x="9" y="2"/>
                      <a:pt x="9" y="2"/>
                    </a:cubicBezTo>
                    <a:cubicBezTo>
                      <a:pt x="9" y="3"/>
                      <a:pt x="9" y="3"/>
                      <a:pt x="9" y="3"/>
                    </a:cubicBezTo>
                    <a:cubicBezTo>
                      <a:pt x="9" y="3"/>
                      <a:pt x="9" y="3"/>
                      <a:pt x="10" y="3"/>
                    </a:cubicBezTo>
                    <a:cubicBezTo>
                      <a:pt x="10" y="3"/>
                      <a:pt x="10" y="3"/>
                      <a:pt x="10" y="4"/>
                    </a:cubicBezTo>
                    <a:cubicBezTo>
                      <a:pt x="10" y="4"/>
                      <a:pt x="11" y="4"/>
                      <a:pt x="11" y="4"/>
                    </a:cubicBezTo>
                    <a:cubicBezTo>
                      <a:pt x="11" y="4"/>
                      <a:pt x="11" y="4"/>
                      <a:pt x="11" y="4"/>
                    </a:cubicBezTo>
                    <a:cubicBezTo>
                      <a:pt x="12" y="4"/>
                      <a:pt x="12" y="5"/>
                      <a:pt x="13" y="5"/>
                    </a:cubicBezTo>
                    <a:cubicBezTo>
                      <a:pt x="13" y="5"/>
                      <a:pt x="13" y="4"/>
                      <a:pt x="13" y="4"/>
                    </a:cubicBezTo>
                    <a:cubicBezTo>
                      <a:pt x="13" y="4"/>
                      <a:pt x="13" y="4"/>
                      <a:pt x="13" y="3"/>
                    </a:cubicBezTo>
                    <a:cubicBezTo>
                      <a:pt x="13" y="3"/>
                      <a:pt x="12" y="3"/>
                      <a:pt x="12" y="2"/>
                    </a:cubicBezTo>
                    <a:cubicBezTo>
                      <a:pt x="12" y="2"/>
                      <a:pt x="12" y="2"/>
                      <a:pt x="11" y="2"/>
                    </a:cubicBezTo>
                    <a:cubicBezTo>
                      <a:pt x="11" y="2"/>
                      <a:pt x="11" y="1"/>
                      <a:pt x="10" y="1"/>
                    </a:cubicBezTo>
                    <a:cubicBezTo>
                      <a:pt x="10" y="1"/>
                      <a:pt x="10" y="2"/>
                      <a:pt x="9" y="1"/>
                    </a:cubicBezTo>
                    <a:cubicBezTo>
                      <a:pt x="9" y="1"/>
                      <a:pt x="9" y="1"/>
                      <a:pt x="9" y="1"/>
                    </a:cubicBezTo>
                    <a:cubicBezTo>
                      <a:pt x="8" y="1"/>
                      <a:pt x="8" y="1"/>
                      <a:pt x="8" y="0"/>
                    </a:cubicBezTo>
                    <a:cubicBezTo>
                      <a:pt x="7" y="0"/>
                      <a:pt x="7" y="0"/>
                      <a:pt x="7" y="1"/>
                    </a:cubicBezTo>
                    <a:cubicBezTo>
                      <a:pt x="7" y="1"/>
                      <a:pt x="6" y="1"/>
                      <a:pt x="6" y="1"/>
                    </a:cubicBezTo>
                    <a:cubicBezTo>
                      <a:pt x="6"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09" name="Freeform 222"/>
              <p:cNvSpPr>
                <a:spLocks/>
              </p:cNvSpPr>
              <p:nvPr/>
            </p:nvSpPr>
            <p:spPr bwMode="auto">
              <a:xfrm>
                <a:off x="1126" y="1603"/>
                <a:ext cx="2" cy="2"/>
              </a:xfrm>
              <a:custGeom>
                <a:avLst/>
                <a:gdLst>
                  <a:gd name="T0" fmla="*/ 1 w 2"/>
                  <a:gd name="T1" fmla="*/ 0 h 2"/>
                  <a:gd name="T2" fmla="*/ 1 w 2"/>
                  <a:gd name="T3" fmla="*/ 1 h 2"/>
                  <a:gd name="T4" fmla="*/ 0 w 2"/>
                  <a:gd name="T5" fmla="*/ 1 h 2"/>
                  <a:gd name="T6" fmla="*/ 0 w 2"/>
                  <a:gd name="T7" fmla="*/ 2 h 2"/>
                  <a:gd name="T8" fmla="*/ 1 w 2"/>
                  <a:gd name="T9" fmla="*/ 2 h 2"/>
                  <a:gd name="T10" fmla="*/ 1 w 2"/>
                  <a:gd name="T11" fmla="*/ 2 h 2"/>
                  <a:gd name="T12" fmla="*/ 1 w 2"/>
                  <a:gd name="T13" fmla="*/ 1 h 2"/>
                  <a:gd name="T14" fmla="*/ 1 w 2"/>
                  <a:gd name="T15" fmla="*/ 1 h 2"/>
                  <a:gd name="T16" fmla="*/ 1 w 2"/>
                  <a:gd name="T17" fmla="*/ 1 h 2"/>
                  <a:gd name="T18" fmla="*/ 2 w 2"/>
                  <a:gd name="T19" fmla="*/ 0 h 2"/>
                  <a:gd name="T20" fmla="*/ 1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1" y="0"/>
                    </a:moveTo>
                    <a:lnTo>
                      <a:pt x="1" y="1"/>
                    </a:lnTo>
                    <a:lnTo>
                      <a:pt x="0" y="1"/>
                    </a:lnTo>
                    <a:lnTo>
                      <a:pt x="0" y="2"/>
                    </a:lnTo>
                    <a:lnTo>
                      <a:pt x="1" y="2"/>
                    </a:lnTo>
                    <a:lnTo>
                      <a:pt x="1" y="2"/>
                    </a:lnTo>
                    <a:lnTo>
                      <a:pt x="1" y="1"/>
                    </a:lnTo>
                    <a:lnTo>
                      <a:pt x="1" y="1"/>
                    </a:lnTo>
                    <a:lnTo>
                      <a:pt x="1" y="1"/>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10" name="Freeform 223"/>
              <p:cNvSpPr>
                <a:spLocks/>
              </p:cNvSpPr>
              <p:nvPr/>
            </p:nvSpPr>
            <p:spPr bwMode="auto">
              <a:xfrm>
                <a:off x="1134" y="1601"/>
                <a:ext cx="0" cy="2"/>
              </a:xfrm>
              <a:custGeom>
                <a:avLst/>
                <a:gdLst>
                  <a:gd name="T0" fmla="*/ 0 h 2"/>
                  <a:gd name="T1" fmla="*/ 1 h 2"/>
                  <a:gd name="T2" fmla="*/ 2 h 2"/>
                  <a:gd name="T3" fmla="*/ 2 h 2"/>
                  <a:gd name="T4" fmla="*/ 2 h 2"/>
                  <a:gd name="T5" fmla="*/ 1 h 2"/>
                  <a:gd name="T6" fmla="*/ 0 h 2"/>
                  <a:gd name="T7" fmla="*/ 0 h 2"/>
                  <a:gd name="T8"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
                    <a:moveTo>
                      <a:pt x="0" y="0"/>
                    </a:moveTo>
                    <a:lnTo>
                      <a:pt x="0" y="1"/>
                    </a:lnTo>
                    <a:lnTo>
                      <a:pt x="0" y="2"/>
                    </a:lnTo>
                    <a:lnTo>
                      <a:pt x="0" y="2"/>
                    </a:lnTo>
                    <a:lnTo>
                      <a:pt x="0" y="2"/>
                    </a:lnTo>
                    <a:lnTo>
                      <a:pt x="0" y="1"/>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11" name="Freeform 224"/>
              <p:cNvSpPr>
                <a:spLocks/>
              </p:cNvSpPr>
              <p:nvPr/>
            </p:nvSpPr>
            <p:spPr bwMode="auto">
              <a:xfrm>
                <a:off x="1134" y="1599"/>
                <a:ext cx="1" cy="2"/>
              </a:xfrm>
              <a:custGeom>
                <a:avLst/>
                <a:gdLst>
                  <a:gd name="T0" fmla="*/ 1 w 1"/>
                  <a:gd name="T1" fmla="*/ 2 h 2"/>
                  <a:gd name="T2" fmla="*/ 1 w 1"/>
                  <a:gd name="T3" fmla="*/ 1 h 2"/>
                  <a:gd name="T4" fmla="*/ 1 w 1"/>
                  <a:gd name="T5" fmla="*/ 0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lnTo>
                      <a:pt x="1" y="1"/>
                    </a:lnTo>
                    <a:lnTo>
                      <a:pt x="1" y="0"/>
                    </a:lnTo>
                    <a:lnTo>
                      <a:pt x="1" y="0"/>
                    </a:lnTo>
                    <a:lnTo>
                      <a:pt x="0" y="0"/>
                    </a:lnTo>
                    <a:lnTo>
                      <a:pt x="0" y="1"/>
                    </a:lnTo>
                    <a:lnTo>
                      <a:pt x="0" y="1"/>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12" name="Freeform 225"/>
              <p:cNvSpPr>
                <a:spLocks/>
              </p:cNvSpPr>
              <p:nvPr/>
            </p:nvSpPr>
            <p:spPr bwMode="auto">
              <a:xfrm>
                <a:off x="1123" y="1590"/>
                <a:ext cx="1" cy="0"/>
              </a:xfrm>
              <a:custGeom>
                <a:avLst/>
                <a:gdLst>
                  <a:gd name="T0" fmla="*/ 0 w 1"/>
                  <a:gd name="T1" fmla="*/ 0 w 1"/>
                  <a:gd name="T2" fmla="*/ 0 w 1"/>
                  <a:gd name="T3" fmla="*/ 1 w 1"/>
                  <a:gd name="T4" fmla="*/ 1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lnTo>
                      <a:pt x="0" y="0"/>
                    </a:lnTo>
                    <a:lnTo>
                      <a:pt x="0" y="0"/>
                    </a:lnTo>
                    <a:lnTo>
                      <a:pt x="1" y="0"/>
                    </a:lnTo>
                    <a:lnTo>
                      <a:pt x="1"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13" name="Rectangle 226"/>
              <p:cNvSpPr>
                <a:spLocks noChangeArrowheads="1"/>
              </p:cNvSpPr>
              <p:nvPr/>
            </p:nvSpPr>
            <p:spPr bwMode="auto">
              <a:xfrm>
                <a:off x="1123" y="160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14" name="Freeform 227"/>
              <p:cNvSpPr>
                <a:spLocks/>
              </p:cNvSpPr>
              <p:nvPr/>
            </p:nvSpPr>
            <p:spPr bwMode="auto">
              <a:xfrm>
                <a:off x="1143" y="1604"/>
                <a:ext cx="3" cy="3"/>
              </a:xfrm>
              <a:custGeom>
                <a:avLst/>
                <a:gdLst>
                  <a:gd name="T0" fmla="*/ 2 w 3"/>
                  <a:gd name="T1" fmla="*/ 0 h 3"/>
                  <a:gd name="T2" fmla="*/ 1 w 3"/>
                  <a:gd name="T3" fmla="*/ 0 h 3"/>
                  <a:gd name="T4" fmla="*/ 0 w 3"/>
                  <a:gd name="T5" fmla="*/ 0 h 3"/>
                  <a:gd name="T6" fmla="*/ 0 w 3"/>
                  <a:gd name="T7" fmla="*/ 1 h 3"/>
                  <a:gd name="T8" fmla="*/ 0 w 3"/>
                  <a:gd name="T9" fmla="*/ 2 h 3"/>
                  <a:gd name="T10" fmla="*/ 0 w 3"/>
                  <a:gd name="T11" fmla="*/ 2 h 3"/>
                  <a:gd name="T12" fmla="*/ 1 w 3"/>
                  <a:gd name="T13" fmla="*/ 3 h 3"/>
                  <a:gd name="T14" fmla="*/ 2 w 3"/>
                  <a:gd name="T15" fmla="*/ 3 h 3"/>
                  <a:gd name="T16" fmla="*/ 2 w 3"/>
                  <a:gd name="T17" fmla="*/ 2 h 3"/>
                  <a:gd name="T18" fmla="*/ 2 w 3"/>
                  <a:gd name="T19" fmla="*/ 2 h 3"/>
                  <a:gd name="T20" fmla="*/ 3 w 3"/>
                  <a:gd name="T21" fmla="*/ 1 h 3"/>
                  <a:gd name="T22" fmla="*/ 3 w 3"/>
                  <a:gd name="T23" fmla="*/ 1 h 3"/>
                  <a:gd name="T24" fmla="*/ 3 w 3"/>
                  <a:gd name="T25" fmla="*/ 0 h 3"/>
                  <a:gd name="T26" fmla="*/ 3 w 3"/>
                  <a:gd name="T27" fmla="*/ 0 h 3"/>
                  <a:gd name="T28" fmla="*/ 2 w 3"/>
                  <a:gd name="T29" fmla="*/ 0 h 3"/>
                  <a:gd name="T30" fmla="*/ 2 w 3"/>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
                    <a:moveTo>
                      <a:pt x="2" y="0"/>
                    </a:moveTo>
                    <a:lnTo>
                      <a:pt x="1" y="0"/>
                    </a:lnTo>
                    <a:lnTo>
                      <a:pt x="0" y="0"/>
                    </a:lnTo>
                    <a:lnTo>
                      <a:pt x="0" y="1"/>
                    </a:lnTo>
                    <a:lnTo>
                      <a:pt x="0" y="2"/>
                    </a:lnTo>
                    <a:lnTo>
                      <a:pt x="0" y="2"/>
                    </a:lnTo>
                    <a:lnTo>
                      <a:pt x="1" y="3"/>
                    </a:lnTo>
                    <a:lnTo>
                      <a:pt x="2" y="3"/>
                    </a:lnTo>
                    <a:lnTo>
                      <a:pt x="2" y="2"/>
                    </a:lnTo>
                    <a:lnTo>
                      <a:pt x="2" y="2"/>
                    </a:lnTo>
                    <a:lnTo>
                      <a:pt x="3" y="1"/>
                    </a:lnTo>
                    <a:lnTo>
                      <a:pt x="3" y="1"/>
                    </a:lnTo>
                    <a:lnTo>
                      <a:pt x="3" y="0"/>
                    </a:lnTo>
                    <a:lnTo>
                      <a:pt x="3"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15" name="Freeform 228"/>
              <p:cNvSpPr>
                <a:spLocks/>
              </p:cNvSpPr>
              <p:nvPr/>
            </p:nvSpPr>
            <p:spPr bwMode="auto">
              <a:xfrm>
                <a:off x="1176" y="1610"/>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0"/>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16" name="Freeform 229"/>
              <p:cNvSpPr>
                <a:spLocks/>
              </p:cNvSpPr>
              <p:nvPr/>
            </p:nvSpPr>
            <p:spPr bwMode="auto">
              <a:xfrm>
                <a:off x="1137" y="1589"/>
                <a:ext cx="3" cy="1"/>
              </a:xfrm>
              <a:custGeom>
                <a:avLst/>
                <a:gdLst>
                  <a:gd name="T0" fmla="*/ 0 w 3"/>
                  <a:gd name="T1" fmla="*/ 1 h 1"/>
                  <a:gd name="T2" fmla="*/ 2 w 3"/>
                  <a:gd name="T3" fmla="*/ 1 h 1"/>
                  <a:gd name="T4" fmla="*/ 3 w 3"/>
                  <a:gd name="T5" fmla="*/ 1 h 1"/>
                  <a:gd name="T6" fmla="*/ 3 w 3"/>
                  <a:gd name="T7" fmla="*/ 1 h 1"/>
                  <a:gd name="T8" fmla="*/ 3 w 3"/>
                  <a:gd name="T9" fmla="*/ 1 h 1"/>
                  <a:gd name="T10" fmla="*/ 2 w 3"/>
                  <a:gd name="T11" fmla="*/ 1 h 1"/>
                  <a:gd name="T12" fmla="*/ 2 w 3"/>
                  <a:gd name="T13" fmla="*/ 1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2" y="1"/>
                    </a:lnTo>
                    <a:lnTo>
                      <a:pt x="3" y="1"/>
                    </a:lnTo>
                    <a:lnTo>
                      <a:pt x="3" y="1"/>
                    </a:lnTo>
                    <a:lnTo>
                      <a:pt x="3" y="1"/>
                    </a:lnTo>
                    <a:lnTo>
                      <a:pt x="2" y="1"/>
                    </a:lnTo>
                    <a:lnTo>
                      <a:pt x="2" y="1"/>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17" name="Freeform 230"/>
              <p:cNvSpPr>
                <a:spLocks/>
              </p:cNvSpPr>
              <p:nvPr/>
            </p:nvSpPr>
            <p:spPr bwMode="auto">
              <a:xfrm>
                <a:off x="1138" y="1587"/>
                <a:ext cx="1" cy="1"/>
              </a:xfrm>
              <a:custGeom>
                <a:avLst/>
                <a:gdLst>
                  <a:gd name="T0" fmla="*/ 1 w 1"/>
                  <a:gd name="T1" fmla="*/ 1 h 1"/>
                  <a:gd name="T2" fmla="*/ 1 w 1"/>
                  <a:gd name="T3" fmla="*/ 0 h 1"/>
                  <a:gd name="T4" fmla="*/ 0 w 1"/>
                  <a:gd name="T5" fmla="*/ 0 h 1"/>
                  <a:gd name="T6" fmla="*/ 0 w 1"/>
                  <a:gd name="T7" fmla="*/ 0 h 1"/>
                  <a:gd name="T8" fmla="*/ 0 w 1"/>
                  <a:gd name="T9" fmla="*/ 1 h 1"/>
                  <a:gd name="T10" fmla="*/ 1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lnTo>
                      <a:pt x="1" y="0"/>
                    </a:lnTo>
                    <a:lnTo>
                      <a:pt x="0" y="0"/>
                    </a:lnTo>
                    <a:lnTo>
                      <a:pt x="0" y="0"/>
                    </a:lnTo>
                    <a:lnTo>
                      <a:pt x="0"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18" name="Freeform 231"/>
              <p:cNvSpPr>
                <a:spLocks/>
              </p:cNvSpPr>
              <p:nvPr/>
            </p:nvSpPr>
            <p:spPr bwMode="auto">
              <a:xfrm>
                <a:off x="1124" y="1585"/>
                <a:ext cx="3" cy="1"/>
              </a:xfrm>
              <a:custGeom>
                <a:avLst/>
                <a:gdLst>
                  <a:gd name="T0" fmla="*/ 1 w 3"/>
                  <a:gd name="T1" fmla="*/ 1 h 1"/>
                  <a:gd name="T2" fmla="*/ 2 w 3"/>
                  <a:gd name="T3" fmla="*/ 1 h 1"/>
                  <a:gd name="T4" fmla="*/ 2 w 3"/>
                  <a:gd name="T5" fmla="*/ 1 h 1"/>
                  <a:gd name="T6" fmla="*/ 2 w 3"/>
                  <a:gd name="T7" fmla="*/ 1 h 1"/>
                  <a:gd name="T8" fmla="*/ 2 w 3"/>
                  <a:gd name="T9" fmla="*/ 1 h 1"/>
                  <a:gd name="T10" fmla="*/ 3 w 3"/>
                  <a:gd name="T11" fmla="*/ 1 h 1"/>
                  <a:gd name="T12" fmla="*/ 3 w 3"/>
                  <a:gd name="T13" fmla="*/ 0 h 1"/>
                  <a:gd name="T14" fmla="*/ 2 w 3"/>
                  <a:gd name="T15" fmla="*/ 0 h 1"/>
                  <a:gd name="T16" fmla="*/ 2 w 3"/>
                  <a:gd name="T17" fmla="*/ 0 h 1"/>
                  <a:gd name="T18" fmla="*/ 1 w 3"/>
                  <a:gd name="T19" fmla="*/ 0 h 1"/>
                  <a:gd name="T20" fmla="*/ 0 w 3"/>
                  <a:gd name="T21" fmla="*/ 0 h 1"/>
                  <a:gd name="T22" fmla="*/ 0 w 3"/>
                  <a:gd name="T23" fmla="*/ 0 h 1"/>
                  <a:gd name="T24" fmla="*/ 0 w 3"/>
                  <a:gd name="T25" fmla="*/ 1 h 1"/>
                  <a:gd name="T26" fmla="*/ 1 w 3"/>
                  <a:gd name="T2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
                    <a:moveTo>
                      <a:pt x="1" y="1"/>
                    </a:moveTo>
                    <a:lnTo>
                      <a:pt x="2" y="1"/>
                    </a:lnTo>
                    <a:lnTo>
                      <a:pt x="2" y="1"/>
                    </a:lnTo>
                    <a:lnTo>
                      <a:pt x="2" y="1"/>
                    </a:lnTo>
                    <a:lnTo>
                      <a:pt x="2" y="1"/>
                    </a:lnTo>
                    <a:lnTo>
                      <a:pt x="3" y="1"/>
                    </a:lnTo>
                    <a:lnTo>
                      <a:pt x="3" y="0"/>
                    </a:lnTo>
                    <a:lnTo>
                      <a:pt x="2" y="0"/>
                    </a:lnTo>
                    <a:lnTo>
                      <a:pt x="2" y="0"/>
                    </a:lnTo>
                    <a:lnTo>
                      <a:pt x="1" y="0"/>
                    </a:lnTo>
                    <a:lnTo>
                      <a:pt x="0" y="0"/>
                    </a:lnTo>
                    <a:lnTo>
                      <a:pt x="0" y="0"/>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19" name="Freeform 232"/>
              <p:cNvSpPr>
                <a:spLocks/>
              </p:cNvSpPr>
              <p:nvPr/>
            </p:nvSpPr>
            <p:spPr bwMode="auto">
              <a:xfrm>
                <a:off x="1125" y="1587"/>
                <a:ext cx="1" cy="1"/>
              </a:xfrm>
              <a:custGeom>
                <a:avLst/>
                <a:gdLst>
                  <a:gd name="T0" fmla="*/ 1 w 1"/>
                  <a:gd name="T1" fmla="*/ 1 h 1"/>
                  <a:gd name="T2" fmla="*/ 1 w 1"/>
                  <a:gd name="T3" fmla="*/ 1 h 1"/>
                  <a:gd name="T4" fmla="*/ 1 w 1"/>
                  <a:gd name="T5" fmla="*/ 1 h 1"/>
                  <a:gd name="T6" fmla="*/ 1 w 1"/>
                  <a:gd name="T7" fmla="*/ 0 h 1"/>
                  <a:gd name="T8" fmla="*/ 1 w 1"/>
                  <a:gd name="T9" fmla="*/ 0 h 1"/>
                  <a:gd name="T10" fmla="*/ 0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lnTo>
                      <a:pt x="1" y="1"/>
                    </a:lnTo>
                    <a:lnTo>
                      <a:pt x="1" y="1"/>
                    </a:lnTo>
                    <a:lnTo>
                      <a:pt x="1" y="0"/>
                    </a:lnTo>
                    <a:lnTo>
                      <a:pt x="1" y="0"/>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20" name="Freeform 233"/>
              <p:cNvSpPr>
                <a:spLocks/>
              </p:cNvSpPr>
              <p:nvPr/>
            </p:nvSpPr>
            <p:spPr bwMode="auto">
              <a:xfrm>
                <a:off x="1113" y="1593"/>
                <a:ext cx="4" cy="2"/>
              </a:xfrm>
              <a:custGeom>
                <a:avLst/>
                <a:gdLst>
                  <a:gd name="T0" fmla="*/ 3 w 6"/>
                  <a:gd name="T1" fmla="*/ 1 h 4"/>
                  <a:gd name="T2" fmla="*/ 2 w 6"/>
                  <a:gd name="T3" fmla="*/ 1 h 4"/>
                  <a:gd name="T4" fmla="*/ 1 w 6"/>
                  <a:gd name="T5" fmla="*/ 1 h 4"/>
                  <a:gd name="T6" fmla="*/ 0 w 6"/>
                  <a:gd name="T7" fmla="*/ 1 h 4"/>
                  <a:gd name="T8" fmla="*/ 0 w 6"/>
                  <a:gd name="T9" fmla="*/ 2 h 4"/>
                  <a:gd name="T10" fmla="*/ 1 w 6"/>
                  <a:gd name="T11" fmla="*/ 2 h 4"/>
                  <a:gd name="T12" fmla="*/ 2 w 6"/>
                  <a:gd name="T13" fmla="*/ 3 h 4"/>
                  <a:gd name="T14" fmla="*/ 3 w 6"/>
                  <a:gd name="T15" fmla="*/ 4 h 4"/>
                  <a:gd name="T16" fmla="*/ 4 w 6"/>
                  <a:gd name="T17" fmla="*/ 4 h 4"/>
                  <a:gd name="T18" fmla="*/ 5 w 6"/>
                  <a:gd name="T19" fmla="*/ 3 h 4"/>
                  <a:gd name="T20" fmla="*/ 5 w 6"/>
                  <a:gd name="T21" fmla="*/ 3 h 4"/>
                  <a:gd name="T22" fmla="*/ 6 w 6"/>
                  <a:gd name="T23" fmla="*/ 2 h 4"/>
                  <a:gd name="T24" fmla="*/ 5 w 6"/>
                  <a:gd name="T25" fmla="*/ 2 h 4"/>
                  <a:gd name="T26" fmla="*/ 4 w 6"/>
                  <a:gd name="T27" fmla="*/ 1 h 4"/>
                  <a:gd name="T28" fmla="*/ 3 w 6"/>
                  <a:gd name="T2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3" y="1"/>
                    </a:moveTo>
                    <a:cubicBezTo>
                      <a:pt x="2" y="1"/>
                      <a:pt x="2" y="1"/>
                      <a:pt x="2" y="1"/>
                    </a:cubicBezTo>
                    <a:cubicBezTo>
                      <a:pt x="1" y="1"/>
                      <a:pt x="1" y="1"/>
                      <a:pt x="1" y="1"/>
                    </a:cubicBezTo>
                    <a:cubicBezTo>
                      <a:pt x="0" y="1"/>
                      <a:pt x="0" y="1"/>
                      <a:pt x="0" y="1"/>
                    </a:cubicBezTo>
                    <a:cubicBezTo>
                      <a:pt x="0" y="2"/>
                      <a:pt x="0" y="2"/>
                      <a:pt x="0" y="2"/>
                    </a:cubicBezTo>
                    <a:cubicBezTo>
                      <a:pt x="1" y="2"/>
                      <a:pt x="1" y="2"/>
                      <a:pt x="1" y="2"/>
                    </a:cubicBezTo>
                    <a:cubicBezTo>
                      <a:pt x="2" y="3"/>
                      <a:pt x="2" y="3"/>
                      <a:pt x="2" y="3"/>
                    </a:cubicBezTo>
                    <a:cubicBezTo>
                      <a:pt x="3" y="4"/>
                      <a:pt x="3" y="4"/>
                      <a:pt x="3" y="4"/>
                    </a:cubicBezTo>
                    <a:cubicBezTo>
                      <a:pt x="4" y="4"/>
                      <a:pt x="4" y="4"/>
                      <a:pt x="4" y="4"/>
                    </a:cubicBezTo>
                    <a:cubicBezTo>
                      <a:pt x="5" y="3"/>
                      <a:pt x="5" y="3"/>
                      <a:pt x="5" y="3"/>
                    </a:cubicBezTo>
                    <a:cubicBezTo>
                      <a:pt x="5" y="3"/>
                      <a:pt x="5" y="3"/>
                      <a:pt x="5" y="3"/>
                    </a:cubicBezTo>
                    <a:cubicBezTo>
                      <a:pt x="6" y="2"/>
                      <a:pt x="6" y="2"/>
                      <a:pt x="6" y="2"/>
                    </a:cubicBezTo>
                    <a:cubicBezTo>
                      <a:pt x="5" y="2"/>
                      <a:pt x="5" y="2"/>
                      <a:pt x="5" y="2"/>
                    </a:cubicBezTo>
                    <a:cubicBezTo>
                      <a:pt x="5" y="2"/>
                      <a:pt x="4" y="1"/>
                      <a:pt x="4" y="1"/>
                    </a:cubicBezTo>
                    <a:cubicBezTo>
                      <a:pt x="4" y="0"/>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21" name="Freeform 234"/>
              <p:cNvSpPr>
                <a:spLocks/>
              </p:cNvSpPr>
              <p:nvPr/>
            </p:nvSpPr>
            <p:spPr bwMode="auto">
              <a:xfrm>
                <a:off x="1117" y="1588"/>
                <a:ext cx="2" cy="2"/>
              </a:xfrm>
              <a:custGeom>
                <a:avLst/>
                <a:gdLst>
                  <a:gd name="T0" fmla="*/ 2 w 2"/>
                  <a:gd name="T1" fmla="*/ 1 h 2"/>
                  <a:gd name="T2" fmla="*/ 1 w 2"/>
                  <a:gd name="T3" fmla="*/ 1 h 2"/>
                  <a:gd name="T4" fmla="*/ 0 w 2"/>
                  <a:gd name="T5" fmla="*/ 0 h 2"/>
                  <a:gd name="T6" fmla="*/ 0 w 2"/>
                  <a:gd name="T7" fmla="*/ 1 h 2"/>
                  <a:gd name="T8" fmla="*/ 0 w 2"/>
                  <a:gd name="T9" fmla="*/ 2 h 2"/>
                  <a:gd name="T10" fmla="*/ 1 w 2"/>
                  <a:gd name="T11" fmla="*/ 2 h 2"/>
                  <a:gd name="T12" fmla="*/ 1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lnTo>
                      <a:pt x="1" y="1"/>
                    </a:lnTo>
                    <a:lnTo>
                      <a:pt x="0" y="0"/>
                    </a:lnTo>
                    <a:lnTo>
                      <a:pt x="0" y="1"/>
                    </a:lnTo>
                    <a:lnTo>
                      <a:pt x="0" y="2"/>
                    </a:lnTo>
                    <a:lnTo>
                      <a:pt x="1" y="2"/>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22" name="Freeform 235"/>
              <p:cNvSpPr>
                <a:spLocks/>
              </p:cNvSpPr>
              <p:nvPr/>
            </p:nvSpPr>
            <p:spPr bwMode="auto">
              <a:xfrm>
                <a:off x="1109" y="1589"/>
                <a:ext cx="2" cy="1"/>
              </a:xfrm>
              <a:custGeom>
                <a:avLst/>
                <a:gdLst>
                  <a:gd name="T0" fmla="*/ 2 w 2"/>
                  <a:gd name="T1" fmla="*/ 1 h 1"/>
                  <a:gd name="T2" fmla="*/ 2 w 2"/>
                  <a:gd name="T3" fmla="*/ 0 h 1"/>
                  <a:gd name="T4" fmla="*/ 1 w 2"/>
                  <a:gd name="T5" fmla="*/ 0 h 1"/>
                  <a:gd name="T6" fmla="*/ 1 w 2"/>
                  <a:gd name="T7" fmla="*/ 0 h 1"/>
                  <a:gd name="T8" fmla="*/ 1 w 2"/>
                  <a:gd name="T9" fmla="*/ 0 h 1"/>
                  <a:gd name="T10" fmla="*/ 0 w 2"/>
                  <a:gd name="T11" fmla="*/ 1 h 1"/>
                  <a:gd name="T12" fmla="*/ 0 w 2"/>
                  <a:gd name="T13" fmla="*/ 1 h 1"/>
                  <a:gd name="T14" fmla="*/ 1 w 2"/>
                  <a:gd name="T15" fmla="*/ 1 h 1"/>
                  <a:gd name="T16" fmla="*/ 1 w 2"/>
                  <a:gd name="T17" fmla="*/ 1 h 1"/>
                  <a:gd name="T18" fmla="*/ 2 w 2"/>
                  <a:gd name="T19" fmla="*/ 1 h 1"/>
                  <a:gd name="T20" fmla="*/ 2 w 2"/>
                  <a:gd name="T21" fmla="*/ 1 h 1"/>
                  <a:gd name="T22" fmla="*/ 2 w 2"/>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2" y="1"/>
                    </a:moveTo>
                    <a:lnTo>
                      <a:pt x="2" y="0"/>
                    </a:lnTo>
                    <a:lnTo>
                      <a:pt x="1" y="0"/>
                    </a:lnTo>
                    <a:lnTo>
                      <a:pt x="1" y="0"/>
                    </a:lnTo>
                    <a:lnTo>
                      <a:pt x="1" y="0"/>
                    </a:lnTo>
                    <a:lnTo>
                      <a:pt x="0" y="1"/>
                    </a:lnTo>
                    <a:lnTo>
                      <a:pt x="0" y="1"/>
                    </a:lnTo>
                    <a:lnTo>
                      <a:pt x="1" y="1"/>
                    </a:lnTo>
                    <a:lnTo>
                      <a:pt x="1"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23" name="Freeform 236"/>
              <p:cNvSpPr>
                <a:spLocks/>
              </p:cNvSpPr>
              <p:nvPr/>
            </p:nvSpPr>
            <p:spPr bwMode="auto">
              <a:xfrm>
                <a:off x="1113" y="1604"/>
                <a:ext cx="2" cy="2"/>
              </a:xfrm>
              <a:custGeom>
                <a:avLst/>
                <a:gdLst>
                  <a:gd name="T0" fmla="*/ 0 w 2"/>
                  <a:gd name="T1" fmla="*/ 2 h 2"/>
                  <a:gd name="T2" fmla="*/ 0 w 2"/>
                  <a:gd name="T3" fmla="*/ 1 h 2"/>
                  <a:gd name="T4" fmla="*/ 1 w 2"/>
                  <a:gd name="T5" fmla="*/ 1 h 2"/>
                  <a:gd name="T6" fmla="*/ 2 w 2"/>
                  <a:gd name="T7" fmla="*/ 0 h 2"/>
                  <a:gd name="T8" fmla="*/ 2 w 2"/>
                  <a:gd name="T9" fmla="*/ 0 h 2"/>
                  <a:gd name="T10" fmla="*/ 1 w 2"/>
                  <a:gd name="T11" fmla="*/ 0 h 2"/>
                  <a:gd name="T12" fmla="*/ 1 w 2"/>
                  <a:gd name="T13" fmla="*/ 0 h 2"/>
                  <a:gd name="T14" fmla="*/ 0 w 2"/>
                  <a:gd name="T15" fmla="*/ 0 h 2"/>
                  <a:gd name="T16" fmla="*/ 0 w 2"/>
                  <a:gd name="T17" fmla="*/ 0 h 2"/>
                  <a:gd name="T18" fmla="*/ 0 w 2"/>
                  <a:gd name="T19" fmla="*/ 1 h 2"/>
                  <a:gd name="T20" fmla="*/ 0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2"/>
                    </a:moveTo>
                    <a:lnTo>
                      <a:pt x="0" y="1"/>
                    </a:lnTo>
                    <a:lnTo>
                      <a:pt x="1" y="1"/>
                    </a:lnTo>
                    <a:lnTo>
                      <a:pt x="2" y="0"/>
                    </a:lnTo>
                    <a:lnTo>
                      <a:pt x="2" y="0"/>
                    </a:lnTo>
                    <a:lnTo>
                      <a:pt x="1" y="0"/>
                    </a:lnTo>
                    <a:lnTo>
                      <a:pt x="1" y="0"/>
                    </a:lnTo>
                    <a:lnTo>
                      <a:pt x="0" y="0"/>
                    </a:lnTo>
                    <a:lnTo>
                      <a:pt x="0" y="0"/>
                    </a:lnTo>
                    <a:lnTo>
                      <a:pt x="0" y="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24" name="Freeform 237"/>
              <p:cNvSpPr>
                <a:spLocks/>
              </p:cNvSpPr>
              <p:nvPr/>
            </p:nvSpPr>
            <p:spPr bwMode="auto">
              <a:xfrm>
                <a:off x="1116" y="1586"/>
                <a:ext cx="1" cy="1"/>
              </a:xfrm>
              <a:custGeom>
                <a:avLst/>
                <a:gdLst>
                  <a:gd name="T0" fmla="*/ 1 w 2"/>
                  <a:gd name="T1" fmla="*/ 0 h 2"/>
                  <a:gd name="T2" fmla="*/ 0 w 2"/>
                  <a:gd name="T3" fmla="*/ 0 h 2"/>
                  <a:gd name="T4" fmla="*/ 1 w 2"/>
                  <a:gd name="T5" fmla="*/ 1 h 2"/>
                  <a:gd name="T6" fmla="*/ 1 w 2"/>
                  <a:gd name="T7" fmla="*/ 1 h 2"/>
                  <a:gd name="T8" fmla="*/ 1 w 2"/>
                  <a:gd name="T9" fmla="*/ 2 h 2"/>
                  <a:gd name="T10" fmla="*/ 2 w 2"/>
                  <a:gd name="T11" fmla="*/ 2 h 2"/>
                  <a:gd name="T12" fmla="*/ 2 w 2"/>
                  <a:gd name="T13" fmla="*/ 2 h 2"/>
                  <a:gd name="T14" fmla="*/ 2 w 2"/>
                  <a:gd name="T15" fmla="*/ 1 h 2"/>
                  <a:gd name="T16" fmla="*/ 2 w 2"/>
                  <a:gd name="T17" fmla="*/ 0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0"/>
                    </a:moveTo>
                    <a:cubicBezTo>
                      <a:pt x="0" y="0"/>
                      <a:pt x="0" y="0"/>
                      <a:pt x="0" y="0"/>
                    </a:cubicBezTo>
                    <a:cubicBezTo>
                      <a:pt x="0" y="0"/>
                      <a:pt x="0" y="0"/>
                      <a:pt x="1" y="1"/>
                    </a:cubicBezTo>
                    <a:cubicBezTo>
                      <a:pt x="1" y="1"/>
                      <a:pt x="1" y="1"/>
                      <a:pt x="1" y="1"/>
                    </a:cubicBezTo>
                    <a:cubicBezTo>
                      <a:pt x="1" y="2"/>
                      <a:pt x="1" y="2"/>
                      <a:pt x="1" y="2"/>
                    </a:cubicBezTo>
                    <a:cubicBezTo>
                      <a:pt x="2" y="2"/>
                      <a:pt x="2" y="2"/>
                      <a:pt x="2" y="2"/>
                    </a:cubicBezTo>
                    <a:cubicBezTo>
                      <a:pt x="2" y="2"/>
                      <a:pt x="2" y="2"/>
                      <a:pt x="2" y="2"/>
                    </a:cubicBezTo>
                    <a:cubicBezTo>
                      <a:pt x="2" y="1"/>
                      <a:pt x="2" y="1"/>
                      <a:pt x="2" y="1"/>
                    </a:cubicBezTo>
                    <a:cubicBezTo>
                      <a:pt x="2" y="1"/>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25" name="Freeform 238"/>
              <p:cNvSpPr>
                <a:spLocks/>
              </p:cNvSpPr>
              <p:nvPr/>
            </p:nvSpPr>
            <p:spPr bwMode="auto">
              <a:xfrm>
                <a:off x="1117" y="1580"/>
                <a:ext cx="3" cy="7"/>
              </a:xfrm>
              <a:custGeom>
                <a:avLst/>
                <a:gdLst>
                  <a:gd name="T0" fmla="*/ 0 w 3"/>
                  <a:gd name="T1" fmla="*/ 4 h 7"/>
                  <a:gd name="T2" fmla="*/ 0 w 3"/>
                  <a:gd name="T3" fmla="*/ 4 h 7"/>
                  <a:gd name="T4" fmla="*/ 0 w 3"/>
                  <a:gd name="T5" fmla="*/ 5 h 7"/>
                  <a:gd name="T6" fmla="*/ 0 w 3"/>
                  <a:gd name="T7" fmla="*/ 6 h 7"/>
                  <a:gd name="T8" fmla="*/ 2 w 3"/>
                  <a:gd name="T9" fmla="*/ 7 h 7"/>
                  <a:gd name="T10" fmla="*/ 2 w 3"/>
                  <a:gd name="T11" fmla="*/ 7 h 7"/>
                  <a:gd name="T12" fmla="*/ 2 w 3"/>
                  <a:gd name="T13" fmla="*/ 6 h 7"/>
                  <a:gd name="T14" fmla="*/ 1 w 3"/>
                  <a:gd name="T15" fmla="*/ 6 h 7"/>
                  <a:gd name="T16" fmla="*/ 1 w 3"/>
                  <a:gd name="T17" fmla="*/ 5 h 7"/>
                  <a:gd name="T18" fmla="*/ 1 w 3"/>
                  <a:gd name="T19" fmla="*/ 4 h 7"/>
                  <a:gd name="T20" fmla="*/ 2 w 3"/>
                  <a:gd name="T21" fmla="*/ 4 h 7"/>
                  <a:gd name="T22" fmla="*/ 2 w 3"/>
                  <a:gd name="T23" fmla="*/ 4 h 7"/>
                  <a:gd name="T24" fmla="*/ 3 w 3"/>
                  <a:gd name="T25" fmla="*/ 4 h 7"/>
                  <a:gd name="T26" fmla="*/ 3 w 3"/>
                  <a:gd name="T27" fmla="*/ 4 h 7"/>
                  <a:gd name="T28" fmla="*/ 3 w 3"/>
                  <a:gd name="T29" fmla="*/ 4 h 7"/>
                  <a:gd name="T30" fmla="*/ 3 w 3"/>
                  <a:gd name="T31" fmla="*/ 4 h 7"/>
                  <a:gd name="T32" fmla="*/ 2 w 3"/>
                  <a:gd name="T33" fmla="*/ 4 h 7"/>
                  <a:gd name="T34" fmla="*/ 2 w 3"/>
                  <a:gd name="T35" fmla="*/ 3 h 7"/>
                  <a:gd name="T36" fmla="*/ 3 w 3"/>
                  <a:gd name="T37" fmla="*/ 3 h 7"/>
                  <a:gd name="T38" fmla="*/ 3 w 3"/>
                  <a:gd name="T39" fmla="*/ 3 h 7"/>
                  <a:gd name="T40" fmla="*/ 3 w 3"/>
                  <a:gd name="T41" fmla="*/ 3 h 7"/>
                  <a:gd name="T42" fmla="*/ 3 w 3"/>
                  <a:gd name="T43" fmla="*/ 2 h 7"/>
                  <a:gd name="T44" fmla="*/ 3 w 3"/>
                  <a:gd name="T45" fmla="*/ 1 h 7"/>
                  <a:gd name="T46" fmla="*/ 2 w 3"/>
                  <a:gd name="T47" fmla="*/ 1 h 7"/>
                  <a:gd name="T48" fmla="*/ 2 w 3"/>
                  <a:gd name="T49" fmla="*/ 2 h 7"/>
                  <a:gd name="T50" fmla="*/ 2 w 3"/>
                  <a:gd name="T51" fmla="*/ 3 h 7"/>
                  <a:gd name="T52" fmla="*/ 1 w 3"/>
                  <a:gd name="T53" fmla="*/ 3 h 7"/>
                  <a:gd name="T54" fmla="*/ 0 w 3"/>
                  <a:gd name="T55" fmla="*/ 3 h 7"/>
                  <a:gd name="T56" fmla="*/ 0 w 3"/>
                  <a:gd name="T57" fmla="*/ 3 h 7"/>
                  <a:gd name="T58" fmla="*/ 1 w 3"/>
                  <a:gd name="T59" fmla="*/ 2 h 7"/>
                  <a:gd name="T60" fmla="*/ 1 w 3"/>
                  <a:gd name="T61" fmla="*/ 2 h 7"/>
                  <a:gd name="T62" fmla="*/ 2 w 3"/>
                  <a:gd name="T63" fmla="*/ 1 h 7"/>
                  <a:gd name="T64" fmla="*/ 2 w 3"/>
                  <a:gd name="T65" fmla="*/ 1 h 7"/>
                  <a:gd name="T66" fmla="*/ 1 w 3"/>
                  <a:gd name="T67" fmla="*/ 0 h 7"/>
                  <a:gd name="T68" fmla="*/ 1 w 3"/>
                  <a:gd name="T69" fmla="*/ 0 h 7"/>
                  <a:gd name="T70" fmla="*/ 0 w 3"/>
                  <a:gd name="T71" fmla="*/ 0 h 7"/>
                  <a:gd name="T72" fmla="*/ 0 w 3"/>
                  <a:gd name="T73" fmla="*/ 1 h 7"/>
                  <a:gd name="T74" fmla="*/ 0 w 3"/>
                  <a:gd name="T75" fmla="*/ 2 h 7"/>
                  <a:gd name="T76" fmla="*/ 0 w 3"/>
                  <a:gd name="T77" fmla="*/ 3 h 7"/>
                  <a:gd name="T78" fmla="*/ 0 w 3"/>
                  <a:gd name="T79" fmla="*/ 3 h 7"/>
                  <a:gd name="T80" fmla="*/ 0 w 3"/>
                  <a:gd name="T8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 h="7">
                    <a:moveTo>
                      <a:pt x="0" y="4"/>
                    </a:moveTo>
                    <a:lnTo>
                      <a:pt x="0" y="4"/>
                    </a:lnTo>
                    <a:lnTo>
                      <a:pt x="0" y="5"/>
                    </a:lnTo>
                    <a:lnTo>
                      <a:pt x="0" y="6"/>
                    </a:lnTo>
                    <a:lnTo>
                      <a:pt x="2" y="7"/>
                    </a:lnTo>
                    <a:lnTo>
                      <a:pt x="2" y="7"/>
                    </a:lnTo>
                    <a:lnTo>
                      <a:pt x="2" y="6"/>
                    </a:lnTo>
                    <a:lnTo>
                      <a:pt x="1" y="6"/>
                    </a:lnTo>
                    <a:lnTo>
                      <a:pt x="1" y="5"/>
                    </a:lnTo>
                    <a:lnTo>
                      <a:pt x="1" y="4"/>
                    </a:lnTo>
                    <a:lnTo>
                      <a:pt x="2" y="4"/>
                    </a:lnTo>
                    <a:lnTo>
                      <a:pt x="2" y="4"/>
                    </a:lnTo>
                    <a:lnTo>
                      <a:pt x="3" y="4"/>
                    </a:lnTo>
                    <a:lnTo>
                      <a:pt x="3" y="4"/>
                    </a:lnTo>
                    <a:lnTo>
                      <a:pt x="3" y="4"/>
                    </a:lnTo>
                    <a:lnTo>
                      <a:pt x="3" y="4"/>
                    </a:lnTo>
                    <a:lnTo>
                      <a:pt x="2" y="4"/>
                    </a:lnTo>
                    <a:lnTo>
                      <a:pt x="2" y="3"/>
                    </a:lnTo>
                    <a:lnTo>
                      <a:pt x="3" y="3"/>
                    </a:lnTo>
                    <a:lnTo>
                      <a:pt x="3" y="3"/>
                    </a:lnTo>
                    <a:lnTo>
                      <a:pt x="3" y="3"/>
                    </a:lnTo>
                    <a:lnTo>
                      <a:pt x="3" y="2"/>
                    </a:lnTo>
                    <a:lnTo>
                      <a:pt x="3" y="1"/>
                    </a:lnTo>
                    <a:lnTo>
                      <a:pt x="2" y="1"/>
                    </a:lnTo>
                    <a:lnTo>
                      <a:pt x="2" y="2"/>
                    </a:lnTo>
                    <a:lnTo>
                      <a:pt x="2" y="3"/>
                    </a:lnTo>
                    <a:lnTo>
                      <a:pt x="1" y="3"/>
                    </a:lnTo>
                    <a:lnTo>
                      <a:pt x="0" y="3"/>
                    </a:lnTo>
                    <a:lnTo>
                      <a:pt x="0" y="3"/>
                    </a:lnTo>
                    <a:lnTo>
                      <a:pt x="1" y="2"/>
                    </a:lnTo>
                    <a:lnTo>
                      <a:pt x="1" y="2"/>
                    </a:lnTo>
                    <a:lnTo>
                      <a:pt x="2" y="1"/>
                    </a:lnTo>
                    <a:lnTo>
                      <a:pt x="2" y="1"/>
                    </a:lnTo>
                    <a:lnTo>
                      <a:pt x="1" y="0"/>
                    </a:lnTo>
                    <a:lnTo>
                      <a:pt x="1" y="0"/>
                    </a:lnTo>
                    <a:lnTo>
                      <a:pt x="0" y="0"/>
                    </a:lnTo>
                    <a:lnTo>
                      <a:pt x="0" y="1"/>
                    </a:lnTo>
                    <a:lnTo>
                      <a:pt x="0" y="2"/>
                    </a:lnTo>
                    <a:lnTo>
                      <a:pt x="0" y="3"/>
                    </a:lnTo>
                    <a:lnTo>
                      <a:pt x="0" y="3"/>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26" name="Freeform 239"/>
              <p:cNvSpPr>
                <a:spLocks/>
              </p:cNvSpPr>
              <p:nvPr/>
            </p:nvSpPr>
            <p:spPr bwMode="auto">
              <a:xfrm>
                <a:off x="1119" y="1578"/>
                <a:ext cx="1" cy="2"/>
              </a:xfrm>
              <a:custGeom>
                <a:avLst/>
                <a:gdLst>
                  <a:gd name="T0" fmla="*/ 1 w 1"/>
                  <a:gd name="T1" fmla="*/ 2 h 2"/>
                  <a:gd name="T2" fmla="*/ 1 w 1"/>
                  <a:gd name="T3" fmla="*/ 2 h 2"/>
                  <a:gd name="T4" fmla="*/ 1 w 1"/>
                  <a:gd name="T5" fmla="*/ 1 h 2"/>
                  <a:gd name="T6" fmla="*/ 1 w 1"/>
                  <a:gd name="T7" fmla="*/ 0 h 2"/>
                  <a:gd name="T8" fmla="*/ 0 w 1"/>
                  <a:gd name="T9" fmla="*/ 1 h 2"/>
                  <a:gd name="T10" fmla="*/ 0 w 1"/>
                  <a:gd name="T11" fmla="*/ 2 h 2"/>
                  <a:gd name="T12" fmla="*/ 0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lnTo>
                      <a:pt x="1" y="2"/>
                    </a:lnTo>
                    <a:lnTo>
                      <a:pt x="1" y="1"/>
                    </a:lnTo>
                    <a:lnTo>
                      <a:pt x="1" y="0"/>
                    </a:lnTo>
                    <a:lnTo>
                      <a:pt x="0" y="1"/>
                    </a:lnTo>
                    <a:lnTo>
                      <a:pt x="0" y="2"/>
                    </a:lnTo>
                    <a:lnTo>
                      <a:pt x="0"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27" name="Rectangle 240"/>
              <p:cNvSpPr>
                <a:spLocks noChangeArrowheads="1"/>
              </p:cNvSpPr>
              <p:nvPr/>
            </p:nvSpPr>
            <p:spPr bwMode="auto">
              <a:xfrm>
                <a:off x="1112" y="15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28" name="Freeform 241"/>
              <p:cNvSpPr>
                <a:spLocks/>
              </p:cNvSpPr>
              <p:nvPr/>
            </p:nvSpPr>
            <p:spPr bwMode="auto">
              <a:xfrm>
                <a:off x="1182" y="1614"/>
                <a:ext cx="1" cy="0"/>
              </a:xfrm>
              <a:custGeom>
                <a:avLst/>
                <a:gdLst>
                  <a:gd name="T0" fmla="*/ 0 w 1"/>
                  <a:gd name="T1" fmla="*/ 0 w 1"/>
                  <a:gd name="T2" fmla="*/ 0 w 1"/>
                  <a:gd name="T3" fmla="*/ 0 w 1"/>
                  <a:gd name="T4" fmla="*/ 1 w 1"/>
                  <a:gd name="T5" fmla="*/ 1 w 1"/>
                  <a:gd name="T6" fmla="*/ 0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lnTo>
                      <a:pt x="0" y="0"/>
                    </a:lnTo>
                    <a:lnTo>
                      <a:pt x="0" y="0"/>
                    </a:lnTo>
                    <a:lnTo>
                      <a:pt x="0" y="0"/>
                    </a:lnTo>
                    <a:lnTo>
                      <a:pt x="1" y="0"/>
                    </a:lnTo>
                    <a:lnTo>
                      <a:pt x="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29" name="Freeform 242"/>
              <p:cNvSpPr>
                <a:spLocks/>
              </p:cNvSpPr>
              <p:nvPr/>
            </p:nvSpPr>
            <p:spPr bwMode="auto">
              <a:xfrm>
                <a:off x="1191" y="1605"/>
                <a:ext cx="1" cy="1"/>
              </a:xfrm>
              <a:custGeom>
                <a:avLst/>
                <a:gdLst>
                  <a:gd name="T0" fmla="*/ 0 w 1"/>
                  <a:gd name="T1" fmla="*/ 1 h 1"/>
                  <a:gd name="T2" fmla="*/ 1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1"/>
                    </a:lnTo>
                    <a:lnTo>
                      <a:pt x="1"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30" name="Freeform 243"/>
              <p:cNvSpPr>
                <a:spLocks/>
              </p:cNvSpPr>
              <p:nvPr/>
            </p:nvSpPr>
            <p:spPr bwMode="auto">
              <a:xfrm>
                <a:off x="1190" y="1602"/>
                <a:ext cx="2" cy="2"/>
              </a:xfrm>
              <a:custGeom>
                <a:avLst/>
                <a:gdLst>
                  <a:gd name="T0" fmla="*/ 2 w 2"/>
                  <a:gd name="T1" fmla="*/ 2 h 2"/>
                  <a:gd name="T2" fmla="*/ 1 w 2"/>
                  <a:gd name="T3" fmla="*/ 1 h 2"/>
                  <a:gd name="T4" fmla="*/ 1 w 2"/>
                  <a:gd name="T5" fmla="*/ 0 h 2"/>
                  <a:gd name="T6" fmla="*/ 0 w 2"/>
                  <a:gd name="T7" fmla="*/ 0 h 2"/>
                  <a:gd name="T8" fmla="*/ 0 w 2"/>
                  <a:gd name="T9" fmla="*/ 1 h 2"/>
                  <a:gd name="T10" fmla="*/ 1 w 2"/>
                  <a:gd name="T11" fmla="*/ 1 h 2"/>
                  <a:gd name="T12" fmla="*/ 1 w 2"/>
                  <a:gd name="T13" fmla="*/ 1 h 2"/>
                  <a:gd name="T14" fmla="*/ 2 w 2"/>
                  <a:gd name="T15" fmla="*/ 2 h 2"/>
                  <a:gd name="T16" fmla="*/ 2 w 2"/>
                  <a:gd name="T17" fmla="*/ 2 h 2"/>
                  <a:gd name="T18" fmla="*/ 2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2"/>
                    </a:moveTo>
                    <a:lnTo>
                      <a:pt x="1" y="1"/>
                    </a:lnTo>
                    <a:lnTo>
                      <a:pt x="1" y="0"/>
                    </a:lnTo>
                    <a:lnTo>
                      <a:pt x="0" y="0"/>
                    </a:lnTo>
                    <a:lnTo>
                      <a:pt x="0" y="1"/>
                    </a:lnTo>
                    <a:lnTo>
                      <a:pt x="1" y="1"/>
                    </a:lnTo>
                    <a:lnTo>
                      <a:pt x="1" y="1"/>
                    </a:lnTo>
                    <a:lnTo>
                      <a:pt x="2"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31" name="Freeform 244"/>
              <p:cNvSpPr>
                <a:spLocks/>
              </p:cNvSpPr>
              <p:nvPr/>
            </p:nvSpPr>
            <p:spPr bwMode="auto">
              <a:xfrm>
                <a:off x="1192" y="1606"/>
                <a:ext cx="1" cy="0"/>
              </a:xfrm>
              <a:custGeom>
                <a:avLst/>
                <a:gdLst>
                  <a:gd name="T0" fmla="*/ 0 w 1"/>
                  <a:gd name="T1" fmla="*/ 0 w 1"/>
                  <a:gd name="T2" fmla="*/ 0 w 1"/>
                  <a:gd name="T3" fmla="*/ 0 w 1"/>
                  <a:gd name="T4" fmla="*/ 0 w 1"/>
                  <a:gd name="T5" fmla="*/ 0 w 1"/>
                  <a:gd name="T6" fmla="*/ 1 w 1"/>
                  <a:gd name="T7" fmla="*/ 1 w 1"/>
                  <a:gd name="T8" fmla="*/ 1 w 1"/>
                  <a:gd name="T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lnTo>
                      <a:pt x="0" y="0"/>
                    </a:lnTo>
                    <a:lnTo>
                      <a:pt x="0" y="0"/>
                    </a:lnTo>
                    <a:lnTo>
                      <a:pt x="0" y="0"/>
                    </a:lnTo>
                    <a:lnTo>
                      <a:pt x="0" y="0"/>
                    </a:lnTo>
                    <a:lnTo>
                      <a:pt x="0" y="0"/>
                    </a:lnTo>
                    <a:lnTo>
                      <a:pt x="1"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32" name="Freeform 245"/>
              <p:cNvSpPr>
                <a:spLocks/>
              </p:cNvSpPr>
              <p:nvPr/>
            </p:nvSpPr>
            <p:spPr bwMode="auto">
              <a:xfrm>
                <a:off x="1195" y="1604"/>
                <a:ext cx="3" cy="3"/>
              </a:xfrm>
              <a:custGeom>
                <a:avLst/>
                <a:gdLst>
                  <a:gd name="T0" fmla="*/ 3 w 3"/>
                  <a:gd name="T1" fmla="*/ 2 h 3"/>
                  <a:gd name="T2" fmla="*/ 3 w 3"/>
                  <a:gd name="T3" fmla="*/ 2 h 3"/>
                  <a:gd name="T4" fmla="*/ 2 w 3"/>
                  <a:gd name="T5" fmla="*/ 1 h 3"/>
                  <a:gd name="T6" fmla="*/ 1 w 3"/>
                  <a:gd name="T7" fmla="*/ 0 h 3"/>
                  <a:gd name="T8" fmla="*/ 0 w 3"/>
                  <a:gd name="T9" fmla="*/ 0 h 3"/>
                  <a:gd name="T10" fmla="*/ 0 w 3"/>
                  <a:gd name="T11" fmla="*/ 1 h 3"/>
                  <a:gd name="T12" fmla="*/ 2 w 3"/>
                  <a:gd name="T13" fmla="*/ 2 h 3"/>
                  <a:gd name="T14" fmla="*/ 2 w 3"/>
                  <a:gd name="T15" fmla="*/ 2 h 3"/>
                  <a:gd name="T16" fmla="*/ 3 w 3"/>
                  <a:gd name="T17" fmla="*/ 2 h 3"/>
                  <a:gd name="T18" fmla="*/ 3 w 3"/>
                  <a:gd name="T19" fmla="*/ 3 h 3"/>
                  <a:gd name="T20" fmla="*/ 3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2"/>
                    </a:moveTo>
                    <a:lnTo>
                      <a:pt x="3" y="2"/>
                    </a:lnTo>
                    <a:lnTo>
                      <a:pt x="2" y="1"/>
                    </a:lnTo>
                    <a:lnTo>
                      <a:pt x="1" y="0"/>
                    </a:lnTo>
                    <a:lnTo>
                      <a:pt x="0" y="0"/>
                    </a:lnTo>
                    <a:lnTo>
                      <a:pt x="0" y="1"/>
                    </a:lnTo>
                    <a:lnTo>
                      <a:pt x="2" y="2"/>
                    </a:lnTo>
                    <a:lnTo>
                      <a:pt x="2" y="2"/>
                    </a:lnTo>
                    <a:lnTo>
                      <a:pt x="3" y="2"/>
                    </a:lnTo>
                    <a:lnTo>
                      <a:pt x="3" y="3"/>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33" name="Freeform 246"/>
              <p:cNvSpPr>
                <a:spLocks/>
              </p:cNvSpPr>
              <p:nvPr/>
            </p:nvSpPr>
            <p:spPr bwMode="auto">
              <a:xfrm>
                <a:off x="1198" y="1609"/>
                <a:ext cx="3" cy="1"/>
              </a:xfrm>
              <a:custGeom>
                <a:avLst/>
                <a:gdLst>
                  <a:gd name="T0" fmla="*/ 2 w 3"/>
                  <a:gd name="T1" fmla="*/ 0 h 1"/>
                  <a:gd name="T2" fmla="*/ 1 w 3"/>
                  <a:gd name="T3" fmla="*/ 0 h 1"/>
                  <a:gd name="T4" fmla="*/ 0 w 3"/>
                  <a:gd name="T5" fmla="*/ 0 h 1"/>
                  <a:gd name="T6" fmla="*/ 0 w 3"/>
                  <a:gd name="T7" fmla="*/ 0 h 1"/>
                  <a:gd name="T8" fmla="*/ 0 w 3"/>
                  <a:gd name="T9" fmla="*/ 0 h 1"/>
                  <a:gd name="T10" fmla="*/ 0 w 3"/>
                  <a:gd name="T11" fmla="*/ 0 h 1"/>
                  <a:gd name="T12" fmla="*/ 0 w 3"/>
                  <a:gd name="T13" fmla="*/ 1 h 1"/>
                  <a:gd name="T14" fmla="*/ 2 w 3"/>
                  <a:gd name="T15" fmla="*/ 1 h 1"/>
                  <a:gd name="T16" fmla="*/ 2 w 3"/>
                  <a:gd name="T17" fmla="*/ 1 h 1"/>
                  <a:gd name="T18" fmla="*/ 3 w 3"/>
                  <a:gd name="T19" fmla="*/ 1 h 1"/>
                  <a:gd name="T20" fmla="*/ 2 w 3"/>
                  <a:gd name="T21" fmla="*/ 1 h 1"/>
                  <a:gd name="T22" fmla="*/ 2 w 3"/>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
                    <a:moveTo>
                      <a:pt x="2" y="0"/>
                    </a:moveTo>
                    <a:lnTo>
                      <a:pt x="1" y="0"/>
                    </a:lnTo>
                    <a:lnTo>
                      <a:pt x="0" y="0"/>
                    </a:lnTo>
                    <a:lnTo>
                      <a:pt x="0" y="0"/>
                    </a:lnTo>
                    <a:lnTo>
                      <a:pt x="0" y="0"/>
                    </a:lnTo>
                    <a:lnTo>
                      <a:pt x="0" y="0"/>
                    </a:lnTo>
                    <a:lnTo>
                      <a:pt x="0" y="1"/>
                    </a:lnTo>
                    <a:lnTo>
                      <a:pt x="2" y="1"/>
                    </a:lnTo>
                    <a:lnTo>
                      <a:pt x="2" y="1"/>
                    </a:lnTo>
                    <a:lnTo>
                      <a:pt x="3" y="1"/>
                    </a:lnTo>
                    <a:lnTo>
                      <a:pt x="2" y="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34" name="Freeform 247"/>
              <p:cNvSpPr>
                <a:spLocks/>
              </p:cNvSpPr>
              <p:nvPr/>
            </p:nvSpPr>
            <p:spPr bwMode="auto">
              <a:xfrm>
                <a:off x="1201" y="1606"/>
                <a:ext cx="1" cy="3"/>
              </a:xfrm>
              <a:custGeom>
                <a:avLst/>
                <a:gdLst>
                  <a:gd name="T0" fmla="*/ 1 w 2"/>
                  <a:gd name="T1" fmla="*/ 2 h 5"/>
                  <a:gd name="T2" fmla="*/ 0 w 2"/>
                  <a:gd name="T3" fmla="*/ 0 h 5"/>
                  <a:gd name="T4" fmla="*/ 0 w 2"/>
                  <a:gd name="T5" fmla="*/ 0 h 5"/>
                  <a:gd name="T6" fmla="*/ 0 w 2"/>
                  <a:gd name="T7" fmla="*/ 1 h 5"/>
                  <a:gd name="T8" fmla="*/ 0 w 2"/>
                  <a:gd name="T9" fmla="*/ 2 h 5"/>
                  <a:gd name="T10" fmla="*/ 0 w 2"/>
                  <a:gd name="T11" fmla="*/ 3 h 5"/>
                  <a:gd name="T12" fmla="*/ 1 w 2"/>
                  <a:gd name="T13" fmla="*/ 4 h 5"/>
                  <a:gd name="T14" fmla="*/ 1 w 2"/>
                  <a:gd name="T15" fmla="*/ 4 h 5"/>
                  <a:gd name="T16" fmla="*/ 2 w 2"/>
                  <a:gd name="T17" fmla="*/ 5 h 5"/>
                  <a:gd name="T18" fmla="*/ 2 w 2"/>
                  <a:gd name="T19" fmla="*/ 4 h 5"/>
                  <a:gd name="T20" fmla="*/ 2 w 2"/>
                  <a:gd name="T21" fmla="*/ 3 h 5"/>
                  <a:gd name="T22" fmla="*/ 1 w 2"/>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5">
                    <a:moveTo>
                      <a:pt x="1" y="2"/>
                    </a:moveTo>
                    <a:cubicBezTo>
                      <a:pt x="0" y="0"/>
                      <a:pt x="0" y="0"/>
                      <a:pt x="0" y="0"/>
                    </a:cubicBezTo>
                    <a:cubicBezTo>
                      <a:pt x="0" y="0"/>
                      <a:pt x="0" y="0"/>
                      <a:pt x="0" y="0"/>
                    </a:cubicBezTo>
                    <a:cubicBezTo>
                      <a:pt x="0" y="1"/>
                      <a:pt x="0" y="1"/>
                      <a:pt x="0" y="1"/>
                    </a:cubicBezTo>
                    <a:cubicBezTo>
                      <a:pt x="0" y="2"/>
                      <a:pt x="0" y="2"/>
                      <a:pt x="0" y="2"/>
                    </a:cubicBezTo>
                    <a:cubicBezTo>
                      <a:pt x="0" y="3"/>
                      <a:pt x="0" y="3"/>
                      <a:pt x="0" y="3"/>
                    </a:cubicBezTo>
                    <a:cubicBezTo>
                      <a:pt x="1" y="4"/>
                      <a:pt x="1" y="4"/>
                      <a:pt x="1" y="4"/>
                    </a:cubicBezTo>
                    <a:cubicBezTo>
                      <a:pt x="1" y="4"/>
                      <a:pt x="1" y="4"/>
                      <a:pt x="1" y="4"/>
                    </a:cubicBezTo>
                    <a:cubicBezTo>
                      <a:pt x="2" y="5"/>
                      <a:pt x="2" y="5"/>
                      <a:pt x="2" y="5"/>
                    </a:cubicBezTo>
                    <a:cubicBezTo>
                      <a:pt x="2" y="4"/>
                      <a:pt x="2" y="4"/>
                      <a:pt x="2" y="4"/>
                    </a:cubicBezTo>
                    <a:cubicBezTo>
                      <a:pt x="2" y="3"/>
                      <a:pt x="2" y="3"/>
                      <a:pt x="2" y="3"/>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35" name="Freeform 248"/>
              <p:cNvSpPr>
                <a:spLocks/>
              </p:cNvSpPr>
              <p:nvPr/>
            </p:nvSpPr>
            <p:spPr bwMode="auto">
              <a:xfrm>
                <a:off x="1202" y="1611"/>
                <a:ext cx="2" cy="1"/>
              </a:xfrm>
              <a:custGeom>
                <a:avLst/>
                <a:gdLst>
                  <a:gd name="T0" fmla="*/ 2 w 3"/>
                  <a:gd name="T1" fmla="*/ 1 h 2"/>
                  <a:gd name="T2" fmla="*/ 1 w 3"/>
                  <a:gd name="T3" fmla="*/ 1 h 2"/>
                  <a:gd name="T4" fmla="*/ 0 w 3"/>
                  <a:gd name="T5" fmla="*/ 0 h 2"/>
                  <a:gd name="T6" fmla="*/ 0 w 3"/>
                  <a:gd name="T7" fmla="*/ 0 h 2"/>
                  <a:gd name="T8" fmla="*/ 0 w 3"/>
                  <a:gd name="T9" fmla="*/ 2 h 2"/>
                  <a:gd name="T10" fmla="*/ 1 w 3"/>
                  <a:gd name="T11" fmla="*/ 2 h 2"/>
                  <a:gd name="T12" fmla="*/ 2 w 3"/>
                  <a:gd name="T13" fmla="*/ 2 h 2"/>
                  <a:gd name="T14" fmla="*/ 3 w 3"/>
                  <a:gd name="T15" fmla="*/ 2 h 2"/>
                  <a:gd name="T16" fmla="*/ 3 w 3"/>
                  <a:gd name="T17" fmla="*/ 2 h 2"/>
                  <a:gd name="T18" fmla="*/ 2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1"/>
                    </a:moveTo>
                    <a:cubicBezTo>
                      <a:pt x="2" y="1"/>
                      <a:pt x="1" y="1"/>
                      <a:pt x="1" y="1"/>
                    </a:cubicBezTo>
                    <a:cubicBezTo>
                      <a:pt x="0" y="0"/>
                      <a:pt x="0" y="0"/>
                      <a:pt x="0" y="0"/>
                    </a:cubicBezTo>
                    <a:cubicBezTo>
                      <a:pt x="0" y="0"/>
                      <a:pt x="0" y="0"/>
                      <a:pt x="0" y="0"/>
                    </a:cubicBezTo>
                    <a:cubicBezTo>
                      <a:pt x="0" y="2"/>
                      <a:pt x="0" y="2"/>
                      <a:pt x="0" y="2"/>
                    </a:cubicBezTo>
                    <a:cubicBezTo>
                      <a:pt x="1" y="2"/>
                      <a:pt x="1" y="2"/>
                      <a:pt x="1" y="2"/>
                    </a:cubicBezTo>
                    <a:cubicBezTo>
                      <a:pt x="2" y="2"/>
                      <a:pt x="2" y="2"/>
                      <a:pt x="2" y="2"/>
                    </a:cubicBezTo>
                    <a:cubicBezTo>
                      <a:pt x="3" y="2"/>
                      <a:pt x="3" y="2"/>
                      <a:pt x="3" y="2"/>
                    </a:cubicBezTo>
                    <a:cubicBezTo>
                      <a:pt x="3" y="2"/>
                      <a:pt x="3" y="2"/>
                      <a:pt x="3" y="2"/>
                    </a:cubicBezTo>
                    <a:cubicBezTo>
                      <a:pt x="3" y="2"/>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36" name="Freeform 249"/>
              <p:cNvSpPr>
                <a:spLocks/>
              </p:cNvSpPr>
              <p:nvPr/>
            </p:nvSpPr>
            <p:spPr bwMode="auto">
              <a:xfrm>
                <a:off x="1126" y="1586"/>
                <a:ext cx="49" cy="26"/>
              </a:xfrm>
              <a:custGeom>
                <a:avLst/>
                <a:gdLst>
                  <a:gd name="T0" fmla="*/ 57 w 83"/>
                  <a:gd name="T1" fmla="*/ 15 h 44"/>
                  <a:gd name="T2" fmla="*/ 54 w 83"/>
                  <a:gd name="T3" fmla="*/ 13 h 44"/>
                  <a:gd name="T4" fmla="*/ 46 w 83"/>
                  <a:gd name="T5" fmla="*/ 11 h 44"/>
                  <a:gd name="T6" fmla="*/ 41 w 83"/>
                  <a:gd name="T7" fmla="*/ 10 h 44"/>
                  <a:gd name="T8" fmla="*/ 36 w 83"/>
                  <a:gd name="T9" fmla="*/ 8 h 44"/>
                  <a:gd name="T10" fmla="*/ 30 w 83"/>
                  <a:gd name="T11" fmla="*/ 6 h 44"/>
                  <a:gd name="T12" fmla="*/ 26 w 83"/>
                  <a:gd name="T13" fmla="*/ 6 h 44"/>
                  <a:gd name="T14" fmla="*/ 23 w 83"/>
                  <a:gd name="T15" fmla="*/ 8 h 44"/>
                  <a:gd name="T16" fmla="*/ 19 w 83"/>
                  <a:gd name="T17" fmla="*/ 12 h 44"/>
                  <a:gd name="T18" fmla="*/ 16 w 83"/>
                  <a:gd name="T19" fmla="*/ 12 h 44"/>
                  <a:gd name="T20" fmla="*/ 14 w 83"/>
                  <a:gd name="T21" fmla="*/ 9 h 44"/>
                  <a:gd name="T22" fmla="*/ 13 w 83"/>
                  <a:gd name="T23" fmla="*/ 6 h 44"/>
                  <a:gd name="T24" fmla="*/ 12 w 83"/>
                  <a:gd name="T25" fmla="*/ 2 h 44"/>
                  <a:gd name="T26" fmla="*/ 10 w 83"/>
                  <a:gd name="T27" fmla="*/ 1 h 44"/>
                  <a:gd name="T28" fmla="*/ 6 w 83"/>
                  <a:gd name="T29" fmla="*/ 0 h 44"/>
                  <a:gd name="T30" fmla="*/ 1 w 83"/>
                  <a:gd name="T31" fmla="*/ 2 h 44"/>
                  <a:gd name="T32" fmla="*/ 0 w 83"/>
                  <a:gd name="T33" fmla="*/ 5 h 44"/>
                  <a:gd name="T34" fmla="*/ 4 w 83"/>
                  <a:gd name="T35" fmla="*/ 6 h 44"/>
                  <a:gd name="T36" fmla="*/ 7 w 83"/>
                  <a:gd name="T37" fmla="*/ 8 h 44"/>
                  <a:gd name="T38" fmla="*/ 12 w 83"/>
                  <a:gd name="T39" fmla="*/ 9 h 44"/>
                  <a:gd name="T40" fmla="*/ 9 w 83"/>
                  <a:gd name="T41" fmla="*/ 8 h 44"/>
                  <a:gd name="T42" fmla="*/ 5 w 83"/>
                  <a:gd name="T43" fmla="*/ 10 h 44"/>
                  <a:gd name="T44" fmla="*/ 7 w 83"/>
                  <a:gd name="T45" fmla="*/ 13 h 44"/>
                  <a:gd name="T46" fmla="*/ 9 w 83"/>
                  <a:gd name="T47" fmla="*/ 17 h 44"/>
                  <a:gd name="T48" fmla="*/ 10 w 83"/>
                  <a:gd name="T49" fmla="*/ 14 h 44"/>
                  <a:gd name="T50" fmla="*/ 11 w 83"/>
                  <a:gd name="T51" fmla="*/ 12 h 44"/>
                  <a:gd name="T52" fmla="*/ 13 w 83"/>
                  <a:gd name="T53" fmla="*/ 15 h 44"/>
                  <a:gd name="T54" fmla="*/ 15 w 83"/>
                  <a:gd name="T55" fmla="*/ 16 h 44"/>
                  <a:gd name="T56" fmla="*/ 22 w 83"/>
                  <a:gd name="T57" fmla="*/ 18 h 44"/>
                  <a:gd name="T58" fmla="*/ 25 w 83"/>
                  <a:gd name="T59" fmla="*/ 19 h 44"/>
                  <a:gd name="T60" fmla="*/ 27 w 83"/>
                  <a:gd name="T61" fmla="*/ 20 h 44"/>
                  <a:gd name="T62" fmla="*/ 28 w 83"/>
                  <a:gd name="T63" fmla="*/ 21 h 44"/>
                  <a:gd name="T64" fmla="*/ 30 w 83"/>
                  <a:gd name="T65" fmla="*/ 24 h 44"/>
                  <a:gd name="T66" fmla="*/ 32 w 83"/>
                  <a:gd name="T67" fmla="*/ 27 h 44"/>
                  <a:gd name="T68" fmla="*/ 33 w 83"/>
                  <a:gd name="T69" fmla="*/ 29 h 44"/>
                  <a:gd name="T70" fmla="*/ 33 w 83"/>
                  <a:gd name="T71" fmla="*/ 33 h 44"/>
                  <a:gd name="T72" fmla="*/ 36 w 83"/>
                  <a:gd name="T73" fmla="*/ 33 h 44"/>
                  <a:gd name="T74" fmla="*/ 38 w 83"/>
                  <a:gd name="T75" fmla="*/ 34 h 44"/>
                  <a:gd name="T76" fmla="*/ 43 w 83"/>
                  <a:gd name="T77" fmla="*/ 37 h 44"/>
                  <a:gd name="T78" fmla="*/ 49 w 83"/>
                  <a:gd name="T79" fmla="*/ 38 h 44"/>
                  <a:gd name="T80" fmla="*/ 52 w 83"/>
                  <a:gd name="T81" fmla="*/ 36 h 44"/>
                  <a:gd name="T82" fmla="*/ 48 w 83"/>
                  <a:gd name="T83" fmla="*/ 34 h 44"/>
                  <a:gd name="T84" fmla="*/ 52 w 83"/>
                  <a:gd name="T85" fmla="*/ 34 h 44"/>
                  <a:gd name="T86" fmla="*/ 54 w 83"/>
                  <a:gd name="T87" fmla="*/ 33 h 44"/>
                  <a:gd name="T88" fmla="*/ 55 w 83"/>
                  <a:gd name="T89" fmla="*/ 31 h 44"/>
                  <a:gd name="T90" fmla="*/ 59 w 83"/>
                  <a:gd name="T91" fmla="*/ 32 h 44"/>
                  <a:gd name="T92" fmla="*/ 65 w 83"/>
                  <a:gd name="T93" fmla="*/ 34 h 44"/>
                  <a:gd name="T94" fmla="*/ 67 w 83"/>
                  <a:gd name="T95" fmla="*/ 37 h 44"/>
                  <a:gd name="T96" fmla="*/ 70 w 83"/>
                  <a:gd name="T97" fmla="*/ 41 h 44"/>
                  <a:gd name="T98" fmla="*/ 74 w 83"/>
                  <a:gd name="T99" fmla="*/ 42 h 44"/>
                  <a:gd name="T100" fmla="*/ 79 w 83"/>
                  <a:gd name="T101" fmla="*/ 43 h 44"/>
                  <a:gd name="T102" fmla="*/ 82 w 83"/>
                  <a:gd name="T103" fmla="*/ 44 h 44"/>
                  <a:gd name="T104" fmla="*/ 81 w 83"/>
                  <a:gd name="T105" fmla="*/ 42 h 44"/>
                  <a:gd name="T106" fmla="*/ 77 w 83"/>
                  <a:gd name="T107" fmla="*/ 39 h 44"/>
                  <a:gd name="T108" fmla="*/ 76 w 83"/>
                  <a:gd name="T109" fmla="*/ 37 h 44"/>
                  <a:gd name="T110" fmla="*/ 73 w 83"/>
                  <a:gd name="T111" fmla="*/ 34 h 44"/>
                  <a:gd name="T112" fmla="*/ 69 w 83"/>
                  <a:gd name="T113" fmla="*/ 31 h 44"/>
                  <a:gd name="T114" fmla="*/ 68 w 83"/>
                  <a:gd name="T115" fmla="*/ 27 h 44"/>
                  <a:gd name="T116" fmla="*/ 70 w 83"/>
                  <a:gd name="T117" fmla="*/ 25 h 44"/>
                  <a:gd name="T118" fmla="*/ 67 w 83"/>
                  <a:gd name="T119" fmla="*/ 23 h 44"/>
                  <a:gd name="T120" fmla="*/ 63 w 83"/>
                  <a:gd name="T121" fmla="*/ 22 h 44"/>
                  <a:gd name="T122" fmla="*/ 60 w 83"/>
                  <a:gd name="T123"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44">
                    <a:moveTo>
                      <a:pt x="60" y="17"/>
                    </a:moveTo>
                    <a:cubicBezTo>
                      <a:pt x="59" y="16"/>
                      <a:pt x="59" y="16"/>
                      <a:pt x="59" y="16"/>
                    </a:cubicBezTo>
                    <a:cubicBezTo>
                      <a:pt x="58" y="16"/>
                      <a:pt x="58" y="16"/>
                      <a:pt x="58" y="16"/>
                    </a:cubicBezTo>
                    <a:cubicBezTo>
                      <a:pt x="58" y="16"/>
                      <a:pt x="58" y="15"/>
                      <a:pt x="57" y="15"/>
                    </a:cubicBezTo>
                    <a:cubicBezTo>
                      <a:pt x="57" y="15"/>
                      <a:pt x="57" y="15"/>
                      <a:pt x="57" y="15"/>
                    </a:cubicBezTo>
                    <a:cubicBezTo>
                      <a:pt x="56" y="14"/>
                      <a:pt x="56" y="14"/>
                      <a:pt x="56" y="14"/>
                    </a:cubicBezTo>
                    <a:cubicBezTo>
                      <a:pt x="56" y="15"/>
                      <a:pt x="56" y="15"/>
                      <a:pt x="56" y="15"/>
                    </a:cubicBezTo>
                    <a:cubicBezTo>
                      <a:pt x="55" y="15"/>
                      <a:pt x="55" y="15"/>
                      <a:pt x="55" y="15"/>
                    </a:cubicBezTo>
                    <a:cubicBezTo>
                      <a:pt x="54" y="14"/>
                      <a:pt x="54" y="14"/>
                      <a:pt x="54" y="14"/>
                    </a:cubicBezTo>
                    <a:cubicBezTo>
                      <a:pt x="54" y="13"/>
                      <a:pt x="54" y="13"/>
                      <a:pt x="54" y="13"/>
                    </a:cubicBezTo>
                    <a:cubicBezTo>
                      <a:pt x="53" y="13"/>
                      <a:pt x="53" y="13"/>
                      <a:pt x="53" y="13"/>
                    </a:cubicBezTo>
                    <a:cubicBezTo>
                      <a:pt x="51" y="13"/>
                      <a:pt x="51" y="13"/>
                      <a:pt x="51" y="13"/>
                    </a:cubicBezTo>
                    <a:cubicBezTo>
                      <a:pt x="50" y="12"/>
                      <a:pt x="50" y="12"/>
                      <a:pt x="50" y="12"/>
                    </a:cubicBezTo>
                    <a:cubicBezTo>
                      <a:pt x="48" y="12"/>
                      <a:pt x="48" y="12"/>
                      <a:pt x="48" y="12"/>
                    </a:cubicBezTo>
                    <a:cubicBezTo>
                      <a:pt x="46" y="11"/>
                      <a:pt x="46" y="11"/>
                      <a:pt x="46" y="11"/>
                    </a:cubicBezTo>
                    <a:cubicBezTo>
                      <a:pt x="45" y="11"/>
                      <a:pt x="45" y="11"/>
                      <a:pt x="45" y="11"/>
                    </a:cubicBezTo>
                    <a:cubicBezTo>
                      <a:pt x="44" y="10"/>
                      <a:pt x="44" y="10"/>
                      <a:pt x="44" y="10"/>
                    </a:cubicBezTo>
                    <a:cubicBezTo>
                      <a:pt x="43" y="10"/>
                      <a:pt x="43" y="10"/>
                      <a:pt x="43" y="10"/>
                    </a:cubicBezTo>
                    <a:cubicBezTo>
                      <a:pt x="42" y="10"/>
                      <a:pt x="42" y="10"/>
                      <a:pt x="42" y="10"/>
                    </a:cubicBezTo>
                    <a:cubicBezTo>
                      <a:pt x="41" y="10"/>
                      <a:pt x="41" y="10"/>
                      <a:pt x="41" y="10"/>
                    </a:cubicBezTo>
                    <a:cubicBezTo>
                      <a:pt x="40" y="9"/>
                      <a:pt x="40" y="9"/>
                      <a:pt x="40" y="9"/>
                    </a:cubicBezTo>
                    <a:cubicBezTo>
                      <a:pt x="40" y="9"/>
                      <a:pt x="40" y="9"/>
                      <a:pt x="40" y="9"/>
                    </a:cubicBezTo>
                    <a:cubicBezTo>
                      <a:pt x="39" y="9"/>
                      <a:pt x="39" y="9"/>
                      <a:pt x="39" y="9"/>
                    </a:cubicBezTo>
                    <a:cubicBezTo>
                      <a:pt x="39" y="9"/>
                      <a:pt x="37" y="8"/>
                      <a:pt x="37" y="8"/>
                    </a:cubicBezTo>
                    <a:cubicBezTo>
                      <a:pt x="37" y="8"/>
                      <a:pt x="36" y="8"/>
                      <a:pt x="36" y="8"/>
                    </a:cubicBezTo>
                    <a:cubicBezTo>
                      <a:pt x="35" y="8"/>
                      <a:pt x="35" y="8"/>
                      <a:pt x="35" y="8"/>
                    </a:cubicBezTo>
                    <a:cubicBezTo>
                      <a:pt x="34" y="7"/>
                      <a:pt x="34" y="7"/>
                      <a:pt x="34" y="7"/>
                    </a:cubicBezTo>
                    <a:cubicBezTo>
                      <a:pt x="33" y="7"/>
                      <a:pt x="33" y="7"/>
                      <a:pt x="33" y="7"/>
                    </a:cubicBezTo>
                    <a:cubicBezTo>
                      <a:pt x="31" y="6"/>
                      <a:pt x="31" y="6"/>
                      <a:pt x="31" y="6"/>
                    </a:cubicBezTo>
                    <a:cubicBezTo>
                      <a:pt x="30" y="6"/>
                      <a:pt x="30" y="6"/>
                      <a:pt x="30" y="6"/>
                    </a:cubicBezTo>
                    <a:cubicBezTo>
                      <a:pt x="30" y="5"/>
                      <a:pt x="30" y="5"/>
                      <a:pt x="30" y="5"/>
                    </a:cubicBezTo>
                    <a:cubicBezTo>
                      <a:pt x="29" y="5"/>
                      <a:pt x="29" y="5"/>
                      <a:pt x="29" y="5"/>
                    </a:cubicBezTo>
                    <a:cubicBezTo>
                      <a:pt x="28" y="5"/>
                      <a:pt x="28" y="5"/>
                      <a:pt x="28" y="5"/>
                    </a:cubicBezTo>
                    <a:cubicBezTo>
                      <a:pt x="27" y="5"/>
                      <a:pt x="27" y="5"/>
                      <a:pt x="27" y="5"/>
                    </a:cubicBezTo>
                    <a:cubicBezTo>
                      <a:pt x="26" y="6"/>
                      <a:pt x="26" y="6"/>
                      <a:pt x="26" y="6"/>
                    </a:cubicBezTo>
                    <a:cubicBezTo>
                      <a:pt x="26" y="7"/>
                      <a:pt x="26" y="7"/>
                      <a:pt x="26" y="7"/>
                    </a:cubicBezTo>
                    <a:cubicBezTo>
                      <a:pt x="25" y="7"/>
                      <a:pt x="25" y="7"/>
                      <a:pt x="25" y="7"/>
                    </a:cubicBezTo>
                    <a:cubicBezTo>
                      <a:pt x="24" y="8"/>
                      <a:pt x="24" y="8"/>
                      <a:pt x="24" y="8"/>
                    </a:cubicBezTo>
                    <a:cubicBezTo>
                      <a:pt x="23" y="8"/>
                      <a:pt x="23" y="8"/>
                      <a:pt x="23" y="8"/>
                    </a:cubicBezTo>
                    <a:cubicBezTo>
                      <a:pt x="23" y="8"/>
                      <a:pt x="23" y="8"/>
                      <a:pt x="23" y="8"/>
                    </a:cubicBezTo>
                    <a:cubicBezTo>
                      <a:pt x="22" y="9"/>
                      <a:pt x="22" y="9"/>
                      <a:pt x="22" y="9"/>
                    </a:cubicBezTo>
                    <a:cubicBezTo>
                      <a:pt x="21" y="10"/>
                      <a:pt x="21" y="10"/>
                      <a:pt x="21" y="10"/>
                    </a:cubicBezTo>
                    <a:cubicBezTo>
                      <a:pt x="21" y="10"/>
                      <a:pt x="21" y="10"/>
                      <a:pt x="21" y="10"/>
                    </a:cubicBezTo>
                    <a:cubicBezTo>
                      <a:pt x="20" y="11"/>
                      <a:pt x="20" y="11"/>
                      <a:pt x="20" y="11"/>
                    </a:cubicBezTo>
                    <a:cubicBezTo>
                      <a:pt x="19" y="12"/>
                      <a:pt x="19" y="12"/>
                      <a:pt x="19" y="12"/>
                    </a:cubicBezTo>
                    <a:cubicBezTo>
                      <a:pt x="19" y="13"/>
                      <a:pt x="19" y="13"/>
                      <a:pt x="19" y="13"/>
                    </a:cubicBezTo>
                    <a:cubicBezTo>
                      <a:pt x="18" y="13"/>
                      <a:pt x="18" y="13"/>
                      <a:pt x="18" y="13"/>
                    </a:cubicBezTo>
                    <a:cubicBezTo>
                      <a:pt x="17" y="13"/>
                      <a:pt x="17" y="13"/>
                      <a:pt x="17" y="13"/>
                    </a:cubicBezTo>
                    <a:cubicBezTo>
                      <a:pt x="16" y="12"/>
                      <a:pt x="16" y="12"/>
                      <a:pt x="16" y="12"/>
                    </a:cubicBezTo>
                    <a:cubicBezTo>
                      <a:pt x="16" y="12"/>
                      <a:pt x="16" y="12"/>
                      <a:pt x="16" y="12"/>
                    </a:cubicBezTo>
                    <a:cubicBezTo>
                      <a:pt x="15" y="11"/>
                      <a:pt x="15" y="11"/>
                      <a:pt x="15" y="11"/>
                    </a:cubicBezTo>
                    <a:cubicBezTo>
                      <a:pt x="14" y="10"/>
                      <a:pt x="14" y="10"/>
                      <a:pt x="14" y="10"/>
                    </a:cubicBezTo>
                    <a:cubicBezTo>
                      <a:pt x="14" y="10"/>
                      <a:pt x="14" y="10"/>
                      <a:pt x="14" y="10"/>
                    </a:cubicBezTo>
                    <a:cubicBezTo>
                      <a:pt x="14" y="10"/>
                      <a:pt x="14" y="10"/>
                      <a:pt x="14" y="10"/>
                    </a:cubicBezTo>
                    <a:cubicBezTo>
                      <a:pt x="14" y="9"/>
                      <a:pt x="14" y="9"/>
                      <a:pt x="14" y="9"/>
                    </a:cubicBezTo>
                    <a:cubicBezTo>
                      <a:pt x="13" y="9"/>
                      <a:pt x="13" y="9"/>
                      <a:pt x="13" y="9"/>
                    </a:cubicBezTo>
                    <a:cubicBezTo>
                      <a:pt x="13" y="8"/>
                      <a:pt x="13" y="8"/>
                      <a:pt x="13" y="8"/>
                    </a:cubicBezTo>
                    <a:cubicBezTo>
                      <a:pt x="13" y="7"/>
                      <a:pt x="13" y="7"/>
                      <a:pt x="13" y="7"/>
                    </a:cubicBezTo>
                    <a:cubicBezTo>
                      <a:pt x="13" y="6"/>
                      <a:pt x="13" y="6"/>
                      <a:pt x="13" y="6"/>
                    </a:cubicBezTo>
                    <a:cubicBezTo>
                      <a:pt x="13" y="6"/>
                      <a:pt x="13" y="6"/>
                      <a:pt x="13" y="6"/>
                    </a:cubicBezTo>
                    <a:cubicBezTo>
                      <a:pt x="13" y="5"/>
                      <a:pt x="13" y="5"/>
                      <a:pt x="13" y="5"/>
                    </a:cubicBezTo>
                    <a:cubicBezTo>
                      <a:pt x="13" y="4"/>
                      <a:pt x="13" y="4"/>
                      <a:pt x="13" y="4"/>
                    </a:cubicBezTo>
                    <a:cubicBezTo>
                      <a:pt x="12" y="3"/>
                      <a:pt x="12" y="3"/>
                      <a:pt x="12" y="3"/>
                    </a:cubicBezTo>
                    <a:cubicBezTo>
                      <a:pt x="12" y="2"/>
                      <a:pt x="12" y="2"/>
                      <a:pt x="12" y="2"/>
                    </a:cubicBezTo>
                    <a:cubicBezTo>
                      <a:pt x="12" y="2"/>
                      <a:pt x="12" y="2"/>
                      <a:pt x="12" y="2"/>
                    </a:cubicBezTo>
                    <a:cubicBezTo>
                      <a:pt x="12" y="2"/>
                      <a:pt x="12" y="1"/>
                      <a:pt x="12" y="1"/>
                    </a:cubicBezTo>
                    <a:cubicBezTo>
                      <a:pt x="12" y="1"/>
                      <a:pt x="12" y="2"/>
                      <a:pt x="11" y="2"/>
                    </a:cubicBezTo>
                    <a:cubicBezTo>
                      <a:pt x="11" y="2"/>
                      <a:pt x="11" y="2"/>
                      <a:pt x="11" y="2"/>
                    </a:cubicBezTo>
                    <a:cubicBezTo>
                      <a:pt x="11" y="2"/>
                      <a:pt x="11" y="2"/>
                      <a:pt x="10" y="2"/>
                    </a:cubicBezTo>
                    <a:cubicBezTo>
                      <a:pt x="10" y="2"/>
                      <a:pt x="10" y="1"/>
                      <a:pt x="10" y="1"/>
                    </a:cubicBezTo>
                    <a:cubicBezTo>
                      <a:pt x="9" y="1"/>
                      <a:pt x="9" y="1"/>
                      <a:pt x="9" y="1"/>
                    </a:cubicBezTo>
                    <a:cubicBezTo>
                      <a:pt x="9" y="1"/>
                      <a:pt x="9" y="1"/>
                      <a:pt x="9" y="1"/>
                    </a:cubicBezTo>
                    <a:cubicBezTo>
                      <a:pt x="8" y="1"/>
                      <a:pt x="8" y="1"/>
                      <a:pt x="8" y="1"/>
                    </a:cubicBezTo>
                    <a:cubicBezTo>
                      <a:pt x="7" y="0"/>
                      <a:pt x="7" y="0"/>
                      <a:pt x="7" y="0"/>
                    </a:cubicBezTo>
                    <a:cubicBezTo>
                      <a:pt x="6" y="0"/>
                      <a:pt x="6" y="0"/>
                      <a:pt x="6" y="0"/>
                    </a:cubicBezTo>
                    <a:cubicBezTo>
                      <a:pt x="5" y="0"/>
                      <a:pt x="5" y="0"/>
                      <a:pt x="5" y="0"/>
                    </a:cubicBezTo>
                    <a:cubicBezTo>
                      <a:pt x="4" y="1"/>
                      <a:pt x="4" y="1"/>
                      <a:pt x="4" y="1"/>
                    </a:cubicBezTo>
                    <a:cubicBezTo>
                      <a:pt x="3" y="1"/>
                      <a:pt x="3" y="1"/>
                      <a:pt x="3" y="1"/>
                    </a:cubicBezTo>
                    <a:cubicBezTo>
                      <a:pt x="2" y="2"/>
                      <a:pt x="2" y="2"/>
                      <a:pt x="2" y="2"/>
                    </a:cubicBezTo>
                    <a:cubicBezTo>
                      <a:pt x="1" y="2"/>
                      <a:pt x="1" y="2"/>
                      <a:pt x="1" y="2"/>
                    </a:cubicBezTo>
                    <a:cubicBezTo>
                      <a:pt x="1" y="2"/>
                      <a:pt x="1" y="2"/>
                      <a:pt x="1" y="2"/>
                    </a:cubicBezTo>
                    <a:cubicBezTo>
                      <a:pt x="1" y="3"/>
                      <a:pt x="1" y="3"/>
                      <a:pt x="1" y="3"/>
                    </a:cubicBezTo>
                    <a:cubicBezTo>
                      <a:pt x="0" y="3"/>
                      <a:pt x="0" y="3"/>
                      <a:pt x="0" y="3"/>
                    </a:cubicBezTo>
                    <a:cubicBezTo>
                      <a:pt x="0" y="4"/>
                      <a:pt x="0" y="4"/>
                      <a:pt x="0" y="4"/>
                    </a:cubicBezTo>
                    <a:cubicBezTo>
                      <a:pt x="0" y="5"/>
                      <a:pt x="0" y="5"/>
                      <a:pt x="0" y="5"/>
                    </a:cubicBezTo>
                    <a:cubicBezTo>
                      <a:pt x="1" y="5"/>
                      <a:pt x="1" y="5"/>
                      <a:pt x="1" y="5"/>
                    </a:cubicBezTo>
                    <a:cubicBezTo>
                      <a:pt x="2" y="5"/>
                      <a:pt x="2" y="5"/>
                      <a:pt x="2" y="5"/>
                    </a:cubicBezTo>
                    <a:cubicBezTo>
                      <a:pt x="2" y="5"/>
                      <a:pt x="2" y="5"/>
                      <a:pt x="2" y="5"/>
                    </a:cubicBezTo>
                    <a:cubicBezTo>
                      <a:pt x="3" y="5"/>
                      <a:pt x="3" y="5"/>
                      <a:pt x="3" y="5"/>
                    </a:cubicBezTo>
                    <a:cubicBezTo>
                      <a:pt x="4" y="6"/>
                      <a:pt x="4" y="6"/>
                      <a:pt x="4" y="6"/>
                    </a:cubicBezTo>
                    <a:cubicBezTo>
                      <a:pt x="4" y="7"/>
                      <a:pt x="4" y="7"/>
                      <a:pt x="4" y="7"/>
                    </a:cubicBezTo>
                    <a:cubicBezTo>
                      <a:pt x="4" y="7"/>
                      <a:pt x="4" y="7"/>
                      <a:pt x="4" y="7"/>
                    </a:cubicBezTo>
                    <a:cubicBezTo>
                      <a:pt x="5" y="8"/>
                      <a:pt x="5" y="8"/>
                      <a:pt x="5" y="8"/>
                    </a:cubicBezTo>
                    <a:cubicBezTo>
                      <a:pt x="6" y="8"/>
                      <a:pt x="6" y="8"/>
                      <a:pt x="6" y="8"/>
                    </a:cubicBezTo>
                    <a:cubicBezTo>
                      <a:pt x="7" y="8"/>
                      <a:pt x="7" y="8"/>
                      <a:pt x="7" y="8"/>
                    </a:cubicBezTo>
                    <a:cubicBezTo>
                      <a:pt x="8" y="8"/>
                      <a:pt x="8" y="8"/>
                      <a:pt x="8" y="8"/>
                    </a:cubicBezTo>
                    <a:cubicBezTo>
                      <a:pt x="9" y="8"/>
                      <a:pt x="9" y="8"/>
                      <a:pt x="9" y="8"/>
                    </a:cubicBezTo>
                    <a:cubicBezTo>
                      <a:pt x="10" y="8"/>
                      <a:pt x="10" y="8"/>
                      <a:pt x="10" y="8"/>
                    </a:cubicBezTo>
                    <a:cubicBezTo>
                      <a:pt x="12" y="8"/>
                      <a:pt x="12" y="8"/>
                      <a:pt x="12" y="8"/>
                    </a:cubicBezTo>
                    <a:cubicBezTo>
                      <a:pt x="12" y="9"/>
                      <a:pt x="12" y="9"/>
                      <a:pt x="12" y="9"/>
                    </a:cubicBezTo>
                    <a:cubicBezTo>
                      <a:pt x="11" y="9"/>
                      <a:pt x="11" y="9"/>
                      <a:pt x="11" y="9"/>
                    </a:cubicBezTo>
                    <a:cubicBezTo>
                      <a:pt x="11" y="9"/>
                      <a:pt x="11" y="9"/>
                      <a:pt x="11" y="9"/>
                    </a:cubicBezTo>
                    <a:cubicBezTo>
                      <a:pt x="11" y="9"/>
                      <a:pt x="11" y="9"/>
                      <a:pt x="11" y="9"/>
                    </a:cubicBezTo>
                    <a:cubicBezTo>
                      <a:pt x="10" y="9"/>
                      <a:pt x="10" y="9"/>
                      <a:pt x="10" y="9"/>
                    </a:cubicBezTo>
                    <a:cubicBezTo>
                      <a:pt x="9" y="8"/>
                      <a:pt x="9" y="8"/>
                      <a:pt x="9" y="8"/>
                    </a:cubicBezTo>
                    <a:cubicBezTo>
                      <a:pt x="8" y="9"/>
                      <a:pt x="8" y="9"/>
                      <a:pt x="8" y="9"/>
                    </a:cubicBezTo>
                    <a:cubicBezTo>
                      <a:pt x="7" y="10"/>
                      <a:pt x="7" y="10"/>
                      <a:pt x="7" y="10"/>
                    </a:cubicBezTo>
                    <a:cubicBezTo>
                      <a:pt x="7" y="10"/>
                      <a:pt x="7" y="10"/>
                      <a:pt x="7" y="10"/>
                    </a:cubicBezTo>
                    <a:cubicBezTo>
                      <a:pt x="6" y="10"/>
                      <a:pt x="6" y="10"/>
                      <a:pt x="6" y="10"/>
                    </a:cubicBezTo>
                    <a:cubicBezTo>
                      <a:pt x="5" y="10"/>
                      <a:pt x="5" y="10"/>
                      <a:pt x="5" y="10"/>
                    </a:cubicBezTo>
                    <a:cubicBezTo>
                      <a:pt x="4" y="11"/>
                      <a:pt x="4" y="11"/>
                      <a:pt x="4" y="11"/>
                    </a:cubicBezTo>
                    <a:cubicBezTo>
                      <a:pt x="5" y="11"/>
                      <a:pt x="5" y="11"/>
                      <a:pt x="5" y="11"/>
                    </a:cubicBezTo>
                    <a:cubicBezTo>
                      <a:pt x="5" y="11"/>
                      <a:pt x="5" y="11"/>
                      <a:pt x="5" y="11"/>
                    </a:cubicBezTo>
                    <a:cubicBezTo>
                      <a:pt x="6" y="12"/>
                      <a:pt x="6" y="12"/>
                      <a:pt x="6" y="12"/>
                    </a:cubicBezTo>
                    <a:cubicBezTo>
                      <a:pt x="7" y="13"/>
                      <a:pt x="7" y="13"/>
                      <a:pt x="7" y="13"/>
                    </a:cubicBezTo>
                    <a:cubicBezTo>
                      <a:pt x="7" y="13"/>
                      <a:pt x="8" y="13"/>
                      <a:pt x="8" y="14"/>
                    </a:cubicBezTo>
                    <a:cubicBezTo>
                      <a:pt x="8" y="14"/>
                      <a:pt x="7" y="14"/>
                      <a:pt x="7" y="14"/>
                    </a:cubicBezTo>
                    <a:cubicBezTo>
                      <a:pt x="7" y="16"/>
                      <a:pt x="7" y="16"/>
                      <a:pt x="7" y="16"/>
                    </a:cubicBezTo>
                    <a:cubicBezTo>
                      <a:pt x="9" y="16"/>
                      <a:pt x="9" y="16"/>
                      <a:pt x="9" y="16"/>
                    </a:cubicBezTo>
                    <a:cubicBezTo>
                      <a:pt x="9" y="16"/>
                      <a:pt x="9" y="16"/>
                      <a:pt x="9" y="17"/>
                    </a:cubicBezTo>
                    <a:cubicBezTo>
                      <a:pt x="10" y="17"/>
                      <a:pt x="10" y="16"/>
                      <a:pt x="10" y="16"/>
                    </a:cubicBezTo>
                    <a:cubicBezTo>
                      <a:pt x="9" y="15"/>
                      <a:pt x="9" y="15"/>
                      <a:pt x="9" y="15"/>
                    </a:cubicBezTo>
                    <a:cubicBezTo>
                      <a:pt x="10" y="15"/>
                      <a:pt x="10" y="15"/>
                      <a:pt x="10" y="15"/>
                    </a:cubicBezTo>
                    <a:cubicBezTo>
                      <a:pt x="10" y="14"/>
                      <a:pt x="10" y="14"/>
                      <a:pt x="10" y="14"/>
                    </a:cubicBezTo>
                    <a:cubicBezTo>
                      <a:pt x="10" y="14"/>
                      <a:pt x="10" y="14"/>
                      <a:pt x="10" y="14"/>
                    </a:cubicBezTo>
                    <a:cubicBezTo>
                      <a:pt x="11" y="13"/>
                      <a:pt x="11" y="13"/>
                      <a:pt x="11" y="13"/>
                    </a:cubicBezTo>
                    <a:cubicBezTo>
                      <a:pt x="10" y="12"/>
                      <a:pt x="10" y="12"/>
                      <a:pt x="10" y="12"/>
                    </a:cubicBezTo>
                    <a:cubicBezTo>
                      <a:pt x="11" y="12"/>
                      <a:pt x="11" y="12"/>
                      <a:pt x="11" y="12"/>
                    </a:cubicBezTo>
                    <a:cubicBezTo>
                      <a:pt x="11" y="12"/>
                      <a:pt x="11" y="12"/>
                      <a:pt x="11" y="12"/>
                    </a:cubicBezTo>
                    <a:cubicBezTo>
                      <a:pt x="11" y="12"/>
                      <a:pt x="11" y="12"/>
                      <a:pt x="11" y="12"/>
                    </a:cubicBezTo>
                    <a:cubicBezTo>
                      <a:pt x="11" y="13"/>
                      <a:pt x="11" y="13"/>
                      <a:pt x="11" y="13"/>
                    </a:cubicBezTo>
                    <a:cubicBezTo>
                      <a:pt x="11" y="13"/>
                      <a:pt x="11" y="14"/>
                      <a:pt x="11" y="14"/>
                    </a:cubicBezTo>
                    <a:cubicBezTo>
                      <a:pt x="11" y="14"/>
                      <a:pt x="11" y="14"/>
                      <a:pt x="11" y="14"/>
                    </a:cubicBezTo>
                    <a:cubicBezTo>
                      <a:pt x="12" y="15"/>
                      <a:pt x="12" y="15"/>
                      <a:pt x="12" y="15"/>
                    </a:cubicBezTo>
                    <a:cubicBezTo>
                      <a:pt x="13" y="15"/>
                      <a:pt x="13" y="15"/>
                      <a:pt x="13" y="15"/>
                    </a:cubicBezTo>
                    <a:cubicBezTo>
                      <a:pt x="14" y="15"/>
                      <a:pt x="14" y="15"/>
                      <a:pt x="14" y="15"/>
                    </a:cubicBezTo>
                    <a:cubicBezTo>
                      <a:pt x="15" y="15"/>
                      <a:pt x="15" y="15"/>
                      <a:pt x="15" y="15"/>
                    </a:cubicBezTo>
                    <a:cubicBezTo>
                      <a:pt x="15" y="15"/>
                      <a:pt x="15" y="15"/>
                      <a:pt x="15" y="15"/>
                    </a:cubicBezTo>
                    <a:cubicBezTo>
                      <a:pt x="16" y="16"/>
                      <a:pt x="16" y="16"/>
                      <a:pt x="16" y="16"/>
                    </a:cubicBezTo>
                    <a:cubicBezTo>
                      <a:pt x="15" y="16"/>
                      <a:pt x="15" y="16"/>
                      <a:pt x="15" y="16"/>
                    </a:cubicBezTo>
                    <a:cubicBezTo>
                      <a:pt x="16" y="17"/>
                      <a:pt x="16" y="17"/>
                      <a:pt x="16" y="17"/>
                    </a:cubicBezTo>
                    <a:cubicBezTo>
                      <a:pt x="17" y="17"/>
                      <a:pt x="17" y="17"/>
                      <a:pt x="17" y="17"/>
                    </a:cubicBezTo>
                    <a:cubicBezTo>
                      <a:pt x="17" y="17"/>
                      <a:pt x="19" y="18"/>
                      <a:pt x="19" y="18"/>
                    </a:cubicBezTo>
                    <a:cubicBezTo>
                      <a:pt x="20" y="18"/>
                      <a:pt x="21" y="18"/>
                      <a:pt x="21" y="18"/>
                    </a:cubicBezTo>
                    <a:cubicBezTo>
                      <a:pt x="22" y="18"/>
                      <a:pt x="22" y="18"/>
                      <a:pt x="22" y="18"/>
                    </a:cubicBezTo>
                    <a:cubicBezTo>
                      <a:pt x="22" y="18"/>
                      <a:pt x="22" y="18"/>
                      <a:pt x="22" y="18"/>
                    </a:cubicBezTo>
                    <a:cubicBezTo>
                      <a:pt x="22" y="18"/>
                      <a:pt x="23" y="18"/>
                      <a:pt x="23" y="18"/>
                    </a:cubicBezTo>
                    <a:cubicBezTo>
                      <a:pt x="23" y="19"/>
                      <a:pt x="23" y="19"/>
                      <a:pt x="23" y="19"/>
                    </a:cubicBezTo>
                    <a:cubicBezTo>
                      <a:pt x="24" y="19"/>
                      <a:pt x="24" y="19"/>
                      <a:pt x="24" y="19"/>
                    </a:cubicBezTo>
                    <a:cubicBezTo>
                      <a:pt x="24" y="19"/>
                      <a:pt x="24" y="19"/>
                      <a:pt x="25" y="19"/>
                    </a:cubicBezTo>
                    <a:cubicBezTo>
                      <a:pt x="25" y="19"/>
                      <a:pt x="25" y="19"/>
                      <a:pt x="25" y="19"/>
                    </a:cubicBezTo>
                    <a:cubicBezTo>
                      <a:pt x="25" y="19"/>
                      <a:pt x="25" y="19"/>
                      <a:pt x="26" y="20"/>
                    </a:cubicBezTo>
                    <a:cubicBezTo>
                      <a:pt x="26" y="20"/>
                      <a:pt x="26" y="20"/>
                      <a:pt x="26" y="20"/>
                    </a:cubicBezTo>
                    <a:cubicBezTo>
                      <a:pt x="26" y="20"/>
                      <a:pt x="26" y="20"/>
                      <a:pt x="26" y="20"/>
                    </a:cubicBezTo>
                    <a:cubicBezTo>
                      <a:pt x="26" y="20"/>
                      <a:pt x="26" y="20"/>
                      <a:pt x="27" y="20"/>
                    </a:cubicBezTo>
                    <a:cubicBezTo>
                      <a:pt x="27" y="20"/>
                      <a:pt x="27" y="20"/>
                      <a:pt x="27" y="20"/>
                    </a:cubicBezTo>
                    <a:cubicBezTo>
                      <a:pt x="27" y="20"/>
                      <a:pt x="27" y="20"/>
                      <a:pt x="27" y="20"/>
                    </a:cubicBezTo>
                    <a:cubicBezTo>
                      <a:pt x="27" y="21"/>
                      <a:pt x="28" y="21"/>
                      <a:pt x="28" y="21"/>
                    </a:cubicBezTo>
                    <a:cubicBezTo>
                      <a:pt x="28" y="21"/>
                      <a:pt x="28" y="21"/>
                      <a:pt x="28" y="21"/>
                    </a:cubicBezTo>
                    <a:cubicBezTo>
                      <a:pt x="28" y="21"/>
                      <a:pt x="28" y="21"/>
                      <a:pt x="28" y="21"/>
                    </a:cubicBezTo>
                    <a:cubicBezTo>
                      <a:pt x="29" y="21"/>
                      <a:pt x="29" y="21"/>
                      <a:pt x="29" y="21"/>
                    </a:cubicBezTo>
                    <a:cubicBezTo>
                      <a:pt x="29" y="21"/>
                      <a:pt x="29" y="22"/>
                      <a:pt x="29" y="22"/>
                    </a:cubicBezTo>
                    <a:cubicBezTo>
                      <a:pt x="29" y="22"/>
                      <a:pt x="29" y="22"/>
                      <a:pt x="29" y="23"/>
                    </a:cubicBezTo>
                    <a:cubicBezTo>
                      <a:pt x="29" y="23"/>
                      <a:pt x="30" y="23"/>
                      <a:pt x="30" y="23"/>
                    </a:cubicBezTo>
                    <a:cubicBezTo>
                      <a:pt x="31" y="23"/>
                      <a:pt x="30" y="24"/>
                      <a:pt x="30" y="24"/>
                    </a:cubicBezTo>
                    <a:cubicBezTo>
                      <a:pt x="31" y="24"/>
                      <a:pt x="31" y="24"/>
                      <a:pt x="31" y="24"/>
                    </a:cubicBezTo>
                    <a:cubicBezTo>
                      <a:pt x="31" y="25"/>
                      <a:pt x="31" y="25"/>
                      <a:pt x="31" y="25"/>
                    </a:cubicBezTo>
                    <a:cubicBezTo>
                      <a:pt x="31" y="26"/>
                      <a:pt x="31" y="26"/>
                      <a:pt x="31" y="26"/>
                    </a:cubicBezTo>
                    <a:cubicBezTo>
                      <a:pt x="32" y="26"/>
                      <a:pt x="32" y="26"/>
                      <a:pt x="32" y="26"/>
                    </a:cubicBezTo>
                    <a:cubicBezTo>
                      <a:pt x="32" y="26"/>
                      <a:pt x="32" y="27"/>
                      <a:pt x="32" y="27"/>
                    </a:cubicBezTo>
                    <a:cubicBezTo>
                      <a:pt x="32" y="28"/>
                      <a:pt x="33" y="28"/>
                      <a:pt x="33" y="28"/>
                    </a:cubicBezTo>
                    <a:cubicBezTo>
                      <a:pt x="33" y="28"/>
                      <a:pt x="33" y="28"/>
                      <a:pt x="33" y="28"/>
                    </a:cubicBezTo>
                    <a:cubicBezTo>
                      <a:pt x="33" y="29"/>
                      <a:pt x="33" y="29"/>
                      <a:pt x="33" y="29"/>
                    </a:cubicBezTo>
                    <a:cubicBezTo>
                      <a:pt x="34" y="29"/>
                      <a:pt x="34" y="29"/>
                      <a:pt x="34" y="29"/>
                    </a:cubicBezTo>
                    <a:cubicBezTo>
                      <a:pt x="33" y="29"/>
                      <a:pt x="33" y="29"/>
                      <a:pt x="33" y="29"/>
                    </a:cubicBezTo>
                    <a:cubicBezTo>
                      <a:pt x="33" y="30"/>
                      <a:pt x="33" y="30"/>
                      <a:pt x="33" y="30"/>
                    </a:cubicBezTo>
                    <a:cubicBezTo>
                      <a:pt x="34" y="30"/>
                      <a:pt x="34" y="30"/>
                      <a:pt x="34" y="30"/>
                    </a:cubicBezTo>
                    <a:cubicBezTo>
                      <a:pt x="34" y="31"/>
                      <a:pt x="34" y="31"/>
                      <a:pt x="34" y="31"/>
                    </a:cubicBezTo>
                    <a:cubicBezTo>
                      <a:pt x="34" y="32"/>
                      <a:pt x="34" y="32"/>
                      <a:pt x="34" y="32"/>
                    </a:cubicBezTo>
                    <a:cubicBezTo>
                      <a:pt x="34" y="32"/>
                      <a:pt x="33" y="32"/>
                      <a:pt x="33" y="33"/>
                    </a:cubicBezTo>
                    <a:cubicBezTo>
                      <a:pt x="33" y="33"/>
                      <a:pt x="33" y="33"/>
                      <a:pt x="33" y="33"/>
                    </a:cubicBezTo>
                    <a:cubicBezTo>
                      <a:pt x="34" y="33"/>
                      <a:pt x="34" y="33"/>
                      <a:pt x="34" y="33"/>
                    </a:cubicBezTo>
                    <a:cubicBezTo>
                      <a:pt x="35" y="32"/>
                      <a:pt x="35" y="32"/>
                      <a:pt x="35" y="32"/>
                    </a:cubicBezTo>
                    <a:cubicBezTo>
                      <a:pt x="35" y="33"/>
                      <a:pt x="35" y="33"/>
                      <a:pt x="35" y="33"/>
                    </a:cubicBezTo>
                    <a:cubicBezTo>
                      <a:pt x="36" y="33"/>
                      <a:pt x="36" y="33"/>
                      <a:pt x="36" y="33"/>
                    </a:cubicBezTo>
                    <a:cubicBezTo>
                      <a:pt x="36" y="33"/>
                      <a:pt x="36" y="33"/>
                      <a:pt x="37" y="33"/>
                    </a:cubicBezTo>
                    <a:cubicBezTo>
                      <a:pt x="38" y="32"/>
                      <a:pt x="38" y="33"/>
                      <a:pt x="38" y="33"/>
                    </a:cubicBezTo>
                    <a:cubicBezTo>
                      <a:pt x="38" y="33"/>
                      <a:pt x="38" y="33"/>
                      <a:pt x="38" y="33"/>
                    </a:cubicBezTo>
                    <a:cubicBezTo>
                      <a:pt x="38" y="33"/>
                      <a:pt x="38" y="33"/>
                      <a:pt x="38" y="33"/>
                    </a:cubicBezTo>
                    <a:cubicBezTo>
                      <a:pt x="38" y="34"/>
                      <a:pt x="38" y="34"/>
                      <a:pt x="38" y="34"/>
                    </a:cubicBezTo>
                    <a:cubicBezTo>
                      <a:pt x="39" y="35"/>
                      <a:pt x="39" y="35"/>
                      <a:pt x="39" y="35"/>
                    </a:cubicBezTo>
                    <a:cubicBezTo>
                      <a:pt x="40" y="35"/>
                      <a:pt x="40" y="35"/>
                      <a:pt x="40" y="35"/>
                    </a:cubicBezTo>
                    <a:cubicBezTo>
                      <a:pt x="40" y="36"/>
                      <a:pt x="40" y="36"/>
                      <a:pt x="40" y="36"/>
                    </a:cubicBezTo>
                    <a:cubicBezTo>
                      <a:pt x="42" y="37"/>
                      <a:pt x="42" y="37"/>
                      <a:pt x="42" y="37"/>
                    </a:cubicBezTo>
                    <a:cubicBezTo>
                      <a:pt x="43" y="37"/>
                      <a:pt x="43" y="37"/>
                      <a:pt x="43" y="37"/>
                    </a:cubicBezTo>
                    <a:cubicBezTo>
                      <a:pt x="45" y="37"/>
                      <a:pt x="45" y="37"/>
                      <a:pt x="45" y="37"/>
                    </a:cubicBezTo>
                    <a:cubicBezTo>
                      <a:pt x="46" y="37"/>
                      <a:pt x="46" y="37"/>
                      <a:pt x="46" y="37"/>
                    </a:cubicBezTo>
                    <a:cubicBezTo>
                      <a:pt x="47" y="37"/>
                      <a:pt x="47" y="37"/>
                      <a:pt x="47" y="37"/>
                    </a:cubicBezTo>
                    <a:cubicBezTo>
                      <a:pt x="47" y="38"/>
                      <a:pt x="47" y="38"/>
                      <a:pt x="47" y="38"/>
                    </a:cubicBezTo>
                    <a:cubicBezTo>
                      <a:pt x="49" y="38"/>
                      <a:pt x="49" y="38"/>
                      <a:pt x="49" y="38"/>
                    </a:cubicBezTo>
                    <a:cubicBezTo>
                      <a:pt x="49" y="38"/>
                      <a:pt x="49" y="38"/>
                      <a:pt x="49" y="38"/>
                    </a:cubicBezTo>
                    <a:cubicBezTo>
                      <a:pt x="50" y="38"/>
                      <a:pt x="50" y="38"/>
                      <a:pt x="50" y="38"/>
                    </a:cubicBezTo>
                    <a:cubicBezTo>
                      <a:pt x="51" y="37"/>
                      <a:pt x="51" y="37"/>
                      <a:pt x="51" y="37"/>
                    </a:cubicBezTo>
                    <a:cubicBezTo>
                      <a:pt x="51" y="37"/>
                      <a:pt x="51" y="37"/>
                      <a:pt x="51" y="37"/>
                    </a:cubicBezTo>
                    <a:cubicBezTo>
                      <a:pt x="52" y="36"/>
                      <a:pt x="52" y="36"/>
                      <a:pt x="52" y="36"/>
                    </a:cubicBezTo>
                    <a:cubicBezTo>
                      <a:pt x="51" y="35"/>
                      <a:pt x="51" y="35"/>
                      <a:pt x="51" y="35"/>
                    </a:cubicBezTo>
                    <a:cubicBezTo>
                      <a:pt x="51" y="35"/>
                      <a:pt x="51" y="35"/>
                      <a:pt x="51" y="35"/>
                    </a:cubicBezTo>
                    <a:cubicBezTo>
                      <a:pt x="51" y="35"/>
                      <a:pt x="51" y="34"/>
                      <a:pt x="50" y="34"/>
                    </a:cubicBezTo>
                    <a:cubicBezTo>
                      <a:pt x="49" y="34"/>
                      <a:pt x="49" y="34"/>
                      <a:pt x="49" y="34"/>
                    </a:cubicBezTo>
                    <a:cubicBezTo>
                      <a:pt x="48" y="34"/>
                      <a:pt x="48" y="34"/>
                      <a:pt x="48" y="34"/>
                    </a:cubicBezTo>
                    <a:cubicBezTo>
                      <a:pt x="47" y="33"/>
                      <a:pt x="47" y="33"/>
                      <a:pt x="47" y="33"/>
                    </a:cubicBezTo>
                    <a:cubicBezTo>
                      <a:pt x="49" y="34"/>
                      <a:pt x="49" y="34"/>
                      <a:pt x="49" y="34"/>
                    </a:cubicBezTo>
                    <a:cubicBezTo>
                      <a:pt x="50" y="34"/>
                      <a:pt x="50" y="34"/>
                      <a:pt x="50" y="34"/>
                    </a:cubicBezTo>
                    <a:cubicBezTo>
                      <a:pt x="52" y="34"/>
                      <a:pt x="52" y="34"/>
                      <a:pt x="52" y="34"/>
                    </a:cubicBezTo>
                    <a:cubicBezTo>
                      <a:pt x="52" y="34"/>
                      <a:pt x="52" y="34"/>
                      <a:pt x="52" y="34"/>
                    </a:cubicBezTo>
                    <a:cubicBezTo>
                      <a:pt x="53" y="34"/>
                      <a:pt x="53" y="34"/>
                      <a:pt x="53" y="34"/>
                    </a:cubicBezTo>
                    <a:cubicBezTo>
                      <a:pt x="53" y="33"/>
                      <a:pt x="53" y="33"/>
                      <a:pt x="53" y="33"/>
                    </a:cubicBezTo>
                    <a:cubicBezTo>
                      <a:pt x="52" y="32"/>
                      <a:pt x="52" y="32"/>
                      <a:pt x="52" y="32"/>
                    </a:cubicBezTo>
                    <a:cubicBezTo>
                      <a:pt x="53" y="32"/>
                      <a:pt x="53" y="32"/>
                      <a:pt x="53" y="32"/>
                    </a:cubicBezTo>
                    <a:cubicBezTo>
                      <a:pt x="54" y="33"/>
                      <a:pt x="54" y="33"/>
                      <a:pt x="54" y="33"/>
                    </a:cubicBezTo>
                    <a:cubicBezTo>
                      <a:pt x="53" y="31"/>
                      <a:pt x="53" y="31"/>
                      <a:pt x="53" y="31"/>
                    </a:cubicBezTo>
                    <a:cubicBezTo>
                      <a:pt x="53" y="31"/>
                      <a:pt x="53" y="31"/>
                      <a:pt x="53" y="31"/>
                    </a:cubicBezTo>
                    <a:cubicBezTo>
                      <a:pt x="54" y="30"/>
                      <a:pt x="54" y="30"/>
                      <a:pt x="54" y="30"/>
                    </a:cubicBezTo>
                    <a:cubicBezTo>
                      <a:pt x="54" y="31"/>
                      <a:pt x="54" y="31"/>
                      <a:pt x="54" y="31"/>
                    </a:cubicBezTo>
                    <a:cubicBezTo>
                      <a:pt x="55" y="31"/>
                      <a:pt x="55" y="31"/>
                      <a:pt x="55" y="31"/>
                    </a:cubicBezTo>
                    <a:cubicBezTo>
                      <a:pt x="56" y="31"/>
                      <a:pt x="56" y="31"/>
                      <a:pt x="56" y="31"/>
                    </a:cubicBezTo>
                    <a:cubicBezTo>
                      <a:pt x="57" y="31"/>
                      <a:pt x="57" y="31"/>
                      <a:pt x="57" y="31"/>
                    </a:cubicBezTo>
                    <a:cubicBezTo>
                      <a:pt x="58" y="31"/>
                      <a:pt x="58" y="31"/>
                      <a:pt x="58" y="31"/>
                    </a:cubicBezTo>
                    <a:cubicBezTo>
                      <a:pt x="59" y="32"/>
                      <a:pt x="59" y="32"/>
                      <a:pt x="59" y="32"/>
                    </a:cubicBezTo>
                    <a:cubicBezTo>
                      <a:pt x="59" y="32"/>
                      <a:pt x="59" y="32"/>
                      <a:pt x="59" y="32"/>
                    </a:cubicBezTo>
                    <a:cubicBezTo>
                      <a:pt x="60" y="32"/>
                      <a:pt x="60" y="32"/>
                      <a:pt x="60" y="32"/>
                    </a:cubicBezTo>
                    <a:cubicBezTo>
                      <a:pt x="61" y="32"/>
                      <a:pt x="61" y="32"/>
                      <a:pt x="61" y="32"/>
                    </a:cubicBezTo>
                    <a:cubicBezTo>
                      <a:pt x="62" y="32"/>
                      <a:pt x="62" y="32"/>
                      <a:pt x="62" y="32"/>
                    </a:cubicBezTo>
                    <a:cubicBezTo>
                      <a:pt x="63" y="33"/>
                      <a:pt x="63" y="33"/>
                      <a:pt x="63" y="33"/>
                    </a:cubicBezTo>
                    <a:cubicBezTo>
                      <a:pt x="65" y="34"/>
                      <a:pt x="65" y="34"/>
                      <a:pt x="65" y="34"/>
                    </a:cubicBezTo>
                    <a:cubicBezTo>
                      <a:pt x="65" y="35"/>
                      <a:pt x="65" y="35"/>
                      <a:pt x="65" y="35"/>
                    </a:cubicBezTo>
                    <a:cubicBezTo>
                      <a:pt x="65" y="36"/>
                      <a:pt x="65" y="36"/>
                      <a:pt x="65" y="36"/>
                    </a:cubicBezTo>
                    <a:cubicBezTo>
                      <a:pt x="65" y="36"/>
                      <a:pt x="65" y="36"/>
                      <a:pt x="65" y="36"/>
                    </a:cubicBezTo>
                    <a:cubicBezTo>
                      <a:pt x="66" y="37"/>
                      <a:pt x="66" y="37"/>
                      <a:pt x="66" y="37"/>
                    </a:cubicBezTo>
                    <a:cubicBezTo>
                      <a:pt x="67" y="37"/>
                      <a:pt x="67" y="37"/>
                      <a:pt x="67" y="37"/>
                    </a:cubicBezTo>
                    <a:cubicBezTo>
                      <a:pt x="67" y="38"/>
                      <a:pt x="67" y="38"/>
                      <a:pt x="67" y="38"/>
                    </a:cubicBezTo>
                    <a:cubicBezTo>
                      <a:pt x="67" y="38"/>
                      <a:pt x="67" y="38"/>
                      <a:pt x="67" y="38"/>
                    </a:cubicBezTo>
                    <a:cubicBezTo>
                      <a:pt x="68" y="39"/>
                      <a:pt x="68" y="39"/>
                      <a:pt x="68" y="39"/>
                    </a:cubicBezTo>
                    <a:cubicBezTo>
                      <a:pt x="69" y="39"/>
                      <a:pt x="69" y="39"/>
                      <a:pt x="69" y="39"/>
                    </a:cubicBezTo>
                    <a:cubicBezTo>
                      <a:pt x="70" y="41"/>
                      <a:pt x="70" y="41"/>
                      <a:pt x="70" y="41"/>
                    </a:cubicBezTo>
                    <a:cubicBezTo>
                      <a:pt x="70" y="41"/>
                      <a:pt x="70" y="41"/>
                      <a:pt x="70" y="41"/>
                    </a:cubicBezTo>
                    <a:cubicBezTo>
                      <a:pt x="71" y="42"/>
                      <a:pt x="71" y="42"/>
                      <a:pt x="71" y="42"/>
                    </a:cubicBezTo>
                    <a:cubicBezTo>
                      <a:pt x="72" y="42"/>
                      <a:pt x="72" y="42"/>
                      <a:pt x="72" y="42"/>
                    </a:cubicBezTo>
                    <a:cubicBezTo>
                      <a:pt x="73" y="42"/>
                      <a:pt x="73" y="42"/>
                      <a:pt x="73" y="42"/>
                    </a:cubicBezTo>
                    <a:cubicBezTo>
                      <a:pt x="74" y="42"/>
                      <a:pt x="74" y="42"/>
                      <a:pt x="74" y="42"/>
                    </a:cubicBezTo>
                    <a:cubicBezTo>
                      <a:pt x="75" y="42"/>
                      <a:pt x="75" y="42"/>
                      <a:pt x="75" y="42"/>
                    </a:cubicBezTo>
                    <a:cubicBezTo>
                      <a:pt x="76" y="42"/>
                      <a:pt x="76" y="42"/>
                      <a:pt x="76" y="42"/>
                    </a:cubicBezTo>
                    <a:cubicBezTo>
                      <a:pt x="77" y="42"/>
                      <a:pt x="77" y="42"/>
                      <a:pt x="77" y="42"/>
                    </a:cubicBezTo>
                    <a:cubicBezTo>
                      <a:pt x="78" y="43"/>
                      <a:pt x="78" y="43"/>
                      <a:pt x="78" y="43"/>
                    </a:cubicBezTo>
                    <a:cubicBezTo>
                      <a:pt x="79" y="43"/>
                      <a:pt x="79" y="43"/>
                      <a:pt x="79" y="43"/>
                    </a:cubicBezTo>
                    <a:cubicBezTo>
                      <a:pt x="80" y="43"/>
                      <a:pt x="80" y="43"/>
                      <a:pt x="80" y="43"/>
                    </a:cubicBezTo>
                    <a:cubicBezTo>
                      <a:pt x="80" y="43"/>
                      <a:pt x="80" y="43"/>
                      <a:pt x="80" y="43"/>
                    </a:cubicBezTo>
                    <a:cubicBezTo>
                      <a:pt x="81" y="43"/>
                      <a:pt x="81" y="43"/>
                      <a:pt x="81" y="43"/>
                    </a:cubicBezTo>
                    <a:cubicBezTo>
                      <a:pt x="81" y="44"/>
                      <a:pt x="81" y="44"/>
                      <a:pt x="81" y="44"/>
                    </a:cubicBezTo>
                    <a:cubicBezTo>
                      <a:pt x="82" y="44"/>
                      <a:pt x="82" y="44"/>
                      <a:pt x="82" y="44"/>
                    </a:cubicBezTo>
                    <a:cubicBezTo>
                      <a:pt x="83" y="44"/>
                      <a:pt x="83" y="44"/>
                      <a:pt x="83" y="44"/>
                    </a:cubicBezTo>
                    <a:cubicBezTo>
                      <a:pt x="82" y="43"/>
                      <a:pt x="82" y="43"/>
                      <a:pt x="82" y="43"/>
                    </a:cubicBezTo>
                    <a:cubicBezTo>
                      <a:pt x="83" y="42"/>
                      <a:pt x="83" y="42"/>
                      <a:pt x="83" y="42"/>
                    </a:cubicBezTo>
                    <a:cubicBezTo>
                      <a:pt x="82" y="42"/>
                      <a:pt x="82" y="42"/>
                      <a:pt x="82" y="42"/>
                    </a:cubicBezTo>
                    <a:cubicBezTo>
                      <a:pt x="81" y="42"/>
                      <a:pt x="81" y="42"/>
                      <a:pt x="81" y="42"/>
                    </a:cubicBezTo>
                    <a:cubicBezTo>
                      <a:pt x="80" y="42"/>
                      <a:pt x="80" y="42"/>
                      <a:pt x="80" y="42"/>
                    </a:cubicBezTo>
                    <a:cubicBezTo>
                      <a:pt x="79" y="41"/>
                      <a:pt x="79" y="41"/>
                      <a:pt x="79" y="41"/>
                    </a:cubicBezTo>
                    <a:cubicBezTo>
                      <a:pt x="80" y="40"/>
                      <a:pt x="80" y="40"/>
                      <a:pt x="80" y="40"/>
                    </a:cubicBezTo>
                    <a:cubicBezTo>
                      <a:pt x="79" y="39"/>
                      <a:pt x="79" y="39"/>
                      <a:pt x="79" y="39"/>
                    </a:cubicBezTo>
                    <a:cubicBezTo>
                      <a:pt x="77" y="39"/>
                      <a:pt x="77" y="39"/>
                      <a:pt x="77" y="39"/>
                    </a:cubicBezTo>
                    <a:cubicBezTo>
                      <a:pt x="77" y="38"/>
                      <a:pt x="77" y="38"/>
                      <a:pt x="77" y="38"/>
                    </a:cubicBezTo>
                    <a:cubicBezTo>
                      <a:pt x="77" y="38"/>
                      <a:pt x="77" y="38"/>
                      <a:pt x="77" y="38"/>
                    </a:cubicBezTo>
                    <a:cubicBezTo>
                      <a:pt x="77" y="37"/>
                      <a:pt x="77" y="37"/>
                      <a:pt x="77" y="37"/>
                    </a:cubicBezTo>
                    <a:cubicBezTo>
                      <a:pt x="76" y="37"/>
                      <a:pt x="76" y="37"/>
                      <a:pt x="76" y="37"/>
                    </a:cubicBezTo>
                    <a:cubicBezTo>
                      <a:pt x="76" y="37"/>
                      <a:pt x="76" y="37"/>
                      <a:pt x="76" y="37"/>
                    </a:cubicBezTo>
                    <a:cubicBezTo>
                      <a:pt x="74" y="37"/>
                      <a:pt x="74" y="37"/>
                      <a:pt x="74" y="37"/>
                    </a:cubicBezTo>
                    <a:cubicBezTo>
                      <a:pt x="74" y="37"/>
                      <a:pt x="74" y="37"/>
                      <a:pt x="74" y="37"/>
                    </a:cubicBezTo>
                    <a:cubicBezTo>
                      <a:pt x="74" y="36"/>
                      <a:pt x="73" y="36"/>
                      <a:pt x="73" y="36"/>
                    </a:cubicBezTo>
                    <a:cubicBezTo>
                      <a:pt x="73" y="35"/>
                      <a:pt x="73" y="35"/>
                      <a:pt x="73" y="35"/>
                    </a:cubicBezTo>
                    <a:cubicBezTo>
                      <a:pt x="73" y="34"/>
                      <a:pt x="73" y="34"/>
                      <a:pt x="73" y="34"/>
                    </a:cubicBezTo>
                    <a:cubicBezTo>
                      <a:pt x="72" y="34"/>
                      <a:pt x="72" y="34"/>
                      <a:pt x="72" y="34"/>
                    </a:cubicBezTo>
                    <a:cubicBezTo>
                      <a:pt x="72" y="33"/>
                      <a:pt x="72" y="33"/>
                      <a:pt x="72" y="33"/>
                    </a:cubicBezTo>
                    <a:cubicBezTo>
                      <a:pt x="71" y="33"/>
                      <a:pt x="71" y="33"/>
                      <a:pt x="71" y="33"/>
                    </a:cubicBezTo>
                    <a:cubicBezTo>
                      <a:pt x="70" y="32"/>
                      <a:pt x="70" y="32"/>
                      <a:pt x="70" y="32"/>
                    </a:cubicBezTo>
                    <a:cubicBezTo>
                      <a:pt x="69" y="31"/>
                      <a:pt x="69" y="31"/>
                      <a:pt x="69" y="31"/>
                    </a:cubicBezTo>
                    <a:cubicBezTo>
                      <a:pt x="69" y="31"/>
                      <a:pt x="69" y="30"/>
                      <a:pt x="69" y="30"/>
                    </a:cubicBezTo>
                    <a:cubicBezTo>
                      <a:pt x="68" y="30"/>
                      <a:pt x="68" y="29"/>
                      <a:pt x="68" y="29"/>
                    </a:cubicBezTo>
                    <a:cubicBezTo>
                      <a:pt x="68" y="28"/>
                      <a:pt x="68" y="28"/>
                      <a:pt x="68" y="28"/>
                    </a:cubicBezTo>
                    <a:cubicBezTo>
                      <a:pt x="67" y="28"/>
                      <a:pt x="67" y="28"/>
                      <a:pt x="67" y="28"/>
                    </a:cubicBezTo>
                    <a:cubicBezTo>
                      <a:pt x="68" y="27"/>
                      <a:pt x="68" y="27"/>
                      <a:pt x="68" y="27"/>
                    </a:cubicBezTo>
                    <a:cubicBezTo>
                      <a:pt x="69" y="27"/>
                      <a:pt x="69" y="27"/>
                      <a:pt x="69" y="27"/>
                    </a:cubicBezTo>
                    <a:cubicBezTo>
                      <a:pt x="71" y="27"/>
                      <a:pt x="71" y="27"/>
                      <a:pt x="71" y="27"/>
                    </a:cubicBezTo>
                    <a:cubicBezTo>
                      <a:pt x="71" y="26"/>
                      <a:pt x="71" y="26"/>
                      <a:pt x="71" y="26"/>
                    </a:cubicBezTo>
                    <a:cubicBezTo>
                      <a:pt x="71" y="26"/>
                      <a:pt x="71" y="26"/>
                      <a:pt x="71" y="26"/>
                    </a:cubicBezTo>
                    <a:cubicBezTo>
                      <a:pt x="70" y="25"/>
                      <a:pt x="70" y="25"/>
                      <a:pt x="70" y="25"/>
                    </a:cubicBezTo>
                    <a:cubicBezTo>
                      <a:pt x="70" y="24"/>
                      <a:pt x="70" y="24"/>
                      <a:pt x="70" y="24"/>
                    </a:cubicBezTo>
                    <a:cubicBezTo>
                      <a:pt x="70" y="24"/>
                      <a:pt x="70" y="24"/>
                      <a:pt x="70" y="24"/>
                    </a:cubicBezTo>
                    <a:cubicBezTo>
                      <a:pt x="70" y="24"/>
                      <a:pt x="70" y="24"/>
                      <a:pt x="69" y="24"/>
                    </a:cubicBezTo>
                    <a:cubicBezTo>
                      <a:pt x="68" y="24"/>
                      <a:pt x="68" y="24"/>
                      <a:pt x="68" y="24"/>
                    </a:cubicBezTo>
                    <a:cubicBezTo>
                      <a:pt x="67" y="23"/>
                      <a:pt x="67" y="23"/>
                      <a:pt x="67" y="23"/>
                    </a:cubicBezTo>
                    <a:cubicBezTo>
                      <a:pt x="66" y="22"/>
                      <a:pt x="66" y="22"/>
                      <a:pt x="66" y="22"/>
                    </a:cubicBezTo>
                    <a:cubicBezTo>
                      <a:pt x="65" y="22"/>
                      <a:pt x="65" y="22"/>
                      <a:pt x="65" y="22"/>
                    </a:cubicBezTo>
                    <a:cubicBezTo>
                      <a:pt x="64" y="22"/>
                      <a:pt x="64" y="22"/>
                      <a:pt x="64" y="22"/>
                    </a:cubicBezTo>
                    <a:cubicBezTo>
                      <a:pt x="63" y="22"/>
                      <a:pt x="63" y="22"/>
                      <a:pt x="63" y="22"/>
                    </a:cubicBezTo>
                    <a:cubicBezTo>
                      <a:pt x="63" y="22"/>
                      <a:pt x="63" y="22"/>
                      <a:pt x="63" y="22"/>
                    </a:cubicBezTo>
                    <a:cubicBezTo>
                      <a:pt x="62" y="20"/>
                      <a:pt x="62" y="20"/>
                      <a:pt x="62" y="20"/>
                    </a:cubicBezTo>
                    <a:cubicBezTo>
                      <a:pt x="62" y="20"/>
                      <a:pt x="62" y="19"/>
                      <a:pt x="62" y="19"/>
                    </a:cubicBezTo>
                    <a:cubicBezTo>
                      <a:pt x="62" y="19"/>
                      <a:pt x="61" y="18"/>
                      <a:pt x="61" y="18"/>
                    </a:cubicBezTo>
                    <a:cubicBezTo>
                      <a:pt x="60" y="18"/>
                      <a:pt x="60" y="18"/>
                      <a:pt x="60" y="18"/>
                    </a:cubicBezTo>
                    <a:lnTo>
                      <a:pt x="6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37" name="Freeform 250"/>
              <p:cNvSpPr>
                <a:spLocks/>
              </p:cNvSpPr>
              <p:nvPr/>
            </p:nvSpPr>
            <p:spPr bwMode="auto">
              <a:xfrm>
                <a:off x="1088" y="1606"/>
                <a:ext cx="2" cy="1"/>
              </a:xfrm>
              <a:custGeom>
                <a:avLst/>
                <a:gdLst>
                  <a:gd name="T0" fmla="*/ 1 w 2"/>
                  <a:gd name="T1" fmla="*/ 0 h 1"/>
                  <a:gd name="T2" fmla="*/ 1 w 2"/>
                  <a:gd name="T3" fmla="*/ 0 h 1"/>
                  <a:gd name="T4" fmla="*/ 0 w 2"/>
                  <a:gd name="T5" fmla="*/ 0 h 1"/>
                  <a:gd name="T6" fmla="*/ 0 w 2"/>
                  <a:gd name="T7" fmla="*/ 1 h 1"/>
                  <a:gd name="T8" fmla="*/ 0 w 2"/>
                  <a:gd name="T9" fmla="*/ 1 h 1"/>
                  <a:gd name="T10" fmla="*/ 1 w 2"/>
                  <a:gd name="T11" fmla="*/ 1 h 1"/>
                  <a:gd name="T12" fmla="*/ 2 w 2"/>
                  <a:gd name="T13" fmla="*/ 1 h 1"/>
                  <a:gd name="T14" fmla="*/ 2 w 2"/>
                  <a:gd name="T15" fmla="*/ 0 h 1"/>
                  <a:gd name="T16" fmla="*/ 2 w 2"/>
                  <a:gd name="T17" fmla="*/ 0 h 1"/>
                  <a:gd name="T18" fmla="*/ 2 w 2"/>
                  <a:gd name="T19" fmla="*/ 0 h 1"/>
                  <a:gd name="T20" fmla="*/ 1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1" y="0"/>
                    </a:moveTo>
                    <a:lnTo>
                      <a:pt x="1" y="0"/>
                    </a:lnTo>
                    <a:lnTo>
                      <a:pt x="0" y="0"/>
                    </a:lnTo>
                    <a:lnTo>
                      <a:pt x="0" y="1"/>
                    </a:lnTo>
                    <a:lnTo>
                      <a:pt x="0" y="1"/>
                    </a:lnTo>
                    <a:lnTo>
                      <a:pt x="1" y="1"/>
                    </a:lnTo>
                    <a:lnTo>
                      <a:pt x="2" y="1"/>
                    </a:lnTo>
                    <a:lnTo>
                      <a:pt x="2" y="0"/>
                    </a:lnTo>
                    <a:lnTo>
                      <a:pt x="2" y="0"/>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38" name="Freeform 251"/>
              <p:cNvSpPr>
                <a:spLocks/>
              </p:cNvSpPr>
              <p:nvPr/>
            </p:nvSpPr>
            <p:spPr bwMode="auto">
              <a:xfrm>
                <a:off x="1090" y="1606"/>
                <a:ext cx="6" cy="2"/>
              </a:xfrm>
              <a:custGeom>
                <a:avLst/>
                <a:gdLst>
                  <a:gd name="T0" fmla="*/ 3 w 6"/>
                  <a:gd name="T1" fmla="*/ 1 h 2"/>
                  <a:gd name="T2" fmla="*/ 3 w 6"/>
                  <a:gd name="T3" fmla="*/ 0 h 2"/>
                  <a:gd name="T4" fmla="*/ 1 w 6"/>
                  <a:gd name="T5" fmla="*/ 0 h 2"/>
                  <a:gd name="T6" fmla="*/ 1 w 6"/>
                  <a:gd name="T7" fmla="*/ 0 h 2"/>
                  <a:gd name="T8" fmla="*/ 0 w 6"/>
                  <a:gd name="T9" fmla="*/ 1 h 2"/>
                  <a:gd name="T10" fmla="*/ 0 w 6"/>
                  <a:gd name="T11" fmla="*/ 1 h 2"/>
                  <a:gd name="T12" fmla="*/ 1 w 6"/>
                  <a:gd name="T13" fmla="*/ 2 h 2"/>
                  <a:gd name="T14" fmla="*/ 1 w 6"/>
                  <a:gd name="T15" fmla="*/ 2 h 2"/>
                  <a:gd name="T16" fmla="*/ 1 w 6"/>
                  <a:gd name="T17" fmla="*/ 2 h 2"/>
                  <a:gd name="T18" fmla="*/ 3 w 6"/>
                  <a:gd name="T19" fmla="*/ 2 h 2"/>
                  <a:gd name="T20" fmla="*/ 3 w 6"/>
                  <a:gd name="T21" fmla="*/ 2 h 2"/>
                  <a:gd name="T22" fmla="*/ 4 w 6"/>
                  <a:gd name="T23" fmla="*/ 1 h 2"/>
                  <a:gd name="T24" fmla="*/ 4 w 6"/>
                  <a:gd name="T25" fmla="*/ 1 h 2"/>
                  <a:gd name="T26" fmla="*/ 5 w 6"/>
                  <a:gd name="T27" fmla="*/ 1 h 2"/>
                  <a:gd name="T28" fmla="*/ 6 w 6"/>
                  <a:gd name="T29" fmla="*/ 1 h 2"/>
                  <a:gd name="T30" fmla="*/ 6 w 6"/>
                  <a:gd name="T31" fmla="*/ 1 h 2"/>
                  <a:gd name="T32" fmla="*/ 5 w 6"/>
                  <a:gd name="T33" fmla="*/ 0 h 2"/>
                  <a:gd name="T34" fmla="*/ 5 w 6"/>
                  <a:gd name="T35" fmla="*/ 0 h 2"/>
                  <a:gd name="T36" fmla="*/ 5 w 6"/>
                  <a:gd name="T37" fmla="*/ 0 h 2"/>
                  <a:gd name="T38" fmla="*/ 4 w 6"/>
                  <a:gd name="T39" fmla="*/ 0 h 2"/>
                  <a:gd name="T40" fmla="*/ 4 w 6"/>
                  <a:gd name="T41" fmla="*/ 0 h 2"/>
                  <a:gd name="T42" fmla="*/ 3 w 6"/>
                  <a:gd name="T43" fmla="*/ 0 h 2"/>
                  <a:gd name="T44" fmla="*/ 3 w 6"/>
                  <a:gd name="T45" fmla="*/ 0 h 2"/>
                  <a:gd name="T46" fmla="*/ 4 w 6"/>
                  <a:gd name="T47" fmla="*/ 0 h 2"/>
                  <a:gd name="T48" fmla="*/ 4 w 6"/>
                  <a:gd name="T49" fmla="*/ 1 h 2"/>
                  <a:gd name="T50" fmla="*/ 3 w 6"/>
                  <a:gd name="T5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2">
                    <a:moveTo>
                      <a:pt x="3" y="1"/>
                    </a:moveTo>
                    <a:lnTo>
                      <a:pt x="3" y="0"/>
                    </a:lnTo>
                    <a:lnTo>
                      <a:pt x="1" y="0"/>
                    </a:lnTo>
                    <a:lnTo>
                      <a:pt x="1" y="0"/>
                    </a:lnTo>
                    <a:lnTo>
                      <a:pt x="0" y="1"/>
                    </a:lnTo>
                    <a:lnTo>
                      <a:pt x="0" y="1"/>
                    </a:lnTo>
                    <a:lnTo>
                      <a:pt x="1" y="2"/>
                    </a:lnTo>
                    <a:lnTo>
                      <a:pt x="1" y="2"/>
                    </a:lnTo>
                    <a:lnTo>
                      <a:pt x="1" y="2"/>
                    </a:lnTo>
                    <a:lnTo>
                      <a:pt x="3" y="2"/>
                    </a:lnTo>
                    <a:lnTo>
                      <a:pt x="3" y="2"/>
                    </a:lnTo>
                    <a:lnTo>
                      <a:pt x="4" y="1"/>
                    </a:lnTo>
                    <a:lnTo>
                      <a:pt x="4" y="1"/>
                    </a:lnTo>
                    <a:lnTo>
                      <a:pt x="5" y="1"/>
                    </a:lnTo>
                    <a:lnTo>
                      <a:pt x="6" y="1"/>
                    </a:lnTo>
                    <a:lnTo>
                      <a:pt x="6" y="1"/>
                    </a:lnTo>
                    <a:lnTo>
                      <a:pt x="5" y="0"/>
                    </a:lnTo>
                    <a:lnTo>
                      <a:pt x="5" y="0"/>
                    </a:lnTo>
                    <a:lnTo>
                      <a:pt x="5" y="0"/>
                    </a:lnTo>
                    <a:lnTo>
                      <a:pt x="4" y="0"/>
                    </a:lnTo>
                    <a:lnTo>
                      <a:pt x="4" y="0"/>
                    </a:lnTo>
                    <a:lnTo>
                      <a:pt x="3" y="0"/>
                    </a:lnTo>
                    <a:lnTo>
                      <a:pt x="3" y="0"/>
                    </a:lnTo>
                    <a:lnTo>
                      <a:pt x="4" y="0"/>
                    </a:lnTo>
                    <a:lnTo>
                      <a:pt x="4"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39" name="Freeform 252"/>
              <p:cNvSpPr>
                <a:spLocks/>
              </p:cNvSpPr>
              <p:nvPr/>
            </p:nvSpPr>
            <p:spPr bwMode="auto">
              <a:xfrm>
                <a:off x="1095" y="1609"/>
                <a:ext cx="5" cy="2"/>
              </a:xfrm>
              <a:custGeom>
                <a:avLst/>
                <a:gdLst>
                  <a:gd name="T0" fmla="*/ 6 w 8"/>
                  <a:gd name="T1" fmla="*/ 4 h 4"/>
                  <a:gd name="T2" fmla="*/ 7 w 8"/>
                  <a:gd name="T3" fmla="*/ 4 h 4"/>
                  <a:gd name="T4" fmla="*/ 8 w 8"/>
                  <a:gd name="T5" fmla="*/ 4 h 4"/>
                  <a:gd name="T6" fmla="*/ 8 w 8"/>
                  <a:gd name="T7" fmla="*/ 3 h 4"/>
                  <a:gd name="T8" fmla="*/ 7 w 8"/>
                  <a:gd name="T9" fmla="*/ 2 h 4"/>
                  <a:gd name="T10" fmla="*/ 7 w 8"/>
                  <a:gd name="T11" fmla="*/ 2 h 4"/>
                  <a:gd name="T12" fmla="*/ 5 w 8"/>
                  <a:gd name="T13" fmla="*/ 1 h 4"/>
                  <a:gd name="T14" fmla="*/ 4 w 8"/>
                  <a:gd name="T15" fmla="*/ 0 h 4"/>
                  <a:gd name="T16" fmla="*/ 3 w 8"/>
                  <a:gd name="T17" fmla="*/ 0 h 4"/>
                  <a:gd name="T18" fmla="*/ 1 w 8"/>
                  <a:gd name="T19" fmla="*/ 0 h 4"/>
                  <a:gd name="T20" fmla="*/ 0 w 8"/>
                  <a:gd name="T21" fmla="*/ 1 h 4"/>
                  <a:gd name="T22" fmla="*/ 0 w 8"/>
                  <a:gd name="T23" fmla="*/ 2 h 4"/>
                  <a:gd name="T24" fmla="*/ 1 w 8"/>
                  <a:gd name="T25" fmla="*/ 2 h 4"/>
                  <a:gd name="T26" fmla="*/ 2 w 8"/>
                  <a:gd name="T27" fmla="*/ 2 h 4"/>
                  <a:gd name="T28" fmla="*/ 4 w 8"/>
                  <a:gd name="T29" fmla="*/ 3 h 4"/>
                  <a:gd name="T30" fmla="*/ 5 w 8"/>
                  <a:gd name="T31" fmla="*/ 4 h 4"/>
                  <a:gd name="T32" fmla="*/ 6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6" y="4"/>
                    </a:moveTo>
                    <a:cubicBezTo>
                      <a:pt x="7" y="4"/>
                      <a:pt x="7" y="4"/>
                      <a:pt x="7" y="4"/>
                    </a:cubicBezTo>
                    <a:cubicBezTo>
                      <a:pt x="8" y="4"/>
                      <a:pt x="8" y="4"/>
                      <a:pt x="8" y="4"/>
                    </a:cubicBezTo>
                    <a:cubicBezTo>
                      <a:pt x="8" y="4"/>
                      <a:pt x="8" y="4"/>
                      <a:pt x="8" y="3"/>
                    </a:cubicBezTo>
                    <a:cubicBezTo>
                      <a:pt x="8" y="3"/>
                      <a:pt x="7" y="2"/>
                      <a:pt x="7" y="2"/>
                    </a:cubicBezTo>
                    <a:cubicBezTo>
                      <a:pt x="7" y="2"/>
                      <a:pt x="7" y="2"/>
                      <a:pt x="7" y="2"/>
                    </a:cubicBezTo>
                    <a:cubicBezTo>
                      <a:pt x="5" y="1"/>
                      <a:pt x="5" y="1"/>
                      <a:pt x="5" y="1"/>
                    </a:cubicBezTo>
                    <a:cubicBezTo>
                      <a:pt x="4" y="0"/>
                      <a:pt x="4" y="0"/>
                      <a:pt x="4" y="0"/>
                    </a:cubicBezTo>
                    <a:cubicBezTo>
                      <a:pt x="3" y="0"/>
                      <a:pt x="3" y="0"/>
                      <a:pt x="3" y="0"/>
                    </a:cubicBezTo>
                    <a:cubicBezTo>
                      <a:pt x="1" y="0"/>
                      <a:pt x="1" y="0"/>
                      <a:pt x="1" y="0"/>
                    </a:cubicBezTo>
                    <a:cubicBezTo>
                      <a:pt x="0" y="1"/>
                      <a:pt x="0" y="1"/>
                      <a:pt x="0" y="1"/>
                    </a:cubicBezTo>
                    <a:cubicBezTo>
                      <a:pt x="0" y="2"/>
                      <a:pt x="0" y="2"/>
                      <a:pt x="0" y="2"/>
                    </a:cubicBezTo>
                    <a:cubicBezTo>
                      <a:pt x="0" y="2"/>
                      <a:pt x="1" y="2"/>
                      <a:pt x="1" y="2"/>
                    </a:cubicBezTo>
                    <a:cubicBezTo>
                      <a:pt x="1" y="2"/>
                      <a:pt x="2" y="2"/>
                      <a:pt x="2" y="2"/>
                    </a:cubicBezTo>
                    <a:cubicBezTo>
                      <a:pt x="4" y="3"/>
                      <a:pt x="4" y="3"/>
                      <a:pt x="4" y="3"/>
                    </a:cubicBezTo>
                    <a:cubicBezTo>
                      <a:pt x="5" y="4"/>
                      <a:pt x="5" y="4"/>
                      <a:pt x="5" y="4"/>
                    </a:cubicBezTo>
                    <a:cubicBezTo>
                      <a:pt x="5" y="4"/>
                      <a:pt x="4"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40" name="Freeform 253"/>
              <p:cNvSpPr>
                <a:spLocks/>
              </p:cNvSpPr>
              <p:nvPr/>
            </p:nvSpPr>
            <p:spPr bwMode="auto">
              <a:xfrm>
                <a:off x="1098" y="1606"/>
                <a:ext cx="6" cy="1"/>
              </a:xfrm>
              <a:custGeom>
                <a:avLst/>
                <a:gdLst>
                  <a:gd name="T0" fmla="*/ 6 w 10"/>
                  <a:gd name="T1" fmla="*/ 2 h 2"/>
                  <a:gd name="T2" fmla="*/ 8 w 10"/>
                  <a:gd name="T3" fmla="*/ 2 h 2"/>
                  <a:gd name="T4" fmla="*/ 8 w 10"/>
                  <a:gd name="T5" fmla="*/ 2 h 2"/>
                  <a:gd name="T6" fmla="*/ 9 w 10"/>
                  <a:gd name="T7" fmla="*/ 2 h 2"/>
                  <a:gd name="T8" fmla="*/ 10 w 10"/>
                  <a:gd name="T9" fmla="*/ 1 h 2"/>
                  <a:gd name="T10" fmla="*/ 9 w 10"/>
                  <a:gd name="T11" fmla="*/ 1 h 2"/>
                  <a:gd name="T12" fmla="*/ 8 w 10"/>
                  <a:gd name="T13" fmla="*/ 1 h 2"/>
                  <a:gd name="T14" fmla="*/ 7 w 10"/>
                  <a:gd name="T15" fmla="*/ 1 h 2"/>
                  <a:gd name="T16" fmla="*/ 6 w 10"/>
                  <a:gd name="T17" fmla="*/ 1 h 2"/>
                  <a:gd name="T18" fmla="*/ 5 w 10"/>
                  <a:gd name="T19" fmla="*/ 0 h 2"/>
                  <a:gd name="T20" fmla="*/ 4 w 10"/>
                  <a:gd name="T21" fmla="*/ 0 h 2"/>
                  <a:gd name="T22" fmla="*/ 2 w 10"/>
                  <a:gd name="T23" fmla="*/ 0 h 2"/>
                  <a:gd name="T24" fmla="*/ 1 w 10"/>
                  <a:gd name="T25" fmla="*/ 0 h 2"/>
                  <a:gd name="T26" fmla="*/ 1 w 10"/>
                  <a:gd name="T27" fmla="*/ 1 h 2"/>
                  <a:gd name="T28" fmla="*/ 0 w 10"/>
                  <a:gd name="T29" fmla="*/ 1 h 2"/>
                  <a:gd name="T30" fmla="*/ 0 w 10"/>
                  <a:gd name="T31" fmla="*/ 2 h 2"/>
                  <a:gd name="T32" fmla="*/ 1 w 10"/>
                  <a:gd name="T33" fmla="*/ 2 h 2"/>
                  <a:gd name="T34" fmla="*/ 3 w 10"/>
                  <a:gd name="T35" fmla="*/ 2 h 2"/>
                  <a:gd name="T36" fmla="*/ 5 w 10"/>
                  <a:gd name="T37" fmla="*/ 2 h 2"/>
                  <a:gd name="T38" fmla="*/ 6 w 10"/>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
                    <a:moveTo>
                      <a:pt x="6" y="2"/>
                    </a:moveTo>
                    <a:cubicBezTo>
                      <a:pt x="6" y="2"/>
                      <a:pt x="8" y="2"/>
                      <a:pt x="8" y="2"/>
                    </a:cubicBezTo>
                    <a:cubicBezTo>
                      <a:pt x="8" y="2"/>
                      <a:pt x="8" y="2"/>
                      <a:pt x="8" y="2"/>
                    </a:cubicBezTo>
                    <a:cubicBezTo>
                      <a:pt x="9" y="2"/>
                      <a:pt x="9" y="2"/>
                      <a:pt x="9" y="2"/>
                    </a:cubicBezTo>
                    <a:cubicBezTo>
                      <a:pt x="10" y="1"/>
                      <a:pt x="10" y="1"/>
                      <a:pt x="10" y="1"/>
                    </a:cubicBezTo>
                    <a:cubicBezTo>
                      <a:pt x="9" y="1"/>
                      <a:pt x="9" y="1"/>
                      <a:pt x="9" y="1"/>
                    </a:cubicBezTo>
                    <a:cubicBezTo>
                      <a:pt x="8" y="1"/>
                      <a:pt x="8" y="1"/>
                      <a:pt x="8" y="1"/>
                    </a:cubicBezTo>
                    <a:cubicBezTo>
                      <a:pt x="7" y="1"/>
                      <a:pt x="7" y="1"/>
                      <a:pt x="7" y="1"/>
                    </a:cubicBezTo>
                    <a:cubicBezTo>
                      <a:pt x="6" y="1"/>
                      <a:pt x="6" y="1"/>
                      <a:pt x="6" y="1"/>
                    </a:cubicBezTo>
                    <a:cubicBezTo>
                      <a:pt x="5" y="0"/>
                      <a:pt x="5" y="0"/>
                      <a:pt x="5" y="0"/>
                    </a:cubicBezTo>
                    <a:cubicBezTo>
                      <a:pt x="4" y="0"/>
                      <a:pt x="4" y="0"/>
                      <a:pt x="4" y="0"/>
                    </a:cubicBezTo>
                    <a:cubicBezTo>
                      <a:pt x="4" y="0"/>
                      <a:pt x="3" y="1"/>
                      <a:pt x="2" y="0"/>
                    </a:cubicBezTo>
                    <a:cubicBezTo>
                      <a:pt x="2" y="0"/>
                      <a:pt x="1" y="0"/>
                      <a:pt x="1" y="0"/>
                    </a:cubicBezTo>
                    <a:cubicBezTo>
                      <a:pt x="1" y="1"/>
                      <a:pt x="1" y="1"/>
                      <a:pt x="1" y="1"/>
                    </a:cubicBezTo>
                    <a:cubicBezTo>
                      <a:pt x="0" y="1"/>
                      <a:pt x="0" y="1"/>
                      <a:pt x="0" y="1"/>
                    </a:cubicBezTo>
                    <a:cubicBezTo>
                      <a:pt x="0" y="2"/>
                      <a:pt x="0" y="2"/>
                      <a:pt x="0" y="2"/>
                    </a:cubicBezTo>
                    <a:cubicBezTo>
                      <a:pt x="1" y="2"/>
                      <a:pt x="1" y="2"/>
                      <a:pt x="1" y="2"/>
                    </a:cubicBezTo>
                    <a:cubicBezTo>
                      <a:pt x="3" y="2"/>
                      <a:pt x="3" y="2"/>
                      <a:pt x="3" y="2"/>
                    </a:cubicBezTo>
                    <a:cubicBezTo>
                      <a:pt x="5" y="2"/>
                      <a:pt x="5" y="2"/>
                      <a:pt x="5" y="2"/>
                    </a:cubicBezTo>
                    <a:cubicBezTo>
                      <a:pt x="5" y="2"/>
                      <a:pt x="6"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41" name="Freeform 254"/>
              <p:cNvSpPr>
                <a:spLocks/>
              </p:cNvSpPr>
              <p:nvPr/>
            </p:nvSpPr>
            <p:spPr bwMode="auto">
              <a:xfrm>
                <a:off x="1104" y="1606"/>
                <a:ext cx="1" cy="1"/>
              </a:xfrm>
              <a:custGeom>
                <a:avLst/>
                <a:gdLst>
                  <a:gd name="T0" fmla="*/ 0 w 1"/>
                  <a:gd name="T1" fmla="*/ 1 h 1"/>
                  <a:gd name="T2" fmla="*/ 0 w 1"/>
                  <a:gd name="T3" fmla="*/ 1 h 1"/>
                  <a:gd name="T4" fmla="*/ 1 w 1"/>
                  <a:gd name="T5" fmla="*/ 1 h 1"/>
                  <a:gd name="T6" fmla="*/ 1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1"/>
                    </a:lnTo>
                    <a:lnTo>
                      <a:pt x="1" y="1"/>
                    </a:lnTo>
                    <a:lnTo>
                      <a:pt x="1" y="0"/>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42" name="Freeform 255"/>
              <p:cNvSpPr>
                <a:spLocks/>
              </p:cNvSpPr>
              <p:nvPr/>
            </p:nvSpPr>
            <p:spPr bwMode="auto">
              <a:xfrm>
                <a:off x="1107" y="1606"/>
                <a:ext cx="1" cy="1"/>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lnTo>
                      <a:pt x="0" y="0"/>
                    </a:lnTo>
                    <a:lnTo>
                      <a:pt x="0" y="0"/>
                    </a:lnTo>
                    <a:lnTo>
                      <a:pt x="0" y="1"/>
                    </a:lnTo>
                    <a:lnTo>
                      <a:pt x="0"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43" name="Freeform 256"/>
              <p:cNvSpPr>
                <a:spLocks/>
              </p:cNvSpPr>
              <p:nvPr/>
            </p:nvSpPr>
            <p:spPr bwMode="auto">
              <a:xfrm>
                <a:off x="1110" y="1606"/>
                <a:ext cx="1" cy="1"/>
              </a:xfrm>
              <a:custGeom>
                <a:avLst/>
                <a:gdLst>
                  <a:gd name="T0" fmla="*/ 0 w 1"/>
                  <a:gd name="T1" fmla="*/ 0 h 1"/>
                  <a:gd name="T2" fmla="*/ 0 w 1"/>
                  <a:gd name="T3" fmla="*/ 1 h 1"/>
                  <a:gd name="T4" fmla="*/ 0 w 1"/>
                  <a:gd name="T5" fmla="*/ 1 h 1"/>
                  <a:gd name="T6" fmla="*/ 1 w 1"/>
                  <a:gd name="T7" fmla="*/ 1 h 1"/>
                  <a:gd name="T8" fmla="*/ 1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lnTo>
                      <a:pt x="0" y="1"/>
                    </a:lnTo>
                    <a:lnTo>
                      <a:pt x="0" y="1"/>
                    </a:lnTo>
                    <a:lnTo>
                      <a:pt x="1" y="1"/>
                    </a:lnTo>
                    <a:lnTo>
                      <a:pt x="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44" name="Freeform 257"/>
              <p:cNvSpPr>
                <a:spLocks/>
              </p:cNvSpPr>
              <p:nvPr/>
            </p:nvSpPr>
            <p:spPr bwMode="auto">
              <a:xfrm>
                <a:off x="1107" y="1606"/>
                <a:ext cx="9" cy="5"/>
              </a:xfrm>
              <a:custGeom>
                <a:avLst/>
                <a:gdLst>
                  <a:gd name="T0" fmla="*/ 3 w 15"/>
                  <a:gd name="T1" fmla="*/ 8 h 9"/>
                  <a:gd name="T2" fmla="*/ 4 w 15"/>
                  <a:gd name="T3" fmla="*/ 7 h 9"/>
                  <a:gd name="T4" fmla="*/ 5 w 15"/>
                  <a:gd name="T5" fmla="*/ 6 h 9"/>
                  <a:gd name="T6" fmla="*/ 6 w 15"/>
                  <a:gd name="T7" fmla="*/ 5 h 9"/>
                  <a:gd name="T8" fmla="*/ 7 w 15"/>
                  <a:gd name="T9" fmla="*/ 4 h 9"/>
                  <a:gd name="T10" fmla="*/ 8 w 15"/>
                  <a:gd name="T11" fmla="*/ 4 h 9"/>
                  <a:gd name="T12" fmla="*/ 10 w 15"/>
                  <a:gd name="T13" fmla="*/ 4 h 9"/>
                  <a:gd name="T14" fmla="*/ 11 w 15"/>
                  <a:gd name="T15" fmla="*/ 3 h 9"/>
                  <a:gd name="T16" fmla="*/ 12 w 15"/>
                  <a:gd name="T17" fmla="*/ 3 h 9"/>
                  <a:gd name="T18" fmla="*/ 13 w 15"/>
                  <a:gd name="T19" fmla="*/ 2 h 9"/>
                  <a:gd name="T20" fmla="*/ 14 w 15"/>
                  <a:gd name="T21" fmla="*/ 1 h 9"/>
                  <a:gd name="T22" fmla="*/ 15 w 15"/>
                  <a:gd name="T23" fmla="*/ 0 h 9"/>
                  <a:gd name="T24" fmla="*/ 12 w 15"/>
                  <a:gd name="T25" fmla="*/ 0 h 9"/>
                  <a:gd name="T26" fmla="*/ 12 w 15"/>
                  <a:gd name="T27" fmla="*/ 1 h 9"/>
                  <a:gd name="T28" fmla="*/ 10 w 15"/>
                  <a:gd name="T29" fmla="*/ 1 h 9"/>
                  <a:gd name="T30" fmla="*/ 9 w 15"/>
                  <a:gd name="T31" fmla="*/ 1 h 9"/>
                  <a:gd name="T32" fmla="*/ 7 w 15"/>
                  <a:gd name="T33" fmla="*/ 1 h 9"/>
                  <a:gd name="T34" fmla="*/ 7 w 15"/>
                  <a:gd name="T35" fmla="*/ 2 h 9"/>
                  <a:gd name="T36" fmla="*/ 6 w 15"/>
                  <a:gd name="T37" fmla="*/ 2 h 9"/>
                  <a:gd name="T38" fmla="*/ 5 w 15"/>
                  <a:gd name="T39" fmla="*/ 3 h 9"/>
                  <a:gd name="T40" fmla="*/ 3 w 15"/>
                  <a:gd name="T41" fmla="*/ 3 h 9"/>
                  <a:gd name="T42" fmla="*/ 2 w 15"/>
                  <a:gd name="T43" fmla="*/ 4 h 9"/>
                  <a:gd name="T44" fmla="*/ 1 w 15"/>
                  <a:gd name="T45" fmla="*/ 5 h 9"/>
                  <a:gd name="T46" fmla="*/ 0 w 15"/>
                  <a:gd name="T47" fmla="*/ 6 h 9"/>
                  <a:gd name="T48" fmla="*/ 0 w 15"/>
                  <a:gd name="T49" fmla="*/ 7 h 9"/>
                  <a:gd name="T50" fmla="*/ 0 w 15"/>
                  <a:gd name="T51" fmla="*/ 9 h 9"/>
                  <a:gd name="T52" fmla="*/ 1 w 15"/>
                  <a:gd name="T53" fmla="*/ 9 h 9"/>
                  <a:gd name="T54" fmla="*/ 3 w 15"/>
                  <a:gd name="T5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9">
                    <a:moveTo>
                      <a:pt x="3" y="8"/>
                    </a:moveTo>
                    <a:cubicBezTo>
                      <a:pt x="3" y="8"/>
                      <a:pt x="4" y="8"/>
                      <a:pt x="4" y="7"/>
                    </a:cubicBezTo>
                    <a:cubicBezTo>
                      <a:pt x="4" y="7"/>
                      <a:pt x="5" y="7"/>
                      <a:pt x="5" y="6"/>
                    </a:cubicBezTo>
                    <a:cubicBezTo>
                      <a:pt x="5" y="6"/>
                      <a:pt x="6" y="5"/>
                      <a:pt x="6" y="5"/>
                    </a:cubicBezTo>
                    <a:cubicBezTo>
                      <a:pt x="7" y="4"/>
                      <a:pt x="7" y="4"/>
                      <a:pt x="7" y="4"/>
                    </a:cubicBezTo>
                    <a:cubicBezTo>
                      <a:pt x="8" y="4"/>
                      <a:pt x="8" y="4"/>
                      <a:pt x="8" y="4"/>
                    </a:cubicBezTo>
                    <a:cubicBezTo>
                      <a:pt x="10" y="4"/>
                      <a:pt x="10" y="4"/>
                      <a:pt x="10" y="4"/>
                    </a:cubicBezTo>
                    <a:cubicBezTo>
                      <a:pt x="11" y="3"/>
                      <a:pt x="11" y="3"/>
                      <a:pt x="11" y="3"/>
                    </a:cubicBezTo>
                    <a:cubicBezTo>
                      <a:pt x="11" y="3"/>
                      <a:pt x="12" y="3"/>
                      <a:pt x="12" y="3"/>
                    </a:cubicBezTo>
                    <a:cubicBezTo>
                      <a:pt x="13" y="2"/>
                      <a:pt x="13" y="2"/>
                      <a:pt x="13" y="2"/>
                    </a:cubicBezTo>
                    <a:cubicBezTo>
                      <a:pt x="14" y="1"/>
                      <a:pt x="14" y="1"/>
                      <a:pt x="14" y="1"/>
                    </a:cubicBezTo>
                    <a:cubicBezTo>
                      <a:pt x="15" y="0"/>
                      <a:pt x="15" y="0"/>
                      <a:pt x="15" y="0"/>
                    </a:cubicBezTo>
                    <a:cubicBezTo>
                      <a:pt x="12" y="0"/>
                      <a:pt x="12" y="0"/>
                      <a:pt x="12" y="0"/>
                    </a:cubicBezTo>
                    <a:cubicBezTo>
                      <a:pt x="12" y="0"/>
                      <a:pt x="13" y="1"/>
                      <a:pt x="12" y="1"/>
                    </a:cubicBezTo>
                    <a:cubicBezTo>
                      <a:pt x="10" y="1"/>
                      <a:pt x="10" y="1"/>
                      <a:pt x="10" y="1"/>
                    </a:cubicBezTo>
                    <a:cubicBezTo>
                      <a:pt x="9" y="1"/>
                      <a:pt x="9" y="1"/>
                      <a:pt x="9" y="1"/>
                    </a:cubicBezTo>
                    <a:cubicBezTo>
                      <a:pt x="7" y="1"/>
                      <a:pt x="7" y="1"/>
                      <a:pt x="7" y="1"/>
                    </a:cubicBezTo>
                    <a:cubicBezTo>
                      <a:pt x="7" y="2"/>
                      <a:pt x="7" y="2"/>
                      <a:pt x="7" y="2"/>
                    </a:cubicBezTo>
                    <a:cubicBezTo>
                      <a:pt x="6" y="2"/>
                      <a:pt x="6" y="2"/>
                      <a:pt x="6" y="2"/>
                    </a:cubicBezTo>
                    <a:cubicBezTo>
                      <a:pt x="5" y="3"/>
                      <a:pt x="5" y="3"/>
                      <a:pt x="5" y="3"/>
                    </a:cubicBezTo>
                    <a:cubicBezTo>
                      <a:pt x="5" y="3"/>
                      <a:pt x="4" y="3"/>
                      <a:pt x="3" y="3"/>
                    </a:cubicBezTo>
                    <a:cubicBezTo>
                      <a:pt x="3" y="3"/>
                      <a:pt x="2" y="4"/>
                      <a:pt x="2" y="4"/>
                    </a:cubicBezTo>
                    <a:cubicBezTo>
                      <a:pt x="1" y="5"/>
                      <a:pt x="1" y="5"/>
                      <a:pt x="1" y="5"/>
                    </a:cubicBezTo>
                    <a:cubicBezTo>
                      <a:pt x="0" y="6"/>
                      <a:pt x="0" y="6"/>
                      <a:pt x="0" y="6"/>
                    </a:cubicBezTo>
                    <a:cubicBezTo>
                      <a:pt x="0" y="7"/>
                      <a:pt x="0" y="7"/>
                      <a:pt x="0" y="7"/>
                    </a:cubicBezTo>
                    <a:cubicBezTo>
                      <a:pt x="0" y="9"/>
                      <a:pt x="0" y="9"/>
                      <a:pt x="0" y="9"/>
                    </a:cubicBezTo>
                    <a:cubicBezTo>
                      <a:pt x="0" y="9"/>
                      <a:pt x="1" y="9"/>
                      <a:pt x="1" y="9"/>
                    </a:cubicBezTo>
                    <a:cubicBezTo>
                      <a:pt x="2" y="9"/>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45" name="Freeform 258"/>
              <p:cNvSpPr>
                <a:spLocks/>
              </p:cNvSpPr>
              <p:nvPr/>
            </p:nvSpPr>
            <p:spPr bwMode="auto">
              <a:xfrm>
                <a:off x="1104" y="1597"/>
                <a:ext cx="1" cy="1"/>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0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lnTo>
                      <a:pt x="0" y="0"/>
                    </a:lnTo>
                    <a:lnTo>
                      <a:pt x="0" y="0"/>
                    </a:lnTo>
                    <a:lnTo>
                      <a:pt x="0" y="1"/>
                    </a:lnTo>
                    <a:lnTo>
                      <a:pt x="0" y="1"/>
                    </a:lnTo>
                    <a:lnTo>
                      <a:pt x="1" y="1"/>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46" name="Freeform 259"/>
              <p:cNvSpPr>
                <a:spLocks/>
              </p:cNvSpPr>
              <p:nvPr/>
            </p:nvSpPr>
            <p:spPr bwMode="auto">
              <a:xfrm>
                <a:off x="1106" y="1596"/>
                <a:ext cx="0" cy="3"/>
              </a:xfrm>
              <a:custGeom>
                <a:avLst/>
                <a:gdLst>
                  <a:gd name="T0" fmla="*/ 1 h 3"/>
                  <a:gd name="T1" fmla="*/ 0 h 3"/>
                  <a:gd name="T2" fmla="*/ 1 h 3"/>
                  <a:gd name="T3" fmla="*/ 1 h 3"/>
                  <a:gd name="T4" fmla="*/ 2 h 3"/>
                  <a:gd name="T5" fmla="*/ 2 h 3"/>
                  <a:gd name="T6" fmla="*/ 3 h 3"/>
                  <a:gd name="T7" fmla="*/ 3 h 3"/>
                  <a:gd name="T8" fmla="*/ 2 h 3"/>
                  <a:gd name="T9" fmla="*/ 2 h 3"/>
                  <a:gd name="T10" fmla="*/ 2 h 3"/>
                  <a:gd name="T11" fmla="*/ 1 h 3"/>
                  <a:gd name="T12" fmla="*/ 1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3">
                    <a:moveTo>
                      <a:pt x="0" y="1"/>
                    </a:moveTo>
                    <a:lnTo>
                      <a:pt x="0" y="0"/>
                    </a:lnTo>
                    <a:lnTo>
                      <a:pt x="0" y="1"/>
                    </a:lnTo>
                    <a:lnTo>
                      <a:pt x="0" y="1"/>
                    </a:lnTo>
                    <a:lnTo>
                      <a:pt x="0" y="2"/>
                    </a:lnTo>
                    <a:lnTo>
                      <a:pt x="0" y="2"/>
                    </a:lnTo>
                    <a:lnTo>
                      <a:pt x="0" y="3"/>
                    </a:lnTo>
                    <a:lnTo>
                      <a:pt x="0" y="3"/>
                    </a:lnTo>
                    <a:lnTo>
                      <a:pt x="0" y="2"/>
                    </a:lnTo>
                    <a:lnTo>
                      <a:pt x="0" y="2"/>
                    </a:lnTo>
                    <a:lnTo>
                      <a:pt x="0" y="2"/>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47" name="Freeform 260"/>
              <p:cNvSpPr>
                <a:spLocks/>
              </p:cNvSpPr>
              <p:nvPr/>
            </p:nvSpPr>
            <p:spPr bwMode="auto">
              <a:xfrm>
                <a:off x="1103" y="159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48" name="Rectangle 261"/>
              <p:cNvSpPr>
                <a:spLocks noChangeArrowheads="1"/>
              </p:cNvSpPr>
              <p:nvPr/>
            </p:nvSpPr>
            <p:spPr bwMode="auto">
              <a:xfrm>
                <a:off x="1106" y="159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49" name="Freeform 262"/>
              <p:cNvSpPr>
                <a:spLocks/>
              </p:cNvSpPr>
              <p:nvPr/>
            </p:nvSpPr>
            <p:spPr bwMode="auto">
              <a:xfrm>
                <a:off x="1105" y="1588"/>
                <a:ext cx="2" cy="2"/>
              </a:xfrm>
              <a:custGeom>
                <a:avLst/>
                <a:gdLst>
                  <a:gd name="T0" fmla="*/ 3 w 4"/>
                  <a:gd name="T1" fmla="*/ 2 h 3"/>
                  <a:gd name="T2" fmla="*/ 3 w 4"/>
                  <a:gd name="T3" fmla="*/ 2 h 3"/>
                  <a:gd name="T4" fmla="*/ 4 w 4"/>
                  <a:gd name="T5" fmla="*/ 3 h 3"/>
                  <a:gd name="T6" fmla="*/ 4 w 4"/>
                  <a:gd name="T7" fmla="*/ 2 h 3"/>
                  <a:gd name="T8" fmla="*/ 4 w 4"/>
                  <a:gd name="T9" fmla="*/ 1 h 3"/>
                  <a:gd name="T10" fmla="*/ 3 w 4"/>
                  <a:gd name="T11" fmla="*/ 1 h 3"/>
                  <a:gd name="T12" fmla="*/ 3 w 4"/>
                  <a:gd name="T13" fmla="*/ 0 h 3"/>
                  <a:gd name="T14" fmla="*/ 2 w 4"/>
                  <a:gd name="T15" fmla="*/ 0 h 3"/>
                  <a:gd name="T16" fmla="*/ 1 w 4"/>
                  <a:gd name="T17" fmla="*/ 0 h 3"/>
                  <a:gd name="T18" fmla="*/ 0 w 4"/>
                  <a:gd name="T19" fmla="*/ 1 h 3"/>
                  <a:gd name="T20" fmla="*/ 0 w 4"/>
                  <a:gd name="T21" fmla="*/ 2 h 3"/>
                  <a:gd name="T22" fmla="*/ 1 w 4"/>
                  <a:gd name="T23" fmla="*/ 2 h 3"/>
                  <a:gd name="T24" fmla="*/ 1 w 4"/>
                  <a:gd name="T25" fmla="*/ 2 h 3"/>
                  <a:gd name="T26" fmla="*/ 1 w 4"/>
                  <a:gd name="T27" fmla="*/ 2 h 3"/>
                  <a:gd name="T28" fmla="*/ 2 w 4"/>
                  <a:gd name="T29" fmla="*/ 1 h 3"/>
                  <a:gd name="T30" fmla="*/ 2 w 4"/>
                  <a:gd name="T31" fmla="*/ 2 h 3"/>
                  <a:gd name="T32" fmla="*/ 2 w 4"/>
                  <a:gd name="T33" fmla="*/ 2 h 3"/>
                  <a:gd name="T34" fmla="*/ 2 w 4"/>
                  <a:gd name="T35" fmla="*/ 2 h 3"/>
                  <a:gd name="T36" fmla="*/ 2 w 4"/>
                  <a:gd name="T37" fmla="*/ 2 h 3"/>
                  <a:gd name="T38" fmla="*/ 2 w 4"/>
                  <a:gd name="T39" fmla="*/ 1 h 3"/>
                  <a:gd name="T40" fmla="*/ 3 w 4"/>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3">
                    <a:moveTo>
                      <a:pt x="3" y="2"/>
                    </a:moveTo>
                    <a:cubicBezTo>
                      <a:pt x="3" y="2"/>
                      <a:pt x="3" y="2"/>
                      <a:pt x="3" y="2"/>
                    </a:cubicBezTo>
                    <a:cubicBezTo>
                      <a:pt x="3" y="2"/>
                      <a:pt x="3" y="3"/>
                      <a:pt x="4" y="3"/>
                    </a:cubicBezTo>
                    <a:cubicBezTo>
                      <a:pt x="4" y="3"/>
                      <a:pt x="4" y="2"/>
                      <a:pt x="4" y="2"/>
                    </a:cubicBezTo>
                    <a:cubicBezTo>
                      <a:pt x="4" y="2"/>
                      <a:pt x="4" y="2"/>
                      <a:pt x="4" y="1"/>
                    </a:cubicBezTo>
                    <a:cubicBezTo>
                      <a:pt x="3" y="1"/>
                      <a:pt x="3" y="1"/>
                      <a:pt x="3" y="1"/>
                    </a:cubicBezTo>
                    <a:cubicBezTo>
                      <a:pt x="3" y="0"/>
                      <a:pt x="3" y="0"/>
                      <a:pt x="3" y="0"/>
                    </a:cubicBezTo>
                    <a:cubicBezTo>
                      <a:pt x="2" y="0"/>
                      <a:pt x="2" y="0"/>
                      <a:pt x="2" y="0"/>
                    </a:cubicBezTo>
                    <a:cubicBezTo>
                      <a:pt x="1" y="0"/>
                      <a:pt x="1" y="0"/>
                      <a:pt x="1" y="0"/>
                    </a:cubicBezTo>
                    <a:cubicBezTo>
                      <a:pt x="0" y="1"/>
                      <a:pt x="0" y="1"/>
                      <a:pt x="0" y="1"/>
                    </a:cubicBezTo>
                    <a:cubicBezTo>
                      <a:pt x="0" y="1"/>
                      <a:pt x="0" y="2"/>
                      <a:pt x="0" y="2"/>
                    </a:cubicBezTo>
                    <a:cubicBezTo>
                      <a:pt x="0" y="2"/>
                      <a:pt x="1" y="2"/>
                      <a:pt x="1" y="2"/>
                    </a:cubicBezTo>
                    <a:cubicBezTo>
                      <a:pt x="1" y="2"/>
                      <a:pt x="1" y="2"/>
                      <a:pt x="1" y="2"/>
                    </a:cubicBezTo>
                    <a:cubicBezTo>
                      <a:pt x="1" y="2"/>
                      <a:pt x="1" y="2"/>
                      <a:pt x="1" y="2"/>
                    </a:cubicBezTo>
                    <a:cubicBezTo>
                      <a:pt x="1" y="2"/>
                      <a:pt x="1" y="1"/>
                      <a:pt x="2" y="1"/>
                    </a:cubicBezTo>
                    <a:cubicBezTo>
                      <a:pt x="2" y="2"/>
                      <a:pt x="2" y="2"/>
                      <a:pt x="2" y="2"/>
                    </a:cubicBezTo>
                    <a:cubicBezTo>
                      <a:pt x="2" y="2"/>
                      <a:pt x="2" y="2"/>
                      <a:pt x="2" y="2"/>
                    </a:cubicBezTo>
                    <a:cubicBezTo>
                      <a:pt x="2" y="2"/>
                      <a:pt x="2" y="3"/>
                      <a:pt x="2" y="2"/>
                    </a:cubicBezTo>
                    <a:cubicBezTo>
                      <a:pt x="2" y="2"/>
                      <a:pt x="2" y="2"/>
                      <a:pt x="2" y="2"/>
                    </a:cubicBezTo>
                    <a:cubicBezTo>
                      <a:pt x="2" y="2"/>
                      <a:pt x="2" y="1"/>
                      <a:pt x="2" y="1"/>
                    </a:cubicBezTo>
                    <a:cubicBezTo>
                      <a:pt x="3" y="1"/>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50" name="Freeform 263"/>
              <p:cNvSpPr>
                <a:spLocks/>
              </p:cNvSpPr>
              <p:nvPr/>
            </p:nvSpPr>
            <p:spPr bwMode="auto">
              <a:xfrm>
                <a:off x="1095" y="1581"/>
                <a:ext cx="16" cy="19"/>
              </a:xfrm>
              <a:custGeom>
                <a:avLst/>
                <a:gdLst>
                  <a:gd name="T0" fmla="*/ 3 w 27"/>
                  <a:gd name="T1" fmla="*/ 10 h 32"/>
                  <a:gd name="T2" fmla="*/ 2 w 27"/>
                  <a:gd name="T3" fmla="*/ 13 h 32"/>
                  <a:gd name="T4" fmla="*/ 1 w 27"/>
                  <a:gd name="T5" fmla="*/ 16 h 32"/>
                  <a:gd name="T6" fmla="*/ 0 w 27"/>
                  <a:gd name="T7" fmla="*/ 19 h 32"/>
                  <a:gd name="T8" fmla="*/ 1 w 27"/>
                  <a:gd name="T9" fmla="*/ 23 h 32"/>
                  <a:gd name="T10" fmla="*/ 3 w 27"/>
                  <a:gd name="T11" fmla="*/ 27 h 32"/>
                  <a:gd name="T12" fmla="*/ 2 w 27"/>
                  <a:gd name="T13" fmla="*/ 30 h 32"/>
                  <a:gd name="T14" fmla="*/ 3 w 27"/>
                  <a:gd name="T15" fmla="*/ 31 h 32"/>
                  <a:gd name="T16" fmla="*/ 4 w 27"/>
                  <a:gd name="T17" fmla="*/ 32 h 32"/>
                  <a:gd name="T18" fmla="*/ 7 w 27"/>
                  <a:gd name="T19" fmla="*/ 31 h 32"/>
                  <a:gd name="T20" fmla="*/ 6 w 27"/>
                  <a:gd name="T21" fmla="*/ 27 h 32"/>
                  <a:gd name="T22" fmla="*/ 6 w 27"/>
                  <a:gd name="T23" fmla="*/ 24 h 32"/>
                  <a:gd name="T24" fmla="*/ 6 w 27"/>
                  <a:gd name="T25" fmla="*/ 20 h 32"/>
                  <a:gd name="T26" fmla="*/ 9 w 27"/>
                  <a:gd name="T27" fmla="*/ 19 h 32"/>
                  <a:gd name="T28" fmla="*/ 9 w 27"/>
                  <a:gd name="T29" fmla="*/ 23 h 32"/>
                  <a:gd name="T30" fmla="*/ 11 w 27"/>
                  <a:gd name="T31" fmla="*/ 25 h 32"/>
                  <a:gd name="T32" fmla="*/ 12 w 27"/>
                  <a:gd name="T33" fmla="*/ 28 h 32"/>
                  <a:gd name="T34" fmla="*/ 14 w 27"/>
                  <a:gd name="T35" fmla="*/ 26 h 32"/>
                  <a:gd name="T36" fmla="*/ 17 w 27"/>
                  <a:gd name="T37" fmla="*/ 25 h 32"/>
                  <a:gd name="T38" fmla="*/ 15 w 27"/>
                  <a:gd name="T39" fmla="*/ 23 h 32"/>
                  <a:gd name="T40" fmla="*/ 15 w 27"/>
                  <a:gd name="T41" fmla="*/ 20 h 32"/>
                  <a:gd name="T42" fmla="*/ 12 w 27"/>
                  <a:gd name="T43" fmla="*/ 17 h 32"/>
                  <a:gd name="T44" fmla="*/ 10 w 27"/>
                  <a:gd name="T45" fmla="*/ 16 h 32"/>
                  <a:gd name="T46" fmla="*/ 12 w 27"/>
                  <a:gd name="T47" fmla="*/ 15 h 32"/>
                  <a:gd name="T48" fmla="*/ 13 w 27"/>
                  <a:gd name="T49" fmla="*/ 14 h 32"/>
                  <a:gd name="T50" fmla="*/ 15 w 27"/>
                  <a:gd name="T51" fmla="*/ 14 h 32"/>
                  <a:gd name="T52" fmla="*/ 16 w 27"/>
                  <a:gd name="T53" fmla="*/ 13 h 32"/>
                  <a:gd name="T54" fmla="*/ 16 w 27"/>
                  <a:gd name="T55" fmla="*/ 13 h 32"/>
                  <a:gd name="T56" fmla="*/ 16 w 27"/>
                  <a:gd name="T57" fmla="*/ 12 h 32"/>
                  <a:gd name="T58" fmla="*/ 18 w 27"/>
                  <a:gd name="T59" fmla="*/ 11 h 32"/>
                  <a:gd name="T60" fmla="*/ 19 w 27"/>
                  <a:gd name="T61" fmla="*/ 12 h 32"/>
                  <a:gd name="T62" fmla="*/ 18 w 27"/>
                  <a:gd name="T63" fmla="*/ 10 h 32"/>
                  <a:gd name="T64" fmla="*/ 17 w 27"/>
                  <a:gd name="T65" fmla="*/ 11 h 32"/>
                  <a:gd name="T66" fmla="*/ 14 w 27"/>
                  <a:gd name="T67" fmla="*/ 11 h 32"/>
                  <a:gd name="T68" fmla="*/ 13 w 27"/>
                  <a:gd name="T69" fmla="*/ 12 h 32"/>
                  <a:gd name="T70" fmla="*/ 11 w 27"/>
                  <a:gd name="T71" fmla="*/ 12 h 32"/>
                  <a:gd name="T72" fmla="*/ 10 w 27"/>
                  <a:gd name="T73" fmla="*/ 13 h 32"/>
                  <a:gd name="T74" fmla="*/ 8 w 27"/>
                  <a:gd name="T75" fmla="*/ 14 h 32"/>
                  <a:gd name="T76" fmla="*/ 7 w 27"/>
                  <a:gd name="T77" fmla="*/ 13 h 32"/>
                  <a:gd name="T78" fmla="*/ 7 w 27"/>
                  <a:gd name="T79" fmla="*/ 12 h 32"/>
                  <a:gd name="T80" fmla="*/ 5 w 27"/>
                  <a:gd name="T81" fmla="*/ 10 h 32"/>
                  <a:gd name="T82" fmla="*/ 5 w 27"/>
                  <a:gd name="T83" fmla="*/ 7 h 32"/>
                  <a:gd name="T84" fmla="*/ 8 w 27"/>
                  <a:gd name="T85" fmla="*/ 5 h 32"/>
                  <a:gd name="T86" fmla="*/ 11 w 27"/>
                  <a:gd name="T87" fmla="*/ 5 h 32"/>
                  <a:gd name="T88" fmla="*/ 12 w 27"/>
                  <a:gd name="T89" fmla="*/ 5 h 32"/>
                  <a:gd name="T90" fmla="*/ 17 w 27"/>
                  <a:gd name="T91" fmla="*/ 5 h 32"/>
                  <a:gd name="T92" fmla="*/ 21 w 27"/>
                  <a:gd name="T93" fmla="*/ 6 h 32"/>
                  <a:gd name="T94" fmla="*/ 24 w 27"/>
                  <a:gd name="T95" fmla="*/ 5 h 32"/>
                  <a:gd name="T96" fmla="*/ 26 w 27"/>
                  <a:gd name="T97" fmla="*/ 3 h 32"/>
                  <a:gd name="T98" fmla="*/ 26 w 27"/>
                  <a:gd name="T99" fmla="*/ 0 h 32"/>
                  <a:gd name="T100" fmla="*/ 25 w 27"/>
                  <a:gd name="T101" fmla="*/ 1 h 32"/>
                  <a:gd name="T102" fmla="*/ 24 w 27"/>
                  <a:gd name="T103" fmla="*/ 2 h 32"/>
                  <a:gd name="T104" fmla="*/ 21 w 27"/>
                  <a:gd name="T105" fmla="*/ 4 h 32"/>
                  <a:gd name="T106" fmla="*/ 19 w 27"/>
                  <a:gd name="T107" fmla="*/ 4 h 32"/>
                  <a:gd name="T108" fmla="*/ 16 w 27"/>
                  <a:gd name="T109" fmla="*/ 3 h 32"/>
                  <a:gd name="T110" fmla="*/ 12 w 27"/>
                  <a:gd name="T111" fmla="*/ 3 h 32"/>
                  <a:gd name="T112" fmla="*/ 9 w 27"/>
                  <a:gd name="T113" fmla="*/ 2 h 32"/>
                  <a:gd name="T114" fmla="*/ 8 w 27"/>
                  <a:gd name="T115" fmla="*/ 2 h 32"/>
                  <a:gd name="T116" fmla="*/ 8 w 27"/>
                  <a:gd name="T117" fmla="*/ 4 h 32"/>
                  <a:gd name="T118" fmla="*/ 4 w 27"/>
                  <a:gd name="T11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4" y="7"/>
                    </a:moveTo>
                    <a:cubicBezTo>
                      <a:pt x="4" y="10"/>
                      <a:pt x="4" y="10"/>
                      <a:pt x="4" y="10"/>
                    </a:cubicBezTo>
                    <a:cubicBezTo>
                      <a:pt x="3" y="10"/>
                      <a:pt x="3" y="10"/>
                      <a:pt x="3" y="10"/>
                    </a:cubicBezTo>
                    <a:cubicBezTo>
                      <a:pt x="2" y="11"/>
                      <a:pt x="2" y="11"/>
                      <a:pt x="2" y="11"/>
                    </a:cubicBezTo>
                    <a:cubicBezTo>
                      <a:pt x="2" y="12"/>
                      <a:pt x="2" y="12"/>
                      <a:pt x="2" y="12"/>
                    </a:cubicBezTo>
                    <a:cubicBezTo>
                      <a:pt x="2" y="13"/>
                      <a:pt x="2" y="13"/>
                      <a:pt x="2" y="13"/>
                    </a:cubicBezTo>
                    <a:cubicBezTo>
                      <a:pt x="2" y="14"/>
                      <a:pt x="2" y="14"/>
                      <a:pt x="2" y="14"/>
                    </a:cubicBezTo>
                    <a:cubicBezTo>
                      <a:pt x="2" y="15"/>
                      <a:pt x="2" y="15"/>
                      <a:pt x="2" y="15"/>
                    </a:cubicBezTo>
                    <a:cubicBezTo>
                      <a:pt x="1" y="16"/>
                      <a:pt x="1" y="16"/>
                      <a:pt x="1" y="16"/>
                    </a:cubicBezTo>
                    <a:cubicBezTo>
                      <a:pt x="1" y="17"/>
                      <a:pt x="1" y="17"/>
                      <a:pt x="1" y="17"/>
                    </a:cubicBezTo>
                    <a:cubicBezTo>
                      <a:pt x="0" y="18"/>
                      <a:pt x="0" y="18"/>
                      <a:pt x="0" y="18"/>
                    </a:cubicBezTo>
                    <a:cubicBezTo>
                      <a:pt x="0" y="19"/>
                      <a:pt x="0" y="19"/>
                      <a:pt x="0" y="19"/>
                    </a:cubicBezTo>
                    <a:cubicBezTo>
                      <a:pt x="0" y="19"/>
                      <a:pt x="0" y="19"/>
                      <a:pt x="0" y="20"/>
                    </a:cubicBezTo>
                    <a:cubicBezTo>
                      <a:pt x="0" y="21"/>
                      <a:pt x="0" y="22"/>
                      <a:pt x="0" y="22"/>
                    </a:cubicBezTo>
                    <a:cubicBezTo>
                      <a:pt x="1" y="23"/>
                      <a:pt x="1" y="23"/>
                      <a:pt x="1" y="23"/>
                    </a:cubicBezTo>
                    <a:cubicBezTo>
                      <a:pt x="2" y="22"/>
                      <a:pt x="2" y="22"/>
                      <a:pt x="2" y="22"/>
                    </a:cubicBezTo>
                    <a:cubicBezTo>
                      <a:pt x="2" y="22"/>
                      <a:pt x="3" y="23"/>
                      <a:pt x="3" y="23"/>
                    </a:cubicBezTo>
                    <a:cubicBezTo>
                      <a:pt x="3" y="24"/>
                      <a:pt x="3" y="27"/>
                      <a:pt x="3" y="27"/>
                    </a:cubicBezTo>
                    <a:cubicBezTo>
                      <a:pt x="3" y="28"/>
                      <a:pt x="3" y="28"/>
                      <a:pt x="3" y="28"/>
                    </a:cubicBezTo>
                    <a:cubicBezTo>
                      <a:pt x="2" y="28"/>
                      <a:pt x="2" y="29"/>
                      <a:pt x="2" y="29"/>
                    </a:cubicBezTo>
                    <a:cubicBezTo>
                      <a:pt x="2" y="29"/>
                      <a:pt x="2" y="29"/>
                      <a:pt x="2" y="30"/>
                    </a:cubicBezTo>
                    <a:cubicBezTo>
                      <a:pt x="2" y="30"/>
                      <a:pt x="2" y="30"/>
                      <a:pt x="2" y="30"/>
                    </a:cubicBezTo>
                    <a:cubicBezTo>
                      <a:pt x="2" y="31"/>
                      <a:pt x="2" y="31"/>
                      <a:pt x="2" y="31"/>
                    </a:cubicBezTo>
                    <a:cubicBezTo>
                      <a:pt x="3" y="31"/>
                      <a:pt x="3" y="31"/>
                      <a:pt x="3" y="31"/>
                    </a:cubicBezTo>
                    <a:cubicBezTo>
                      <a:pt x="3" y="31"/>
                      <a:pt x="3" y="31"/>
                      <a:pt x="3" y="31"/>
                    </a:cubicBezTo>
                    <a:cubicBezTo>
                      <a:pt x="3" y="31"/>
                      <a:pt x="3" y="31"/>
                      <a:pt x="3" y="31"/>
                    </a:cubicBezTo>
                    <a:cubicBezTo>
                      <a:pt x="4" y="32"/>
                      <a:pt x="4" y="32"/>
                      <a:pt x="4" y="32"/>
                    </a:cubicBezTo>
                    <a:cubicBezTo>
                      <a:pt x="4" y="32"/>
                      <a:pt x="4" y="32"/>
                      <a:pt x="5" y="31"/>
                    </a:cubicBezTo>
                    <a:cubicBezTo>
                      <a:pt x="5" y="31"/>
                      <a:pt x="6" y="32"/>
                      <a:pt x="6" y="31"/>
                    </a:cubicBezTo>
                    <a:cubicBezTo>
                      <a:pt x="6" y="31"/>
                      <a:pt x="7" y="31"/>
                      <a:pt x="7" y="31"/>
                    </a:cubicBezTo>
                    <a:cubicBezTo>
                      <a:pt x="7" y="30"/>
                      <a:pt x="6" y="29"/>
                      <a:pt x="6" y="29"/>
                    </a:cubicBezTo>
                    <a:cubicBezTo>
                      <a:pt x="6" y="28"/>
                      <a:pt x="6" y="28"/>
                      <a:pt x="6" y="28"/>
                    </a:cubicBezTo>
                    <a:cubicBezTo>
                      <a:pt x="6" y="28"/>
                      <a:pt x="5" y="27"/>
                      <a:pt x="6" y="27"/>
                    </a:cubicBezTo>
                    <a:cubicBezTo>
                      <a:pt x="7" y="27"/>
                      <a:pt x="7" y="26"/>
                      <a:pt x="7" y="26"/>
                    </a:cubicBezTo>
                    <a:cubicBezTo>
                      <a:pt x="6" y="25"/>
                      <a:pt x="6" y="25"/>
                      <a:pt x="6" y="25"/>
                    </a:cubicBezTo>
                    <a:cubicBezTo>
                      <a:pt x="6" y="24"/>
                      <a:pt x="6" y="24"/>
                      <a:pt x="6" y="24"/>
                    </a:cubicBezTo>
                    <a:cubicBezTo>
                      <a:pt x="6" y="23"/>
                      <a:pt x="6" y="23"/>
                      <a:pt x="6" y="23"/>
                    </a:cubicBezTo>
                    <a:cubicBezTo>
                      <a:pt x="6" y="21"/>
                      <a:pt x="6" y="21"/>
                      <a:pt x="6" y="21"/>
                    </a:cubicBezTo>
                    <a:cubicBezTo>
                      <a:pt x="6" y="20"/>
                      <a:pt x="6" y="20"/>
                      <a:pt x="6" y="20"/>
                    </a:cubicBezTo>
                    <a:cubicBezTo>
                      <a:pt x="7" y="19"/>
                      <a:pt x="7" y="19"/>
                      <a:pt x="7" y="19"/>
                    </a:cubicBezTo>
                    <a:cubicBezTo>
                      <a:pt x="8" y="19"/>
                      <a:pt x="8" y="19"/>
                      <a:pt x="8" y="19"/>
                    </a:cubicBezTo>
                    <a:cubicBezTo>
                      <a:pt x="9" y="19"/>
                      <a:pt x="9" y="19"/>
                      <a:pt x="9" y="19"/>
                    </a:cubicBezTo>
                    <a:cubicBezTo>
                      <a:pt x="9" y="20"/>
                      <a:pt x="9" y="20"/>
                      <a:pt x="9" y="20"/>
                    </a:cubicBezTo>
                    <a:cubicBezTo>
                      <a:pt x="9" y="22"/>
                      <a:pt x="9" y="22"/>
                      <a:pt x="9" y="22"/>
                    </a:cubicBezTo>
                    <a:cubicBezTo>
                      <a:pt x="9" y="23"/>
                      <a:pt x="9" y="23"/>
                      <a:pt x="9" y="23"/>
                    </a:cubicBezTo>
                    <a:cubicBezTo>
                      <a:pt x="9" y="24"/>
                      <a:pt x="9" y="24"/>
                      <a:pt x="9" y="24"/>
                    </a:cubicBezTo>
                    <a:cubicBezTo>
                      <a:pt x="11" y="24"/>
                      <a:pt x="11" y="24"/>
                      <a:pt x="11" y="24"/>
                    </a:cubicBezTo>
                    <a:cubicBezTo>
                      <a:pt x="11" y="25"/>
                      <a:pt x="11" y="25"/>
                      <a:pt x="11" y="25"/>
                    </a:cubicBezTo>
                    <a:cubicBezTo>
                      <a:pt x="11" y="26"/>
                      <a:pt x="11" y="26"/>
                      <a:pt x="11" y="26"/>
                    </a:cubicBezTo>
                    <a:cubicBezTo>
                      <a:pt x="11" y="27"/>
                      <a:pt x="11" y="27"/>
                      <a:pt x="11" y="27"/>
                    </a:cubicBezTo>
                    <a:cubicBezTo>
                      <a:pt x="12" y="28"/>
                      <a:pt x="12" y="28"/>
                      <a:pt x="12" y="28"/>
                    </a:cubicBezTo>
                    <a:cubicBezTo>
                      <a:pt x="12" y="28"/>
                      <a:pt x="12" y="28"/>
                      <a:pt x="12" y="28"/>
                    </a:cubicBezTo>
                    <a:cubicBezTo>
                      <a:pt x="14" y="27"/>
                      <a:pt x="14" y="27"/>
                      <a:pt x="14" y="27"/>
                    </a:cubicBezTo>
                    <a:cubicBezTo>
                      <a:pt x="14" y="26"/>
                      <a:pt x="14" y="26"/>
                      <a:pt x="14" y="26"/>
                    </a:cubicBezTo>
                    <a:cubicBezTo>
                      <a:pt x="16" y="26"/>
                      <a:pt x="16" y="26"/>
                      <a:pt x="16" y="26"/>
                    </a:cubicBezTo>
                    <a:cubicBezTo>
                      <a:pt x="17" y="26"/>
                      <a:pt x="17" y="26"/>
                      <a:pt x="17" y="26"/>
                    </a:cubicBezTo>
                    <a:cubicBezTo>
                      <a:pt x="17" y="26"/>
                      <a:pt x="17" y="25"/>
                      <a:pt x="17" y="25"/>
                    </a:cubicBezTo>
                    <a:cubicBezTo>
                      <a:pt x="16" y="25"/>
                      <a:pt x="16" y="25"/>
                      <a:pt x="16" y="25"/>
                    </a:cubicBezTo>
                    <a:cubicBezTo>
                      <a:pt x="15" y="24"/>
                      <a:pt x="15" y="24"/>
                      <a:pt x="15" y="24"/>
                    </a:cubicBezTo>
                    <a:cubicBezTo>
                      <a:pt x="15" y="23"/>
                      <a:pt x="15" y="23"/>
                      <a:pt x="15" y="23"/>
                    </a:cubicBezTo>
                    <a:cubicBezTo>
                      <a:pt x="15" y="22"/>
                      <a:pt x="15" y="22"/>
                      <a:pt x="15" y="22"/>
                    </a:cubicBezTo>
                    <a:cubicBezTo>
                      <a:pt x="15" y="21"/>
                      <a:pt x="15" y="21"/>
                      <a:pt x="15" y="21"/>
                    </a:cubicBezTo>
                    <a:cubicBezTo>
                      <a:pt x="15" y="20"/>
                      <a:pt x="15" y="20"/>
                      <a:pt x="15" y="20"/>
                    </a:cubicBezTo>
                    <a:cubicBezTo>
                      <a:pt x="14" y="19"/>
                      <a:pt x="14" y="19"/>
                      <a:pt x="14" y="19"/>
                    </a:cubicBezTo>
                    <a:cubicBezTo>
                      <a:pt x="14" y="19"/>
                      <a:pt x="13" y="18"/>
                      <a:pt x="13" y="18"/>
                    </a:cubicBezTo>
                    <a:cubicBezTo>
                      <a:pt x="13" y="18"/>
                      <a:pt x="12" y="17"/>
                      <a:pt x="12" y="17"/>
                    </a:cubicBezTo>
                    <a:cubicBezTo>
                      <a:pt x="12" y="17"/>
                      <a:pt x="12" y="17"/>
                      <a:pt x="12" y="17"/>
                    </a:cubicBezTo>
                    <a:cubicBezTo>
                      <a:pt x="11" y="16"/>
                      <a:pt x="11" y="16"/>
                      <a:pt x="11" y="16"/>
                    </a:cubicBezTo>
                    <a:cubicBezTo>
                      <a:pt x="11" y="16"/>
                      <a:pt x="10" y="17"/>
                      <a:pt x="10" y="16"/>
                    </a:cubicBezTo>
                    <a:cubicBezTo>
                      <a:pt x="10" y="15"/>
                      <a:pt x="10" y="15"/>
                      <a:pt x="10" y="15"/>
                    </a:cubicBezTo>
                    <a:cubicBezTo>
                      <a:pt x="11" y="15"/>
                      <a:pt x="11" y="15"/>
                      <a:pt x="11" y="15"/>
                    </a:cubicBezTo>
                    <a:cubicBezTo>
                      <a:pt x="11" y="15"/>
                      <a:pt x="12" y="15"/>
                      <a:pt x="12" y="15"/>
                    </a:cubicBezTo>
                    <a:cubicBezTo>
                      <a:pt x="12" y="15"/>
                      <a:pt x="12" y="15"/>
                      <a:pt x="13" y="15"/>
                    </a:cubicBezTo>
                    <a:cubicBezTo>
                      <a:pt x="13" y="15"/>
                      <a:pt x="13" y="15"/>
                      <a:pt x="13" y="15"/>
                    </a:cubicBezTo>
                    <a:cubicBezTo>
                      <a:pt x="13" y="15"/>
                      <a:pt x="13" y="15"/>
                      <a:pt x="13" y="14"/>
                    </a:cubicBezTo>
                    <a:cubicBezTo>
                      <a:pt x="13" y="14"/>
                      <a:pt x="13" y="14"/>
                      <a:pt x="14" y="14"/>
                    </a:cubicBezTo>
                    <a:cubicBezTo>
                      <a:pt x="14" y="14"/>
                      <a:pt x="14" y="14"/>
                      <a:pt x="14" y="14"/>
                    </a:cubicBezTo>
                    <a:cubicBezTo>
                      <a:pt x="14" y="14"/>
                      <a:pt x="14" y="14"/>
                      <a:pt x="15" y="14"/>
                    </a:cubicBezTo>
                    <a:cubicBezTo>
                      <a:pt x="15" y="14"/>
                      <a:pt x="15" y="14"/>
                      <a:pt x="15" y="14"/>
                    </a:cubicBezTo>
                    <a:cubicBezTo>
                      <a:pt x="15" y="14"/>
                      <a:pt x="15" y="14"/>
                      <a:pt x="15" y="14"/>
                    </a:cubicBezTo>
                    <a:cubicBezTo>
                      <a:pt x="15" y="14"/>
                      <a:pt x="15" y="13"/>
                      <a:pt x="16" y="13"/>
                    </a:cubicBezTo>
                    <a:cubicBezTo>
                      <a:pt x="16" y="13"/>
                      <a:pt x="16" y="13"/>
                      <a:pt x="16" y="13"/>
                    </a:cubicBezTo>
                    <a:cubicBezTo>
                      <a:pt x="16" y="13"/>
                      <a:pt x="16" y="13"/>
                      <a:pt x="16" y="13"/>
                    </a:cubicBezTo>
                    <a:cubicBezTo>
                      <a:pt x="16" y="13"/>
                      <a:pt x="16" y="13"/>
                      <a:pt x="16" y="13"/>
                    </a:cubicBezTo>
                    <a:cubicBezTo>
                      <a:pt x="16" y="13"/>
                      <a:pt x="16" y="13"/>
                      <a:pt x="16" y="13"/>
                    </a:cubicBezTo>
                    <a:cubicBezTo>
                      <a:pt x="16" y="12"/>
                      <a:pt x="16" y="12"/>
                      <a:pt x="16" y="12"/>
                    </a:cubicBezTo>
                    <a:cubicBezTo>
                      <a:pt x="16" y="12"/>
                      <a:pt x="16" y="12"/>
                      <a:pt x="16" y="12"/>
                    </a:cubicBezTo>
                    <a:cubicBezTo>
                      <a:pt x="17" y="12"/>
                      <a:pt x="17" y="12"/>
                      <a:pt x="17" y="12"/>
                    </a:cubicBezTo>
                    <a:cubicBezTo>
                      <a:pt x="17" y="12"/>
                      <a:pt x="17" y="11"/>
                      <a:pt x="17" y="11"/>
                    </a:cubicBezTo>
                    <a:cubicBezTo>
                      <a:pt x="18" y="11"/>
                      <a:pt x="18" y="11"/>
                      <a:pt x="18" y="11"/>
                    </a:cubicBezTo>
                    <a:cubicBezTo>
                      <a:pt x="18" y="11"/>
                      <a:pt x="18" y="11"/>
                      <a:pt x="18" y="11"/>
                    </a:cubicBezTo>
                    <a:cubicBezTo>
                      <a:pt x="18" y="12"/>
                      <a:pt x="18" y="12"/>
                      <a:pt x="19" y="12"/>
                    </a:cubicBezTo>
                    <a:cubicBezTo>
                      <a:pt x="19" y="12"/>
                      <a:pt x="19" y="12"/>
                      <a:pt x="19" y="12"/>
                    </a:cubicBezTo>
                    <a:cubicBezTo>
                      <a:pt x="19" y="11"/>
                      <a:pt x="19" y="11"/>
                      <a:pt x="19" y="11"/>
                    </a:cubicBezTo>
                    <a:cubicBezTo>
                      <a:pt x="19" y="11"/>
                      <a:pt x="19" y="10"/>
                      <a:pt x="19" y="10"/>
                    </a:cubicBezTo>
                    <a:cubicBezTo>
                      <a:pt x="19" y="10"/>
                      <a:pt x="18" y="10"/>
                      <a:pt x="18" y="10"/>
                    </a:cubicBezTo>
                    <a:cubicBezTo>
                      <a:pt x="18" y="10"/>
                      <a:pt x="18" y="10"/>
                      <a:pt x="18" y="10"/>
                    </a:cubicBezTo>
                    <a:cubicBezTo>
                      <a:pt x="18" y="10"/>
                      <a:pt x="18" y="10"/>
                      <a:pt x="18" y="10"/>
                    </a:cubicBezTo>
                    <a:cubicBezTo>
                      <a:pt x="17" y="10"/>
                      <a:pt x="17" y="11"/>
                      <a:pt x="17" y="11"/>
                    </a:cubicBezTo>
                    <a:cubicBezTo>
                      <a:pt x="16" y="11"/>
                      <a:pt x="16" y="11"/>
                      <a:pt x="16" y="11"/>
                    </a:cubicBezTo>
                    <a:cubicBezTo>
                      <a:pt x="16" y="11"/>
                      <a:pt x="15" y="11"/>
                      <a:pt x="15" y="11"/>
                    </a:cubicBezTo>
                    <a:cubicBezTo>
                      <a:pt x="15" y="11"/>
                      <a:pt x="15" y="10"/>
                      <a:pt x="14" y="11"/>
                    </a:cubicBezTo>
                    <a:cubicBezTo>
                      <a:pt x="14" y="11"/>
                      <a:pt x="14" y="11"/>
                      <a:pt x="14" y="11"/>
                    </a:cubicBezTo>
                    <a:cubicBezTo>
                      <a:pt x="14" y="11"/>
                      <a:pt x="14" y="11"/>
                      <a:pt x="13" y="11"/>
                    </a:cubicBezTo>
                    <a:cubicBezTo>
                      <a:pt x="13" y="11"/>
                      <a:pt x="13" y="12"/>
                      <a:pt x="13" y="12"/>
                    </a:cubicBezTo>
                    <a:cubicBezTo>
                      <a:pt x="12" y="12"/>
                      <a:pt x="12" y="12"/>
                      <a:pt x="12" y="12"/>
                    </a:cubicBezTo>
                    <a:cubicBezTo>
                      <a:pt x="12" y="11"/>
                      <a:pt x="12" y="11"/>
                      <a:pt x="12" y="11"/>
                    </a:cubicBezTo>
                    <a:cubicBezTo>
                      <a:pt x="11" y="12"/>
                      <a:pt x="11" y="12"/>
                      <a:pt x="11" y="12"/>
                    </a:cubicBezTo>
                    <a:cubicBezTo>
                      <a:pt x="11" y="12"/>
                      <a:pt x="11" y="12"/>
                      <a:pt x="10" y="12"/>
                    </a:cubicBezTo>
                    <a:cubicBezTo>
                      <a:pt x="10" y="12"/>
                      <a:pt x="10" y="12"/>
                      <a:pt x="10" y="12"/>
                    </a:cubicBezTo>
                    <a:cubicBezTo>
                      <a:pt x="10" y="12"/>
                      <a:pt x="10" y="13"/>
                      <a:pt x="10" y="13"/>
                    </a:cubicBezTo>
                    <a:cubicBezTo>
                      <a:pt x="10" y="13"/>
                      <a:pt x="9" y="13"/>
                      <a:pt x="9" y="13"/>
                    </a:cubicBezTo>
                    <a:cubicBezTo>
                      <a:pt x="9" y="14"/>
                      <a:pt x="9" y="14"/>
                      <a:pt x="9" y="14"/>
                    </a:cubicBezTo>
                    <a:cubicBezTo>
                      <a:pt x="9" y="14"/>
                      <a:pt x="8" y="14"/>
                      <a:pt x="8" y="14"/>
                    </a:cubicBezTo>
                    <a:cubicBezTo>
                      <a:pt x="8" y="14"/>
                      <a:pt x="8" y="14"/>
                      <a:pt x="7" y="14"/>
                    </a:cubicBezTo>
                    <a:cubicBezTo>
                      <a:pt x="7" y="13"/>
                      <a:pt x="7" y="13"/>
                      <a:pt x="7" y="13"/>
                    </a:cubicBezTo>
                    <a:cubicBezTo>
                      <a:pt x="7" y="13"/>
                      <a:pt x="7" y="13"/>
                      <a:pt x="7" y="13"/>
                    </a:cubicBezTo>
                    <a:cubicBezTo>
                      <a:pt x="7" y="13"/>
                      <a:pt x="7" y="12"/>
                      <a:pt x="7" y="12"/>
                    </a:cubicBezTo>
                    <a:cubicBezTo>
                      <a:pt x="7" y="12"/>
                      <a:pt x="7" y="12"/>
                      <a:pt x="7" y="12"/>
                    </a:cubicBezTo>
                    <a:cubicBezTo>
                      <a:pt x="7" y="12"/>
                      <a:pt x="7" y="12"/>
                      <a:pt x="7" y="12"/>
                    </a:cubicBezTo>
                    <a:cubicBezTo>
                      <a:pt x="7" y="12"/>
                      <a:pt x="6" y="12"/>
                      <a:pt x="6" y="11"/>
                    </a:cubicBezTo>
                    <a:cubicBezTo>
                      <a:pt x="5" y="11"/>
                      <a:pt x="5" y="11"/>
                      <a:pt x="5" y="11"/>
                    </a:cubicBezTo>
                    <a:cubicBezTo>
                      <a:pt x="5" y="10"/>
                      <a:pt x="5" y="10"/>
                      <a:pt x="5" y="10"/>
                    </a:cubicBezTo>
                    <a:cubicBezTo>
                      <a:pt x="5" y="9"/>
                      <a:pt x="5" y="9"/>
                      <a:pt x="5" y="9"/>
                    </a:cubicBezTo>
                    <a:cubicBezTo>
                      <a:pt x="5" y="8"/>
                      <a:pt x="5" y="8"/>
                      <a:pt x="5" y="8"/>
                    </a:cubicBezTo>
                    <a:cubicBezTo>
                      <a:pt x="5" y="7"/>
                      <a:pt x="5" y="7"/>
                      <a:pt x="5" y="7"/>
                    </a:cubicBezTo>
                    <a:cubicBezTo>
                      <a:pt x="6" y="6"/>
                      <a:pt x="6" y="6"/>
                      <a:pt x="6" y="6"/>
                    </a:cubicBezTo>
                    <a:cubicBezTo>
                      <a:pt x="7" y="5"/>
                      <a:pt x="7" y="5"/>
                      <a:pt x="7" y="5"/>
                    </a:cubicBezTo>
                    <a:cubicBezTo>
                      <a:pt x="8" y="5"/>
                      <a:pt x="8" y="5"/>
                      <a:pt x="8" y="5"/>
                    </a:cubicBezTo>
                    <a:cubicBezTo>
                      <a:pt x="9" y="5"/>
                      <a:pt x="9" y="5"/>
                      <a:pt x="9" y="5"/>
                    </a:cubicBezTo>
                    <a:cubicBezTo>
                      <a:pt x="9" y="5"/>
                      <a:pt x="9" y="5"/>
                      <a:pt x="9" y="5"/>
                    </a:cubicBezTo>
                    <a:cubicBezTo>
                      <a:pt x="11" y="5"/>
                      <a:pt x="11" y="5"/>
                      <a:pt x="11" y="5"/>
                    </a:cubicBezTo>
                    <a:cubicBezTo>
                      <a:pt x="12" y="5"/>
                      <a:pt x="12" y="5"/>
                      <a:pt x="12" y="5"/>
                    </a:cubicBezTo>
                    <a:cubicBezTo>
                      <a:pt x="12" y="5"/>
                      <a:pt x="12" y="5"/>
                      <a:pt x="12" y="5"/>
                    </a:cubicBezTo>
                    <a:cubicBezTo>
                      <a:pt x="12" y="5"/>
                      <a:pt x="12" y="5"/>
                      <a:pt x="12" y="5"/>
                    </a:cubicBezTo>
                    <a:cubicBezTo>
                      <a:pt x="13" y="5"/>
                      <a:pt x="14" y="5"/>
                      <a:pt x="14" y="5"/>
                    </a:cubicBezTo>
                    <a:cubicBezTo>
                      <a:pt x="16" y="5"/>
                      <a:pt x="16" y="5"/>
                      <a:pt x="16" y="5"/>
                    </a:cubicBezTo>
                    <a:cubicBezTo>
                      <a:pt x="17" y="5"/>
                      <a:pt x="17" y="5"/>
                      <a:pt x="17" y="5"/>
                    </a:cubicBezTo>
                    <a:cubicBezTo>
                      <a:pt x="17" y="6"/>
                      <a:pt x="17" y="6"/>
                      <a:pt x="17" y="6"/>
                    </a:cubicBezTo>
                    <a:cubicBezTo>
                      <a:pt x="18" y="6"/>
                      <a:pt x="18" y="6"/>
                      <a:pt x="18" y="6"/>
                    </a:cubicBezTo>
                    <a:cubicBezTo>
                      <a:pt x="21" y="6"/>
                      <a:pt x="21" y="6"/>
                      <a:pt x="21" y="6"/>
                    </a:cubicBezTo>
                    <a:cubicBezTo>
                      <a:pt x="22" y="6"/>
                      <a:pt x="22" y="6"/>
                      <a:pt x="22" y="6"/>
                    </a:cubicBezTo>
                    <a:cubicBezTo>
                      <a:pt x="23" y="6"/>
                      <a:pt x="23" y="6"/>
                      <a:pt x="23" y="6"/>
                    </a:cubicBezTo>
                    <a:cubicBezTo>
                      <a:pt x="24" y="5"/>
                      <a:pt x="24" y="5"/>
                      <a:pt x="24" y="5"/>
                    </a:cubicBezTo>
                    <a:cubicBezTo>
                      <a:pt x="25" y="4"/>
                      <a:pt x="25" y="4"/>
                      <a:pt x="25" y="4"/>
                    </a:cubicBezTo>
                    <a:cubicBezTo>
                      <a:pt x="26" y="4"/>
                      <a:pt x="26" y="4"/>
                      <a:pt x="26" y="4"/>
                    </a:cubicBezTo>
                    <a:cubicBezTo>
                      <a:pt x="26" y="3"/>
                      <a:pt x="26" y="3"/>
                      <a:pt x="26" y="3"/>
                    </a:cubicBezTo>
                    <a:cubicBezTo>
                      <a:pt x="26" y="1"/>
                      <a:pt x="26" y="1"/>
                      <a:pt x="26" y="1"/>
                    </a:cubicBezTo>
                    <a:cubicBezTo>
                      <a:pt x="27" y="1"/>
                      <a:pt x="27" y="1"/>
                      <a:pt x="27" y="1"/>
                    </a:cubicBezTo>
                    <a:cubicBezTo>
                      <a:pt x="26" y="0"/>
                      <a:pt x="26" y="0"/>
                      <a:pt x="26" y="0"/>
                    </a:cubicBezTo>
                    <a:cubicBezTo>
                      <a:pt x="25" y="1"/>
                      <a:pt x="25" y="1"/>
                      <a:pt x="25" y="1"/>
                    </a:cubicBezTo>
                    <a:cubicBezTo>
                      <a:pt x="25" y="1"/>
                      <a:pt x="25" y="1"/>
                      <a:pt x="25" y="1"/>
                    </a:cubicBezTo>
                    <a:cubicBezTo>
                      <a:pt x="25" y="1"/>
                      <a:pt x="25" y="1"/>
                      <a:pt x="25" y="1"/>
                    </a:cubicBezTo>
                    <a:cubicBezTo>
                      <a:pt x="24" y="1"/>
                      <a:pt x="24" y="2"/>
                      <a:pt x="24" y="2"/>
                    </a:cubicBezTo>
                    <a:cubicBezTo>
                      <a:pt x="24" y="2"/>
                      <a:pt x="24" y="2"/>
                      <a:pt x="24" y="2"/>
                    </a:cubicBezTo>
                    <a:cubicBezTo>
                      <a:pt x="24" y="2"/>
                      <a:pt x="24" y="2"/>
                      <a:pt x="24" y="2"/>
                    </a:cubicBezTo>
                    <a:cubicBezTo>
                      <a:pt x="24" y="3"/>
                      <a:pt x="23" y="3"/>
                      <a:pt x="23" y="3"/>
                    </a:cubicBezTo>
                    <a:cubicBezTo>
                      <a:pt x="23" y="3"/>
                      <a:pt x="22" y="3"/>
                      <a:pt x="22" y="3"/>
                    </a:cubicBezTo>
                    <a:cubicBezTo>
                      <a:pt x="22" y="4"/>
                      <a:pt x="22" y="4"/>
                      <a:pt x="21" y="4"/>
                    </a:cubicBezTo>
                    <a:cubicBezTo>
                      <a:pt x="21" y="4"/>
                      <a:pt x="21" y="4"/>
                      <a:pt x="20" y="4"/>
                    </a:cubicBezTo>
                    <a:cubicBezTo>
                      <a:pt x="20" y="4"/>
                      <a:pt x="20" y="4"/>
                      <a:pt x="19" y="4"/>
                    </a:cubicBezTo>
                    <a:cubicBezTo>
                      <a:pt x="19" y="4"/>
                      <a:pt x="19" y="4"/>
                      <a:pt x="19" y="4"/>
                    </a:cubicBezTo>
                    <a:cubicBezTo>
                      <a:pt x="19" y="4"/>
                      <a:pt x="18" y="3"/>
                      <a:pt x="18" y="3"/>
                    </a:cubicBezTo>
                    <a:cubicBezTo>
                      <a:pt x="18" y="3"/>
                      <a:pt x="18" y="3"/>
                      <a:pt x="17" y="3"/>
                    </a:cubicBezTo>
                    <a:cubicBezTo>
                      <a:pt x="16" y="3"/>
                      <a:pt x="16" y="3"/>
                      <a:pt x="16" y="3"/>
                    </a:cubicBezTo>
                    <a:cubicBezTo>
                      <a:pt x="15" y="3"/>
                      <a:pt x="15" y="3"/>
                      <a:pt x="15" y="3"/>
                    </a:cubicBezTo>
                    <a:cubicBezTo>
                      <a:pt x="13" y="3"/>
                      <a:pt x="13" y="3"/>
                      <a:pt x="13" y="3"/>
                    </a:cubicBezTo>
                    <a:cubicBezTo>
                      <a:pt x="12" y="3"/>
                      <a:pt x="12" y="3"/>
                      <a:pt x="12" y="3"/>
                    </a:cubicBezTo>
                    <a:cubicBezTo>
                      <a:pt x="11" y="2"/>
                      <a:pt x="11" y="2"/>
                      <a:pt x="11" y="2"/>
                    </a:cubicBezTo>
                    <a:cubicBezTo>
                      <a:pt x="10" y="2"/>
                      <a:pt x="10" y="2"/>
                      <a:pt x="10" y="2"/>
                    </a:cubicBezTo>
                    <a:cubicBezTo>
                      <a:pt x="9" y="2"/>
                      <a:pt x="9" y="2"/>
                      <a:pt x="9" y="2"/>
                    </a:cubicBezTo>
                    <a:cubicBezTo>
                      <a:pt x="9" y="2"/>
                      <a:pt x="9" y="2"/>
                      <a:pt x="9" y="2"/>
                    </a:cubicBezTo>
                    <a:cubicBezTo>
                      <a:pt x="8" y="2"/>
                      <a:pt x="8" y="2"/>
                      <a:pt x="8" y="2"/>
                    </a:cubicBezTo>
                    <a:cubicBezTo>
                      <a:pt x="8" y="2"/>
                      <a:pt x="8" y="2"/>
                      <a:pt x="8" y="2"/>
                    </a:cubicBezTo>
                    <a:cubicBezTo>
                      <a:pt x="8" y="2"/>
                      <a:pt x="8" y="2"/>
                      <a:pt x="8" y="3"/>
                    </a:cubicBezTo>
                    <a:cubicBezTo>
                      <a:pt x="8" y="3"/>
                      <a:pt x="8" y="3"/>
                      <a:pt x="8" y="3"/>
                    </a:cubicBezTo>
                    <a:cubicBezTo>
                      <a:pt x="8" y="3"/>
                      <a:pt x="8" y="3"/>
                      <a:pt x="8" y="4"/>
                    </a:cubicBezTo>
                    <a:cubicBezTo>
                      <a:pt x="8" y="4"/>
                      <a:pt x="7" y="4"/>
                      <a:pt x="7" y="4"/>
                    </a:cubicBezTo>
                    <a:cubicBezTo>
                      <a:pt x="7" y="4"/>
                      <a:pt x="6" y="4"/>
                      <a:pt x="6" y="4"/>
                    </a:cubicBezTo>
                    <a:cubicBezTo>
                      <a:pt x="4" y="6"/>
                      <a:pt x="4" y="6"/>
                      <a:pt x="4" y="6"/>
                    </a:cubicBez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51" name="Freeform 264"/>
              <p:cNvSpPr>
                <a:spLocks/>
              </p:cNvSpPr>
              <p:nvPr/>
            </p:nvSpPr>
            <p:spPr bwMode="auto">
              <a:xfrm>
                <a:off x="1106" y="1612"/>
                <a:ext cx="1" cy="1"/>
              </a:xfrm>
              <a:custGeom>
                <a:avLst/>
                <a:gdLst>
                  <a:gd name="T0" fmla="*/ 0 w 2"/>
                  <a:gd name="T1" fmla="*/ 1 h 1"/>
                  <a:gd name="T2" fmla="*/ 0 w 2"/>
                  <a:gd name="T3" fmla="*/ 1 h 1"/>
                  <a:gd name="T4" fmla="*/ 1 w 2"/>
                  <a:gd name="T5" fmla="*/ 1 h 1"/>
                  <a:gd name="T6" fmla="*/ 1 w 2"/>
                  <a:gd name="T7" fmla="*/ 1 h 1"/>
                  <a:gd name="T8" fmla="*/ 2 w 2"/>
                  <a:gd name="T9" fmla="*/ 0 h 1"/>
                  <a:gd name="T10" fmla="*/ 2 w 2"/>
                  <a:gd name="T11" fmla="*/ 0 h 1"/>
                  <a:gd name="T12" fmla="*/ 1 w 2"/>
                  <a:gd name="T13" fmla="*/ 0 h 1"/>
                  <a:gd name="T14" fmla="*/ 1 w 2"/>
                  <a:gd name="T15" fmla="*/ 0 h 1"/>
                  <a:gd name="T16" fmla="*/ 1 w 2"/>
                  <a:gd name="T17" fmla="*/ 0 h 1"/>
                  <a:gd name="T18" fmla="*/ 0 w 2"/>
                  <a:gd name="T19" fmla="*/ 0 h 1"/>
                  <a:gd name="T20" fmla="*/ 0 w 2"/>
                  <a:gd name="T21" fmla="*/ 1 h 1"/>
                  <a:gd name="T22" fmla="*/ 0 w 2"/>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1"/>
                    </a:moveTo>
                    <a:cubicBezTo>
                      <a:pt x="0" y="1"/>
                      <a:pt x="0" y="1"/>
                      <a:pt x="0" y="1"/>
                    </a:cubicBezTo>
                    <a:cubicBezTo>
                      <a:pt x="0" y="1"/>
                      <a:pt x="1" y="1"/>
                      <a:pt x="1" y="1"/>
                    </a:cubicBezTo>
                    <a:cubicBezTo>
                      <a:pt x="1" y="1"/>
                      <a:pt x="1" y="1"/>
                      <a:pt x="1" y="1"/>
                    </a:cubicBezTo>
                    <a:cubicBezTo>
                      <a:pt x="1" y="0"/>
                      <a:pt x="1" y="0"/>
                      <a:pt x="2" y="0"/>
                    </a:cubicBezTo>
                    <a:cubicBezTo>
                      <a:pt x="2" y="0"/>
                      <a:pt x="2" y="0"/>
                      <a:pt x="2" y="0"/>
                    </a:cubicBezTo>
                    <a:cubicBezTo>
                      <a:pt x="1" y="0"/>
                      <a:pt x="1" y="0"/>
                      <a:pt x="1" y="0"/>
                    </a:cubicBezTo>
                    <a:cubicBezTo>
                      <a:pt x="1" y="0"/>
                      <a:pt x="1" y="0"/>
                      <a:pt x="1" y="0"/>
                    </a:cubicBezTo>
                    <a:cubicBezTo>
                      <a:pt x="1" y="0"/>
                      <a:pt x="1" y="0"/>
                      <a:pt x="1" y="0"/>
                    </a:cubicBezTo>
                    <a:cubicBezTo>
                      <a:pt x="1"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52" name="Freeform 265"/>
              <p:cNvSpPr>
                <a:spLocks/>
              </p:cNvSpPr>
              <p:nvPr/>
            </p:nvSpPr>
            <p:spPr bwMode="auto">
              <a:xfrm>
                <a:off x="1114" y="1564"/>
                <a:ext cx="0" cy="0"/>
              </a:xfrm>
              <a:custGeom>
                <a:avLst/>
                <a:gdLst>
                  <a:gd name="T0" fmla="*/ 1 h 1"/>
                  <a:gd name="T1" fmla="*/ 0 h 1"/>
                </a:gdLst>
                <a:ahLst/>
                <a:cxnLst>
                  <a:cxn ang="0">
                    <a:pos x="0" y="T0"/>
                  </a:cxn>
                  <a:cxn ang="0">
                    <a:pos x="0" y="T1"/>
                  </a:cxn>
                </a:cxnLst>
                <a:rect l="0" t="0" r="r" b="b"/>
                <a:pathLst>
                  <a:path h="1">
                    <a:moveTo>
                      <a:pt x="0" y="1"/>
                    </a:moveTo>
                    <a:cubicBezTo>
                      <a:pt x="0" y="1"/>
                      <a:pt x="0" y="0"/>
                      <a:pt x="0" y="0"/>
                    </a:cubicBezTo>
                  </a:path>
                </a:pathLst>
              </a:custGeom>
              <a:grpFill/>
              <a:ln w="0" cap="rnd">
                <a:solidFill>
                  <a:srgbClr val="00ADD9"/>
                </a:solidFill>
                <a:prstDash val="solid"/>
                <a:round/>
                <a:headEnd/>
                <a:tailEnd/>
              </a:ln>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53" name="Freeform 266"/>
              <p:cNvSpPr>
                <a:spLocks/>
              </p:cNvSpPr>
              <p:nvPr/>
            </p:nvSpPr>
            <p:spPr bwMode="auto">
              <a:xfrm>
                <a:off x="1103" y="1561"/>
                <a:ext cx="11" cy="10"/>
              </a:xfrm>
              <a:custGeom>
                <a:avLst/>
                <a:gdLst>
                  <a:gd name="T0" fmla="*/ 15 w 19"/>
                  <a:gd name="T1" fmla="*/ 0 h 18"/>
                  <a:gd name="T2" fmla="*/ 15 w 19"/>
                  <a:gd name="T3" fmla="*/ 1 h 18"/>
                  <a:gd name="T4" fmla="*/ 15 w 19"/>
                  <a:gd name="T5" fmla="*/ 3 h 18"/>
                  <a:gd name="T6" fmla="*/ 14 w 19"/>
                  <a:gd name="T7" fmla="*/ 4 h 18"/>
                  <a:gd name="T8" fmla="*/ 12 w 19"/>
                  <a:gd name="T9" fmla="*/ 4 h 18"/>
                  <a:gd name="T10" fmla="*/ 12 w 19"/>
                  <a:gd name="T11" fmla="*/ 5 h 18"/>
                  <a:gd name="T12" fmla="*/ 11 w 19"/>
                  <a:gd name="T13" fmla="*/ 5 h 18"/>
                  <a:gd name="T14" fmla="*/ 9 w 19"/>
                  <a:gd name="T15" fmla="*/ 7 h 18"/>
                  <a:gd name="T16" fmla="*/ 8 w 19"/>
                  <a:gd name="T17" fmla="*/ 6 h 18"/>
                  <a:gd name="T18" fmla="*/ 7 w 19"/>
                  <a:gd name="T19" fmla="*/ 5 h 18"/>
                  <a:gd name="T20" fmla="*/ 5 w 19"/>
                  <a:gd name="T21" fmla="*/ 5 h 18"/>
                  <a:gd name="T22" fmla="*/ 5 w 19"/>
                  <a:gd name="T23" fmla="*/ 6 h 18"/>
                  <a:gd name="T24" fmla="*/ 3 w 19"/>
                  <a:gd name="T25" fmla="*/ 7 h 18"/>
                  <a:gd name="T26" fmla="*/ 1 w 19"/>
                  <a:gd name="T27" fmla="*/ 7 h 18"/>
                  <a:gd name="T28" fmla="*/ 1 w 19"/>
                  <a:gd name="T29" fmla="*/ 9 h 18"/>
                  <a:gd name="T30" fmla="*/ 0 w 19"/>
                  <a:gd name="T31" fmla="*/ 10 h 18"/>
                  <a:gd name="T32" fmla="*/ 0 w 19"/>
                  <a:gd name="T33" fmla="*/ 11 h 18"/>
                  <a:gd name="T34" fmla="*/ 1 w 19"/>
                  <a:gd name="T35" fmla="*/ 11 h 18"/>
                  <a:gd name="T36" fmla="*/ 2 w 19"/>
                  <a:gd name="T37" fmla="*/ 10 h 18"/>
                  <a:gd name="T38" fmla="*/ 2 w 19"/>
                  <a:gd name="T39" fmla="*/ 8 h 18"/>
                  <a:gd name="T40" fmla="*/ 4 w 19"/>
                  <a:gd name="T41" fmla="*/ 9 h 18"/>
                  <a:gd name="T42" fmla="*/ 4 w 19"/>
                  <a:gd name="T43" fmla="*/ 9 h 18"/>
                  <a:gd name="T44" fmla="*/ 5 w 19"/>
                  <a:gd name="T45" fmla="*/ 9 h 18"/>
                  <a:gd name="T46" fmla="*/ 7 w 19"/>
                  <a:gd name="T47" fmla="*/ 10 h 18"/>
                  <a:gd name="T48" fmla="*/ 6 w 19"/>
                  <a:gd name="T49" fmla="*/ 8 h 18"/>
                  <a:gd name="T50" fmla="*/ 7 w 19"/>
                  <a:gd name="T51" fmla="*/ 8 h 18"/>
                  <a:gd name="T52" fmla="*/ 9 w 19"/>
                  <a:gd name="T53" fmla="*/ 9 h 18"/>
                  <a:gd name="T54" fmla="*/ 9 w 19"/>
                  <a:gd name="T55" fmla="*/ 10 h 18"/>
                  <a:gd name="T56" fmla="*/ 9 w 19"/>
                  <a:gd name="T57" fmla="*/ 11 h 18"/>
                  <a:gd name="T58" fmla="*/ 9 w 19"/>
                  <a:gd name="T59" fmla="*/ 12 h 18"/>
                  <a:gd name="T60" fmla="*/ 9 w 19"/>
                  <a:gd name="T61" fmla="*/ 14 h 18"/>
                  <a:gd name="T62" fmla="*/ 10 w 19"/>
                  <a:gd name="T63" fmla="*/ 15 h 18"/>
                  <a:gd name="T64" fmla="*/ 11 w 19"/>
                  <a:gd name="T65" fmla="*/ 16 h 18"/>
                  <a:gd name="T66" fmla="*/ 13 w 19"/>
                  <a:gd name="T67" fmla="*/ 16 h 18"/>
                  <a:gd name="T68" fmla="*/ 14 w 19"/>
                  <a:gd name="T69" fmla="*/ 16 h 18"/>
                  <a:gd name="T70" fmla="*/ 14 w 19"/>
                  <a:gd name="T71" fmla="*/ 17 h 18"/>
                  <a:gd name="T72" fmla="*/ 15 w 19"/>
                  <a:gd name="T73" fmla="*/ 17 h 18"/>
                  <a:gd name="T74" fmla="*/ 16 w 19"/>
                  <a:gd name="T75" fmla="*/ 16 h 18"/>
                  <a:gd name="T76" fmla="*/ 15 w 19"/>
                  <a:gd name="T77" fmla="*/ 14 h 18"/>
                  <a:gd name="T78" fmla="*/ 15 w 19"/>
                  <a:gd name="T79" fmla="*/ 13 h 18"/>
                  <a:gd name="T80" fmla="*/ 15 w 19"/>
                  <a:gd name="T81" fmla="*/ 12 h 18"/>
                  <a:gd name="T82" fmla="*/ 16 w 19"/>
                  <a:gd name="T83" fmla="*/ 10 h 18"/>
                  <a:gd name="T84" fmla="*/ 17 w 19"/>
                  <a:gd name="T85" fmla="*/ 11 h 18"/>
                  <a:gd name="T86" fmla="*/ 17 w 19"/>
                  <a:gd name="T87" fmla="*/ 13 h 18"/>
                  <a:gd name="T88" fmla="*/ 18 w 19"/>
                  <a:gd name="T89" fmla="*/ 14 h 18"/>
                  <a:gd name="T90" fmla="*/ 18 w 19"/>
                  <a:gd name="T91" fmla="*/ 14 h 18"/>
                  <a:gd name="T92" fmla="*/ 19 w 19"/>
                  <a:gd name="T93" fmla="*/ 12 h 18"/>
                  <a:gd name="T94" fmla="*/ 19 w 19"/>
                  <a:gd name="T95" fmla="*/ 10 h 18"/>
                  <a:gd name="T96" fmla="*/ 19 w 19"/>
                  <a:gd name="T97" fmla="*/ 8 h 18"/>
                  <a:gd name="T98" fmla="*/ 19 w 19"/>
                  <a:gd name="T99" fmla="*/ 6 h 18"/>
                  <a:gd name="T100" fmla="*/ 18 w 19"/>
                  <a:gd name="T101" fmla="*/ 4 h 18"/>
                  <a:gd name="T102" fmla="*/ 18 w 19"/>
                  <a:gd name="T103" fmla="*/ 2 h 18"/>
                  <a:gd name="T104" fmla="*/ 16 w 19"/>
                  <a:gd name="T10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 h="18">
                    <a:moveTo>
                      <a:pt x="16" y="0"/>
                    </a:moveTo>
                    <a:cubicBezTo>
                      <a:pt x="16" y="0"/>
                      <a:pt x="16" y="0"/>
                      <a:pt x="15" y="0"/>
                    </a:cubicBezTo>
                    <a:cubicBezTo>
                      <a:pt x="15" y="0"/>
                      <a:pt x="15" y="0"/>
                      <a:pt x="15" y="0"/>
                    </a:cubicBezTo>
                    <a:cubicBezTo>
                      <a:pt x="15" y="0"/>
                      <a:pt x="15" y="1"/>
                      <a:pt x="15" y="1"/>
                    </a:cubicBezTo>
                    <a:cubicBezTo>
                      <a:pt x="15" y="2"/>
                      <a:pt x="15" y="2"/>
                      <a:pt x="15" y="3"/>
                    </a:cubicBezTo>
                    <a:cubicBezTo>
                      <a:pt x="15" y="3"/>
                      <a:pt x="15" y="3"/>
                      <a:pt x="15" y="3"/>
                    </a:cubicBezTo>
                    <a:cubicBezTo>
                      <a:pt x="14" y="3"/>
                      <a:pt x="14" y="3"/>
                      <a:pt x="14" y="3"/>
                    </a:cubicBezTo>
                    <a:cubicBezTo>
                      <a:pt x="14" y="4"/>
                      <a:pt x="14" y="4"/>
                      <a:pt x="14" y="4"/>
                    </a:cubicBezTo>
                    <a:cubicBezTo>
                      <a:pt x="13" y="4"/>
                      <a:pt x="13" y="4"/>
                      <a:pt x="13" y="4"/>
                    </a:cubicBezTo>
                    <a:cubicBezTo>
                      <a:pt x="13" y="4"/>
                      <a:pt x="13" y="4"/>
                      <a:pt x="12" y="4"/>
                    </a:cubicBezTo>
                    <a:cubicBezTo>
                      <a:pt x="12" y="4"/>
                      <a:pt x="12" y="4"/>
                      <a:pt x="12" y="4"/>
                    </a:cubicBezTo>
                    <a:cubicBezTo>
                      <a:pt x="12" y="5"/>
                      <a:pt x="12" y="5"/>
                      <a:pt x="12" y="5"/>
                    </a:cubicBezTo>
                    <a:cubicBezTo>
                      <a:pt x="12" y="5"/>
                      <a:pt x="12" y="5"/>
                      <a:pt x="11" y="5"/>
                    </a:cubicBezTo>
                    <a:cubicBezTo>
                      <a:pt x="11" y="5"/>
                      <a:pt x="11" y="5"/>
                      <a:pt x="11" y="5"/>
                    </a:cubicBezTo>
                    <a:cubicBezTo>
                      <a:pt x="10" y="6"/>
                      <a:pt x="10" y="6"/>
                      <a:pt x="10" y="6"/>
                    </a:cubicBezTo>
                    <a:cubicBezTo>
                      <a:pt x="10" y="6"/>
                      <a:pt x="10" y="6"/>
                      <a:pt x="9" y="7"/>
                    </a:cubicBezTo>
                    <a:cubicBezTo>
                      <a:pt x="9" y="7"/>
                      <a:pt x="8" y="7"/>
                      <a:pt x="8" y="7"/>
                    </a:cubicBezTo>
                    <a:cubicBezTo>
                      <a:pt x="8" y="6"/>
                      <a:pt x="8" y="6"/>
                      <a:pt x="8" y="6"/>
                    </a:cubicBezTo>
                    <a:cubicBezTo>
                      <a:pt x="8" y="5"/>
                      <a:pt x="8" y="5"/>
                      <a:pt x="8" y="5"/>
                    </a:cubicBezTo>
                    <a:cubicBezTo>
                      <a:pt x="7" y="5"/>
                      <a:pt x="7" y="5"/>
                      <a:pt x="7" y="5"/>
                    </a:cubicBezTo>
                    <a:cubicBezTo>
                      <a:pt x="6" y="5"/>
                      <a:pt x="6" y="5"/>
                      <a:pt x="6" y="5"/>
                    </a:cubicBezTo>
                    <a:cubicBezTo>
                      <a:pt x="5" y="5"/>
                      <a:pt x="5" y="5"/>
                      <a:pt x="5" y="5"/>
                    </a:cubicBezTo>
                    <a:cubicBezTo>
                      <a:pt x="5" y="5"/>
                      <a:pt x="5" y="5"/>
                      <a:pt x="5" y="6"/>
                    </a:cubicBezTo>
                    <a:cubicBezTo>
                      <a:pt x="4" y="6"/>
                      <a:pt x="5" y="6"/>
                      <a:pt x="5" y="6"/>
                    </a:cubicBezTo>
                    <a:cubicBezTo>
                      <a:pt x="4" y="7"/>
                      <a:pt x="4" y="7"/>
                      <a:pt x="4" y="7"/>
                    </a:cubicBezTo>
                    <a:cubicBezTo>
                      <a:pt x="3" y="7"/>
                      <a:pt x="3" y="7"/>
                      <a:pt x="3" y="7"/>
                    </a:cubicBezTo>
                    <a:cubicBezTo>
                      <a:pt x="3" y="7"/>
                      <a:pt x="2" y="7"/>
                      <a:pt x="2" y="7"/>
                    </a:cubicBezTo>
                    <a:cubicBezTo>
                      <a:pt x="2" y="7"/>
                      <a:pt x="2" y="7"/>
                      <a:pt x="1" y="7"/>
                    </a:cubicBezTo>
                    <a:cubicBezTo>
                      <a:pt x="1" y="8"/>
                      <a:pt x="1" y="8"/>
                      <a:pt x="1" y="8"/>
                    </a:cubicBezTo>
                    <a:cubicBezTo>
                      <a:pt x="1" y="8"/>
                      <a:pt x="1" y="9"/>
                      <a:pt x="1" y="9"/>
                    </a:cubicBezTo>
                    <a:cubicBezTo>
                      <a:pt x="1" y="9"/>
                      <a:pt x="1" y="9"/>
                      <a:pt x="1" y="9"/>
                    </a:cubicBezTo>
                    <a:cubicBezTo>
                      <a:pt x="0" y="10"/>
                      <a:pt x="0" y="10"/>
                      <a:pt x="0" y="10"/>
                    </a:cubicBezTo>
                    <a:cubicBezTo>
                      <a:pt x="0" y="10"/>
                      <a:pt x="0" y="10"/>
                      <a:pt x="0" y="10"/>
                    </a:cubicBezTo>
                    <a:cubicBezTo>
                      <a:pt x="0" y="11"/>
                      <a:pt x="0" y="11"/>
                      <a:pt x="0" y="11"/>
                    </a:cubicBezTo>
                    <a:cubicBezTo>
                      <a:pt x="1" y="12"/>
                      <a:pt x="1" y="12"/>
                      <a:pt x="1" y="12"/>
                    </a:cubicBezTo>
                    <a:cubicBezTo>
                      <a:pt x="1" y="11"/>
                      <a:pt x="1" y="11"/>
                      <a:pt x="1" y="11"/>
                    </a:cubicBezTo>
                    <a:cubicBezTo>
                      <a:pt x="1" y="10"/>
                      <a:pt x="1" y="10"/>
                      <a:pt x="1" y="10"/>
                    </a:cubicBezTo>
                    <a:cubicBezTo>
                      <a:pt x="2" y="10"/>
                      <a:pt x="2" y="10"/>
                      <a:pt x="2" y="10"/>
                    </a:cubicBezTo>
                    <a:cubicBezTo>
                      <a:pt x="2" y="9"/>
                      <a:pt x="2" y="9"/>
                      <a:pt x="2" y="9"/>
                    </a:cubicBezTo>
                    <a:cubicBezTo>
                      <a:pt x="2" y="9"/>
                      <a:pt x="2" y="9"/>
                      <a:pt x="2" y="8"/>
                    </a:cubicBezTo>
                    <a:cubicBezTo>
                      <a:pt x="3" y="7"/>
                      <a:pt x="3" y="8"/>
                      <a:pt x="3" y="8"/>
                    </a:cubicBezTo>
                    <a:cubicBezTo>
                      <a:pt x="4" y="9"/>
                      <a:pt x="4" y="9"/>
                      <a:pt x="4" y="9"/>
                    </a:cubicBezTo>
                    <a:cubicBezTo>
                      <a:pt x="4" y="9"/>
                      <a:pt x="4" y="9"/>
                      <a:pt x="4" y="9"/>
                    </a:cubicBezTo>
                    <a:cubicBezTo>
                      <a:pt x="4" y="10"/>
                      <a:pt x="4" y="9"/>
                      <a:pt x="4" y="9"/>
                    </a:cubicBezTo>
                    <a:cubicBezTo>
                      <a:pt x="5" y="9"/>
                      <a:pt x="5" y="9"/>
                      <a:pt x="5" y="9"/>
                    </a:cubicBezTo>
                    <a:cubicBezTo>
                      <a:pt x="5" y="9"/>
                      <a:pt x="5" y="9"/>
                      <a:pt x="5" y="9"/>
                    </a:cubicBezTo>
                    <a:cubicBezTo>
                      <a:pt x="5" y="9"/>
                      <a:pt x="6" y="9"/>
                      <a:pt x="6" y="10"/>
                    </a:cubicBezTo>
                    <a:cubicBezTo>
                      <a:pt x="6" y="10"/>
                      <a:pt x="6" y="10"/>
                      <a:pt x="7" y="10"/>
                    </a:cubicBezTo>
                    <a:cubicBezTo>
                      <a:pt x="7" y="10"/>
                      <a:pt x="7" y="9"/>
                      <a:pt x="7" y="9"/>
                    </a:cubicBezTo>
                    <a:cubicBezTo>
                      <a:pt x="6" y="8"/>
                      <a:pt x="6" y="8"/>
                      <a:pt x="6" y="8"/>
                    </a:cubicBezTo>
                    <a:cubicBezTo>
                      <a:pt x="7" y="8"/>
                      <a:pt x="7" y="8"/>
                      <a:pt x="7" y="8"/>
                    </a:cubicBezTo>
                    <a:cubicBezTo>
                      <a:pt x="7" y="8"/>
                      <a:pt x="7" y="8"/>
                      <a:pt x="7" y="8"/>
                    </a:cubicBezTo>
                    <a:cubicBezTo>
                      <a:pt x="8" y="9"/>
                      <a:pt x="8" y="9"/>
                      <a:pt x="8" y="9"/>
                    </a:cubicBezTo>
                    <a:cubicBezTo>
                      <a:pt x="9" y="9"/>
                      <a:pt x="9" y="9"/>
                      <a:pt x="9" y="9"/>
                    </a:cubicBezTo>
                    <a:cubicBezTo>
                      <a:pt x="9" y="9"/>
                      <a:pt x="9" y="9"/>
                      <a:pt x="9" y="9"/>
                    </a:cubicBezTo>
                    <a:cubicBezTo>
                      <a:pt x="9" y="10"/>
                      <a:pt x="9" y="10"/>
                      <a:pt x="9" y="10"/>
                    </a:cubicBezTo>
                    <a:cubicBezTo>
                      <a:pt x="9" y="10"/>
                      <a:pt x="9" y="10"/>
                      <a:pt x="9" y="10"/>
                    </a:cubicBezTo>
                    <a:cubicBezTo>
                      <a:pt x="9" y="10"/>
                      <a:pt x="9" y="10"/>
                      <a:pt x="9" y="11"/>
                    </a:cubicBezTo>
                    <a:cubicBezTo>
                      <a:pt x="9" y="11"/>
                      <a:pt x="9" y="11"/>
                      <a:pt x="9" y="11"/>
                    </a:cubicBezTo>
                    <a:cubicBezTo>
                      <a:pt x="9" y="12"/>
                      <a:pt x="9" y="12"/>
                      <a:pt x="9" y="12"/>
                    </a:cubicBezTo>
                    <a:cubicBezTo>
                      <a:pt x="9" y="13"/>
                      <a:pt x="9" y="13"/>
                      <a:pt x="9" y="13"/>
                    </a:cubicBezTo>
                    <a:cubicBezTo>
                      <a:pt x="9" y="14"/>
                      <a:pt x="9" y="14"/>
                      <a:pt x="9" y="14"/>
                    </a:cubicBezTo>
                    <a:cubicBezTo>
                      <a:pt x="9" y="14"/>
                      <a:pt x="9" y="14"/>
                      <a:pt x="9" y="14"/>
                    </a:cubicBezTo>
                    <a:cubicBezTo>
                      <a:pt x="10" y="15"/>
                      <a:pt x="10" y="15"/>
                      <a:pt x="10" y="15"/>
                    </a:cubicBezTo>
                    <a:cubicBezTo>
                      <a:pt x="10" y="16"/>
                      <a:pt x="10" y="16"/>
                      <a:pt x="10" y="16"/>
                    </a:cubicBezTo>
                    <a:cubicBezTo>
                      <a:pt x="11" y="16"/>
                      <a:pt x="11" y="16"/>
                      <a:pt x="11" y="16"/>
                    </a:cubicBezTo>
                    <a:cubicBezTo>
                      <a:pt x="11" y="16"/>
                      <a:pt x="11" y="16"/>
                      <a:pt x="12" y="16"/>
                    </a:cubicBezTo>
                    <a:cubicBezTo>
                      <a:pt x="13" y="16"/>
                      <a:pt x="13" y="16"/>
                      <a:pt x="13" y="16"/>
                    </a:cubicBezTo>
                    <a:cubicBezTo>
                      <a:pt x="13" y="16"/>
                      <a:pt x="13" y="16"/>
                      <a:pt x="13" y="16"/>
                    </a:cubicBezTo>
                    <a:cubicBezTo>
                      <a:pt x="13" y="16"/>
                      <a:pt x="14" y="16"/>
                      <a:pt x="14" y="16"/>
                    </a:cubicBezTo>
                    <a:cubicBezTo>
                      <a:pt x="14" y="17"/>
                      <a:pt x="14" y="17"/>
                      <a:pt x="14" y="17"/>
                    </a:cubicBezTo>
                    <a:cubicBezTo>
                      <a:pt x="14" y="17"/>
                      <a:pt x="14" y="17"/>
                      <a:pt x="14" y="17"/>
                    </a:cubicBezTo>
                    <a:cubicBezTo>
                      <a:pt x="14" y="18"/>
                      <a:pt x="14" y="18"/>
                      <a:pt x="14" y="18"/>
                    </a:cubicBezTo>
                    <a:cubicBezTo>
                      <a:pt x="15" y="17"/>
                      <a:pt x="15" y="17"/>
                      <a:pt x="15" y="17"/>
                    </a:cubicBezTo>
                    <a:cubicBezTo>
                      <a:pt x="16" y="16"/>
                      <a:pt x="16" y="16"/>
                      <a:pt x="16" y="16"/>
                    </a:cubicBezTo>
                    <a:cubicBezTo>
                      <a:pt x="16" y="16"/>
                      <a:pt x="16" y="16"/>
                      <a:pt x="16" y="16"/>
                    </a:cubicBezTo>
                    <a:cubicBezTo>
                      <a:pt x="15" y="15"/>
                      <a:pt x="15" y="15"/>
                      <a:pt x="15" y="15"/>
                    </a:cubicBezTo>
                    <a:cubicBezTo>
                      <a:pt x="15" y="14"/>
                      <a:pt x="15" y="14"/>
                      <a:pt x="15" y="14"/>
                    </a:cubicBezTo>
                    <a:cubicBezTo>
                      <a:pt x="15" y="13"/>
                      <a:pt x="15" y="13"/>
                      <a:pt x="15" y="13"/>
                    </a:cubicBezTo>
                    <a:cubicBezTo>
                      <a:pt x="15" y="13"/>
                      <a:pt x="15" y="13"/>
                      <a:pt x="15" y="13"/>
                    </a:cubicBezTo>
                    <a:cubicBezTo>
                      <a:pt x="15" y="12"/>
                      <a:pt x="15" y="12"/>
                      <a:pt x="15" y="12"/>
                    </a:cubicBezTo>
                    <a:cubicBezTo>
                      <a:pt x="15" y="12"/>
                      <a:pt x="15" y="12"/>
                      <a:pt x="15" y="12"/>
                    </a:cubicBezTo>
                    <a:cubicBezTo>
                      <a:pt x="15" y="11"/>
                      <a:pt x="15" y="11"/>
                      <a:pt x="15" y="11"/>
                    </a:cubicBezTo>
                    <a:cubicBezTo>
                      <a:pt x="15" y="11"/>
                      <a:pt x="16" y="11"/>
                      <a:pt x="16" y="10"/>
                    </a:cubicBezTo>
                    <a:cubicBezTo>
                      <a:pt x="16" y="10"/>
                      <a:pt x="16" y="11"/>
                      <a:pt x="16" y="11"/>
                    </a:cubicBezTo>
                    <a:cubicBezTo>
                      <a:pt x="17" y="11"/>
                      <a:pt x="17" y="11"/>
                      <a:pt x="17" y="11"/>
                    </a:cubicBezTo>
                    <a:cubicBezTo>
                      <a:pt x="17" y="12"/>
                      <a:pt x="17" y="12"/>
                      <a:pt x="17" y="12"/>
                    </a:cubicBezTo>
                    <a:cubicBezTo>
                      <a:pt x="17" y="13"/>
                      <a:pt x="17" y="13"/>
                      <a:pt x="17" y="13"/>
                    </a:cubicBezTo>
                    <a:cubicBezTo>
                      <a:pt x="17" y="13"/>
                      <a:pt x="17" y="13"/>
                      <a:pt x="17" y="13"/>
                    </a:cubicBezTo>
                    <a:cubicBezTo>
                      <a:pt x="17" y="13"/>
                      <a:pt x="18" y="14"/>
                      <a:pt x="18" y="14"/>
                    </a:cubicBezTo>
                    <a:cubicBezTo>
                      <a:pt x="18" y="15"/>
                      <a:pt x="18" y="14"/>
                      <a:pt x="18" y="14"/>
                    </a:cubicBezTo>
                    <a:cubicBezTo>
                      <a:pt x="18" y="14"/>
                      <a:pt x="18" y="14"/>
                      <a:pt x="18" y="14"/>
                    </a:cubicBezTo>
                    <a:cubicBezTo>
                      <a:pt x="18" y="12"/>
                      <a:pt x="18" y="12"/>
                      <a:pt x="18" y="12"/>
                    </a:cubicBezTo>
                    <a:cubicBezTo>
                      <a:pt x="19" y="12"/>
                      <a:pt x="19" y="12"/>
                      <a:pt x="19" y="12"/>
                    </a:cubicBezTo>
                    <a:cubicBezTo>
                      <a:pt x="19" y="11"/>
                      <a:pt x="19" y="11"/>
                      <a:pt x="19" y="11"/>
                    </a:cubicBezTo>
                    <a:cubicBezTo>
                      <a:pt x="19" y="11"/>
                      <a:pt x="19" y="11"/>
                      <a:pt x="19" y="10"/>
                    </a:cubicBezTo>
                    <a:cubicBezTo>
                      <a:pt x="19" y="9"/>
                      <a:pt x="19" y="9"/>
                      <a:pt x="19" y="9"/>
                    </a:cubicBezTo>
                    <a:cubicBezTo>
                      <a:pt x="19" y="8"/>
                      <a:pt x="19" y="8"/>
                      <a:pt x="19" y="8"/>
                    </a:cubicBezTo>
                    <a:cubicBezTo>
                      <a:pt x="19" y="8"/>
                      <a:pt x="19" y="7"/>
                      <a:pt x="19" y="6"/>
                    </a:cubicBezTo>
                    <a:cubicBezTo>
                      <a:pt x="19" y="6"/>
                      <a:pt x="19" y="6"/>
                      <a:pt x="19" y="6"/>
                    </a:cubicBezTo>
                    <a:cubicBezTo>
                      <a:pt x="18" y="5"/>
                      <a:pt x="18" y="5"/>
                      <a:pt x="18" y="5"/>
                    </a:cubicBezTo>
                    <a:cubicBezTo>
                      <a:pt x="18" y="4"/>
                      <a:pt x="18" y="4"/>
                      <a:pt x="18" y="4"/>
                    </a:cubicBezTo>
                    <a:cubicBezTo>
                      <a:pt x="19" y="3"/>
                      <a:pt x="19" y="3"/>
                      <a:pt x="19" y="3"/>
                    </a:cubicBezTo>
                    <a:cubicBezTo>
                      <a:pt x="18" y="2"/>
                      <a:pt x="18" y="2"/>
                      <a:pt x="18" y="2"/>
                    </a:cubicBezTo>
                    <a:cubicBezTo>
                      <a:pt x="17" y="1"/>
                      <a:pt x="17" y="1"/>
                      <a:pt x="17" y="1"/>
                    </a:cubicBez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54" name="Freeform 267"/>
              <p:cNvSpPr>
                <a:spLocks/>
              </p:cNvSpPr>
              <p:nvPr/>
            </p:nvSpPr>
            <p:spPr bwMode="auto">
              <a:xfrm>
                <a:off x="1100" y="1570"/>
                <a:ext cx="1" cy="1"/>
              </a:xfrm>
              <a:custGeom>
                <a:avLst/>
                <a:gdLst>
                  <a:gd name="T0" fmla="*/ 0 w 1"/>
                  <a:gd name="T1" fmla="*/ 0 h 1"/>
                  <a:gd name="T2" fmla="*/ 1 w 1"/>
                  <a:gd name="T3" fmla="*/ 1 h 1"/>
                  <a:gd name="T4" fmla="*/ 1 w 1"/>
                  <a:gd name="T5" fmla="*/ 1 h 1"/>
                  <a:gd name="T6" fmla="*/ 1 w 1"/>
                  <a:gd name="T7" fmla="*/ 0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1" y="1"/>
                    </a:lnTo>
                    <a:lnTo>
                      <a:pt x="1" y="1"/>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55" name="Freeform 268"/>
              <p:cNvSpPr>
                <a:spLocks/>
              </p:cNvSpPr>
              <p:nvPr/>
            </p:nvSpPr>
            <p:spPr bwMode="auto">
              <a:xfrm>
                <a:off x="1103" y="1568"/>
                <a:ext cx="1" cy="1"/>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0" y="1"/>
                      <a:pt x="0" y="1"/>
                    </a:cubicBezTo>
                    <a:cubicBezTo>
                      <a:pt x="0"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56" name="Freeform 269"/>
              <p:cNvSpPr>
                <a:spLocks/>
              </p:cNvSpPr>
              <p:nvPr/>
            </p:nvSpPr>
            <p:spPr bwMode="auto">
              <a:xfrm>
                <a:off x="1112" y="1559"/>
                <a:ext cx="1" cy="1"/>
              </a:xfrm>
              <a:custGeom>
                <a:avLst/>
                <a:gdLst>
                  <a:gd name="T0" fmla="*/ 0 w 1"/>
                  <a:gd name="T1" fmla="*/ 1 h 1"/>
                  <a:gd name="T2" fmla="*/ 0 w 1"/>
                  <a:gd name="T3" fmla="*/ 1 h 1"/>
                  <a:gd name="T4" fmla="*/ 1 w 1"/>
                  <a:gd name="T5" fmla="*/ 1 h 1"/>
                  <a:gd name="T6" fmla="*/ 1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1"/>
                    </a:lnTo>
                    <a:lnTo>
                      <a:pt x="1" y="1"/>
                    </a:lnTo>
                    <a:lnTo>
                      <a:pt x="1"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57" name="Freeform 270"/>
              <p:cNvSpPr>
                <a:spLocks/>
              </p:cNvSpPr>
              <p:nvPr/>
            </p:nvSpPr>
            <p:spPr bwMode="auto">
              <a:xfrm>
                <a:off x="1113" y="1560"/>
                <a:ext cx="1" cy="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58" name="Freeform 271"/>
              <p:cNvSpPr>
                <a:spLocks/>
              </p:cNvSpPr>
              <p:nvPr/>
            </p:nvSpPr>
            <p:spPr bwMode="auto">
              <a:xfrm>
                <a:off x="1108" y="1560"/>
                <a:ext cx="2" cy="1"/>
              </a:xfrm>
              <a:custGeom>
                <a:avLst/>
                <a:gdLst>
                  <a:gd name="T0" fmla="*/ 0 w 2"/>
                  <a:gd name="T1" fmla="*/ 1 h 1"/>
                  <a:gd name="T2" fmla="*/ 0 w 2"/>
                  <a:gd name="T3" fmla="*/ 1 h 1"/>
                  <a:gd name="T4" fmla="*/ 0 w 2"/>
                  <a:gd name="T5" fmla="*/ 1 h 1"/>
                  <a:gd name="T6" fmla="*/ 0 w 2"/>
                  <a:gd name="T7" fmla="*/ 1 h 1"/>
                  <a:gd name="T8" fmla="*/ 1 w 2"/>
                  <a:gd name="T9" fmla="*/ 1 h 1"/>
                  <a:gd name="T10" fmla="*/ 1 w 2"/>
                  <a:gd name="T11" fmla="*/ 1 h 1"/>
                  <a:gd name="T12" fmla="*/ 2 w 2"/>
                  <a:gd name="T13" fmla="*/ 1 h 1"/>
                  <a:gd name="T14" fmla="*/ 2 w 2"/>
                  <a:gd name="T15" fmla="*/ 0 h 1"/>
                  <a:gd name="T16" fmla="*/ 1 w 2"/>
                  <a:gd name="T17" fmla="*/ 0 h 1"/>
                  <a:gd name="T18" fmla="*/ 1 w 2"/>
                  <a:gd name="T19" fmla="*/ 0 h 1"/>
                  <a:gd name="T20" fmla="*/ 0 w 2"/>
                  <a:gd name="T21" fmla="*/ 0 h 1"/>
                  <a:gd name="T22" fmla="*/ 0 w 2"/>
                  <a:gd name="T23" fmla="*/ 0 h 1"/>
                  <a:gd name="T24" fmla="*/ 0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0" y="1"/>
                    </a:moveTo>
                    <a:lnTo>
                      <a:pt x="0" y="1"/>
                    </a:lnTo>
                    <a:lnTo>
                      <a:pt x="0" y="1"/>
                    </a:lnTo>
                    <a:lnTo>
                      <a:pt x="0" y="1"/>
                    </a:lnTo>
                    <a:lnTo>
                      <a:pt x="1" y="1"/>
                    </a:lnTo>
                    <a:lnTo>
                      <a:pt x="1" y="1"/>
                    </a:lnTo>
                    <a:lnTo>
                      <a:pt x="2" y="1"/>
                    </a:lnTo>
                    <a:lnTo>
                      <a:pt x="2" y="0"/>
                    </a:lnTo>
                    <a:lnTo>
                      <a:pt x="1" y="0"/>
                    </a:lnTo>
                    <a:lnTo>
                      <a:pt x="1" y="0"/>
                    </a:lnTo>
                    <a:lnTo>
                      <a:pt x="0" y="0"/>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59" name="Freeform 272"/>
              <p:cNvSpPr>
                <a:spLocks/>
              </p:cNvSpPr>
              <p:nvPr/>
            </p:nvSpPr>
            <p:spPr bwMode="auto">
              <a:xfrm>
                <a:off x="1107" y="1557"/>
                <a:ext cx="1" cy="4"/>
              </a:xfrm>
              <a:custGeom>
                <a:avLst/>
                <a:gdLst>
                  <a:gd name="T0" fmla="*/ 3 w 3"/>
                  <a:gd name="T1" fmla="*/ 0 h 7"/>
                  <a:gd name="T2" fmla="*/ 2 w 3"/>
                  <a:gd name="T3" fmla="*/ 1 h 7"/>
                  <a:gd name="T4" fmla="*/ 2 w 3"/>
                  <a:gd name="T5" fmla="*/ 1 h 7"/>
                  <a:gd name="T6" fmla="*/ 1 w 3"/>
                  <a:gd name="T7" fmla="*/ 2 h 7"/>
                  <a:gd name="T8" fmla="*/ 1 w 3"/>
                  <a:gd name="T9" fmla="*/ 3 h 7"/>
                  <a:gd name="T10" fmla="*/ 1 w 3"/>
                  <a:gd name="T11" fmla="*/ 4 h 7"/>
                  <a:gd name="T12" fmla="*/ 1 w 3"/>
                  <a:gd name="T13" fmla="*/ 4 h 7"/>
                  <a:gd name="T14" fmla="*/ 0 w 3"/>
                  <a:gd name="T15" fmla="*/ 5 h 7"/>
                  <a:gd name="T16" fmla="*/ 0 w 3"/>
                  <a:gd name="T17" fmla="*/ 5 h 7"/>
                  <a:gd name="T18" fmla="*/ 0 w 3"/>
                  <a:gd name="T19" fmla="*/ 6 h 7"/>
                  <a:gd name="T20" fmla="*/ 0 w 3"/>
                  <a:gd name="T21" fmla="*/ 6 h 7"/>
                  <a:gd name="T22" fmla="*/ 0 w 3"/>
                  <a:gd name="T23" fmla="*/ 7 h 7"/>
                  <a:gd name="T24" fmla="*/ 1 w 3"/>
                  <a:gd name="T25" fmla="*/ 6 h 7"/>
                  <a:gd name="T26" fmla="*/ 1 w 3"/>
                  <a:gd name="T27" fmla="*/ 5 h 7"/>
                  <a:gd name="T28" fmla="*/ 2 w 3"/>
                  <a:gd name="T29" fmla="*/ 4 h 7"/>
                  <a:gd name="T30" fmla="*/ 2 w 3"/>
                  <a:gd name="T31" fmla="*/ 4 h 7"/>
                  <a:gd name="T32" fmla="*/ 3 w 3"/>
                  <a:gd name="T33" fmla="*/ 3 h 7"/>
                  <a:gd name="T34" fmla="*/ 3 w 3"/>
                  <a:gd name="T35" fmla="*/ 2 h 7"/>
                  <a:gd name="T36" fmla="*/ 3 w 3"/>
                  <a:gd name="T37" fmla="*/ 2 h 7"/>
                  <a:gd name="T38" fmla="*/ 3 w 3"/>
                  <a:gd name="T39" fmla="*/ 1 h 7"/>
                  <a:gd name="T40" fmla="*/ 3 w 3"/>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7">
                    <a:moveTo>
                      <a:pt x="3" y="0"/>
                    </a:moveTo>
                    <a:cubicBezTo>
                      <a:pt x="2" y="1"/>
                      <a:pt x="2" y="1"/>
                      <a:pt x="2" y="1"/>
                    </a:cubicBezTo>
                    <a:cubicBezTo>
                      <a:pt x="2" y="1"/>
                      <a:pt x="2" y="1"/>
                      <a:pt x="2" y="1"/>
                    </a:cubicBezTo>
                    <a:cubicBezTo>
                      <a:pt x="2" y="1"/>
                      <a:pt x="1" y="2"/>
                      <a:pt x="1" y="2"/>
                    </a:cubicBezTo>
                    <a:cubicBezTo>
                      <a:pt x="1" y="3"/>
                      <a:pt x="1" y="3"/>
                      <a:pt x="1" y="3"/>
                    </a:cubicBezTo>
                    <a:cubicBezTo>
                      <a:pt x="1" y="4"/>
                      <a:pt x="1" y="4"/>
                      <a:pt x="1" y="4"/>
                    </a:cubicBezTo>
                    <a:cubicBezTo>
                      <a:pt x="1" y="4"/>
                      <a:pt x="1" y="4"/>
                      <a:pt x="1" y="4"/>
                    </a:cubicBezTo>
                    <a:cubicBezTo>
                      <a:pt x="0" y="5"/>
                      <a:pt x="0" y="5"/>
                      <a:pt x="0" y="5"/>
                    </a:cubicBezTo>
                    <a:cubicBezTo>
                      <a:pt x="0" y="5"/>
                      <a:pt x="0" y="5"/>
                      <a:pt x="0" y="5"/>
                    </a:cubicBezTo>
                    <a:cubicBezTo>
                      <a:pt x="0" y="6"/>
                      <a:pt x="0" y="6"/>
                      <a:pt x="0" y="6"/>
                    </a:cubicBezTo>
                    <a:cubicBezTo>
                      <a:pt x="0" y="6"/>
                      <a:pt x="0" y="6"/>
                      <a:pt x="0" y="6"/>
                    </a:cubicBezTo>
                    <a:cubicBezTo>
                      <a:pt x="0" y="7"/>
                      <a:pt x="0" y="7"/>
                      <a:pt x="0" y="7"/>
                    </a:cubicBezTo>
                    <a:cubicBezTo>
                      <a:pt x="1" y="6"/>
                      <a:pt x="1" y="6"/>
                      <a:pt x="1" y="6"/>
                    </a:cubicBezTo>
                    <a:cubicBezTo>
                      <a:pt x="1" y="5"/>
                      <a:pt x="1" y="5"/>
                      <a:pt x="1" y="5"/>
                    </a:cubicBezTo>
                    <a:cubicBezTo>
                      <a:pt x="2" y="4"/>
                      <a:pt x="2" y="4"/>
                      <a:pt x="2" y="4"/>
                    </a:cubicBezTo>
                    <a:cubicBezTo>
                      <a:pt x="2" y="4"/>
                      <a:pt x="2" y="4"/>
                      <a:pt x="2" y="4"/>
                    </a:cubicBezTo>
                    <a:cubicBezTo>
                      <a:pt x="3" y="3"/>
                      <a:pt x="3" y="3"/>
                      <a:pt x="3" y="3"/>
                    </a:cubicBezTo>
                    <a:cubicBezTo>
                      <a:pt x="3" y="2"/>
                      <a:pt x="3" y="2"/>
                      <a:pt x="3" y="2"/>
                    </a:cubicBezTo>
                    <a:cubicBezTo>
                      <a:pt x="3" y="2"/>
                      <a:pt x="3" y="2"/>
                      <a:pt x="3" y="2"/>
                    </a:cubicBezTo>
                    <a:cubicBezTo>
                      <a:pt x="3" y="1"/>
                      <a:pt x="3" y="1"/>
                      <a:pt x="3" y="1"/>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60" name="Freeform 273"/>
              <p:cNvSpPr>
                <a:spLocks/>
              </p:cNvSpPr>
              <p:nvPr/>
            </p:nvSpPr>
            <p:spPr bwMode="auto">
              <a:xfrm>
                <a:off x="1104" y="1558"/>
                <a:ext cx="3" cy="4"/>
              </a:xfrm>
              <a:custGeom>
                <a:avLst/>
                <a:gdLst>
                  <a:gd name="T0" fmla="*/ 2 w 4"/>
                  <a:gd name="T1" fmla="*/ 0 h 8"/>
                  <a:gd name="T2" fmla="*/ 2 w 4"/>
                  <a:gd name="T3" fmla="*/ 1 h 8"/>
                  <a:gd name="T4" fmla="*/ 2 w 4"/>
                  <a:gd name="T5" fmla="*/ 3 h 8"/>
                  <a:gd name="T6" fmla="*/ 1 w 4"/>
                  <a:gd name="T7" fmla="*/ 3 h 8"/>
                  <a:gd name="T8" fmla="*/ 1 w 4"/>
                  <a:gd name="T9" fmla="*/ 4 h 8"/>
                  <a:gd name="T10" fmla="*/ 0 w 4"/>
                  <a:gd name="T11" fmla="*/ 4 h 8"/>
                  <a:gd name="T12" fmla="*/ 0 w 4"/>
                  <a:gd name="T13" fmla="*/ 5 h 8"/>
                  <a:gd name="T14" fmla="*/ 0 w 4"/>
                  <a:gd name="T15" fmla="*/ 5 h 8"/>
                  <a:gd name="T16" fmla="*/ 0 w 4"/>
                  <a:gd name="T17" fmla="*/ 6 h 8"/>
                  <a:gd name="T18" fmla="*/ 0 w 4"/>
                  <a:gd name="T19" fmla="*/ 6 h 8"/>
                  <a:gd name="T20" fmla="*/ 1 w 4"/>
                  <a:gd name="T21" fmla="*/ 7 h 8"/>
                  <a:gd name="T22" fmla="*/ 2 w 4"/>
                  <a:gd name="T23" fmla="*/ 7 h 8"/>
                  <a:gd name="T24" fmla="*/ 3 w 4"/>
                  <a:gd name="T25" fmla="*/ 8 h 8"/>
                  <a:gd name="T26" fmla="*/ 3 w 4"/>
                  <a:gd name="T27" fmla="*/ 7 h 8"/>
                  <a:gd name="T28" fmla="*/ 3 w 4"/>
                  <a:gd name="T29" fmla="*/ 7 h 8"/>
                  <a:gd name="T30" fmla="*/ 3 w 4"/>
                  <a:gd name="T31" fmla="*/ 6 h 8"/>
                  <a:gd name="T32" fmla="*/ 3 w 4"/>
                  <a:gd name="T33" fmla="*/ 5 h 8"/>
                  <a:gd name="T34" fmla="*/ 3 w 4"/>
                  <a:gd name="T35" fmla="*/ 4 h 8"/>
                  <a:gd name="T36" fmla="*/ 4 w 4"/>
                  <a:gd name="T37" fmla="*/ 3 h 8"/>
                  <a:gd name="T38" fmla="*/ 4 w 4"/>
                  <a:gd name="T39" fmla="*/ 3 h 8"/>
                  <a:gd name="T40" fmla="*/ 4 w 4"/>
                  <a:gd name="T41" fmla="*/ 2 h 8"/>
                  <a:gd name="T42" fmla="*/ 4 w 4"/>
                  <a:gd name="T43" fmla="*/ 1 h 8"/>
                  <a:gd name="T44" fmla="*/ 4 w 4"/>
                  <a:gd name="T45" fmla="*/ 1 h 8"/>
                  <a:gd name="T46" fmla="*/ 4 w 4"/>
                  <a:gd name="T47" fmla="*/ 0 h 8"/>
                  <a:gd name="T48" fmla="*/ 3 w 4"/>
                  <a:gd name="T49" fmla="*/ 0 h 8"/>
                  <a:gd name="T50" fmla="*/ 3 w 4"/>
                  <a:gd name="T51" fmla="*/ 0 h 8"/>
                  <a:gd name="T52" fmla="*/ 2 w 4"/>
                  <a:gd name="T5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8">
                    <a:moveTo>
                      <a:pt x="2" y="0"/>
                    </a:moveTo>
                    <a:cubicBezTo>
                      <a:pt x="2" y="1"/>
                      <a:pt x="2" y="1"/>
                      <a:pt x="2" y="1"/>
                    </a:cubicBezTo>
                    <a:cubicBezTo>
                      <a:pt x="2" y="3"/>
                      <a:pt x="2" y="3"/>
                      <a:pt x="2" y="3"/>
                    </a:cubicBezTo>
                    <a:cubicBezTo>
                      <a:pt x="1" y="3"/>
                      <a:pt x="1" y="3"/>
                      <a:pt x="1" y="3"/>
                    </a:cubicBezTo>
                    <a:cubicBezTo>
                      <a:pt x="1" y="4"/>
                      <a:pt x="1" y="4"/>
                      <a:pt x="1" y="4"/>
                    </a:cubicBezTo>
                    <a:cubicBezTo>
                      <a:pt x="0" y="4"/>
                      <a:pt x="0" y="4"/>
                      <a:pt x="0" y="4"/>
                    </a:cubicBezTo>
                    <a:cubicBezTo>
                      <a:pt x="0" y="5"/>
                      <a:pt x="0" y="5"/>
                      <a:pt x="0" y="5"/>
                    </a:cubicBezTo>
                    <a:cubicBezTo>
                      <a:pt x="0" y="5"/>
                      <a:pt x="0" y="5"/>
                      <a:pt x="0" y="5"/>
                    </a:cubicBezTo>
                    <a:cubicBezTo>
                      <a:pt x="0" y="6"/>
                      <a:pt x="0" y="6"/>
                      <a:pt x="0" y="6"/>
                    </a:cubicBezTo>
                    <a:cubicBezTo>
                      <a:pt x="0" y="6"/>
                      <a:pt x="0" y="6"/>
                      <a:pt x="0" y="6"/>
                    </a:cubicBezTo>
                    <a:cubicBezTo>
                      <a:pt x="1" y="7"/>
                      <a:pt x="1" y="7"/>
                      <a:pt x="1" y="7"/>
                    </a:cubicBezTo>
                    <a:cubicBezTo>
                      <a:pt x="2" y="7"/>
                      <a:pt x="2" y="7"/>
                      <a:pt x="2" y="7"/>
                    </a:cubicBezTo>
                    <a:cubicBezTo>
                      <a:pt x="3" y="8"/>
                      <a:pt x="3" y="8"/>
                      <a:pt x="3" y="8"/>
                    </a:cubicBezTo>
                    <a:cubicBezTo>
                      <a:pt x="3" y="7"/>
                      <a:pt x="3" y="7"/>
                      <a:pt x="3" y="7"/>
                    </a:cubicBezTo>
                    <a:cubicBezTo>
                      <a:pt x="3" y="7"/>
                      <a:pt x="3" y="7"/>
                      <a:pt x="3" y="7"/>
                    </a:cubicBezTo>
                    <a:cubicBezTo>
                      <a:pt x="3" y="6"/>
                      <a:pt x="3" y="6"/>
                      <a:pt x="3" y="6"/>
                    </a:cubicBezTo>
                    <a:cubicBezTo>
                      <a:pt x="3" y="5"/>
                      <a:pt x="3" y="5"/>
                      <a:pt x="3" y="5"/>
                    </a:cubicBezTo>
                    <a:cubicBezTo>
                      <a:pt x="3" y="4"/>
                      <a:pt x="3" y="4"/>
                      <a:pt x="3" y="4"/>
                    </a:cubicBezTo>
                    <a:cubicBezTo>
                      <a:pt x="4" y="3"/>
                      <a:pt x="4" y="3"/>
                      <a:pt x="4" y="3"/>
                    </a:cubicBezTo>
                    <a:cubicBezTo>
                      <a:pt x="4" y="3"/>
                      <a:pt x="4" y="3"/>
                      <a:pt x="4" y="3"/>
                    </a:cubicBezTo>
                    <a:cubicBezTo>
                      <a:pt x="4" y="2"/>
                      <a:pt x="4" y="2"/>
                      <a:pt x="4" y="2"/>
                    </a:cubicBezTo>
                    <a:cubicBezTo>
                      <a:pt x="4" y="1"/>
                      <a:pt x="4" y="1"/>
                      <a:pt x="4" y="1"/>
                    </a:cubicBezTo>
                    <a:cubicBezTo>
                      <a:pt x="4" y="1"/>
                      <a:pt x="4" y="1"/>
                      <a:pt x="4" y="1"/>
                    </a:cubicBezTo>
                    <a:cubicBezTo>
                      <a:pt x="4" y="0"/>
                      <a:pt x="4" y="0"/>
                      <a:pt x="4" y="0"/>
                    </a:cubicBezTo>
                    <a:cubicBezTo>
                      <a:pt x="3" y="0"/>
                      <a:pt x="3" y="0"/>
                      <a:pt x="3" y="0"/>
                    </a:cubicBezTo>
                    <a:cubicBezTo>
                      <a:pt x="3" y="0"/>
                      <a:pt x="3" y="0"/>
                      <a:pt x="3"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61" name="Freeform 274"/>
              <p:cNvSpPr>
                <a:spLocks/>
              </p:cNvSpPr>
              <p:nvPr/>
            </p:nvSpPr>
            <p:spPr bwMode="auto">
              <a:xfrm>
                <a:off x="1091" y="1557"/>
                <a:ext cx="6" cy="7"/>
              </a:xfrm>
              <a:custGeom>
                <a:avLst/>
                <a:gdLst>
                  <a:gd name="T0" fmla="*/ 10 w 10"/>
                  <a:gd name="T1" fmla="*/ 1 h 13"/>
                  <a:gd name="T2" fmla="*/ 10 w 10"/>
                  <a:gd name="T3" fmla="*/ 0 h 13"/>
                  <a:gd name="T4" fmla="*/ 9 w 10"/>
                  <a:gd name="T5" fmla="*/ 1 h 13"/>
                  <a:gd name="T6" fmla="*/ 9 w 10"/>
                  <a:gd name="T7" fmla="*/ 2 h 13"/>
                  <a:gd name="T8" fmla="*/ 9 w 10"/>
                  <a:gd name="T9" fmla="*/ 3 h 13"/>
                  <a:gd name="T10" fmla="*/ 8 w 10"/>
                  <a:gd name="T11" fmla="*/ 3 h 13"/>
                  <a:gd name="T12" fmla="*/ 8 w 10"/>
                  <a:gd name="T13" fmla="*/ 4 h 13"/>
                  <a:gd name="T14" fmla="*/ 7 w 10"/>
                  <a:gd name="T15" fmla="*/ 5 h 13"/>
                  <a:gd name="T16" fmla="*/ 7 w 10"/>
                  <a:gd name="T17" fmla="*/ 5 h 13"/>
                  <a:gd name="T18" fmla="*/ 6 w 10"/>
                  <a:gd name="T19" fmla="*/ 6 h 13"/>
                  <a:gd name="T20" fmla="*/ 5 w 10"/>
                  <a:gd name="T21" fmla="*/ 6 h 13"/>
                  <a:gd name="T22" fmla="*/ 5 w 10"/>
                  <a:gd name="T23" fmla="*/ 7 h 13"/>
                  <a:gd name="T24" fmla="*/ 4 w 10"/>
                  <a:gd name="T25" fmla="*/ 8 h 13"/>
                  <a:gd name="T26" fmla="*/ 4 w 10"/>
                  <a:gd name="T27" fmla="*/ 9 h 13"/>
                  <a:gd name="T28" fmla="*/ 3 w 10"/>
                  <a:gd name="T29" fmla="*/ 9 h 13"/>
                  <a:gd name="T30" fmla="*/ 2 w 10"/>
                  <a:gd name="T31" fmla="*/ 9 h 13"/>
                  <a:gd name="T32" fmla="*/ 2 w 10"/>
                  <a:gd name="T33" fmla="*/ 9 h 13"/>
                  <a:gd name="T34" fmla="*/ 1 w 10"/>
                  <a:gd name="T35" fmla="*/ 10 h 13"/>
                  <a:gd name="T36" fmla="*/ 0 w 10"/>
                  <a:gd name="T37" fmla="*/ 11 h 13"/>
                  <a:gd name="T38" fmla="*/ 0 w 10"/>
                  <a:gd name="T39" fmla="*/ 12 h 13"/>
                  <a:gd name="T40" fmla="*/ 0 w 10"/>
                  <a:gd name="T41" fmla="*/ 13 h 13"/>
                  <a:gd name="T42" fmla="*/ 0 w 10"/>
                  <a:gd name="T43" fmla="*/ 13 h 13"/>
                  <a:gd name="T44" fmla="*/ 1 w 10"/>
                  <a:gd name="T45" fmla="*/ 12 h 13"/>
                  <a:gd name="T46" fmla="*/ 2 w 10"/>
                  <a:gd name="T47" fmla="*/ 11 h 13"/>
                  <a:gd name="T48" fmla="*/ 3 w 10"/>
                  <a:gd name="T49" fmla="*/ 11 h 13"/>
                  <a:gd name="T50" fmla="*/ 3 w 10"/>
                  <a:gd name="T51" fmla="*/ 10 h 13"/>
                  <a:gd name="T52" fmla="*/ 4 w 10"/>
                  <a:gd name="T53" fmla="*/ 10 h 13"/>
                  <a:gd name="T54" fmla="*/ 5 w 10"/>
                  <a:gd name="T55" fmla="*/ 9 h 13"/>
                  <a:gd name="T56" fmla="*/ 5 w 10"/>
                  <a:gd name="T57" fmla="*/ 8 h 13"/>
                  <a:gd name="T58" fmla="*/ 6 w 10"/>
                  <a:gd name="T59" fmla="*/ 8 h 13"/>
                  <a:gd name="T60" fmla="*/ 6 w 10"/>
                  <a:gd name="T61" fmla="*/ 7 h 13"/>
                  <a:gd name="T62" fmla="*/ 6 w 10"/>
                  <a:gd name="T63" fmla="*/ 6 h 13"/>
                  <a:gd name="T64" fmla="*/ 7 w 10"/>
                  <a:gd name="T65" fmla="*/ 6 h 13"/>
                  <a:gd name="T66" fmla="*/ 8 w 10"/>
                  <a:gd name="T67" fmla="*/ 6 h 13"/>
                  <a:gd name="T68" fmla="*/ 9 w 10"/>
                  <a:gd name="T69" fmla="*/ 5 h 13"/>
                  <a:gd name="T70" fmla="*/ 9 w 10"/>
                  <a:gd name="T71" fmla="*/ 4 h 13"/>
                  <a:gd name="T72" fmla="*/ 10 w 10"/>
                  <a:gd name="T73" fmla="*/ 4 h 13"/>
                  <a:gd name="T74" fmla="*/ 10 w 10"/>
                  <a:gd name="T75" fmla="*/ 3 h 13"/>
                  <a:gd name="T76" fmla="*/ 10 w 10"/>
                  <a:gd name="T77" fmla="*/ 3 h 13"/>
                  <a:gd name="T78" fmla="*/ 10 w 10"/>
                  <a:gd name="T79" fmla="*/ 2 h 13"/>
                  <a:gd name="T80" fmla="*/ 10 w 10"/>
                  <a:gd name="T8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10" y="1"/>
                    </a:moveTo>
                    <a:cubicBezTo>
                      <a:pt x="10" y="1"/>
                      <a:pt x="10" y="0"/>
                      <a:pt x="10" y="0"/>
                    </a:cubicBezTo>
                    <a:cubicBezTo>
                      <a:pt x="9" y="1"/>
                      <a:pt x="9" y="1"/>
                      <a:pt x="9" y="1"/>
                    </a:cubicBezTo>
                    <a:cubicBezTo>
                      <a:pt x="9" y="2"/>
                      <a:pt x="9" y="2"/>
                      <a:pt x="9" y="2"/>
                    </a:cubicBezTo>
                    <a:cubicBezTo>
                      <a:pt x="9" y="3"/>
                      <a:pt x="9" y="3"/>
                      <a:pt x="9" y="3"/>
                    </a:cubicBezTo>
                    <a:cubicBezTo>
                      <a:pt x="8" y="3"/>
                      <a:pt x="8" y="3"/>
                      <a:pt x="8" y="3"/>
                    </a:cubicBezTo>
                    <a:cubicBezTo>
                      <a:pt x="8" y="4"/>
                      <a:pt x="8" y="4"/>
                      <a:pt x="8" y="4"/>
                    </a:cubicBezTo>
                    <a:cubicBezTo>
                      <a:pt x="7" y="5"/>
                      <a:pt x="7" y="5"/>
                      <a:pt x="7" y="5"/>
                    </a:cubicBezTo>
                    <a:cubicBezTo>
                      <a:pt x="7" y="5"/>
                      <a:pt x="7" y="5"/>
                      <a:pt x="7" y="5"/>
                    </a:cubicBezTo>
                    <a:cubicBezTo>
                      <a:pt x="6" y="6"/>
                      <a:pt x="6" y="6"/>
                      <a:pt x="6" y="6"/>
                    </a:cubicBezTo>
                    <a:cubicBezTo>
                      <a:pt x="5" y="6"/>
                      <a:pt x="5" y="6"/>
                      <a:pt x="5" y="6"/>
                    </a:cubicBezTo>
                    <a:cubicBezTo>
                      <a:pt x="5" y="7"/>
                      <a:pt x="5" y="7"/>
                      <a:pt x="5" y="7"/>
                    </a:cubicBezTo>
                    <a:cubicBezTo>
                      <a:pt x="4" y="8"/>
                      <a:pt x="4" y="8"/>
                      <a:pt x="4" y="8"/>
                    </a:cubicBezTo>
                    <a:cubicBezTo>
                      <a:pt x="4" y="9"/>
                      <a:pt x="4" y="9"/>
                      <a:pt x="4" y="9"/>
                    </a:cubicBezTo>
                    <a:cubicBezTo>
                      <a:pt x="3" y="9"/>
                      <a:pt x="3" y="9"/>
                      <a:pt x="3" y="9"/>
                    </a:cubicBezTo>
                    <a:cubicBezTo>
                      <a:pt x="2" y="9"/>
                      <a:pt x="2" y="9"/>
                      <a:pt x="2" y="9"/>
                    </a:cubicBezTo>
                    <a:cubicBezTo>
                      <a:pt x="2" y="9"/>
                      <a:pt x="2" y="9"/>
                      <a:pt x="2" y="9"/>
                    </a:cubicBezTo>
                    <a:cubicBezTo>
                      <a:pt x="1" y="10"/>
                      <a:pt x="1" y="10"/>
                      <a:pt x="1" y="10"/>
                    </a:cubicBezTo>
                    <a:cubicBezTo>
                      <a:pt x="0" y="11"/>
                      <a:pt x="0" y="11"/>
                      <a:pt x="0" y="11"/>
                    </a:cubicBezTo>
                    <a:cubicBezTo>
                      <a:pt x="0" y="12"/>
                      <a:pt x="0" y="12"/>
                      <a:pt x="0" y="12"/>
                    </a:cubicBezTo>
                    <a:cubicBezTo>
                      <a:pt x="0" y="13"/>
                      <a:pt x="0" y="13"/>
                      <a:pt x="0" y="13"/>
                    </a:cubicBezTo>
                    <a:cubicBezTo>
                      <a:pt x="0" y="13"/>
                      <a:pt x="0" y="13"/>
                      <a:pt x="0" y="13"/>
                    </a:cubicBezTo>
                    <a:cubicBezTo>
                      <a:pt x="1" y="12"/>
                      <a:pt x="1" y="12"/>
                      <a:pt x="1" y="12"/>
                    </a:cubicBezTo>
                    <a:cubicBezTo>
                      <a:pt x="2" y="11"/>
                      <a:pt x="2" y="11"/>
                      <a:pt x="2" y="11"/>
                    </a:cubicBezTo>
                    <a:cubicBezTo>
                      <a:pt x="3" y="11"/>
                      <a:pt x="3" y="11"/>
                      <a:pt x="3" y="11"/>
                    </a:cubicBezTo>
                    <a:cubicBezTo>
                      <a:pt x="3" y="10"/>
                      <a:pt x="3" y="10"/>
                      <a:pt x="3" y="10"/>
                    </a:cubicBezTo>
                    <a:cubicBezTo>
                      <a:pt x="4" y="10"/>
                      <a:pt x="4" y="10"/>
                      <a:pt x="4" y="10"/>
                    </a:cubicBezTo>
                    <a:cubicBezTo>
                      <a:pt x="5" y="9"/>
                      <a:pt x="5" y="9"/>
                      <a:pt x="5" y="9"/>
                    </a:cubicBezTo>
                    <a:cubicBezTo>
                      <a:pt x="5" y="8"/>
                      <a:pt x="5" y="8"/>
                      <a:pt x="5" y="8"/>
                    </a:cubicBezTo>
                    <a:cubicBezTo>
                      <a:pt x="6" y="8"/>
                      <a:pt x="6" y="8"/>
                      <a:pt x="6" y="8"/>
                    </a:cubicBezTo>
                    <a:cubicBezTo>
                      <a:pt x="6" y="7"/>
                      <a:pt x="6" y="7"/>
                      <a:pt x="6" y="7"/>
                    </a:cubicBezTo>
                    <a:cubicBezTo>
                      <a:pt x="6" y="6"/>
                      <a:pt x="6" y="6"/>
                      <a:pt x="6" y="6"/>
                    </a:cubicBezTo>
                    <a:cubicBezTo>
                      <a:pt x="7" y="6"/>
                      <a:pt x="7" y="6"/>
                      <a:pt x="7" y="6"/>
                    </a:cubicBezTo>
                    <a:cubicBezTo>
                      <a:pt x="8" y="6"/>
                      <a:pt x="8" y="6"/>
                      <a:pt x="8" y="6"/>
                    </a:cubicBezTo>
                    <a:cubicBezTo>
                      <a:pt x="9" y="5"/>
                      <a:pt x="9" y="5"/>
                      <a:pt x="9" y="5"/>
                    </a:cubicBezTo>
                    <a:cubicBezTo>
                      <a:pt x="9" y="4"/>
                      <a:pt x="9" y="4"/>
                      <a:pt x="9" y="4"/>
                    </a:cubicBezTo>
                    <a:cubicBezTo>
                      <a:pt x="10" y="4"/>
                      <a:pt x="10" y="4"/>
                      <a:pt x="10" y="4"/>
                    </a:cubicBezTo>
                    <a:cubicBezTo>
                      <a:pt x="10" y="3"/>
                      <a:pt x="10" y="3"/>
                      <a:pt x="10" y="3"/>
                    </a:cubicBezTo>
                    <a:cubicBezTo>
                      <a:pt x="10" y="3"/>
                      <a:pt x="10" y="3"/>
                      <a:pt x="10" y="3"/>
                    </a:cubicBezTo>
                    <a:cubicBezTo>
                      <a:pt x="10" y="2"/>
                      <a:pt x="10" y="2"/>
                      <a:pt x="10" y="2"/>
                    </a:cubicBezTo>
                    <a:cubicBezTo>
                      <a:pt x="10" y="2"/>
                      <a:pt x="10"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62" name="Freeform 275"/>
              <p:cNvSpPr>
                <a:spLocks/>
              </p:cNvSpPr>
              <p:nvPr/>
            </p:nvSpPr>
            <p:spPr bwMode="auto">
              <a:xfrm>
                <a:off x="1109" y="1557"/>
                <a:ext cx="2" cy="3"/>
              </a:xfrm>
              <a:custGeom>
                <a:avLst/>
                <a:gdLst>
                  <a:gd name="T0" fmla="*/ 1 w 4"/>
                  <a:gd name="T1" fmla="*/ 0 h 6"/>
                  <a:gd name="T2" fmla="*/ 0 w 4"/>
                  <a:gd name="T3" fmla="*/ 0 h 6"/>
                  <a:gd name="T4" fmla="*/ 0 w 4"/>
                  <a:gd name="T5" fmla="*/ 2 h 6"/>
                  <a:gd name="T6" fmla="*/ 2 w 4"/>
                  <a:gd name="T7" fmla="*/ 2 h 6"/>
                  <a:gd name="T8" fmla="*/ 2 w 4"/>
                  <a:gd name="T9" fmla="*/ 2 h 6"/>
                  <a:gd name="T10" fmla="*/ 2 w 4"/>
                  <a:gd name="T11" fmla="*/ 3 h 6"/>
                  <a:gd name="T12" fmla="*/ 2 w 4"/>
                  <a:gd name="T13" fmla="*/ 4 h 6"/>
                  <a:gd name="T14" fmla="*/ 2 w 4"/>
                  <a:gd name="T15" fmla="*/ 5 h 6"/>
                  <a:gd name="T16" fmla="*/ 2 w 4"/>
                  <a:gd name="T17" fmla="*/ 6 h 6"/>
                  <a:gd name="T18" fmla="*/ 3 w 4"/>
                  <a:gd name="T19" fmla="*/ 5 h 6"/>
                  <a:gd name="T20" fmla="*/ 4 w 4"/>
                  <a:gd name="T21" fmla="*/ 4 h 6"/>
                  <a:gd name="T22" fmla="*/ 3 w 4"/>
                  <a:gd name="T23" fmla="*/ 3 h 6"/>
                  <a:gd name="T24" fmla="*/ 3 w 4"/>
                  <a:gd name="T25" fmla="*/ 1 h 6"/>
                  <a:gd name="T26" fmla="*/ 3 w 4"/>
                  <a:gd name="T27" fmla="*/ 1 h 6"/>
                  <a:gd name="T28" fmla="*/ 3 w 4"/>
                  <a:gd name="T29" fmla="*/ 0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0"/>
                    </a:moveTo>
                    <a:cubicBezTo>
                      <a:pt x="0" y="0"/>
                      <a:pt x="0" y="0"/>
                      <a:pt x="0" y="0"/>
                    </a:cubicBezTo>
                    <a:cubicBezTo>
                      <a:pt x="0" y="2"/>
                      <a:pt x="0" y="2"/>
                      <a:pt x="0" y="2"/>
                    </a:cubicBezTo>
                    <a:cubicBezTo>
                      <a:pt x="2" y="2"/>
                      <a:pt x="2" y="2"/>
                      <a:pt x="2" y="2"/>
                    </a:cubicBezTo>
                    <a:cubicBezTo>
                      <a:pt x="2" y="2"/>
                      <a:pt x="2" y="2"/>
                      <a:pt x="2" y="2"/>
                    </a:cubicBezTo>
                    <a:cubicBezTo>
                      <a:pt x="2" y="3"/>
                      <a:pt x="2" y="3"/>
                      <a:pt x="2" y="3"/>
                    </a:cubicBezTo>
                    <a:cubicBezTo>
                      <a:pt x="2" y="4"/>
                      <a:pt x="2" y="4"/>
                      <a:pt x="2" y="4"/>
                    </a:cubicBezTo>
                    <a:cubicBezTo>
                      <a:pt x="2" y="5"/>
                      <a:pt x="2" y="5"/>
                      <a:pt x="2" y="5"/>
                    </a:cubicBezTo>
                    <a:cubicBezTo>
                      <a:pt x="2" y="6"/>
                      <a:pt x="2" y="6"/>
                      <a:pt x="2" y="6"/>
                    </a:cubicBezTo>
                    <a:cubicBezTo>
                      <a:pt x="3" y="5"/>
                      <a:pt x="3" y="5"/>
                      <a:pt x="3" y="5"/>
                    </a:cubicBezTo>
                    <a:cubicBezTo>
                      <a:pt x="4" y="4"/>
                      <a:pt x="4" y="4"/>
                      <a:pt x="4" y="4"/>
                    </a:cubicBezTo>
                    <a:cubicBezTo>
                      <a:pt x="3" y="3"/>
                      <a:pt x="3" y="3"/>
                      <a:pt x="3" y="3"/>
                    </a:cubicBezTo>
                    <a:cubicBezTo>
                      <a:pt x="3" y="3"/>
                      <a:pt x="3" y="2"/>
                      <a:pt x="3" y="1"/>
                    </a:cubicBezTo>
                    <a:cubicBezTo>
                      <a:pt x="3" y="1"/>
                      <a:pt x="3" y="1"/>
                      <a:pt x="3" y="1"/>
                    </a:cubicBezTo>
                    <a:cubicBezTo>
                      <a:pt x="3" y="0"/>
                      <a:pt x="3" y="0"/>
                      <a:pt x="3" y="0"/>
                    </a:cubicBezTo>
                    <a:cubicBezTo>
                      <a:pt x="2" y="0"/>
                      <a:pt x="2" y="0"/>
                      <a:pt x="2"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63" name="Freeform 276"/>
              <p:cNvSpPr>
                <a:spLocks/>
              </p:cNvSpPr>
              <p:nvPr/>
            </p:nvSpPr>
            <p:spPr bwMode="auto">
              <a:xfrm>
                <a:off x="1109" y="1554"/>
                <a:ext cx="4" cy="3"/>
              </a:xfrm>
              <a:custGeom>
                <a:avLst/>
                <a:gdLst>
                  <a:gd name="T0" fmla="*/ 5 w 6"/>
                  <a:gd name="T1" fmla="*/ 1 h 6"/>
                  <a:gd name="T2" fmla="*/ 5 w 6"/>
                  <a:gd name="T3" fmla="*/ 1 h 6"/>
                  <a:gd name="T4" fmla="*/ 4 w 6"/>
                  <a:gd name="T5" fmla="*/ 0 h 6"/>
                  <a:gd name="T6" fmla="*/ 3 w 6"/>
                  <a:gd name="T7" fmla="*/ 0 h 6"/>
                  <a:gd name="T8" fmla="*/ 2 w 6"/>
                  <a:gd name="T9" fmla="*/ 0 h 6"/>
                  <a:gd name="T10" fmla="*/ 1 w 6"/>
                  <a:gd name="T11" fmla="*/ 0 h 6"/>
                  <a:gd name="T12" fmla="*/ 0 w 6"/>
                  <a:gd name="T13" fmla="*/ 0 h 6"/>
                  <a:gd name="T14" fmla="*/ 0 w 6"/>
                  <a:gd name="T15" fmla="*/ 0 h 6"/>
                  <a:gd name="T16" fmla="*/ 0 w 6"/>
                  <a:gd name="T17" fmla="*/ 1 h 6"/>
                  <a:gd name="T18" fmla="*/ 1 w 6"/>
                  <a:gd name="T19" fmla="*/ 1 h 6"/>
                  <a:gd name="T20" fmla="*/ 1 w 6"/>
                  <a:gd name="T21" fmla="*/ 2 h 6"/>
                  <a:gd name="T22" fmla="*/ 1 w 6"/>
                  <a:gd name="T23" fmla="*/ 3 h 6"/>
                  <a:gd name="T24" fmla="*/ 2 w 6"/>
                  <a:gd name="T25" fmla="*/ 3 h 6"/>
                  <a:gd name="T26" fmla="*/ 3 w 6"/>
                  <a:gd name="T27" fmla="*/ 4 h 6"/>
                  <a:gd name="T28" fmla="*/ 3 w 6"/>
                  <a:gd name="T29" fmla="*/ 5 h 6"/>
                  <a:gd name="T30" fmla="*/ 3 w 6"/>
                  <a:gd name="T31" fmla="*/ 5 h 6"/>
                  <a:gd name="T32" fmla="*/ 4 w 6"/>
                  <a:gd name="T33" fmla="*/ 6 h 6"/>
                  <a:gd name="T34" fmla="*/ 4 w 6"/>
                  <a:gd name="T35" fmla="*/ 6 h 6"/>
                  <a:gd name="T36" fmla="*/ 5 w 6"/>
                  <a:gd name="T37" fmla="*/ 6 h 6"/>
                  <a:gd name="T38" fmla="*/ 5 w 6"/>
                  <a:gd name="T39" fmla="*/ 6 h 6"/>
                  <a:gd name="T40" fmla="*/ 5 w 6"/>
                  <a:gd name="T41" fmla="*/ 5 h 6"/>
                  <a:gd name="T42" fmla="*/ 5 w 6"/>
                  <a:gd name="T43" fmla="*/ 4 h 6"/>
                  <a:gd name="T44" fmla="*/ 5 w 6"/>
                  <a:gd name="T45" fmla="*/ 2 h 6"/>
                  <a:gd name="T46" fmla="*/ 5 w 6"/>
                  <a:gd name="T4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6">
                    <a:moveTo>
                      <a:pt x="5" y="1"/>
                    </a:moveTo>
                    <a:cubicBezTo>
                      <a:pt x="5" y="1"/>
                      <a:pt x="5" y="1"/>
                      <a:pt x="5" y="1"/>
                    </a:cubicBezTo>
                    <a:cubicBezTo>
                      <a:pt x="4" y="0"/>
                      <a:pt x="4" y="0"/>
                      <a:pt x="4" y="0"/>
                    </a:cubicBezTo>
                    <a:cubicBezTo>
                      <a:pt x="3" y="0"/>
                      <a:pt x="3" y="0"/>
                      <a:pt x="3" y="0"/>
                    </a:cubicBezTo>
                    <a:cubicBezTo>
                      <a:pt x="2" y="0"/>
                      <a:pt x="2" y="0"/>
                      <a:pt x="2" y="0"/>
                    </a:cubicBezTo>
                    <a:cubicBezTo>
                      <a:pt x="2" y="0"/>
                      <a:pt x="2" y="0"/>
                      <a:pt x="1" y="0"/>
                    </a:cubicBezTo>
                    <a:cubicBezTo>
                      <a:pt x="1" y="0"/>
                      <a:pt x="0" y="0"/>
                      <a:pt x="0" y="0"/>
                    </a:cubicBezTo>
                    <a:cubicBezTo>
                      <a:pt x="0" y="0"/>
                      <a:pt x="0" y="0"/>
                      <a:pt x="0" y="0"/>
                    </a:cubicBezTo>
                    <a:cubicBezTo>
                      <a:pt x="0" y="0"/>
                      <a:pt x="0" y="1"/>
                      <a:pt x="0" y="1"/>
                    </a:cubicBezTo>
                    <a:cubicBezTo>
                      <a:pt x="1" y="1"/>
                      <a:pt x="1" y="1"/>
                      <a:pt x="1" y="1"/>
                    </a:cubicBezTo>
                    <a:cubicBezTo>
                      <a:pt x="1" y="2"/>
                      <a:pt x="1" y="2"/>
                      <a:pt x="1" y="2"/>
                    </a:cubicBezTo>
                    <a:cubicBezTo>
                      <a:pt x="1" y="3"/>
                      <a:pt x="1" y="3"/>
                      <a:pt x="1" y="3"/>
                    </a:cubicBezTo>
                    <a:cubicBezTo>
                      <a:pt x="2" y="3"/>
                      <a:pt x="2" y="3"/>
                      <a:pt x="2" y="3"/>
                    </a:cubicBezTo>
                    <a:cubicBezTo>
                      <a:pt x="3" y="4"/>
                      <a:pt x="3" y="4"/>
                      <a:pt x="3" y="4"/>
                    </a:cubicBezTo>
                    <a:cubicBezTo>
                      <a:pt x="3" y="5"/>
                      <a:pt x="3" y="5"/>
                      <a:pt x="3" y="5"/>
                    </a:cubicBezTo>
                    <a:cubicBezTo>
                      <a:pt x="3" y="5"/>
                      <a:pt x="3" y="5"/>
                      <a:pt x="3" y="5"/>
                    </a:cubicBezTo>
                    <a:cubicBezTo>
                      <a:pt x="4" y="6"/>
                      <a:pt x="4" y="6"/>
                      <a:pt x="4" y="6"/>
                    </a:cubicBezTo>
                    <a:cubicBezTo>
                      <a:pt x="4" y="6"/>
                      <a:pt x="4" y="6"/>
                      <a:pt x="4" y="6"/>
                    </a:cubicBezTo>
                    <a:cubicBezTo>
                      <a:pt x="5" y="6"/>
                      <a:pt x="5" y="6"/>
                      <a:pt x="5" y="6"/>
                    </a:cubicBezTo>
                    <a:cubicBezTo>
                      <a:pt x="5" y="6"/>
                      <a:pt x="5" y="6"/>
                      <a:pt x="5" y="6"/>
                    </a:cubicBezTo>
                    <a:cubicBezTo>
                      <a:pt x="5" y="6"/>
                      <a:pt x="6" y="5"/>
                      <a:pt x="5" y="5"/>
                    </a:cubicBezTo>
                    <a:cubicBezTo>
                      <a:pt x="5" y="5"/>
                      <a:pt x="5" y="4"/>
                      <a:pt x="5" y="4"/>
                    </a:cubicBezTo>
                    <a:cubicBezTo>
                      <a:pt x="5" y="3"/>
                      <a:pt x="5" y="2"/>
                      <a:pt x="5" y="2"/>
                    </a:cubicBez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64" name="Freeform 277"/>
              <p:cNvSpPr>
                <a:spLocks/>
              </p:cNvSpPr>
              <p:nvPr/>
            </p:nvSpPr>
            <p:spPr bwMode="auto">
              <a:xfrm>
                <a:off x="1103" y="1555"/>
                <a:ext cx="3" cy="4"/>
              </a:xfrm>
              <a:custGeom>
                <a:avLst/>
                <a:gdLst>
                  <a:gd name="T0" fmla="*/ 0 w 5"/>
                  <a:gd name="T1" fmla="*/ 6 h 6"/>
                  <a:gd name="T2" fmla="*/ 1 w 5"/>
                  <a:gd name="T3" fmla="*/ 5 h 6"/>
                  <a:gd name="T4" fmla="*/ 2 w 5"/>
                  <a:gd name="T5" fmla="*/ 5 h 6"/>
                  <a:gd name="T6" fmla="*/ 3 w 5"/>
                  <a:gd name="T7" fmla="*/ 5 h 6"/>
                  <a:gd name="T8" fmla="*/ 3 w 5"/>
                  <a:gd name="T9" fmla="*/ 4 h 6"/>
                  <a:gd name="T10" fmla="*/ 4 w 5"/>
                  <a:gd name="T11" fmla="*/ 4 h 6"/>
                  <a:gd name="T12" fmla="*/ 5 w 5"/>
                  <a:gd name="T13" fmla="*/ 3 h 6"/>
                  <a:gd name="T14" fmla="*/ 5 w 5"/>
                  <a:gd name="T15" fmla="*/ 2 h 6"/>
                  <a:gd name="T16" fmla="*/ 4 w 5"/>
                  <a:gd name="T17" fmla="*/ 1 h 6"/>
                  <a:gd name="T18" fmla="*/ 3 w 5"/>
                  <a:gd name="T19" fmla="*/ 1 h 6"/>
                  <a:gd name="T20" fmla="*/ 3 w 5"/>
                  <a:gd name="T21" fmla="*/ 1 h 6"/>
                  <a:gd name="T22" fmla="*/ 2 w 5"/>
                  <a:gd name="T23" fmla="*/ 0 h 6"/>
                  <a:gd name="T24" fmla="*/ 1 w 5"/>
                  <a:gd name="T25" fmla="*/ 0 h 6"/>
                  <a:gd name="T26" fmla="*/ 0 w 5"/>
                  <a:gd name="T27" fmla="*/ 0 h 6"/>
                  <a:gd name="T28" fmla="*/ 0 w 5"/>
                  <a:gd name="T29" fmla="*/ 1 h 6"/>
                  <a:gd name="T30" fmla="*/ 1 w 5"/>
                  <a:gd name="T31" fmla="*/ 2 h 6"/>
                  <a:gd name="T32" fmla="*/ 1 w 5"/>
                  <a:gd name="T33" fmla="*/ 3 h 6"/>
                  <a:gd name="T34" fmla="*/ 0 w 5"/>
                  <a:gd name="T35" fmla="*/ 4 h 6"/>
                  <a:gd name="T36" fmla="*/ 0 w 5"/>
                  <a:gd name="T37" fmla="*/ 4 h 6"/>
                  <a:gd name="T38" fmla="*/ 0 w 5"/>
                  <a:gd name="T39" fmla="*/ 6 h 6"/>
                  <a:gd name="T40" fmla="*/ 0 w 5"/>
                  <a:gd name="T4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6">
                    <a:moveTo>
                      <a:pt x="0" y="6"/>
                    </a:moveTo>
                    <a:cubicBezTo>
                      <a:pt x="1" y="5"/>
                      <a:pt x="1" y="5"/>
                      <a:pt x="1" y="5"/>
                    </a:cubicBezTo>
                    <a:cubicBezTo>
                      <a:pt x="2" y="5"/>
                      <a:pt x="2" y="5"/>
                      <a:pt x="2" y="5"/>
                    </a:cubicBezTo>
                    <a:cubicBezTo>
                      <a:pt x="3" y="5"/>
                      <a:pt x="3" y="5"/>
                      <a:pt x="3" y="5"/>
                    </a:cubicBezTo>
                    <a:cubicBezTo>
                      <a:pt x="3" y="4"/>
                      <a:pt x="3" y="4"/>
                      <a:pt x="3" y="4"/>
                    </a:cubicBezTo>
                    <a:cubicBezTo>
                      <a:pt x="4" y="4"/>
                      <a:pt x="4" y="4"/>
                      <a:pt x="4" y="4"/>
                    </a:cubicBezTo>
                    <a:cubicBezTo>
                      <a:pt x="4" y="4"/>
                      <a:pt x="5" y="3"/>
                      <a:pt x="5" y="3"/>
                    </a:cubicBezTo>
                    <a:cubicBezTo>
                      <a:pt x="5" y="2"/>
                      <a:pt x="5" y="2"/>
                      <a:pt x="5" y="2"/>
                    </a:cubicBezTo>
                    <a:cubicBezTo>
                      <a:pt x="5" y="2"/>
                      <a:pt x="5" y="1"/>
                      <a:pt x="4" y="1"/>
                    </a:cubicBezTo>
                    <a:cubicBezTo>
                      <a:pt x="4" y="1"/>
                      <a:pt x="3" y="1"/>
                      <a:pt x="3" y="1"/>
                    </a:cubicBezTo>
                    <a:cubicBezTo>
                      <a:pt x="3" y="1"/>
                      <a:pt x="3" y="1"/>
                      <a:pt x="3" y="1"/>
                    </a:cubicBezTo>
                    <a:cubicBezTo>
                      <a:pt x="2" y="1"/>
                      <a:pt x="2" y="0"/>
                      <a:pt x="2" y="0"/>
                    </a:cubicBezTo>
                    <a:cubicBezTo>
                      <a:pt x="1" y="0"/>
                      <a:pt x="1" y="0"/>
                      <a:pt x="1" y="0"/>
                    </a:cubicBezTo>
                    <a:cubicBezTo>
                      <a:pt x="0" y="0"/>
                      <a:pt x="0" y="0"/>
                      <a:pt x="0" y="0"/>
                    </a:cubicBezTo>
                    <a:cubicBezTo>
                      <a:pt x="0" y="0"/>
                      <a:pt x="0" y="1"/>
                      <a:pt x="0" y="1"/>
                    </a:cubicBezTo>
                    <a:cubicBezTo>
                      <a:pt x="1" y="1"/>
                      <a:pt x="1" y="2"/>
                      <a:pt x="1" y="2"/>
                    </a:cubicBezTo>
                    <a:cubicBezTo>
                      <a:pt x="1" y="3"/>
                      <a:pt x="1" y="3"/>
                      <a:pt x="1" y="3"/>
                    </a:cubicBezTo>
                    <a:cubicBezTo>
                      <a:pt x="0" y="4"/>
                      <a:pt x="0" y="4"/>
                      <a:pt x="0" y="4"/>
                    </a:cubicBezTo>
                    <a:cubicBezTo>
                      <a:pt x="0" y="4"/>
                      <a:pt x="0" y="3"/>
                      <a:pt x="0" y="4"/>
                    </a:cubicBezTo>
                    <a:cubicBezTo>
                      <a:pt x="0" y="5"/>
                      <a:pt x="0"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65" name="Freeform 278"/>
              <p:cNvSpPr>
                <a:spLocks/>
              </p:cNvSpPr>
              <p:nvPr/>
            </p:nvSpPr>
            <p:spPr bwMode="auto">
              <a:xfrm>
                <a:off x="1106" y="1553"/>
                <a:ext cx="2" cy="2"/>
              </a:xfrm>
              <a:custGeom>
                <a:avLst/>
                <a:gdLst>
                  <a:gd name="T0" fmla="*/ 4 w 4"/>
                  <a:gd name="T1" fmla="*/ 2 h 4"/>
                  <a:gd name="T2" fmla="*/ 3 w 4"/>
                  <a:gd name="T3" fmla="*/ 1 h 4"/>
                  <a:gd name="T4" fmla="*/ 2 w 4"/>
                  <a:gd name="T5" fmla="*/ 1 h 4"/>
                  <a:gd name="T6" fmla="*/ 1 w 4"/>
                  <a:gd name="T7" fmla="*/ 0 h 4"/>
                  <a:gd name="T8" fmla="*/ 0 w 4"/>
                  <a:gd name="T9" fmla="*/ 0 h 4"/>
                  <a:gd name="T10" fmla="*/ 1 w 4"/>
                  <a:gd name="T11" fmla="*/ 0 h 4"/>
                  <a:gd name="T12" fmla="*/ 1 w 4"/>
                  <a:gd name="T13" fmla="*/ 1 h 4"/>
                  <a:gd name="T14" fmla="*/ 0 w 4"/>
                  <a:gd name="T15" fmla="*/ 3 h 4"/>
                  <a:gd name="T16" fmla="*/ 2 w 4"/>
                  <a:gd name="T17" fmla="*/ 3 h 4"/>
                  <a:gd name="T18" fmla="*/ 2 w 4"/>
                  <a:gd name="T19" fmla="*/ 2 h 4"/>
                  <a:gd name="T20" fmla="*/ 3 w 4"/>
                  <a:gd name="T21" fmla="*/ 3 h 4"/>
                  <a:gd name="T22" fmla="*/ 3 w 4"/>
                  <a:gd name="T23" fmla="*/ 4 h 4"/>
                  <a:gd name="T24" fmla="*/ 3 w 4"/>
                  <a:gd name="T25" fmla="*/ 3 h 4"/>
                  <a:gd name="T26" fmla="*/ 4 w 4"/>
                  <a:gd name="T27" fmla="*/ 3 h 4"/>
                  <a:gd name="T28" fmla="*/ 4 w 4"/>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4" y="2"/>
                    </a:moveTo>
                    <a:cubicBezTo>
                      <a:pt x="4" y="2"/>
                      <a:pt x="3" y="2"/>
                      <a:pt x="3" y="1"/>
                    </a:cubicBezTo>
                    <a:cubicBezTo>
                      <a:pt x="2" y="1"/>
                      <a:pt x="2" y="1"/>
                      <a:pt x="2" y="1"/>
                    </a:cubicBezTo>
                    <a:cubicBezTo>
                      <a:pt x="2" y="1"/>
                      <a:pt x="1" y="0"/>
                      <a:pt x="1" y="0"/>
                    </a:cubicBezTo>
                    <a:cubicBezTo>
                      <a:pt x="0" y="0"/>
                      <a:pt x="0" y="0"/>
                      <a:pt x="0" y="0"/>
                    </a:cubicBezTo>
                    <a:cubicBezTo>
                      <a:pt x="0" y="0"/>
                      <a:pt x="1" y="0"/>
                      <a:pt x="1" y="0"/>
                    </a:cubicBezTo>
                    <a:cubicBezTo>
                      <a:pt x="1" y="1"/>
                      <a:pt x="1" y="1"/>
                      <a:pt x="1" y="1"/>
                    </a:cubicBezTo>
                    <a:cubicBezTo>
                      <a:pt x="0" y="3"/>
                      <a:pt x="0" y="3"/>
                      <a:pt x="0" y="3"/>
                    </a:cubicBezTo>
                    <a:cubicBezTo>
                      <a:pt x="0" y="3"/>
                      <a:pt x="1" y="3"/>
                      <a:pt x="2" y="3"/>
                    </a:cubicBezTo>
                    <a:cubicBezTo>
                      <a:pt x="2" y="3"/>
                      <a:pt x="2" y="2"/>
                      <a:pt x="2" y="2"/>
                    </a:cubicBezTo>
                    <a:cubicBezTo>
                      <a:pt x="3" y="3"/>
                      <a:pt x="3" y="3"/>
                      <a:pt x="3" y="3"/>
                    </a:cubicBezTo>
                    <a:cubicBezTo>
                      <a:pt x="3" y="4"/>
                      <a:pt x="3" y="4"/>
                      <a:pt x="3" y="4"/>
                    </a:cubicBezTo>
                    <a:cubicBezTo>
                      <a:pt x="3" y="4"/>
                      <a:pt x="3" y="4"/>
                      <a:pt x="3" y="3"/>
                    </a:cubicBezTo>
                    <a:cubicBezTo>
                      <a:pt x="4" y="3"/>
                      <a:pt x="4" y="3"/>
                      <a:pt x="4" y="3"/>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66" name="Freeform 279"/>
              <p:cNvSpPr>
                <a:spLocks/>
              </p:cNvSpPr>
              <p:nvPr/>
            </p:nvSpPr>
            <p:spPr bwMode="auto">
              <a:xfrm>
                <a:off x="1098" y="1538"/>
                <a:ext cx="10" cy="16"/>
              </a:xfrm>
              <a:custGeom>
                <a:avLst/>
                <a:gdLst>
                  <a:gd name="T0" fmla="*/ 0 w 18"/>
                  <a:gd name="T1" fmla="*/ 11 h 27"/>
                  <a:gd name="T2" fmla="*/ 0 w 18"/>
                  <a:gd name="T3" fmla="*/ 14 h 27"/>
                  <a:gd name="T4" fmla="*/ 1 w 18"/>
                  <a:gd name="T5" fmla="*/ 16 h 27"/>
                  <a:gd name="T6" fmla="*/ 3 w 18"/>
                  <a:gd name="T7" fmla="*/ 19 h 27"/>
                  <a:gd name="T8" fmla="*/ 3 w 18"/>
                  <a:gd name="T9" fmla="*/ 17 h 27"/>
                  <a:gd name="T10" fmla="*/ 5 w 18"/>
                  <a:gd name="T11" fmla="*/ 18 h 27"/>
                  <a:gd name="T12" fmla="*/ 4 w 18"/>
                  <a:gd name="T13" fmla="*/ 19 h 27"/>
                  <a:gd name="T14" fmla="*/ 4 w 18"/>
                  <a:gd name="T15" fmla="*/ 21 h 27"/>
                  <a:gd name="T16" fmla="*/ 5 w 18"/>
                  <a:gd name="T17" fmla="*/ 22 h 27"/>
                  <a:gd name="T18" fmla="*/ 7 w 18"/>
                  <a:gd name="T19" fmla="*/ 21 h 27"/>
                  <a:gd name="T20" fmla="*/ 8 w 18"/>
                  <a:gd name="T21" fmla="*/ 21 h 27"/>
                  <a:gd name="T22" fmla="*/ 10 w 18"/>
                  <a:gd name="T23" fmla="*/ 22 h 27"/>
                  <a:gd name="T24" fmla="*/ 11 w 18"/>
                  <a:gd name="T25" fmla="*/ 23 h 27"/>
                  <a:gd name="T26" fmla="*/ 11 w 18"/>
                  <a:gd name="T27" fmla="*/ 24 h 27"/>
                  <a:gd name="T28" fmla="*/ 12 w 18"/>
                  <a:gd name="T29" fmla="*/ 23 h 27"/>
                  <a:gd name="T30" fmla="*/ 11 w 18"/>
                  <a:gd name="T31" fmla="*/ 21 h 27"/>
                  <a:gd name="T32" fmla="*/ 13 w 18"/>
                  <a:gd name="T33" fmla="*/ 22 h 27"/>
                  <a:gd name="T34" fmla="*/ 14 w 18"/>
                  <a:gd name="T35" fmla="*/ 22 h 27"/>
                  <a:gd name="T36" fmla="*/ 14 w 18"/>
                  <a:gd name="T37" fmla="*/ 23 h 27"/>
                  <a:gd name="T38" fmla="*/ 15 w 18"/>
                  <a:gd name="T39" fmla="*/ 25 h 27"/>
                  <a:gd name="T40" fmla="*/ 17 w 18"/>
                  <a:gd name="T41" fmla="*/ 26 h 27"/>
                  <a:gd name="T42" fmla="*/ 17 w 18"/>
                  <a:gd name="T43" fmla="*/ 26 h 27"/>
                  <a:gd name="T44" fmla="*/ 18 w 18"/>
                  <a:gd name="T45" fmla="*/ 26 h 27"/>
                  <a:gd name="T46" fmla="*/ 17 w 18"/>
                  <a:gd name="T47" fmla="*/ 24 h 27"/>
                  <a:gd name="T48" fmla="*/ 16 w 18"/>
                  <a:gd name="T49" fmla="*/ 23 h 27"/>
                  <a:gd name="T50" fmla="*/ 16 w 18"/>
                  <a:gd name="T51" fmla="*/ 22 h 27"/>
                  <a:gd name="T52" fmla="*/ 17 w 18"/>
                  <a:gd name="T53" fmla="*/ 21 h 27"/>
                  <a:gd name="T54" fmla="*/ 15 w 18"/>
                  <a:gd name="T55" fmla="*/ 20 h 27"/>
                  <a:gd name="T56" fmla="*/ 14 w 18"/>
                  <a:gd name="T57" fmla="*/ 21 h 27"/>
                  <a:gd name="T58" fmla="*/ 13 w 18"/>
                  <a:gd name="T59" fmla="*/ 20 h 27"/>
                  <a:gd name="T60" fmla="*/ 11 w 18"/>
                  <a:gd name="T61" fmla="*/ 19 h 27"/>
                  <a:gd name="T62" fmla="*/ 10 w 18"/>
                  <a:gd name="T63" fmla="*/ 21 h 27"/>
                  <a:gd name="T64" fmla="*/ 8 w 18"/>
                  <a:gd name="T65" fmla="*/ 20 h 27"/>
                  <a:gd name="T66" fmla="*/ 7 w 18"/>
                  <a:gd name="T67" fmla="*/ 16 h 27"/>
                  <a:gd name="T68" fmla="*/ 7 w 18"/>
                  <a:gd name="T69" fmla="*/ 13 h 27"/>
                  <a:gd name="T70" fmla="*/ 8 w 18"/>
                  <a:gd name="T71" fmla="*/ 12 h 27"/>
                  <a:gd name="T72" fmla="*/ 9 w 18"/>
                  <a:gd name="T73" fmla="*/ 11 h 27"/>
                  <a:gd name="T74" fmla="*/ 10 w 18"/>
                  <a:gd name="T75" fmla="*/ 10 h 27"/>
                  <a:gd name="T76" fmla="*/ 12 w 18"/>
                  <a:gd name="T77" fmla="*/ 7 h 27"/>
                  <a:gd name="T78" fmla="*/ 10 w 18"/>
                  <a:gd name="T79" fmla="*/ 6 h 27"/>
                  <a:gd name="T80" fmla="*/ 10 w 18"/>
                  <a:gd name="T81" fmla="*/ 4 h 27"/>
                  <a:gd name="T82" fmla="*/ 10 w 18"/>
                  <a:gd name="T83" fmla="*/ 2 h 27"/>
                  <a:gd name="T84" fmla="*/ 9 w 18"/>
                  <a:gd name="T85" fmla="*/ 2 h 27"/>
                  <a:gd name="T86" fmla="*/ 8 w 18"/>
                  <a:gd name="T87" fmla="*/ 2 h 27"/>
                  <a:gd name="T88" fmla="*/ 6 w 18"/>
                  <a:gd name="T89" fmla="*/ 0 h 27"/>
                  <a:gd name="T90" fmla="*/ 4 w 18"/>
                  <a:gd name="T91" fmla="*/ 1 h 27"/>
                  <a:gd name="T92" fmla="*/ 3 w 18"/>
                  <a:gd name="T93" fmla="*/ 3 h 27"/>
                  <a:gd name="T94" fmla="*/ 2 w 18"/>
                  <a:gd name="T95" fmla="*/ 6 h 27"/>
                  <a:gd name="T96" fmla="*/ 2 w 18"/>
                  <a:gd name="T97" fmla="*/ 8 h 27"/>
                  <a:gd name="T98" fmla="*/ 3 w 18"/>
                  <a:gd name="T99" fmla="*/ 10 h 27"/>
                  <a:gd name="T100" fmla="*/ 1 w 18"/>
                  <a:gd name="T10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27">
                    <a:moveTo>
                      <a:pt x="0" y="11"/>
                    </a:moveTo>
                    <a:cubicBezTo>
                      <a:pt x="0" y="11"/>
                      <a:pt x="0" y="11"/>
                      <a:pt x="0" y="11"/>
                    </a:cubicBezTo>
                    <a:cubicBezTo>
                      <a:pt x="0" y="11"/>
                      <a:pt x="0" y="12"/>
                      <a:pt x="0" y="13"/>
                    </a:cubicBezTo>
                    <a:cubicBezTo>
                      <a:pt x="0" y="13"/>
                      <a:pt x="0" y="14"/>
                      <a:pt x="0" y="14"/>
                    </a:cubicBezTo>
                    <a:cubicBezTo>
                      <a:pt x="1" y="15"/>
                      <a:pt x="1" y="15"/>
                      <a:pt x="1" y="15"/>
                    </a:cubicBezTo>
                    <a:cubicBezTo>
                      <a:pt x="1" y="16"/>
                      <a:pt x="1" y="16"/>
                      <a:pt x="1" y="16"/>
                    </a:cubicBezTo>
                    <a:cubicBezTo>
                      <a:pt x="2" y="18"/>
                      <a:pt x="2" y="18"/>
                      <a:pt x="2" y="18"/>
                    </a:cubicBezTo>
                    <a:cubicBezTo>
                      <a:pt x="2" y="18"/>
                      <a:pt x="3" y="19"/>
                      <a:pt x="3" y="19"/>
                    </a:cubicBezTo>
                    <a:cubicBezTo>
                      <a:pt x="3" y="19"/>
                      <a:pt x="3" y="18"/>
                      <a:pt x="3" y="18"/>
                    </a:cubicBezTo>
                    <a:cubicBezTo>
                      <a:pt x="3" y="17"/>
                      <a:pt x="3" y="17"/>
                      <a:pt x="3" y="17"/>
                    </a:cubicBezTo>
                    <a:cubicBezTo>
                      <a:pt x="4" y="17"/>
                      <a:pt x="4" y="17"/>
                      <a:pt x="4" y="17"/>
                    </a:cubicBezTo>
                    <a:cubicBezTo>
                      <a:pt x="5" y="18"/>
                      <a:pt x="5" y="18"/>
                      <a:pt x="5" y="18"/>
                    </a:cubicBezTo>
                    <a:cubicBezTo>
                      <a:pt x="4" y="19"/>
                      <a:pt x="4" y="19"/>
                      <a:pt x="4" y="19"/>
                    </a:cubicBezTo>
                    <a:cubicBezTo>
                      <a:pt x="4" y="19"/>
                      <a:pt x="4" y="19"/>
                      <a:pt x="4" y="19"/>
                    </a:cubicBezTo>
                    <a:cubicBezTo>
                      <a:pt x="4" y="19"/>
                      <a:pt x="4" y="20"/>
                      <a:pt x="4" y="20"/>
                    </a:cubicBezTo>
                    <a:cubicBezTo>
                      <a:pt x="4" y="20"/>
                      <a:pt x="4" y="21"/>
                      <a:pt x="4" y="21"/>
                    </a:cubicBezTo>
                    <a:cubicBezTo>
                      <a:pt x="4" y="21"/>
                      <a:pt x="5" y="22"/>
                      <a:pt x="5" y="22"/>
                    </a:cubicBezTo>
                    <a:cubicBezTo>
                      <a:pt x="5" y="22"/>
                      <a:pt x="5" y="22"/>
                      <a:pt x="5" y="22"/>
                    </a:cubicBezTo>
                    <a:cubicBezTo>
                      <a:pt x="5" y="22"/>
                      <a:pt x="6" y="22"/>
                      <a:pt x="6" y="22"/>
                    </a:cubicBezTo>
                    <a:cubicBezTo>
                      <a:pt x="7" y="22"/>
                      <a:pt x="7" y="21"/>
                      <a:pt x="7" y="21"/>
                    </a:cubicBezTo>
                    <a:cubicBezTo>
                      <a:pt x="7" y="21"/>
                      <a:pt x="7" y="21"/>
                      <a:pt x="7" y="21"/>
                    </a:cubicBezTo>
                    <a:cubicBezTo>
                      <a:pt x="8" y="21"/>
                      <a:pt x="8" y="21"/>
                      <a:pt x="8" y="21"/>
                    </a:cubicBezTo>
                    <a:cubicBezTo>
                      <a:pt x="9" y="21"/>
                      <a:pt x="9" y="21"/>
                      <a:pt x="9" y="21"/>
                    </a:cubicBezTo>
                    <a:cubicBezTo>
                      <a:pt x="10" y="22"/>
                      <a:pt x="10" y="22"/>
                      <a:pt x="10" y="22"/>
                    </a:cubicBezTo>
                    <a:cubicBezTo>
                      <a:pt x="10" y="22"/>
                      <a:pt x="10" y="22"/>
                      <a:pt x="10" y="22"/>
                    </a:cubicBezTo>
                    <a:cubicBezTo>
                      <a:pt x="11" y="23"/>
                      <a:pt x="11" y="23"/>
                      <a:pt x="11" y="23"/>
                    </a:cubicBezTo>
                    <a:cubicBezTo>
                      <a:pt x="11" y="23"/>
                      <a:pt x="11" y="23"/>
                      <a:pt x="11" y="23"/>
                    </a:cubicBezTo>
                    <a:cubicBezTo>
                      <a:pt x="11" y="24"/>
                      <a:pt x="11" y="24"/>
                      <a:pt x="11" y="24"/>
                    </a:cubicBezTo>
                    <a:cubicBezTo>
                      <a:pt x="12" y="23"/>
                      <a:pt x="12" y="23"/>
                      <a:pt x="12" y="23"/>
                    </a:cubicBezTo>
                    <a:cubicBezTo>
                      <a:pt x="12" y="23"/>
                      <a:pt x="12" y="23"/>
                      <a:pt x="12" y="23"/>
                    </a:cubicBezTo>
                    <a:cubicBezTo>
                      <a:pt x="11" y="22"/>
                      <a:pt x="11" y="22"/>
                      <a:pt x="11" y="22"/>
                    </a:cubicBezTo>
                    <a:cubicBezTo>
                      <a:pt x="11" y="21"/>
                      <a:pt x="11" y="21"/>
                      <a:pt x="11" y="21"/>
                    </a:cubicBezTo>
                    <a:cubicBezTo>
                      <a:pt x="12" y="21"/>
                      <a:pt x="12" y="21"/>
                      <a:pt x="12" y="21"/>
                    </a:cubicBezTo>
                    <a:cubicBezTo>
                      <a:pt x="13" y="22"/>
                      <a:pt x="13" y="22"/>
                      <a:pt x="13" y="22"/>
                    </a:cubicBezTo>
                    <a:cubicBezTo>
                      <a:pt x="13" y="22"/>
                      <a:pt x="13" y="22"/>
                      <a:pt x="13" y="22"/>
                    </a:cubicBezTo>
                    <a:cubicBezTo>
                      <a:pt x="13" y="22"/>
                      <a:pt x="14" y="22"/>
                      <a:pt x="14" y="22"/>
                    </a:cubicBezTo>
                    <a:cubicBezTo>
                      <a:pt x="14" y="23"/>
                      <a:pt x="14" y="23"/>
                      <a:pt x="14" y="23"/>
                    </a:cubicBezTo>
                    <a:cubicBezTo>
                      <a:pt x="14" y="23"/>
                      <a:pt x="14" y="23"/>
                      <a:pt x="14" y="23"/>
                    </a:cubicBezTo>
                    <a:cubicBezTo>
                      <a:pt x="14" y="24"/>
                      <a:pt x="14" y="24"/>
                      <a:pt x="14" y="24"/>
                    </a:cubicBezTo>
                    <a:cubicBezTo>
                      <a:pt x="15" y="25"/>
                      <a:pt x="15" y="25"/>
                      <a:pt x="15" y="25"/>
                    </a:cubicBezTo>
                    <a:cubicBezTo>
                      <a:pt x="16" y="25"/>
                      <a:pt x="16" y="25"/>
                      <a:pt x="16" y="25"/>
                    </a:cubicBezTo>
                    <a:cubicBezTo>
                      <a:pt x="17" y="26"/>
                      <a:pt x="17" y="26"/>
                      <a:pt x="17" y="26"/>
                    </a:cubicBezTo>
                    <a:cubicBezTo>
                      <a:pt x="17" y="26"/>
                      <a:pt x="17" y="26"/>
                      <a:pt x="17" y="26"/>
                    </a:cubicBezTo>
                    <a:cubicBezTo>
                      <a:pt x="17" y="26"/>
                      <a:pt x="17" y="26"/>
                      <a:pt x="17" y="26"/>
                    </a:cubicBezTo>
                    <a:cubicBezTo>
                      <a:pt x="18" y="27"/>
                      <a:pt x="18" y="27"/>
                      <a:pt x="18" y="27"/>
                    </a:cubicBezTo>
                    <a:cubicBezTo>
                      <a:pt x="18" y="26"/>
                      <a:pt x="18" y="26"/>
                      <a:pt x="18" y="26"/>
                    </a:cubicBezTo>
                    <a:cubicBezTo>
                      <a:pt x="18" y="25"/>
                      <a:pt x="18" y="25"/>
                      <a:pt x="18" y="25"/>
                    </a:cubicBezTo>
                    <a:cubicBezTo>
                      <a:pt x="18" y="25"/>
                      <a:pt x="18" y="25"/>
                      <a:pt x="17" y="24"/>
                    </a:cubicBezTo>
                    <a:cubicBezTo>
                      <a:pt x="17" y="24"/>
                      <a:pt x="16" y="24"/>
                      <a:pt x="16" y="24"/>
                    </a:cubicBezTo>
                    <a:cubicBezTo>
                      <a:pt x="16" y="23"/>
                      <a:pt x="16" y="23"/>
                      <a:pt x="16" y="23"/>
                    </a:cubicBezTo>
                    <a:cubicBezTo>
                      <a:pt x="16" y="23"/>
                      <a:pt x="16" y="23"/>
                      <a:pt x="16" y="23"/>
                    </a:cubicBezTo>
                    <a:cubicBezTo>
                      <a:pt x="16" y="22"/>
                      <a:pt x="16" y="22"/>
                      <a:pt x="16" y="22"/>
                    </a:cubicBezTo>
                    <a:cubicBezTo>
                      <a:pt x="17" y="22"/>
                      <a:pt x="17" y="22"/>
                      <a:pt x="17" y="22"/>
                    </a:cubicBezTo>
                    <a:cubicBezTo>
                      <a:pt x="17" y="21"/>
                      <a:pt x="17" y="21"/>
                      <a:pt x="17" y="21"/>
                    </a:cubicBezTo>
                    <a:cubicBezTo>
                      <a:pt x="16" y="21"/>
                      <a:pt x="16" y="21"/>
                      <a:pt x="16" y="21"/>
                    </a:cubicBezTo>
                    <a:cubicBezTo>
                      <a:pt x="15" y="20"/>
                      <a:pt x="15" y="20"/>
                      <a:pt x="15" y="20"/>
                    </a:cubicBezTo>
                    <a:cubicBezTo>
                      <a:pt x="15" y="21"/>
                      <a:pt x="15" y="21"/>
                      <a:pt x="15" y="21"/>
                    </a:cubicBezTo>
                    <a:cubicBezTo>
                      <a:pt x="14" y="21"/>
                      <a:pt x="14" y="21"/>
                      <a:pt x="14" y="21"/>
                    </a:cubicBezTo>
                    <a:cubicBezTo>
                      <a:pt x="13" y="21"/>
                      <a:pt x="13" y="21"/>
                      <a:pt x="13" y="21"/>
                    </a:cubicBezTo>
                    <a:cubicBezTo>
                      <a:pt x="13" y="20"/>
                      <a:pt x="13" y="20"/>
                      <a:pt x="13" y="20"/>
                    </a:cubicBezTo>
                    <a:cubicBezTo>
                      <a:pt x="12" y="19"/>
                      <a:pt x="12" y="19"/>
                      <a:pt x="12" y="19"/>
                    </a:cubicBezTo>
                    <a:cubicBezTo>
                      <a:pt x="12" y="19"/>
                      <a:pt x="12" y="19"/>
                      <a:pt x="11" y="19"/>
                    </a:cubicBezTo>
                    <a:cubicBezTo>
                      <a:pt x="11" y="19"/>
                      <a:pt x="11" y="20"/>
                      <a:pt x="11" y="20"/>
                    </a:cubicBezTo>
                    <a:cubicBezTo>
                      <a:pt x="10" y="21"/>
                      <a:pt x="10" y="21"/>
                      <a:pt x="10" y="21"/>
                    </a:cubicBezTo>
                    <a:cubicBezTo>
                      <a:pt x="9" y="21"/>
                      <a:pt x="9" y="21"/>
                      <a:pt x="9" y="21"/>
                    </a:cubicBezTo>
                    <a:cubicBezTo>
                      <a:pt x="8" y="20"/>
                      <a:pt x="8" y="20"/>
                      <a:pt x="8" y="20"/>
                    </a:cubicBezTo>
                    <a:cubicBezTo>
                      <a:pt x="8" y="18"/>
                      <a:pt x="8" y="18"/>
                      <a:pt x="8" y="18"/>
                    </a:cubicBezTo>
                    <a:cubicBezTo>
                      <a:pt x="7" y="16"/>
                      <a:pt x="7" y="16"/>
                      <a:pt x="7" y="16"/>
                    </a:cubicBezTo>
                    <a:cubicBezTo>
                      <a:pt x="7" y="16"/>
                      <a:pt x="7" y="14"/>
                      <a:pt x="7" y="14"/>
                    </a:cubicBezTo>
                    <a:cubicBezTo>
                      <a:pt x="7" y="13"/>
                      <a:pt x="7" y="13"/>
                      <a:pt x="7" y="13"/>
                    </a:cubicBezTo>
                    <a:cubicBezTo>
                      <a:pt x="7" y="13"/>
                      <a:pt x="7" y="13"/>
                      <a:pt x="7" y="13"/>
                    </a:cubicBezTo>
                    <a:cubicBezTo>
                      <a:pt x="8" y="12"/>
                      <a:pt x="8" y="12"/>
                      <a:pt x="8" y="12"/>
                    </a:cubicBezTo>
                    <a:cubicBezTo>
                      <a:pt x="9" y="11"/>
                      <a:pt x="9" y="11"/>
                      <a:pt x="9" y="11"/>
                    </a:cubicBezTo>
                    <a:cubicBezTo>
                      <a:pt x="9" y="11"/>
                      <a:pt x="9" y="11"/>
                      <a:pt x="9" y="11"/>
                    </a:cubicBezTo>
                    <a:cubicBezTo>
                      <a:pt x="10" y="11"/>
                      <a:pt x="10" y="11"/>
                      <a:pt x="10" y="11"/>
                    </a:cubicBezTo>
                    <a:cubicBezTo>
                      <a:pt x="10" y="10"/>
                      <a:pt x="10" y="10"/>
                      <a:pt x="10" y="10"/>
                    </a:cubicBezTo>
                    <a:cubicBezTo>
                      <a:pt x="11" y="8"/>
                      <a:pt x="11" y="8"/>
                      <a:pt x="11" y="8"/>
                    </a:cubicBezTo>
                    <a:cubicBezTo>
                      <a:pt x="12" y="7"/>
                      <a:pt x="12" y="7"/>
                      <a:pt x="12" y="7"/>
                    </a:cubicBezTo>
                    <a:cubicBezTo>
                      <a:pt x="11" y="7"/>
                      <a:pt x="11" y="7"/>
                      <a:pt x="11" y="7"/>
                    </a:cubicBezTo>
                    <a:cubicBezTo>
                      <a:pt x="10" y="6"/>
                      <a:pt x="10" y="6"/>
                      <a:pt x="10" y="6"/>
                    </a:cubicBezTo>
                    <a:cubicBezTo>
                      <a:pt x="10" y="6"/>
                      <a:pt x="10" y="6"/>
                      <a:pt x="10" y="5"/>
                    </a:cubicBezTo>
                    <a:cubicBezTo>
                      <a:pt x="10" y="5"/>
                      <a:pt x="10" y="4"/>
                      <a:pt x="10" y="4"/>
                    </a:cubicBezTo>
                    <a:cubicBezTo>
                      <a:pt x="10" y="3"/>
                      <a:pt x="10" y="3"/>
                      <a:pt x="10" y="3"/>
                    </a:cubicBezTo>
                    <a:cubicBezTo>
                      <a:pt x="10" y="2"/>
                      <a:pt x="10" y="2"/>
                      <a:pt x="10" y="2"/>
                    </a:cubicBezTo>
                    <a:cubicBezTo>
                      <a:pt x="10" y="1"/>
                      <a:pt x="10" y="1"/>
                      <a:pt x="10" y="1"/>
                    </a:cubicBezTo>
                    <a:cubicBezTo>
                      <a:pt x="10" y="1"/>
                      <a:pt x="9" y="2"/>
                      <a:pt x="9" y="2"/>
                    </a:cubicBezTo>
                    <a:cubicBezTo>
                      <a:pt x="8" y="2"/>
                      <a:pt x="8" y="2"/>
                      <a:pt x="8" y="2"/>
                    </a:cubicBezTo>
                    <a:cubicBezTo>
                      <a:pt x="8" y="2"/>
                      <a:pt x="8" y="2"/>
                      <a:pt x="8" y="2"/>
                    </a:cubicBezTo>
                    <a:cubicBezTo>
                      <a:pt x="7" y="1"/>
                      <a:pt x="7" y="1"/>
                      <a:pt x="7" y="1"/>
                    </a:cubicBezTo>
                    <a:cubicBezTo>
                      <a:pt x="6" y="0"/>
                      <a:pt x="6" y="0"/>
                      <a:pt x="6" y="0"/>
                    </a:cubicBezTo>
                    <a:cubicBezTo>
                      <a:pt x="6" y="0"/>
                      <a:pt x="6" y="0"/>
                      <a:pt x="6" y="0"/>
                    </a:cubicBezTo>
                    <a:cubicBezTo>
                      <a:pt x="4" y="1"/>
                      <a:pt x="4" y="1"/>
                      <a:pt x="4" y="1"/>
                    </a:cubicBezTo>
                    <a:cubicBezTo>
                      <a:pt x="3" y="2"/>
                      <a:pt x="3" y="2"/>
                      <a:pt x="3" y="2"/>
                    </a:cubicBezTo>
                    <a:cubicBezTo>
                      <a:pt x="3" y="3"/>
                      <a:pt x="3" y="3"/>
                      <a:pt x="3" y="3"/>
                    </a:cubicBezTo>
                    <a:cubicBezTo>
                      <a:pt x="3" y="4"/>
                      <a:pt x="3" y="4"/>
                      <a:pt x="3" y="4"/>
                    </a:cubicBezTo>
                    <a:cubicBezTo>
                      <a:pt x="2" y="6"/>
                      <a:pt x="2" y="6"/>
                      <a:pt x="2" y="6"/>
                    </a:cubicBezTo>
                    <a:cubicBezTo>
                      <a:pt x="2" y="7"/>
                      <a:pt x="2" y="7"/>
                      <a:pt x="2" y="7"/>
                    </a:cubicBezTo>
                    <a:cubicBezTo>
                      <a:pt x="2" y="8"/>
                      <a:pt x="2" y="8"/>
                      <a:pt x="2" y="8"/>
                    </a:cubicBezTo>
                    <a:cubicBezTo>
                      <a:pt x="2" y="8"/>
                      <a:pt x="2" y="9"/>
                      <a:pt x="2" y="10"/>
                    </a:cubicBezTo>
                    <a:cubicBezTo>
                      <a:pt x="2" y="10"/>
                      <a:pt x="3" y="10"/>
                      <a:pt x="3" y="10"/>
                    </a:cubicBezTo>
                    <a:cubicBezTo>
                      <a:pt x="2" y="11"/>
                      <a:pt x="2" y="11"/>
                      <a:pt x="2" y="11"/>
                    </a:cubicBezTo>
                    <a:cubicBezTo>
                      <a:pt x="2" y="11"/>
                      <a:pt x="1" y="11"/>
                      <a:pt x="1" y="11"/>
                    </a:cubicBezTo>
                    <a:cubicBezTo>
                      <a:pt x="0" y="11"/>
                      <a:pt x="0" y="11"/>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67" name="Freeform 280"/>
              <p:cNvSpPr>
                <a:spLocks/>
              </p:cNvSpPr>
              <p:nvPr/>
            </p:nvSpPr>
            <p:spPr bwMode="auto">
              <a:xfrm>
                <a:off x="1108" y="1550"/>
                <a:ext cx="1" cy="1"/>
              </a:xfrm>
              <a:custGeom>
                <a:avLst/>
                <a:gdLst>
                  <a:gd name="T0" fmla="*/ 1 w 1"/>
                  <a:gd name="T1" fmla="*/ 0 h 1"/>
                  <a:gd name="T2" fmla="*/ 0 w 1"/>
                  <a:gd name="T3" fmla="*/ 1 h 1"/>
                  <a:gd name="T4" fmla="*/ 1 w 1"/>
                  <a:gd name="T5" fmla="*/ 1 h 1"/>
                  <a:gd name="T6" fmla="*/ 1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lnTo>
                      <a:pt x="0" y="1"/>
                    </a:lnTo>
                    <a:lnTo>
                      <a:pt x="1" y="1"/>
                    </a:lnTo>
                    <a:lnTo>
                      <a:pt x="1" y="1"/>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68" name="Freeform 281"/>
              <p:cNvSpPr>
                <a:spLocks/>
              </p:cNvSpPr>
              <p:nvPr/>
            </p:nvSpPr>
            <p:spPr bwMode="auto">
              <a:xfrm>
                <a:off x="1103" y="1551"/>
                <a:ext cx="1" cy="1"/>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69" name="Freeform 282"/>
              <p:cNvSpPr>
                <a:spLocks/>
              </p:cNvSpPr>
              <p:nvPr/>
            </p:nvSpPr>
            <p:spPr bwMode="auto">
              <a:xfrm>
                <a:off x="1099" y="1551"/>
                <a:ext cx="3" cy="3"/>
              </a:xfrm>
              <a:custGeom>
                <a:avLst/>
                <a:gdLst>
                  <a:gd name="T0" fmla="*/ 5 w 5"/>
                  <a:gd name="T1" fmla="*/ 2 h 5"/>
                  <a:gd name="T2" fmla="*/ 4 w 5"/>
                  <a:gd name="T3" fmla="*/ 1 h 5"/>
                  <a:gd name="T4" fmla="*/ 3 w 5"/>
                  <a:gd name="T5" fmla="*/ 0 h 5"/>
                  <a:gd name="T6" fmla="*/ 1 w 5"/>
                  <a:gd name="T7" fmla="*/ 0 h 5"/>
                  <a:gd name="T8" fmla="*/ 0 w 5"/>
                  <a:gd name="T9" fmla="*/ 0 h 5"/>
                  <a:gd name="T10" fmla="*/ 1 w 5"/>
                  <a:gd name="T11" fmla="*/ 1 h 5"/>
                  <a:gd name="T12" fmla="*/ 2 w 5"/>
                  <a:gd name="T13" fmla="*/ 2 h 5"/>
                  <a:gd name="T14" fmla="*/ 2 w 5"/>
                  <a:gd name="T15" fmla="*/ 3 h 5"/>
                  <a:gd name="T16" fmla="*/ 3 w 5"/>
                  <a:gd name="T17" fmla="*/ 4 h 5"/>
                  <a:gd name="T18" fmla="*/ 4 w 5"/>
                  <a:gd name="T19" fmla="*/ 5 h 5"/>
                  <a:gd name="T20" fmla="*/ 4 w 5"/>
                  <a:gd name="T21" fmla="*/ 4 h 5"/>
                  <a:gd name="T22" fmla="*/ 5 w 5"/>
                  <a:gd name="T23" fmla="*/ 3 h 5"/>
                  <a:gd name="T24" fmla="*/ 5 w 5"/>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5" y="2"/>
                    </a:moveTo>
                    <a:cubicBezTo>
                      <a:pt x="4" y="1"/>
                      <a:pt x="4" y="1"/>
                      <a:pt x="4" y="1"/>
                    </a:cubicBezTo>
                    <a:cubicBezTo>
                      <a:pt x="3" y="0"/>
                      <a:pt x="3" y="0"/>
                      <a:pt x="3" y="0"/>
                    </a:cubicBezTo>
                    <a:cubicBezTo>
                      <a:pt x="1" y="0"/>
                      <a:pt x="1" y="0"/>
                      <a:pt x="1" y="0"/>
                    </a:cubicBezTo>
                    <a:cubicBezTo>
                      <a:pt x="0" y="0"/>
                      <a:pt x="0" y="0"/>
                      <a:pt x="0" y="0"/>
                    </a:cubicBezTo>
                    <a:cubicBezTo>
                      <a:pt x="1" y="1"/>
                      <a:pt x="1" y="1"/>
                      <a:pt x="1" y="1"/>
                    </a:cubicBezTo>
                    <a:cubicBezTo>
                      <a:pt x="2" y="2"/>
                      <a:pt x="2" y="2"/>
                      <a:pt x="2" y="2"/>
                    </a:cubicBezTo>
                    <a:cubicBezTo>
                      <a:pt x="2" y="3"/>
                      <a:pt x="2" y="3"/>
                      <a:pt x="2" y="3"/>
                    </a:cubicBezTo>
                    <a:cubicBezTo>
                      <a:pt x="3" y="4"/>
                      <a:pt x="3" y="4"/>
                      <a:pt x="3" y="4"/>
                    </a:cubicBezTo>
                    <a:cubicBezTo>
                      <a:pt x="4" y="5"/>
                      <a:pt x="4" y="5"/>
                      <a:pt x="4" y="5"/>
                    </a:cubicBezTo>
                    <a:cubicBezTo>
                      <a:pt x="4" y="4"/>
                      <a:pt x="4" y="4"/>
                      <a:pt x="4" y="4"/>
                    </a:cubicBezTo>
                    <a:cubicBezTo>
                      <a:pt x="5" y="3"/>
                      <a:pt x="5" y="3"/>
                      <a:pt x="5" y="3"/>
                    </a:cubicBezTo>
                    <a:cubicBezTo>
                      <a:pt x="5" y="2"/>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70" name="Rectangle 283"/>
              <p:cNvSpPr>
                <a:spLocks noChangeArrowheads="1"/>
              </p:cNvSpPr>
              <p:nvPr/>
            </p:nvSpPr>
            <p:spPr bwMode="auto">
              <a:xfrm>
                <a:off x="1098" y="1554"/>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71" name="Freeform 284"/>
              <p:cNvSpPr>
                <a:spLocks/>
              </p:cNvSpPr>
              <p:nvPr/>
            </p:nvSpPr>
            <p:spPr bwMode="auto">
              <a:xfrm>
                <a:off x="1070" y="1568"/>
                <a:ext cx="27" cy="28"/>
              </a:xfrm>
              <a:custGeom>
                <a:avLst/>
                <a:gdLst>
                  <a:gd name="T0" fmla="*/ 1 w 45"/>
                  <a:gd name="T1" fmla="*/ 25 h 47"/>
                  <a:gd name="T2" fmla="*/ 1 w 45"/>
                  <a:gd name="T3" fmla="*/ 29 h 47"/>
                  <a:gd name="T4" fmla="*/ 3 w 45"/>
                  <a:gd name="T5" fmla="*/ 33 h 47"/>
                  <a:gd name="T6" fmla="*/ 4 w 45"/>
                  <a:gd name="T7" fmla="*/ 33 h 47"/>
                  <a:gd name="T8" fmla="*/ 5 w 45"/>
                  <a:gd name="T9" fmla="*/ 38 h 47"/>
                  <a:gd name="T10" fmla="*/ 8 w 45"/>
                  <a:gd name="T11" fmla="*/ 42 h 47"/>
                  <a:gd name="T12" fmla="*/ 12 w 45"/>
                  <a:gd name="T13" fmla="*/ 42 h 47"/>
                  <a:gd name="T14" fmla="*/ 13 w 45"/>
                  <a:gd name="T15" fmla="*/ 43 h 47"/>
                  <a:gd name="T16" fmla="*/ 15 w 45"/>
                  <a:gd name="T17" fmla="*/ 44 h 47"/>
                  <a:gd name="T18" fmla="*/ 18 w 45"/>
                  <a:gd name="T19" fmla="*/ 43 h 47"/>
                  <a:gd name="T20" fmla="*/ 21 w 45"/>
                  <a:gd name="T21" fmla="*/ 44 h 47"/>
                  <a:gd name="T22" fmla="*/ 24 w 45"/>
                  <a:gd name="T23" fmla="*/ 44 h 47"/>
                  <a:gd name="T24" fmla="*/ 26 w 45"/>
                  <a:gd name="T25" fmla="*/ 47 h 47"/>
                  <a:gd name="T26" fmla="*/ 31 w 45"/>
                  <a:gd name="T27" fmla="*/ 44 h 47"/>
                  <a:gd name="T28" fmla="*/ 32 w 45"/>
                  <a:gd name="T29" fmla="*/ 40 h 47"/>
                  <a:gd name="T30" fmla="*/ 32 w 45"/>
                  <a:gd name="T31" fmla="*/ 38 h 47"/>
                  <a:gd name="T32" fmla="*/ 34 w 45"/>
                  <a:gd name="T33" fmla="*/ 35 h 47"/>
                  <a:gd name="T34" fmla="*/ 38 w 45"/>
                  <a:gd name="T35" fmla="*/ 32 h 47"/>
                  <a:gd name="T36" fmla="*/ 37 w 45"/>
                  <a:gd name="T37" fmla="*/ 29 h 47"/>
                  <a:gd name="T38" fmla="*/ 39 w 45"/>
                  <a:gd name="T39" fmla="*/ 25 h 47"/>
                  <a:gd name="T40" fmla="*/ 43 w 45"/>
                  <a:gd name="T41" fmla="*/ 25 h 47"/>
                  <a:gd name="T42" fmla="*/ 39 w 45"/>
                  <a:gd name="T43" fmla="*/ 21 h 47"/>
                  <a:gd name="T44" fmla="*/ 38 w 45"/>
                  <a:gd name="T45" fmla="*/ 18 h 47"/>
                  <a:gd name="T46" fmla="*/ 36 w 45"/>
                  <a:gd name="T47" fmla="*/ 15 h 47"/>
                  <a:gd name="T48" fmla="*/ 37 w 45"/>
                  <a:gd name="T49" fmla="*/ 13 h 47"/>
                  <a:gd name="T50" fmla="*/ 41 w 45"/>
                  <a:gd name="T51" fmla="*/ 10 h 47"/>
                  <a:gd name="T52" fmla="*/ 40 w 45"/>
                  <a:gd name="T53" fmla="*/ 9 h 47"/>
                  <a:gd name="T54" fmla="*/ 43 w 45"/>
                  <a:gd name="T55" fmla="*/ 8 h 47"/>
                  <a:gd name="T56" fmla="*/ 43 w 45"/>
                  <a:gd name="T57" fmla="*/ 6 h 47"/>
                  <a:gd name="T58" fmla="*/ 41 w 45"/>
                  <a:gd name="T59" fmla="*/ 5 h 47"/>
                  <a:gd name="T60" fmla="*/ 39 w 45"/>
                  <a:gd name="T61" fmla="*/ 5 h 47"/>
                  <a:gd name="T62" fmla="*/ 38 w 45"/>
                  <a:gd name="T63" fmla="*/ 4 h 47"/>
                  <a:gd name="T64" fmla="*/ 37 w 45"/>
                  <a:gd name="T65" fmla="*/ 2 h 47"/>
                  <a:gd name="T66" fmla="*/ 36 w 45"/>
                  <a:gd name="T67" fmla="*/ 1 h 47"/>
                  <a:gd name="T68" fmla="*/ 34 w 45"/>
                  <a:gd name="T69" fmla="*/ 1 h 47"/>
                  <a:gd name="T70" fmla="*/ 33 w 45"/>
                  <a:gd name="T71" fmla="*/ 1 h 47"/>
                  <a:gd name="T72" fmla="*/ 32 w 45"/>
                  <a:gd name="T73" fmla="*/ 2 h 47"/>
                  <a:gd name="T74" fmla="*/ 30 w 45"/>
                  <a:gd name="T75" fmla="*/ 4 h 47"/>
                  <a:gd name="T76" fmla="*/ 28 w 45"/>
                  <a:gd name="T77" fmla="*/ 6 h 47"/>
                  <a:gd name="T78" fmla="*/ 28 w 45"/>
                  <a:gd name="T79" fmla="*/ 8 h 47"/>
                  <a:gd name="T80" fmla="*/ 25 w 45"/>
                  <a:gd name="T81" fmla="*/ 9 h 47"/>
                  <a:gd name="T82" fmla="*/ 22 w 45"/>
                  <a:gd name="T83" fmla="*/ 11 h 47"/>
                  <a:gd name="T84" fmla="*/ 21 w 45"/>
                  <a:gd name="T85" fmla="*/ 13 h 47"/>
                  <a:gd name="T86" fmla="*/ 17 w 45"/>
                  <a:gd name="T87" fmla="*/ 16 h 47"/>
                  <a:gd name="T88" fmla="*/ 12 w 45"/>
                  <a:gd name="T89" fmla="*/ 17 h 47"/>
                  <a:gd name="T90" fmla="*/ 11 w 45"/>
                  <a:gd name="T91" fmla="*/ 19 h 47"/>
                  <a:gd name="T92" fmla="*/ 10 w 45"/>
                  <a:gd name="T93" fmla="*/ 21 h 47"/>
                  <a:gd name="T94" fmla="*/ 10 w 45"/>
                  <a:gd name="T95" fmla="*/ 23 h 47"/>
                  <a:gd name="T96" fmla="*/ 9 w 45"/>
                  <a:gd name="T97" fmla="*/ 23 h 47"/>
                  <a:gd name="T98" fmla="*/ 4 w 45"/>
                  <a:gd name="T99" fmla="*/ 21 h 47"/>
                  <a:gd name="T100" fmla="*/ 2 w 45"/>
                  <a:gd name="T101"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47">
                    <a:moveTo>
                      <a:pt x="1" y="23"/>
                    </a:moveTo>
                    <a:cubicBezTo>
                      <a:pt x="1" y="24"/>
                      <a:pt x="1" y="24"/>
                      <a:pt x="1" y="24"/>
                    </a:cubicBezTo>
                    <a:cubicBezTo>
                      <a:pt x="1" y="25"/>
                      <a:pt x="1" y="25"/>
                      <a:pt x="1" y="25"/>
                    </a:cubicBezTo>
                    <a:cubicBezTo>
                      <a:pt x="0" y="26"/>
                      <a:pt x="0" y="26"/>
                      <a:pt x="0" y="26"/>
                    </a:cubicBezTo>
                    <a:cubicBezTo>
                      <a:pt x="1" y="28"/>
                      <a:pt x="1" y="28"/>
                      <a:pt x="1" y="28"/>
                    </a:cubicBezTo>
                    <a:cubicBezTo>
                      <a:pt x="1" y="29"/>
                      <a:pt x="1" y="29"/>
                      <a:pt x="1" y="29"/>
                    </a:cubicBezTo>
                    <a:cubicBezTo>
                      <a:pt x="2" y="30"/>
                      <a:pt x="2" y="30"/>
                      <a:pt x="2" y="30"/>
                    </a:cubicBezTo>
                    <a:cubicBezTo>
                      <a:pt x="2" y="32"/>
                      <a:pt x="2" y="32"/>
                      <a:pt x="2" y="32"/>
                    </a:cubicBezTo>
                    <a:cubicBezTo>
                      <a:pt x="3" y="33"/>
                      <a:pt x="3" y="33"/>
                      <a:pt x="3" y="33"/>
                    </a:cubicBezTo>
                    <a:cubicBezTo>
                      <a:pt x="3" y="34"/>
                      <a:pt x="3" y="34"/>
                      <a:pt x="3" y="34"/>
                    </a:cubicBezTo>
                    <a:cubicBezTo>
                      <a:pt x="3" y="34"/>
                      <a:pt x="3" y="34"/>
                      <a:pt x="3" y="34"/>
                    </a:cubicBezTo>
                    <a:cubicBezTo>
                      <a:pt x="4" y="33"/>
                      <a:pt x="4" y="33"/>
                      <a:pt x="4" y="33"/>
                    </a:cubicBezTo>
                    <a:cubicBezTo>
                      <a:pt x="5" y="35"/>
                      <a:pt x="5" y="35"/>
                      <a:pt x="5" y="35"/>
                    </a:cubicBezTo>
                    <a:cubicBezTo>
                      <a:pt x="5" y="36"/>
                      <a:pt x="5" y="36"/>
                      <a:pt x="5" y="36"/>
                    </a:cubicBezTo>
                    <a:cubicBezTo>
                      <a:pt x="5" y="38"/>
                      <a:pt x="5" y="38"/>
                      <a:pt x="5" y="38"/>
                    </a:cubicBezTo>
                    <a:cubicBezTo>
                      <a:pt x="7" y="40"/>
                      <a:pt x="7" y="40"/>
                      <a:pt x="7" y="40"/>
                    </a:cubicBezTo>
                    <a:cubicBezTo>
                      <a:pt x="6" y="42"/>
                      <a:pt x="6" y="42"/>
                      <a:pt x="6" y="42"/>
                    </a:cubicBezTo>
                    <a:cubicBezTo>
                      <a:pt x="8" y="42"/>
                      <a:pt x="8" y="42"/>
                      <a:pt x="8" y="42"/>
                    </a:cubicBezTo>
                    <a:cubicBezTo>
                      <a:pt x="9" y="42"/>
                      <a:pt x="9" y="42"/>
                      <a:pt x="9" y="42"/>
                    </a:cubicBezTo>
                    <a:cubicBezTo>
                      <a:pt x="10" y="42"/>
                      <a:pt x="10" y="42"/>
                      <a:pt x="10" y="42"/>
                    </a:cubicBezTo>
                    <a:cubicBezTo>
                      <a:pt x="12" y="42"/>
                      <a:pt x="12" y="42"/>
                      <a:pt x="12" y="42"/>
                    </a:cubicBezTo>
                    <a:cubicBezTo>
                      <a:pt x="12" y="42"/>
                      <a:pt x="12" y="42"/>
                      <a:pt x="12" y="42"/>
                    </a:cubicBezTo>
                    <a:cubicBezTo>
                      <a:pt x="13" y="41"/>
                      <a:pt x="13" y="41"/>
                      <a:pt x="13" y="41"/>
                    </a:cubicBezTo>
                    <a:cubicBezTo>
                      <a:pt x="13" y="43"/>
                      <a:pt x="13" y="43"/>
                      <a:pt x="13" y="43"/>
                    </a:cubicBezTo>
                    <a:cubicBezTo>
                      <a:pt x="13" y="45"/>
                      <a:pt x="13" y="45"/>
                      <a:pt x="13" y="45"/>
                    </a:cubicBezTo>
                    <a:cubicBezTo>
                      <a:pt x="14" y="44"/>
                      <a:pt x="14" y="44"/>
                      <a:pt x="14" y="44"/>
                    </a:cubicBezTo>
                    <a:cubicBezTo>
                      <a:pt x="15" y="44"/>
                      <a:pt x="15" y="44"/>
                      <a:pt x="15" y="44"/>
                    </a:cubicBezTo>
                    <a:cubicBezTo>
                      <a:pt x="16" y="44"/>
                      <a:pt x="16" y="44"/>
                      <a:pt x="16" y="44"/>
                    </a:cubicBezTo>
                    <a:cubicBezTo>
                      <a:pt x="17" y="43"/>
                      <a:pt x="17" y="43"/>
                      <a:pt x="17" y="43"/>
                    </a:cubicBezTo>
                    <a:cubicBezTo>
                      <a:pt x="18" y="43"/>
                      <a:pt x="18" y="43"/>
                      <a:pt x="18" y="43"/>
                    </a:cubicBezTo>
                    <a:cubicBezTo>
                      <a:pt x="19" y="43"/>
                      <a:pt x="19" y="43"/>
                      <a:pt x="19" y="43"/>
                    </a:cubicBezTo>
                    <a:cubicBezTo>
                      <a:pt x="21" y="43"/>
                      <a:pt x="21" y="43"/>
                      <a:pt x="21" y="43"/>
                    </a:cubicBezTo>
                    <a:cubicBezTo>
                      <a:pt x="21" y="44"/>
                      <a:pt x="21" y="44"/>
                      <a:pt x="21" y="44"/>
                    </a:cubicBezTo>
                    <a:cubicBezTo>
                      <a:pt x="22" y="44"/>
                      <a:pt x="22" y="44"/>
                      <a:pt x="22" y="44"/>
                    </a:cubicBezTo>
                    <a:cubicBezTo>
                      <a:pt x="24" y="44"/>
                      <a:pt x="24" y="44"/>
                      <a:pt x="24" y="44"/>
                    </a:cubicBezTo>
                    <a:cubicBezTo>
                      <a:pt x="24" y="44"/>
                      <a:pt x="24" y="44"/>
                      <a:pt x="24" y="44"/>
                    </a:cubicBezTo>
                    <a:cubicBezTo>
                      <a:pt x="24" y="46"/>
                      <a:pt x="24" y="46"/>
                      <a:pt x="24" y="46"/>
                    </a:cubicBezTo>
                    <a:cubicBezTo>
                      <a:pt x="25" y="47"/>
                      <a:pt x="25" y="47"/>
                      <a:pt x="25" y="47"/>
                    </a:cubicBezTo>
                    <a:cubicBezTo>
                      <a:pt x="26" y="47"/>
                      <a:pt x="26" y="47"/>
                      <a:pt x="26" y="47"/>
                    </a:cubicBezTo>
                    <a:cubicBezTo>
                      <a:pt x="27" y="46"/>
                      <a:pt x="27" y="46"/>
                      <a:pt x="27" y="46"/>
                    </a:cubicBezTo>
                    <a:cubicBezTo>
                      <a:pt x="29" y="46"/>
                      <a:pt x="29" y="46"/>
                      <a:pt x="29" y="46"/>
                    </a:cubicBezTo>
                    <a:cubicBezTo>
                      <a:pt x="31" y="44"/>
                      <a:pt x="31" y="44"/>
                      <a:pt x="31" y="44"/>
                    </a:cubicBezTo>
                    <a:cubicBezTo>
                      <a:pt x="31" y="42"/>
                      <a:pt x="31" y="42"/>
                      <a:pt x="31" y="42"/>
                    </a:cubicBezTo>
                    <a:cubicBezTo>
                      <a:pt x="32" y="41"/>
                      <a:pt x="32" y="41"/>
                      <a:pt x="32" y="41"/>
                    </a:cubicBezTo>
                    <a:cubicBezTo>
                      <a:pt x="32" y="40"/>
                      <a:pt x="32" y="40"/>
                      <a:pt x="32" y="40"/>
                    </a:cubicBezTo>
                    <a:cubicBezTo>
                      <a:pt x="33" y="40"/>
                      <a:pt x="33" y="40"/>
                      <a:pt x="33" y="40"/>
                    </a:cubicBezTo>
                    <a:cubicBezTo>
                      <a:pt x="32" y="39"/>
                      <a:pt x="32" y="39"/>
                      <a:pt x="32" y="39"/>
                    </a:cubicBezTo>
                    <a:cubicBezTo>
                      <a:pt x="32" y="38"/>
                      <a:pt x="32" y="38"/>
                      <a:pt x="32" y="38"/>
                    </a:cubicBezTo>
                    <a:cubicBezTo>
                      <a:pt x="33" y="37"/>
                      <a:pt x="33" y="37"/>
                      <a:pt x="33" y="37"/>
                    </a:cubicBezTo>
                    <a:cubicBezTo>
                      <a:pt x="34" y="36"/>
                      <a:pt x="34" y="36"/>
                      <a:pt x="34" y="36"/>
                    </a:cubicBezTo>
                    <a:cubicBezTo>
                      <a:pt x="34" y="35"/>
                      <a:pt x="34" y="35"/>
                      <a:pt x="34" y="35"/>
                    </a:cubicBezTo>
                    <a:cubicBezTo>
                      <a:pt x="35" y="34"/>
                      <a:pt x="35" y="34"/>
                      <a:pt x="35" y="34"/>
                    </a:cubicBezTo>
                    <a:cubicBezTo>
                      <a:pt x="36" y="34"/>
                      <a:pt x="36" y="34"/>
                      <a:pt x="36" y="34"/>
                    </a:cubicBezTo>
                    <a:cubicBezTo>
                      <a:pt x="38" y="32"/>
                      <a:pt x="38" y="32"/>
                      <a:pt x="38" y="32"/>
                    </a:cubicBezTo>
                    <a:cubicBezTo>
                      <a:pt x="37" y="31"/>
                      <a:pt x="37" y="31"/>
                      <a:pt x="37" y="31"/>
                    </a:cubicBezTo>
                    <a:cubicBezTo>
                      <a:pt x="36" y="30"/>
                      <a:pt x="36" y="30"/>
                      <a:pt x="36" y="30"/>
                    </a:cubicBezTo>
                    <a:cubicBezTo>
                      <a:pt x="37" y="29"/>
                      <a:pt x="37" y="29"/>
                      <a:pt x="37" y="29"/>
                    </a:cubicBezTo>
                    <a:cubicBezTo>
                      <a:pt x="37" y="28"/>
                      <a:pt x="37" y="28"/>
                      <a:pt x="37" y="28"/>
                    </a:cubicBezTo>
                    <a:cubicBezTo>
                      <a:pt x="38" y="26"/>
                      <a:pt x="38" y="26"/>
                      <a:pt x="38" y="26"/>
                    </a:cubicBezTo>
                    <a:cubicBezTo>
                      <a:pt x="39" y="25"/>
                      <a:pt x="39" y="25"/>
                      <a:pt x="39" y="25"/>
                    </a:cubicBezTo>
                    <a:cubicBezTo>
                      <a:pt x="41" y="25"/>
                      <a:pt x="41" y="25"/>
                      <a:pt x="41" y="25"/>
                    </a:cubicBezTo>
                    <a:cubicBezTo>
                      <a:pt x="43" y="25"/>
                      <a:pt x="43" y="25"/>
                      <a:pt x="43" y="25"/>
                    </a:cubicBezTo>
                    <a:cubicBezTo>
                      <a:pt x="43" y="25"/>
                      <a:pt x="44" y="25"/>
                      <a:pt x="43" y="25"/>
                    </a:cubicBezTo>
                    <a:cubicBezTo>
                      <a:pt x="42" y="25"/>
                      <a:pt x="41" y="23"/>
                      <a:pt x="41" y="23"/>
                    </a:cubicBezTo>
                    <a:cubicBezTo>
                      <a:pt x="40" y="23"/>
                      <a:pt x="40" y="23"/>
                      <a:pt x="40" y="23"/>
                    </a:cubicBezTo>
                    <a:cubicBezTo>
                      <a:pt x="39" y="21"/>
                      <a:pt x="39" y="21"/>
                      <a:pt x="39" y="21"/>
                    </a:cubicBezTo>
                    <a:cubicBezTo>
                      <a:pt x="38" y="20"/>
                      <a:pt x="38" y="20"/>
                      <a:pt x="38" y="20"/>
                    </a:cubicBezTo>
                    <a:cubicBezTo>
                      <a:pt x="39" y="20"/>
                      <a:pt x="39" y="20"/>
                      <a:pt x="39" y="20"/>
                    </a:cubicBezTo>
                    <a:cubicBezTo>
                      <a:pt x="38" y="18"/>
                      <a:pt x="38" y="18"/>
                      <a:pt x="38" y="18"/>
                    </a:cubicBezTo>
                    <a:cubicBezTo>
                      <a:pt x="38" y="17"/>
                      <a:pt x="38" y="17"/>
                      <a:pt x="38" y="17"/>
                    </a:cubicBezTo>
                    <a:cubicBezTo>
                      <a:pt x="37" y="16"/>
                      <a:pt x="37" y="16"/>
                      <a:pt x="37" y="16"/>
                    </a:cubicBezTo>
                    <a:cubicBezTo>
                      <a:pt x="36" y="15"/>
                      <a:pt x="36" y="15"/>
                      <a:pt x="36" y="15"/>
                    </a:cubicBezTo>
                    <a:cubicBezTo>
                      <a:pt x="36" y="14"/>
                      <a:pt x="36" y="14"/>
                      <a:pt x="36" y="14"/>
                    </a:cubicBezTo>
                    <a:cubicBezTo>
                      <a:pt x="38" y="14"/>
                      <a:pt x="38" y="14"/>
                      <a:pt x="38" y="14"/>
                    </a:cubicBezTo>
                    <a:cubicBezTo>
                      <a:pt x="37" y="13"/>
                      <a:pt x="37" y="13"/>
                      <a:pt x="37" y="13"/>
                    </a:cubicBezTo>
                    <a:cubicBezTo>
                      <a:pt x="39" y="11"/>
                      <a:pt x="39" y="11"/>
                      <a:pt x="39" y="11"/>
                    </a:cubicBezTo>
                    <a:cubicBezTo>
                      <a:pt x="40" y="11"/>
                      <a:pt x="40" y="11"/>
                      <a:pt x="40" y="11"/>
                    </a:cubicBezTo>
                    <a:cubicBezTo>
                      <a:pt x="41" y="10"/>
                      <a:pt x="41" y="10"/>
                      <a:pt x="41" y="10"/>
                    </a:cubicBezTo>
                    <a:cubicBezTo>
                      <a:pt x="41" y="10"/>
                      <a:pt x="42" y="10"/>
                      <a:pt x="41" y="10"/>
                    </a:cubicBezTo>
                    <a:cubicBezTo>
                      <a:pt x="40" y="10"/>
                      <a:pt x="40" y="10"/>
                      <a:pt x="40" y="10"/>
                    </a:cubicBezTo>
                    <a:cubicBezTo>
                      <a:pt x="40" y="9"/>
                      <a:pt x="40" y="9"/>
                      <a:pt x="40" y="9"/>
                    </a:cubicBezTo>
                    <a:cubicBezTo>
                      <a:pt x="40" y="8"/>
                      <a:pt x="40" y="8"/>
                      <a:pt x="40" y="8"/>
                    </a:cubicBezTo>
                    <a:cubicBezTo>
                      <a:pt x="42" y="8"/>
                      <a:pt x="42" y="8"/>
                      <a:pt x="42" y="8"/>
                    </a:cubicBezTo>
                    <a:cubicBezTo>
                      <a:pt x="42" y="8"/>
                      <a:pt x="43" y="8"/>
                      <a:pt x="43" y="8"/>
                    </a:cubicBezTo>
                    <a:cubicBezTo>
                      <a:pt x="43" y="8"/>
                      <a:pt x="44" y="8"/>
                      <a:pt x="44" y="8"/>
                    </a:cubicBezTo>
                    <a:cubicBezTo>
                      <a:pt x="44" y="7"/>
                      <a:pt x="45" y="7"/>
                      <a:pt x="44" y="7"/>
                    </a:cubicBezTo>
                    <a:cubicBezTo>
                      <a:pt x="44" y="7"/>
                      <a:pt x="44" y="7"/>
                      <a:pt x="43" y="6"/>
                    </a:cubicBezTo>
                    <a:cubicBezTo>
                      <a:pt x="43" y="6"/>
                      <a:pt x="44" y="6"/>
                      <a:pt x="43" y="6"/>
                    </a:cubicBezTo>
                    <a:cubicBezTo>
                      <a:pt x="42" y="6"/>
                      <a:pt x="42" y="5"/>
                      <a:pt x="42" y="5"/>
                    </a:cubicBezTo>
                    <a:cubicBezTo>
                      <a:pt x="41" y="5"/>
                      <a:pt x="41" y="5"/>
                      <a:pt x="41" y="5"/>
                    </a:cubicBezTo>
                    <a:cubicBezTo>
                      <a:pt x="41" y="5"/>
                      <a:pt x="41" y="5"/>
                      <a:pt x="41" y="5"/>
                    </a:cubicBezTo>
                    <a:cubicBezTo>
                      <a:pt x="40" y="5"/>
                      <a:pt x="40" y="5"/>
                      <a:pt x="40" y="5"/>
                    </a:cubicBezTo>
                    <a:cubicBezTo>
                      <a:pt x="39" y="5"/>
                      <a:pt x="39" y="5"/>
                      <a:pt x="39" y="5"/>
                    </a:cubicBezTo>
                    <a:cubicBezTo>
                      <a:pt x="39" y="5"/>
                      <a:pt x="39" y="4"/>
                      <a:pt x="39" y="4"/>
                    </a:cubicBezTo>
                    <a:cubicBezTo>
                      <a:pt x="39" y="4"/>
                      <a:pt x="39" y="4"/>
                      <a:pt x="39" y="4"/>
                    </a:cubicBezTo>
                    <a:cubicBezTo>
                      <a:pt x="38" y="4"/>
                      <a:pt x="38" y="4"/>
                      <a:pt x="38" y="4"/>
                    </a:cubicBezTo>
                    <a:cubicBezTo>
                      <a:pt x="38" y="4"/>
                      <a:pt x="39" y="5"/>
                      <a:pt x="38" y="4"/>
                    </a:cubicBezTo>
                    <a:cubicBezTo>
                      <a:pt x="37" y="3"/>
                      <a:pt x="37" y="2"/>
                      <a:pt x="37" y="2"/>
                    </a:cubicBezTo>
                    <a:cubicBezTo>
                      <a:pt x="37" y="2"/>
                      <a:pt x="37" y="2"/>
                      <a:pt x="37" y="2"/>
                    </a:cubicBezTo>
                    <a:cubicBezTo>
                      <a:pt x="37" y="1"/>
                      <a:pt x="37" y="1"/>
                      <a:pt x="37" y="1"/>
                    </a:cubicBezTo>
                    <a:cubicBezTo>
                      <a:pt x="37" y="1"/>
                      <a:pt x="37" y="2"/>
                      <a:pt x="37" y="1"/>
                    </a:cubicBezTo>
                    <a:cubicBezTo>
                      <a:pt x="36" y="1"/>
                      <a:pt x="36" y="1"/>
                      <a:pt x="36" y="1"/>
                    </a:cubicBezTo>
                    <a:cubicBezTo>
                      <a:pt x="36" y="1"/>
                      <a:pt x="35" y="0"/>
                      <a:pt x="35" y="0"/>
                    </a:cubicBezTo>
                    <a:cubicBezTo>
                      <a:pt x="35" y="0"/>
                      <a:pt x="35" y="0"/>
                      <a:pt x="35" y="0"/>
                    </a:cubicBezTo>
                    <a:cubicBezTo>
                      <a:pt x="34" y="1"/>
                      <a:pt x="34" y="1"/>
                      <a:pt x="34" y="1"/>
                    </a:cubicBezTo>
                    <a:cubicBezTo>
                      <a:pt x="34" y="0"/>
                      <a:pt x="34" y="0"/>
                      <a:pt x="34" y="0"/>
                    </a:cubicBezTo>
                    <a:cubicBezTo>
                      <a:pt x="34" y="0"/>
                      <a:pt x="34" y="0"/>
                      <a:pt x="34" y="0"/>
                    </a:cubicBezTo>
                    <a:cubicBezTo>
                      <a:pt x="33" y="1"/>
                      <a:pt x="33" y="1"/>
                      <a:pt x="33" y="1"/>
                    </a:cubicBezTo>
                    <a:cubicBezTo>
                      <a:pt x="32" y="2"/>
                      <a:pt x="32" y="2"/>
                      <a:pt x="32" y="2"/>
                    </a:cubicBezTo>
                    <a:cubicBezTo>
                      <a:pt x="32" y="2"/>
                      <a:pt x="32" y="2"/>
                      <a:pt x="32" y="2"/>
                    </a:cubicBezTo>
                    <a:cubicBezTo>
                      <a:pt x="32" y="2"/>
                      <a:pt x="32" y="2"/>
                      <a:pt x="32" y="2"/>
                    </a:cubicBezTo>
                    <a:cubicBezTo>
                      <a:pt x="31" y="3"/>
                      <a:pt x="31" y="3"/>
                      <a:pt x="31" y="3"/>
                    </a:cubicBezTo>
                    <a:cubicBezTo>
                      <a:pt x="31" y="4"/>
                      <a:pt x="31" y="4"/>
                      <a:pt x="31" y="4"/>
                    </a:cubicBezTo>
                    <a:cubicBezTo>
                      <a:pt x="30" y="4"/>
                      <a:pt x="30" y="4"/>
                      <a:pt x="30" y="4"/>
                    </a:cubicBezTo>
                    <a:cubicBezTo>
                      <a:pt x="30" y="4"/>
                      <a:pt x="30" y="5"/>
                      <a:pt x="29" y="5"/>
                    </a:cubicBezTo>
                    <a:cubicBezTo>
                      <a:pt x="29" y="6"/>
                      <a:pt x="29" y="6"/>
                      <a:pt x="29" y="6"/>
                    </a:cubicBezTo>
                    <a:cubicBezTo>
                      <a:pt x="28" y="6"/>
                      <a:pt x="28" y="6"/>
                      <a:pt x="28" y="6"/>
                    </a:cubicBezTo>
                    <a:cubicBezTo>
                      <a:pt x="29" y="7"/>
                      <a:pt x="29" y="7"/>
                      <a:pt x="29" y="7"/>
                    </a:cubicBezTo>
                    <a:cubicBezTo>
                      <a:pt x="28" y="8"/>
                      <a:pt x="28" y="8"/>
                      <a:pt x="28" y="8"/>
                    </a:cubicBezTo>
                    <a:cubicBezTo>
                      <a:pt x="28" y="8"/>
                      <a:pt x="28" y="8"/>
                      <a:pt x="28" y="8"/>
                    </a:cubicBezTo>
                    <a:cubicBezTo>
                      <a:pt x="27" y="8"/>
                      <a:pt x="27" y="8"/>
                      <a:pt x="27" y="8"/>
                    </a:cubicBezTo>
                    <a:cubicBezTo>
                      <a:pt x="26" y="9"/>
                      <a:pt x="26" y="9"/>
                      <a:pt x="26" y="9"/>
                    </a:cubicBezTo>
                    <a:cubicBezTo>
                      <a:pt x="25" y="9"/>
                      <a:pt x="25" y="9"/>
                      <a:pt x="25" y="9"/>
                    </a:cubicBezTo>
                    <a:cubicBezTo>
                      <a:pt x="24" y="10"/>
                      <a:pt x="24" y="10"/>
                      <a:pt x="24" y="10"/>
                    </a:cubicBezTo>
                    <a:cubicBezTo>
                      <a:pt x="23" y="10"/>
                      <a:pt x="22" y="10"/>
                      <a:pt x="22" y="10"/>
                    </a:cubicBezTo>
                    <a:cubicBezTo>
                      <a:pt x="22" y="11"/>
                      <a:pt x="22" y="11"/>
                      <a:pt x="22" y="11"/>
                    </a:cubicBezTo>
                    <a:cubicBezTo>
                      <a:pt x="22" y="11"/>
                      <a:pt x="22" y="11"/>
                      <a:pt x="22" y="11"/>
                    </a:cubicBezTo>
                    <a:cubicBezTo>
                      <a:pt x="21" y="12"/>
                      <a:pt x="21" y="12"/>
                      <a:pt x="21" y="12"/>
                    </a:cubicBezTo>
                    <a:cubicBezTo>
                      <a:pt x="21" y="13"/>
                      <a:pt x="21" y="13"/>
                      <a:pt x="21" y="13"/>
                    </a:cubicBezTo>
                    <a:cubicBezTo>
                      <a:pt x="20" y="14"/>
                      <a:pt x="20" y="14"/>
                      <a:pt x="20" y="14"/>
                    </a:cubicBezTo>
                    <a:cubicBezTo>
                      <a:pt x="18" y="15"/>
                      <a:pt x="18" y="15"/>
                      <a:pt x="18" y="15"/>
                    </a:cubicBezTo>
                    <a:cubicBezTo>
                      <a:pt x="17" y="16"/>
                      <a:pt x="17" y="16"/>
                      <a:pt x="17" y="16"/>
                    </a:cubicBezTo>
                    <a:cubicBezTo>
                      <a:pt x="15" y="17"/>
                      <a:pt x="15" y="17"/>
                      <a:pt x="15" y="17"/>
                    </a:cubicBezTo>
                    <a:cubicBezTo>
                      <a:pt x="13" y="17"/>
                      <a:pt x="13" y="17"/>
                      <a:pt x="13" y="17"/>
                    </a:cubicBezTo>
                    <a:cubicBezTo>
                      <a:pt x="12" y="17"/>
                      <a:pt x="12" y="17"/>
                      <a:pt x="12" y="17"/>
                    </a:cubicBezTo>
                    <a:cubicBezTo>
                      <a:pt x="11" y="18"/>
                      <a:pt x="11" y="18"/>
                      <a:pt x="11" y="18"/>
                    </a:cubicBezTo>
                    <a:cubicBezTo>
                      <a:pt x="11" y="18"/>
                      <a:pt x="10" y="18"/>
                      <a:pt x="11" y="19"/>
                    </a:cubicBezTo>
                    <a:cubicBezTo>
                      <a:pt x="11" y="19"/>
                      <a:pt x="11" y="19"/>
                      <a:pt x="11" y="19"/>
                    </a:cubicBezTo>
                    <a:cubicBezTo>
                      <a:pt x="11" y="20"/>
                      <a:pt x="11" y="19"/>
                      <a:pt x="11" y="20"/>
                    </a:cubicBezTo>
                    <a:cubicBezTo>
                      <a:pt x="11" y="20"/>
                      <a:pt x="10" y="20"/>
                      <a:pt x="10" y="20"/>
                    </a:cubicBezTo>
                    <a:cubicBezTo>
                      <a:pt x="10" y="21"/>
                      <a:pt x="10" y="21"/>
                      <a:pt x="10" y="21"/>
                    </a:cubicBezTo>
                    <a:cubicBezTo>
                      <a:pt x="10" y="22"/>
                      <a:pt x="10" y="22"/>
                      <a:pt x="10" y="22"/>
                    </a:cubicBezTo>
                    <a:cubicBezTo>
                      <a:pt x="10" y="22"/>
                      <a:pt x="10" y="22"/>
                      <a:pt x="10" y="22"/>
                    </a:cubicBezTo>
                    <a:cubicBezTo>
                      <a:pt x="10" y="23"/>
                      <a:pt x="10" y="23"/>
                      <a:pt x="10" y="23"/>
                    </a:cubicBezTo>
                    <a:cubicBezTo>
                      <a:pt x="11" y="24"/>
                      <a:pt x="11" y="24"/>
                      <a:pt x="11" y="24"/>
                    </a:cubicBezTo>
                    <a:cubicBezTo>
                      <a:pt x="9" y="23"/>
                      <a:pt x="9" y="23"/>
                      <a:pt x="9" y="23"/>
                    </a:cubicBezTo>
                    <a:cubicBezTo>
                      <a:pt x="9" y="23"/>
                      <a:pt x="9" y="23"/>
                      <a:pt x="9" y="23"/>
                    </a:cubicBezTo>
                    <a:cubicBezTo>
                      <a:pt x="7" y="23"/>
                      <a:pt x="7" y="23"/>
                      <a:pt x="7" y="23"/>
                    </a:cubicBezTo>
                    <a:cubicBezTo>
                      <a:pt x="6" y="22"/>
                      <a:pt x="6" y="22"/>
                      <a:pt x="6" y="22"/>
                    </a:cubicBezTo>
                    <a:cubicBezTo>
                      <a:pt x="4" y="21"/>
                      <a:pt x="4" y="21"/>
                      <a:pt x="4" y="21"/>
                    </a:cubicBezTo>
                    <a:cubicBezTo>
                      <a:pt x="3" y="21"/>
                      <a:pt x="3" y="21"/>
                      <a:pt x="3" y="21"/>
                    </a:cubicBezTo>
                    <a:cubicBezTo>
                      <a:pt x="3" y="21"/>
                      <a:pt x="3" y="21"/>
                      <a:pt x="3" y="21"/>
                    </a:cubicBezTo>
                    <a:cubicBezTo>
                      <a:pt x="2" y="22"/>
                      <a:pt x="2" y="22"/>
                      <a:pt x="2" y="22"/>
                    </a:cubicBezTo>
                    <a:lnTo>
                      <a:pt x="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72" name="Freeform 285"/>
              <p:cNvSpPr>
                <a:spLocks/>
              </p:cNvSpPr>
              <p:nvPr/>
            </p:nvSpPr>
            <p:spPr bwMode="auto">
              <a:xfrm>
                <a:off x="1094" y="15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73" name="Freeform 286"/>
              <p:cNvSpPr>
                <a:spLocks/>
              </p:cNvSpPr>
              <p:nvPr/>
            </p:nvSpPr>
            <p:spPr bwMode="auto">
              <a:xfrm>
                <a:off x="1062" y="1600"/>
                <a:ext cx="25" cy="7"/>
              </a:xfrm>
              <a:custGeom>
                <a:avLst/>
                <a:gdLst>
                  <a:gd name="T0" fmla="*/ 34 w 43"/>
                  <a:gd name="T1" fmla="*/ 10 h 12"/>
                  <a:gd name="T2" fmla="*/ 36 w 43"/>
                  <a:gd name="T3" fmla="*/ 11 h 12"/>
                  <a:gd name="T4" fmla="*/ 38 w 43"/>
                  <a:gd name="T5" fmla="*/ 12 h 12"/>
                  <a:gd name="T6" fmla="*/ 39 w 43"/>
                  <a:gd name="T7" fmla="*/ 10 h 12"/>
                  <a:gd name="T8" fmla="*/ 41 w 43"/>
                  <a:gd name="T9" fmla="*/ 12 h 12"/>
                  <a:gd name="T10" fmla="*/ 42 w 43"/>
                  <a:gd name="T11" fmla="*/ 11 h 12"/>
                  <a:gd name="T12" fmla="*/ 43 w 43"/>
                  <a:gd name="T13" fmla="*/ 10 h 12"/>
                  <a:gd name="T14" fmla="*/ 41 w 43"/>
                  <a:gd name="T15" fmla="*/ 9 h 12"/>
                  <a:gd name="T16" fmla="*/ 38 w 43"/>
                  <a:gd name="T17" fmla="*/ 9 h 12"/>
                  <a:gd name="T18" fmla="*/ 36 w 43"/>
                  <a:gd name="T19" fmla="*/ 8 h 12"/>
                  <a:gd name="T20" fmla="*/ 32 w 43"/>
                  <a:gd name="T21" fmla="*/ 8 h 12"/>
                  <a:gd name="T22" fmla="*/ 31 w 43"/>
                  <a:gd name="T23" fmla="*/ 6 h 12"/>
                  <a:gd name="T24" fmla="*/ 29 w 43"/>
                  <a:gd name="T25" fmla="*/ 4 h 12"/>
                  <a:gd name="T26" fmla="*/ 27 w 43"/>
                  <a:gd name="T27" fmla="*/ 4 h 12"/>
                  <a:gd name="T28" fmla="*/ 25 w 43"/>
                  <a:gd name="T29" fmla="*/ 3 h 12"/>
                  <a:gd name="T30" fmla="*/ 23 w 43"/>
                  <a:gd name="T31" fmla="*/ 1 h 12"/>
                  <a:gd name="T32" fmla="*/ 22 w 43"/>
                  <a:gd name="T33" fmla="*/ 3 h 12"/>
                  <a:gd name="T34" fmla="*/ 21 w 43"/>
                  <a:gd name="T35" fmla="*/ 4 h 12"/>
                  <a:gd name="T36" fmla="*/ 16 w 43"/>
                  <a:gd name="T37" fmla="*/ 4 h 12"/>
                  <a:gd name="T38" fmla="*/ 13 w 43"/>
                  <a:gd name="T39" fmla="*/ 2 h 12"/>
                  <a:gd name="T40" fmla="*/ 11 w 43"/>
                  <a:gd name="T41" fmla="*/ 1 h 12"/>
                  <a:gd name="T42" fmla="*/ 8 w 43"/>
                  <a:gd name="T43" fmla="*/ 0 h 12"/>
                  <a:gd name="T44" fmla="*/ 7 w 43"/>
                  <a:gd name="T45" fmla="*/ 0 h 12"/>
                  <a:gd name="T46" fmla="*/ 5 w 43"/>
                  <a:gd name="T47" fmla="*/ 0 h 12"/>
                  <a:gd name="T48" fmla="*/ 3 w 43"/>
                  <a:gd name="T49" fmla="*/ 0 h 12"/>
                  <a:gd name="T50" fmla="*/ 2 w 43"/>
                  <a:gd name="T51" fmla="*/ 1 h 12"/>
                  <a:gd name="T52" fmla="*/ 0 w 43"/>
                  <a:gd name="T53" fmla="*/ 2 h 12"/>
                  <a:gd name="T54" fmla="*/ 2 w 43"/>
                  <a:gd name="T55" fmla="*/ 3 h 12"/>
                  <a:gd name="T56" fmla="*/ 4 w 43"/>
                  <a:gd name="T57" fmla="*/ 4 h 12"/>
                  <a:gd name="T58" fmla="*/ 5 w 43"/>
                  <a:gd name="T59" fmla="*/ 6 h 12"/>
                  <a:gd name="T60" fmla="*/ 7 w 43"/>
                  <a:gd name="T61" fmla="*/ 7 h 12"/>
                  <a:gd name="T62" fmla="*/ 10 w 43"/>
                  <a:gd name="T63" fmla="*/ 7 h 12"/>
                  <a:gd name="T64" fmla="*/ 12 w 43"/>
                  <a:gd name="T65" fmla="*/ 8 h 12"/>
                  <a:gd name="T66" fmla="*/ 15 w 43"/>
                  <a:gd name="T67" fmla="*/ 7 h 12"/>
                  <a:gd name="T68" fmla="*/ 18 w 43"/>
                  <a:gd name="T69" fmla="*/ 8 h 12"/>
                  <a:gd name="T70" fmla="*/ 22 w 43"/>
                  <a:gd name="T71" fmla="*/ 9 h 12"/>
                  <a:gd name="T72" fmla="*/ 25 w 43"/>
                  <a:gd name="T73" fmla="*/ 9 h 12"/>
                  <a:gd name="T74" fmla="*/ 28 w 43"/>
                  <a:gd name="T75" fmla="*/ 10 h 12"/>
                  <a:gd name="T76" fmla="*/ 30 w 43"/>
                  <a:gd name="T77" fmla="*/ 10 h 12"/>
                  <a:gd name="T78" fmla="*/ 32 w 43"/>
                  <a:gd name="T7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12">
                    <a:moveTo>
                      <a:pt x="33" y="9"/>
                    </a:moveTo>
                    <a:cubicBezTo>
                      <a:pt x="34" y="10"/>
                      <a:pt x="34" y="10"/>
                      <a:pt x="34" y="10"/>
                    </a:cubicBezTo>
                    <a:cubicBezTo>
                      <a:pt x="35" y="11"/>
                      <a:pt x="35" y="11"/>
                      <a:pt x="35" y="11"/>
                    </a:cubicBezTo>
                    <a:cubicBezTo>
                      <a:pt x="36" y="11"/>
                      <a:pt x="36" y="11"/>
                      <a:pt x="36" y="11"/>
                    </a:cubicBezTo>
                    <a:cubicBezTo>
                      <a:pt x="37" y="11"/>
                      <a:pt x="37" y="11"/>
                      <a:pt x="37" y="11"/>
                    </a:cubicBezTo>
                    <a:cubicBezTo>
                      <a:pt x="38" y="12"/>
                      <a:pt x="38" y="12"/>
                      <a:pt x="38" y="12"/>
                    </a:cubicBezTo>
                    <a:cubicBezTo>
                      <a:pt x="38" y="10"/>
                      <a:pt x="38" y="10"/>
                      <a:pt x="38" y="10"/>
                    </a:cubicBezTo>
                    <a:cubicBezTo>
                      <a:pt x="39" y="10"/>
                      <a:pt x="39" y="10"/>
                      <a:pt x="39" y="10"/>
                    </a:cubicBezTo>
                    <a:cubicBezTo>
                      <a:pt x="40" y="11"/>
                      <a:pt x="40" y="11"/>
                      <a:pt x="40" y="11"/>
                    </a:cubicBezTo>
                    <a:cubicBezTo>
                      <a:pt x="41" y="12"/>
                      <a:pt x="41" y="12"/>
                      <a:pt x="41" y="12"/>
                    </a:cubicBezTo>
                    <a:cubicBezTo>
                      <a:pt x="42" y="12"/>
                      <a:pt x="42" y="12"/>
                      <a:pt x="42" y="12"/>
                    </a:cubicBezTo>
                    <a:cubicBezTo>
                      <a:pt x="42" y="11"/>
                      <a:pt x="42" y="11"/>
                      <a:pt x="42" y="11"/>
                    </a:cubicBezTo>
                    <a:cubicBezTo>
                      <a:pt x="43" y="11"/>
                      <a:pt x="43" y="11"/>
                      <a:pt x="43" y="11"/>
                    </a:cubicBezTo>
                    <a:cubicBezTo>
                      <a:pt x="43" y="10"/>
                      <a:pt x="43" y="10"/>
                      <a:pt x="43" y="10"/>
                    </a:cubicBezTo>
                    <a:cubicBezTo>
                      <a:pt x="42" y="9"/>
                      <a:pt x="42" y="9"/>
                      <a:pt x="42" y="9"/>
                    </a:cubicBezTo>
                    <a:cubicBezTo>
                      <a:pt x="41" y="9"/>
                      <a:pt x="41" y="9"/>
                      <a:pt x="41" y="9"/>
                    </a:cubicBezTo>
                    <a:cubicBezTo>
                      <a:pt x="40" y="9"/>
                      <a:pt x="40" y="9"/>
                      <a:pt x="40" y="9"/>
                    </a:cubicBezTo>
                    <a:cubicBezTo>
                      <a:pt x="38" y="9"/>
                      <a:pt x="38" y="9"/>
                      <a:pt x="38" y="9"/>
                    </a:cubicBezTo>
                    <a:cubicBezTo>
                      <a:pt x="38" y="8"/>
                      <a:pt x="38" y="8"/>
                      <a:pt x="38" y="8"/>
                    </a:cubicBezTo>
                    <a:cubicBezTo>
                      <a:pt x="36" y="8"/>
                      <a:pt x="36" y="8"/>
                      <a:pt x="36" y="8"/>
                    </a:cubicBezTo>
                    <a:cubicBezTo>
                      <a:pt x="34" y="8"/>
                      <a:pt x="34" y="8"/>
                      <a:pt x="34" y="8"/>
                    </a:cubicBezTo>
                    <a:cubicBezTo>
                      <a:pt x="32" y="8"/>
                      <a:pt x="32" y="8"/>
                      <a:pt x="32" y="8"/>
                    </a:cubicBezTo>
                    <a:cubicBezTo>
                      <a:pt x="31" y="7"/>
                      <a:pt x="31" y="7"/>
                      <a:pt x="31" y="7"/>
                    </a:cubicBezTo>
                    <a:cubicBezTo>
                      <a:pt x="31" y="6"/>
                      <a:pt x="31" y="6"/>
                      <a:pt x="31" y="6"/>
                    </a:cubicBezTo>
                    <a:cubicBezTo>
                      <a:pt x="29" y="4"/>
                      <a:pt x="29" y="4"/>
                      <a:pt x="29" y="4"/>
                    </a:cubicBezTo>
                    <a:cubicBezTo>
                      <a:pt x="29" y="4"/>
                      <a:pt x="29" y="4"/>
                      <a:pt x="29" y="4"/>
                    </a:cubicBezTo>
                    <a:cubicBezTo>
                      <a:pt x="28" y="4"/>
                      <a:pt x="28" y="4"/>
                      <a:pt x="28" y="4"/>
                    </a:cubicBezTo>
                    <a:cubicBezTo>
                      <a:pt x="27" y="4"/>
                      <a:pt x="27" y="4"/>
                      <a:pt x="27" y="4"/>
                    </a:cubicBezTo>
                    <a:cubicBezTo>
                      <a:pt x="26" y="3"/>
                      <a:pt x="26" y="3"/>
                      <a:pt x="26" y="3"/>
                    </a:cubicBezTo>
                    <a:cubicBezTo>
                      <a:pt x="25" y="3"/>
                      <a:pt x="25" y="3"/>
                      <a:pt x="25" y="3"/>
                    </a:cubicBezTo>
                    <a:cubicBezTo>
                      <a:pt x="24" y="3"/>
                      <a:pt x="24" y="3"/>
                      <a:pt x="24" y="3"/>
                    </a:cubicBezTo>
                    <a:cubicBezTo>
                      <a:pt x="23" y="1"/>
                      <a:pt x="23" y="1"/>
                      <a:pt x="23" y="1"/>
                    </a:cubicBezTo>
                    <a:cubicBezTo>
                      <a:pt x="22" y="2"/>
                      <a:pt x="22" y="2"/>
                      <a:pt x="22" y="2"/>
                    </a:cubicBezTo>
                    <a:cubicBezTo>
                      <a:pt x="22" y="3"/>
                      <a:pt x="22" y="3"/>
                      <a:pt x="22" y="3"/>
                    </a:cubicBezTo>
                    <a:cubicBezTo>
                      <a:pt x="22" y="4"/>
                      <a:pt x="22" y="4"/>
                      <a:pt x="22" y="4"/>
                    </a:cubicBezTo>
                    <a:cubicBezTo>
                      <a:pt x="21" y="4"/>
                      <a:pt x="21" y="4"/>
                      <a:pt x="21" y="4"/>
                    </a:cubicBezTo>
                    <a:cubicBezTo>
                      <a:pt x="17" y="4"/>
                      <a:pt x="17" y="4"/>
                      <a:pt x="17" y="4"/>
                    </a:cubicBezTo>
                    <a:cubicBezTo>
                      <a:pt x="16" y="4"/>
                      <a:pt x="16" y="4"/>
                      <a:pt x="16" y="4"/>
                    </a:cubicBezTo>
                    <a:cubicBezTo>
                      <a:pt x="14" y="4"/>
                      <a:pt x="14" y="4"/>
                      <a:pt x="14" y="4"/>
                    </a:cubicBezTo>
                    <a:cubicBezTo>
                      <a:pt x="13" y="2"/>
                      <a:pt x="13" y="2"/>
                      <a:pt x="13" y="2"/>
                    </a:cubicBezTo>
                    <a:cubicBezTo>
                      <a:pt x="12" y="1"/>
                      <a:pt x="12" y="1"/>
                      <a:pt x="12" y="1"/>
                    </a:cubicBezTo>
                    <a:cubicBezTo>
                      <a:pt x="11" y="1"/>
                      <a:pt x="11" y="1"/>
                      <a:pt x="11" y="1"/>
                    </a:cubicBezTo>
                    <a:cubicBezTo>
                      <a:pt x="10" y="1"/>
                      <a:pt x="10" y="1"/>
                      <a:pt x="10" y="1"/>
                    </a:cubicBezTo>
                    <a:cubicBezTo>
                      <a:pt x="8" y="0"/>
                      <a:pt x="8" y="0"/>
                      <a:pt x="8" y="0"/>
                    </a:cubicBezTo>
                    <a:cubicBezTo>
                      <a:pt x="7" y="0"/>
                      <a:pt x="7" y="0"/>
                      <a:pt x="7" y="0"/>
                    </a:cubicBezTo>
                    <a:cubicBezTo>
                      <a:pt x="7" y="0"/>
                      <a:pt x="7" y="0"/>
                      <a:pt x="7" y="0"/>
                    </a:cubicBezTo>
                    <a:cubicBezTo>
                      <a:pt x="6" y="0"/>
                      <a:pt x="6" y="0"/>
                      <a:pt x="6" y="0"/>
                    </a:cubicBezTo>
                    <a:cubicBezTo>
                      <a:pt x="5" y="0"/>
                      <a:pt x="5" y="0"/>
                      <a:pt x="5" y="0"/>
                    </a:cubicBezTo>
                    <a:cubicBezTo>
                      <a:pt x="4" y="0"/>
                      <a:pt x="4" y="0"/>
                      <a:pt x="4" y="0"/>
                    </a:cubicBezTo>
                    <a:cubicBezTo>
                      <a:pt x="3" y="0"/>
                      <a:pt x="3" y="0"/>
                      <a:pt x="3" y="0"/>
                    </a:cubicBezTo>
                    <a:cubicBezTo>
                      <a:pt x="2" y="0"/>
                      <a:pt x="2" y="0"/>
                      <a:pt x="2" y="0"/>
                    </a:cubicBezTo>
                    <a:cubicBezTo>
                      <a:pt x="2" y="1"/>
                      <a:pt x="2" y="1"/>
                      <a:pt x="2" y="1"/>
                    </a:cubicBezTo>
                    <a:cubicBezTo>
                      <a:pt x="1" y="1"/>
                      <a:pt x="1" y="1"/>
                      <a:pt x="1" y="1"/>
                    </a:cubicBezTo>
                    <a:cubicBezTo>
                      <a:pt x="0" y="2"/>
                      <a:pt x="0" y="2"/>
                      <a:pt x="0" y="2"/>
                    </a:cubicBezTo>
                    <a:cubicBezTo>
                      <a:pt x="0" y="3"/>
                      <a:pt x="0" y="3"/>
                      <a:pt x="0" y="3"/>
                    </a:cubicBezTo>
                    <a:cubicBezTo>
                      <a:pt x="2" y="3"/>
                      <a:pt x="2" y="3"/>
                      <a:pt x="2" y="3"/>
                    </a:cubicBezTo>
                    <a:cubicBezTo>
                      <a:pt x="3" y="3"/>
                      <a:pt x="3" y="3"/>
                      <a:pt x="3" y="3"/>
                    </a:cubicBezTo>
                    <a:cubicBezTo>
                      <a:pt x="4" y="4"/>
                      <a:pt x="4" y="4"/>
                      <a:pt x="4" y="4"/>
                    </a:cubicBezTo>
                    <a:cubicBezTo>
                      <a:pt x="4" y="5"/>
                      <a:pt x="4" y="5"/>
                      <a:pt x="4" y="5"/>
                    </a:cubicBezTo>
                    <a:cubicBezTo>
                      <a:pt x="5" y="6"/>
                      <a:pt x="5" y="6"/>
                      <a:pt x="5" y="6"/>
                    </a:cubicBezTo>
                    <a:cubicBezTo>
                      <a:pt x="6" y="6"/>
                      <a:pt x="6" y="6"/>
                      <a:pt x="6" y="6"/>
                    </a:cubicBezTo>
                    <a:cubicBezTo>
                      <a:pt x="7" y="7"/>
                      <a:pt x="7" y="7"/>
                      <a:pt x="7" y="7"/>
                    </a:cubicBezTo>
                    <a:cubicBezTo>
                      <a:pt x="8" y="7"/>
                      <a:pt x="8" y="7"/>
                      <a:pt x="8" y="7"/>
                    </a:cubicBezTo>
                    <a:cubicBezTo>
                      <a:pt x="10" y="7"/>
                      <a:pt x="10" y="7"/>
                      <a:pt x="10" y="7"/>
                    </a:cubicBezTo>
                    <a:cubicBezTo>
                      <a:pt x="11" y="8"/>
                      <a:pt x="11" y="8"/>
                      <a:pt x="11" y="8"/>
                    </a:cubicBezTo>
                    <a:cubicBezTo>
                      <a:pt x="11" y="8"/>
                      <a:pt x="11" y="8"/>
                      <a:pt x="12" y="8"/>
                    </a:cubicBezTo>
                    <a:cubicBezTo>
                      <a:pt x="12" y="8"/>
                      <a:pt x="13" y="8"/>
                      <a:pt x="13" y="8"/>
                    </a:cubicBezTo>
                    <a:cubicBezTo>
                      <a:pt x="15" y="7"/>
                      <a:pt x="15" y="7"/>
                      <a:pt x="15" y="7"/>
                    </a:cubicBezTo>
                    <a:cubicBezTo>
                      <a:pt x="17" y="7"/>
                      <a:pt x="17" y="7"/>
                      <a:pt x="17" y="7"/>
                    </a:cubicBezTo>
                    <a:cubicBezTo>
                      <a:pt x="18" y="8"/>
                      <a:pt x="18" y="8"/>
                      <a:pt x="18" y="8"/>
                    </a:cubicBezTo>
                    <a:cubicBezTo>
                      <a:pt x="19" y="8"/>
                      <a:pt x="19" y="8"/>
                      <a:pt x="19" y="8"/>
                    </a:cubicBezTo>
                    <a:cubicBezTo>
                      <a:pt x="22" y="9"/>
                      <a:pt x="22" y="9"/>
                      <a:pt x="22" y="9"/>
                    </a:cubicBezTo>
                    <a:cubicBezTo>
                      <a:pt x="23" y="9"/>
                      <a:pt x="23" y="9"/>
                      <a:pt x="23" y="9"/>
                    </a:cubicBezTo>
                    <a:cubicBezTo>
                      <a:pt x="25" y="9"/>
                      <a:pt x="25" y="9"/>
                      <a:pt x="25" y="9"/>
                    </a:cubicBezTo>
                    <a:cubicBezTo>
                      <a:pt x="26" y="9"/>
                      <a:pt x="26" y="9"/>
                      <a:pt x="26" y="9"/>
                    </a:cubicBezTo>
                    <a:cubicBezTo>
                      <a:pt x="28" y="10"/>
                      <a:pt x="28" y="10"/>
                      <a:pt x="28" y="10"/>
                    </a:cubicBezTo>
                    <a:cubicBezTo>
                      <a:pt x="29" y="10"/>
                      <a:pt x="29" y="10"/>
                      <a:pt x="29" y="10"/>
                    </a:cubicBezTo>
                    <a:cubicBezTo>
                      <a:pt x="30" y="10"/>
                      <a:pt x="30" y="10"/>
                      <a:pt x="30" y="10"/>
                    </a:cubicBezTo>
                    <a:cubicBezTo>
                      <a:pt x="31" y="11"/>
                      <a:pt x="31" y="11"/>
                      <a:pt x="31" y="11"/>
                    </a:cubicBezTo>
                    <a:cubicBezTo>
                      <a:pt x="32" y="10"/>
                      <a:pt x="32" y="10"/>
                      <a:pt x="32" y="10"/>
                    </a:cubicBezTo>
                    <a:lnTo>
                      <a:pt x="3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74" name="Freeform 287"/>
              <p:cNvSpPr>
                <a:spLocks/>
              </p:cNvSpPr>
              <p:nvPr/>
            </p:nvSpPr>
            <p:spPr bwMode="auto">
              <a:xfrm>
                <a:off x="1080" y="1603"/>
                <a:ext cx="3" cy="0"/>
              </a:xfrm>
              <a:custGeom>
                <a:avLst/>
                <a:gdLst>
                  <a:gd name="T0" fmla="*/ 2 w 3"/>
                  <a:gd name="T1" fmla="*/ 1 w 3"/>
                  <a:gd name="T2" fmla="*/ 1 w 3"/>
                  <a:gd name="T3" fmla="*/ 0 w 3"/>
                  <a:gd name="T4" fmla="*/ 1 w 3"/>
                  <a:gd name="T5" fmla="*/ 2 w 3"/>
                  <a:gd name="T6" fmla="*/ 2 w 3"/>
                  <a:gd name="T7" fmla="*/ 3 w 3"/>
                  <a:gd name="T8" fmla="*/ 3 w 3"/>
                  <a:gd name="T9" fmla="*/ 3 w 3"/>
                  <a:gd name="T10" fmla="*/ 2 w 3"/>
                  <a:gd name="T11" fmla="*/ 2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3">
                    <a:moveTo>
                      <a:pt x="2" y="0"/>
                    </a:moveTo>
                    <a:lnTo>
                      <a:pt x="1" y="0"/>
                    </a:lnTo>
                    <a:lnTo>
                      <a:pt x="1" y="0"/>
                    </a:lnTo>
                    <a:lnTo>
                      <a:pt x="0" y="0"/>
                    </a:lnTo>
                    <a:lnTo>
                      <a:pt x="1" y="0"/>
                    </a:lnTo>
                    <a:lnTo>
                      <a:pt x="2" y="0"/>
                    </a:lnTo>
                    <a:lnTo>
                      <a:pt x="2" y="0"/>
                    </a:lnTo>
                    <a:lnTo>
                      <a:pt x="3" y="0"/>
                    </a:lnTo>
                    <a:lnTo>
                      <a:pt x="3" y="0"/>
                    </a:lnTo>
                    <a:lnTo>
                      <a:pt x="3"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75" name="Freeform 288"/>
              <p:cNvSpPr>
                <a:spLocks/>
              </p:cNvSpPr>
              <p:nvPr/>
            </p:nvSpPr>
            <p:spPr bwMode="auto">
              <a:xfrm>
                <a:off x="1036" y="1571"/>
                <a:ext cx="27" cy="29"/>
              </a:xfrm>
              <a:custGeom>
                <a:avLst/>
                <a:gdLst>
                  <a:gd name="T0" fmla="*/ 46 w 46"/>
                  <a:gd name="T1" fmla="*/ 46 h 48"/>
                  <a:gd name="T2" fmla="*/ 45 w 46"/>
                  <a:gd name="T3" fmla="*/ 42 h 48"/>
                  <a:gd name="T4" fmla="*/ 46 w 46"/>
                  <a:gd name="T5" fmla="*/ 38 h 48"/>
                  <a:gd name="T6" fmla="*/ 46 w 46"/>
                  <a:gd name="T7" fmla="*/ 36 h 48"/>
                  <a:gd name="T8" fmla="*/ 44 w 46"/>
                  <a:gd name="T9" fmla="*/ 34 h 48"/>
                  <a:gd name="T10" fmla="*/ 41 w 46"/>
                  <a:gd name="T11" fmla="*/ 34 h 48"/>
                  <a:gd name="T12" fmla="*/ 42 w 46"/>
                  <a:gd name="T13" fmla="*/ 33 h 48"/>
                  <a:gd name="T14" fmla="*/ 40 w 46"/>
                  <a:gd name="T15" fmla="*/ 31 h 48"/>
                  <a:gd name="T16" fmla="*/ 39 w 46"/>
                  <a:gd name="T17" fmla="*/ 29 h 48"/>
                  <a:gd name="T18" fmla="*/ 35 w 46"/>
                  <a:gd name="T19" fmla="*/ 27 h 48"/>
                  <a:gd name="T20" fmla="*/ 35 w 46"/>
                  <a:gd name="T21" fmla="*/ 25 h 48"/>
                  <a:gd name="T22" fmla="*/ 35 w 46"/>
                  <a:gd name="T23" fmla="*/ 22 h 48"/>
                  <a:gd name="T24" fmla="*/ 33 w 46"/>
                  <a:gd name="T25" fmla="*/ 22 h 48"/>
                  <a:gd name="T26" fmla="*/ 33 w 46"/>
                  <a:gd name="T27" fmla="*/ 21 h 48"/>
                  <a:gd name="T28" fmla="*/ 30 w 46"/>
                  <a:gd name="T29" fmla="*/ 19 h 48"/>
                  <a:gd name="T30" fmla="*/ 29 w 46"/>
                  <a:gd name="T31" fmla="*/ 17 h 48"/>
                  <a:gd name="T32" fmla="*/ 27 w 46"/>
                  <a:gd name="T33" fmla="*/ 16 h 48"/>
                  <a:gd name="T34" fmla="*/ 25 w 46"/>
                  <a:gd name="T35" fmla="*/ 14 h 48"/>
                  <a:gd name="T36" fmla="*/ 24 w 46"/>
                  <a:gd name="T37" fmla="*/ 16 h 48"/>
                  <a:gd name="T38" fmla="*/ 22 w 46"/>
                  <a:gd name="T39" fmla="*/ 13 h 48"/>
                  <a:gd name="T40" fmla="*/ 21 w 46"/>
                  <a:gd name="T41" fmla="*/ 12 h 48"/>
                  <a:gd name="T42" fmla="*/ 18 w 46"/>
                  <a:gd name="T43" fmla="*/ 9 h 48"/>
                  <a:gd name="T44" fmla="*/ 16 w 46"/>
                  <a:gd name="T45" fmla="*/ 8 h 48"/>
                  <a:gd name="T46" fmla="*/ 13 w 46"/>
                  <a:gd name="T47" fmla="*/ 6 h 48"/>
                  <a:gd name="T48" fmla="*/ 12 w 46"/>
                  <a:gd name="T49" fmla="*/ 4 h 48"/>
                  <a:gd name="T50" fmla="*/ 10 w 46"/>
                  <a:gd name="T51" fmla="*/ 1 h 48"/>
                  <a:gd name="T52" fmla="*/ 7 w 46"/>
                  <a:gd name="T53" fmla="*/ 1 h 48"/>
                  <a:gd name="T54" fmla="*/ 3 w 46"/>
                  <a:gd name="T55" fmla="*/ 0 h 48"/>
                  <a:gd name="T56" fmla="*/ 1 w 46"/>
                  <a:gd name="T57" fmla="*/ 0 h 48"/>
                  <a:gd name="T58" fmla="*/ 0 w 46"/>
                  <a:gd name="T59" fmla="*/ 2 h 48"/>
                  <a:gd name="T60" fmla="*/ 2 w 46"/>
                  <a:gd name="T61" fmla="*/ 4 h 48"/>
                  <a:gd name="T62" fmla="*/ 5 w 46"/>
                  <a:gd name="T63" fmla="*/ 6 h 48"/>
                  <a:gd name="T64" fmla="*/ 7 w 46"/>
                  <a:gd name="T65" fmla="*/ 8 h 48"/>
                  <a:gd name="T66" fmla="*/ 9 w 46"/>
                  <a:gd name="T67" fmla="*/ 10 h 48"/>
                  <a:gd name="T68" fmla="*/ 11 w 46"/>
                  <a:gd name="T69" fmla="*/ 12 h 48"/>
                  <a:gd name="T70" fmla="*/ 11 w 46"/>
                  <a:gd name="T71" fmla="*/ 14 h 48"/>
                  <a:gd name="T72" fmla="*/ 13 w 46"/>
                  <a:gd name="T73" fmla="*/ 15 h 48"/>
                  <a:gd name="T74" fmla="*/ 16 w 46"/>
                  <a:gd name="T75" fmla="*/ 17 h 48"/>
                  <a:gd name="T76" fmla="*/ 16 w 46"/>
                  <a:gd name="T77" fmla="*/ 21 h 48"/>
                  <a:gd name="T78" fmla="*/ 18 w 46"/>
                  <a:gd name="T79" fmla="*/ 22 h 48"/>
                  <a:gd name="T80" fmla="*/ 19 w 46"/>
                  <a:gd name="T81" fmla="*/ 24 h 48"/>
                  <a:gd name="T82" fmla="*/ 22 w 46"/>
                  <a:gd name="T83" fmla="*/ 26 h 48"/>
                  <a:gd name="T84" fmla="*/ 22 w 46"/>
                  <a:gd name="T85" fmla="*/ 28 h 48"/>
                  <a:gd name="T86" fmla="*/ 24 w 46"/>
                  <a:gd name="T87" fmla="*/ 31 h 48"/>
                  <a:gd name="T88" fmla="*/ 25 w 46"/>
                  <a:gd name="T89" fmla="*/ 33 h 48"/>
                  <a:gd name="T90" fmla="*/ 26 w 46"/>
                  <a:gd name="T91" fmla="*/ 36 h 48"/>
                  <a:gd name="T92" fmla="*/ 28 w 46"/>
                  <a:gd name="T93" fmla="*/ 38 h 48"/>
                  <a:gd name="T94" fmla="*/ 31 w 46"/>
                  <a:gd name="T95" fmla="*/ 39 h 48"/>
                  <a:gd name="T96" fmla="*/ 31 w 46"/>
                  <a:gd name="T97" fmla="*/ 41 h 48"/>
                  <a:gd name="T98" fmla="*/ 33 w 46"/>
                  <a:gd name="T99" fmla="*/ 43 h 48"/>
                  <a:gd name="T100" fmla="*/ 36 w 46"/>
                  <a:gd name="T101" fmla="*/ 44 h 48"/>
                  <a:gd name="T102" fmla="*/ 38 w 46"/>
                  <a:gd name="T103" fmla="*/ 46 h 48"/>
                  <a:gd name="T104" fmla="*/ 40 w 46"/>
                  <a:gd name="T105" fmla="*/ 48 h 48"/>
                  <a:gd name="T106" fmla="*/ 41 w 46"/>
                  <a:gd name="T107" fmla="*/ 48 h 48"/>
                  <a:gd name="T108" fmla="*/ 43 w 46"/>
                  <a:gd name="T109" fmla="*/ 48 h 48"/>
                  <a:gd name="T110" fmla="*/ 45 w 46"/>
                  <a:gd name="T11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8">
                    <a:moveTo>
                      <a:pt x="45" y="48"/>
                    </a:moveTo>
                    <a:cubicBezTo>
                      <a:pt x="46" y="46"/>
                      <a:pt x="46" y="46"/>
                      <a:pt x="46" y="46"/>
                    </a:cubicBezTo>
                    <a:cubicBezTo>
                      <a:pt x="45" y="44"/>
                      <a:pt x="45" y="44"/>
                      <a:pt x="45" y="44"/>
                    </a:cubicBezTo>
                    <a:cubicBezTo>
                      <a:pt x="45" y="42"/>
                      <a:pt x="45" y="42"/>
                      <a:pt x="45" y="42"/>
                    </a:cubicBezTo>
                    <a:cubicBezTo>
                      <a:pt x="45" y="40"/>
                      <a:pt x="45" y="40"/>
                      <a:pt x="45" y="40"/>
                    </a:cubicBezTo>
                    <a:cubicBezTo>
                      <a:pt x="46" y="38"/>
                      <a:pt x="46" y="38"/>
                      <a:pt x="46" y="38"/>
                    </a:cubicBezTo>
                    <a:cubicBezTo>
                      <a:pt x="46" y="37"/>
                      <a:pt x="46" y="37"/>
                      <a:pt x="46" y="37"/>
                    </a:cubicBezTo>
                    <a:cubicBezTo>
                      <a:pt x="46" y="36"/>
                      <a:pt x="46" y="36"/>
                      <a:pt x="46" y="36"/>
                    </a:cubicBezTo>
                    <a:cubicBezTo>
                      <a:pt x="44" y="34"/>
                      <a:pt x="44" y="34"/>
                      <a:pt x="44" y="34"/>
                    </a:cubicBezTo>
                    <a:cubicBezTo>
                      <a:pt x="44" y="34"/>
                      <a:pt x="44" y="34"/>
                      <a:pt x="44" y="34"/>
                    </a:cubicBezTo>
                    <a:cubicBezTo>
                      <a:pt x="42" y="34"/>
                      <a:pt x="42" y="34"/>
                      <a:pt x="42" y="34"/>
                    </a:cubicBezTo>
                    <a:cubicBezTo>
                      <a:pt x="41" y="34"/>
                      <a:pt x="41" y="34"/>
                      <a:pt x="41" y="34"/>
                    </a:cubicBezTo>
                    <a:cubicBezTo>
                      <a:pt x="41" y="33"/>
                      <a:pt x="41" y="33"/>
                      <a:pt x="41" y="33"/>
                    </a:cubicBezTo>
                    <a:cubicBezTo>
                      <a:pt x="42" y="33"/>
                      <a:pt x="42" y="33"/>
                      <a:pt x="42" y="33"/>
                    </a:cubicBezTo>
                    <a:cubicBezTo>
                      <a:pt x="41" y="32"/>
                      <a:pt x="41" y="32"/>
                      <a:pt x="41" y="32"/>
                    </a:cubicBezTo>
                    <a:cubicBezTo>
                      <a:pt x="40" y="31"/>
                      <a:pt x="40" y="31"/>
                      <a:pt x="40" y="31"/>
                    </a:cubicBezTo>
                    <a:cubicBezTo>
                      <a:pt x="39" y="30"/>
                      <a:pt x="39" y="30"/>
                      <a:pt x="39" y="30"/>
                    </a:cubicBezTo>
                    <a:cubicBezTo>
                      <a:pt x="39" y="29"/>
                      <a:pt x="39" y="29"/>
                      <a:pt x="39" y="29"/>
                    </a:cubicBezTo>
                    <a:cubicBezTo>
                      <a:pt x="37" y="29"/>
                      <a:pt x="37" y="29"/>
                      <a:pt x="37" y="29"/>
                    </a:cubicBezTo>
                    <a:cubicBezTo>
                      <a:pt x="35" y="27"/>
                      <a:pt x="35" y="27"/>
                      <a:pt x="35" y="27"/>
                    </a:cubicBezTo>
                    <a:cubicBezTo>
                      <a:pt x="35" y="26"/>
                      <a:pt x="35" y="26"/>
                      <a:pt x="35" y="26"/>
                    </a:cubicBezTo>
                    <a:cubicBezTo>
                      <a:pt x="35" y="25"/>
                      <a:pt x="35" y="25"/>
                      <a:pt x="35" y="25"/>
                    </a:cubicBezTo>
                    <a:cubicBezTo>
                      <a:pt x="37" y="23"/>
                      <a:pt x="37" y="23"/>
                      <a:pt x="37" y="23"/>
                    </a:cubicBezTo>
                    <a:cubicBezTo>
                      <a:pt x="35" y="22"/>
                      <a:pt x="35" y="22"/>
                      <a:pt x="35" y="22"/>
                    </a:cubicBezTo>
                    <a:cubicBezTo>
                      <a:pt x="34" y="22"/>
                      <a:pt x="34" y="22"/>
                      <a:pt x="34" y="22"/>
                    </a:cubicBezTo>
                    <a:cubicBezTo>
                      <a:pt x="33" y="22"/>
                      <a:pt x="33" y="22"/>
                      <a:pt x="33" y="22"/>
                    </a:cubicBezTo>
                    <a:cubicBezTo>
                      <a:pt x="33" y="21"/>
                      <a:pt x="33" y="21"/>
                      <a:pt x="33" y="21"/>
                    </a:cubicBezTo>
                    <a:cubicBezTo>
                      <a:pt x="33" y="21"/>
                      <a:pt x="33" y="21"/>
                      <a:pt x="33" y="21"/>
                    </a:cubicBezTo>
                    <a:cubicBezTo>
                      <a:pt x="31" y="21"/>
                      <a:pt x="31" y="21"/>
                      <a:pt x="31" y="21"/>
                    </a:cubicBezTo>
                    <a:cubicBezTo>
                      <a:pt x="30" y="19"/>
                      <a:pt x="30" y="19"/>
                      <a:pt x="30" y="19"/>
                    </a:cubicBezTo>
                    <a:cubicBezTo>
                      <a:pt x="30" y="18"/>
                      <a:pt x="30" y="18"/>
                      <a:pt x="30" y="18"/>
                    </a:cubicBezTo>
                    <a:cubicBezTo>
                      <a:pt x="29" y="17"/>
                      <a:pt x="29" y="17"/>
                      <a:pt x="29" y="17"/>
                    </a:cubicBezTo>
                    <a:cubicBezTo>
                      <a:pt x="28" y="17"/>
                      <a:pt x="28" y="17"/>
                      <a:pt x="28" y="17"/>
                    </a:cubicBezTo>
                    <a:cubicBezTo>
                      <a:pt x="27" y="16"/>
                      <a:pt x="27" y="16"/>
                      <a:pt x="27" y="16"/>
                    </a:cubicBezTo>
                    <a:cubicBezTo>
                      <a:pt x="26" y="15"/>
                      <a:pt x="26" y="15"/>
                      <a:pt x="26" y="15"/>
                    </a:cubicBezTo>
                    <a:cubicBezTo>
                      <a:pt x="25" y="14"/>
                      <a:pt x="25" y="14"/>
                      <a:pt x="25" y="14"/>
                    </a:cubicBezTo>
                    <a:cubicBezTo>
                      <a:pt x="24" y="14"/>
                      <a:pt x="24" y="14"/>
                      <a:pt x="24" y="14"/>
                    </a:cubicBezTo>
                    <a:cubicBezTo>
                      <a:pt x="24" y="16"/>
                      <a:pt x="24" y="16"/>
                      <a:pt x="24" y="16"/>
                    </a:cubicBezTo>
                    <a:cubicBezTo>
                      <a:pt x="23" y="14"/>
                      <a:pt x="23" y="14"/>
                      <a:pt x="23" y="14"/>
                    </a:cubicBezTo>
                    <a:cubicBezTo>
                      <a:pt x="22" y="13"/>
                      <a:pt x="22" y="13"/>
                      <a:pt x="22" y="13"/>
                    </a:cubicBezTo>
                    <a:cubicBezTo>
                      <a:pt x="22" y="13"/>
                      <a:pt x="22" y="13"/>
                      <a:pt x="22" y="13"/>
                    </a:cubicBezTo>
                    <a:cubicBezTo>
                      <a:pt x="21" y="12"/>
                      <a:pt x="21" y="12"/>
                      <a:pt x="21" y="12"/>
                    </a:cubicBezTo>
                    <a:cubicBezTo>
                      <a:pt x="19" y="11"/>
                      <a:pt x="19" y="11"/>
                      <a:pt x="19" y="11"/>
                    </a:cubicBezTo>
                    <a:cubicBezTo>
                      <a:pt x="18" y="9"/>
                      <a:pt x="18" y="9"/>
                      <a:pt x="18" y="9"/>
                    </a:cubicBezTo>
                    <a:cubicBezTo>
                      <a:pt x="17" y="8"/>
                      <a:pt x="17" y="8"/>
                      <a:pt x="17" y="8"/>
                    </a:cubicBezTo>
                    <a:cubicBezTo>
                      <a:pt x="16" y="8"/>
                      <a:pt x="16" y="8"/>
                      <a:pt x="16" y="8"/>
                    </a:cubicBezTo>
                    <a:cubicBezTo>
                      <a:pt x="14" y="7"/>
                      <a:pt x="14" y="7"/>
                      <a:pt x="14" y="7"/>
                    </a:cubicBezTo>
                    <a:cubicBezTo>
                      <a:pt x="13" y="6"/>
                      <a:pt x="13" y="6"/>
                      <a:pt x="13" y="6"/>
                    </a:cubicBezTo>
                    <a:cubicBezTo>
                      <a:pt x="13" y="5"/>
                      <a:pt x="13" y="5"/>
                      <a:pt x="13" y="5"/>
                    </a:cubicBezTo>
                    <a:cubicBezTo>
                      <a:pt x="12" y="4"/>
                      <a:pt x="12" y="4"/>
                      <a:pt x="12" y="4"/>
                    </a:cubicBezTo>
                    <a:cubicBezTo>
                      <a:pt x="10" y="2"/>
                      <a:pt x="10" y="2"/>
                      <a:pt x="10" y="2"/>
                    </a:cubicBezTo>
                    <a:cubicBezTo>
                      <a:pt x="10" y="1"/>
                      <a:pt x="10" y="1"/>
                      <a:pt x="10" y="1"/>
                    </a:cubicBezTo>
                    <a:cubicBezTo>
                      <a:pt x="8" y="1"/>
                      <a:pt x="8" y="1"/>
                      <a:pt x="8" y="1"/>
                    </a:cubicBezTo>
                    <a:cubicBezTo>
                      <a:pt x="7" y="1"/>
                      <a:pt x="7" y="1"/>
                      <a:pt x="7" y="1"/>
                    </a:cubicBezTo>
                    <a:cubicBezTo>
                      <a:pt x="4" y="1"/>
                      <a:pt x="4" y="1"/>
                      <a:pt x="4" y="1"/>
                    </a:cubicBezTo>
                    <a:cubicBezTo>
                      <a:pt x="3" y="0"/>
                      <a:pt x="3" y="0"/>
                      <a:pt x="3" y="0"/>
                    </a:cubicBezTo>
                    <a:cubicBezTo>
                      <a:pt x="2" y="0"/>
                      <a:pt x="2" y="0"/>
                      <a:pt x="2" y="0"/>
                    </a:cubicBezTo>
                    <a:cubicBezTo>
                      <a:pt x="1" y="0"/>
                      <a:pt x="1" y="0"/>
                      <a:pt x="1" y="0"/>
                    </a:cubicBezTo>
                    <a:cubicBezTo>
                      <a:pt x="0" y="0"/>
                      <a:pt x="0" y="0"/>
                      <a:pt x="0" y="0"/>
                    </a:cubicBezTo>
                    <a:cubicBezTo>
                      <a:pt x="0" y="2"/>
                      <a:pt x="0" y="2"/>
                      <a:pt x="0" y="2"/>
                    </a:cubicBezTo>
                    <a:cubicBezTo>
                      <a:pt x="1" y="3"/>
                      <a:pt x="1" y="3"/>
                      <a:pt x="1" y="3"/>
                    </a:cubicBezTo>
                    <a:cubicBezTo>
                      <a:pt x="1" y="3"/>
                      <a:pt x="2" y="4"/>
                      <a:pt x="2" y="4"/>
                    </a:cubicBezTo>
                    <a:cubicBezTo>
                      <a:pt x="3" y="5"/>
                      <a:pt x="3" y="5"/>
                      <a:pt x="3" y="5"/>
                    </a:cubicBezTo>
                    <a:cubicBezTo>
                      <a:pt x="5" y="6"/>
                      <a:pt x="5" y="6"/>
                      <a:pt x="5" y="6"/>
                    </a:cubicBezTo>
                    <a:cubicBezTo>
                      <a:pt x="6" y="8"/>
                      <a:pt x="6" y="8"/>
                      <a:pt x="6" y="8"/>
                    </a:cubicBezTo>
                    <a:cubicBezTo>
                      <a:pt x="7" y="8"/>
                      <a:pt x="7" y="8"/>
                      <a:pt x="7" y="8"/>
                    </a:cubicBezTo>
                    <a:cubicBezTo>
                      <a:pt x="8" y="8"/>
                      <a:pt x="8" y="8"/>
                      <a:pt x="8" y="8"/>
                    </a:cubicBezTo>
                    <a:cubicBezTo>
                      <a:pt x="9" y="10"/>
                      <a:pt x="9" y="10"/>
                      <a:pt x="9" y="10"/>
                    </a:cubicBezTo>
                    <a:cubicBezTo>
                      <a:pt x="10" y="11"/>
                      <a:pt x="10" y="11"/>
                      <a:pt x="10" y="11"/>
                    </a:cubicBezTo>
                    <a:cubicBezTo>
                      <a:pt x="11" y="12"/>
                      <a:pt x="11" y="12"/>
                      <a:pt x="11" y="12"/>
                    </a:cubicBezTo>
                    <a:cubicBezTo>
                      <a:pt x="11" y="13"/>
                      <a:pt x="11" y="13"/>
                      <a:pt x="11" y="13"/>
                    </a:cubicBezTo>
                    <a:cubicBezTo>
                      <a:pt x="11" y="14"/>
                      <a:pt x="11" y="14"/>
                      <a:pt x="11" y="14"/>
                    </a:cubicBezTo>
                    <a:cubicBezTo>
                      <a:pt x="12" y="14"/>
                      <a:pt x="12" y="14"/>
                      <a:pt x="12" y="14"/>
                    </a:cubicBezTo>
                    <a:cubicBezTo>
                      <a:pt x="13" y="15"/>
                      <a:pt x="13" y="15"/>
                      <a:pt x="13" y="15"/>
                    </a:cubicBezTo>
                    <a:cubicBezTo>
                      <a:pt x="15" y="16"/>
                      <a:pt x="15" y="16"/>
                      <a:pt x="15" y="16"/>
                    </a:cubicBezTo>
                    <a:cubicBezTo>
                      <a:pt x="16" y="17"/>
                      <a:pt x="16" y="17"/>
                      <a:pt x="16" y="17"/>
                    </a:cubicBezTo>
                    <a:cubicBezTo>
                      <a:pt x="16" y="17"/>
                      <a:pt x="16" y="18"/>
                      <a:pt x="16" y="19"/>
                    </a:cubicBezTo>
                    <a:cubicBezTo>
                      <a:pt x="17" y="19"/>
                      <a:pt x="16" y="20"/>
                      <a:pt x="16" y="21"/>
                    </a:cubicBezTo>
                    <a:cubicBezTo>
                      <a:pt x="16" y="23"/>
                      <a:pt x="17" y="22"/>
                      <a:pt x="17" y="22"/>
                    </a:cubicBezTo>
                    <a:cubicBezTo>
                      <a:pt x="18" y="22"/>
                      <a:pt x="18" y="22"/>
                      <a:pt x="18" y="22"/>
                    </a:cubicBezTo>
                    <a:cubicBezTo>
                      <a:pt x="18" y="22"/>
                      <a:pt x="18" y="23"/>
                      <a:pt x="19" y="23"/>
                    </a:cubicBezTo>
                    <a:cubicBezTo>
                      <a:pt x="21" y="23"/>
                      <a:pt x="19" y="24"/>
                      <a:pt x="19" y="24"/>
                    </a:cubicBezTo>
                    <a:cubicBezTo>
                      <a:pt x="21" y="25"/>
                      <a:pt x="21" y="25"/>
                      <a:pt x="21" y="25"/>
                    </a:cubicBezTo>
                    <a:cubicBezTo>
                      <a:pt x="22" y="26"/>
                      <a:pt x="22" y="26"/>
                      <a:pt x="22" y="26"/>
                    </a:cubicBezTo>
                    <a:cubicBezTo>
                      <a:pt x="22" y="27"/>
                      <a:pt x="22" y="27"/>
                      <a:pt x="22" y="27"/>
                    </a:cubicBezTo>
                    <a:cubicBezTo>
                      <a:pt x="22" y="28"/>
                      <a:pt x="22" y="28"/>
                      <a:pt x="22" y="28"/>
                    </a:cubicBezTo>
                    <a:cubicBezTo>
                      <a:pt x="23" y="29"/>
                      <a:pt x="23" y="29"/>
                      <a:pt x="23" y="29"/>
                    </a:cubicBezTo>
                    <a:cubicBezTo>
                      <a:pt x="24" y="31"/>
                      <a:pt x="24" y="31"/>
                      <a:pt x="24" y="31"/>
                    </a:cubicBezTo>
                    <a:cubicBezTo>
                      <a:pt x="25" y="32"/>
                      <a:pt x="25" y="32"/>
                      <a:pt x="25" y="32"/>
                    </a:cubicBezTo>
                    <a:cubicBezTo>
                      <a:pt x="25" y="33"/>
                      <a:pt x="25" y="33"/>
                      <a:pt x="25" y="33"/>
                    </a:cubicBezTo>
                    <a:cubicBezTo>
                      <a:pt x="26" y="35"/>
                      <a:pt x="26" y="35"/>
                      <a:pt x="26" y="35"/>
                    </a:cubicBezTo>
                    <a:cubicBezTo>
                      <a:pt x="26" y="36"/>
                      <a:pt x="26" y="36"/>
                      <a:pt x="26" y="36"/>
                    </a:cubicBezTo>
                    <a:cubicBezTo>
                      <a:pt x="27" y="37"/>
                      <a:pt x="27" y="37"/>
                      <a:pt x="27" y="37"/>
                    </a:cubicBezTo>
                    <a:cubicBezTo>
                      <a:pt x="28" y="38"/>
                      <a:pt x="28" y="38"/>
                      <a:pt x="28" y="38"/>
                    </a:cubicBezTo>
                    <a:cubicBezTo>
                      <a:pt x="29" y="38"/>
                      <a:pt x="29" y="38"/>
                      <a:pt x="29" y="38"/>
                    </a:cubicBezTo>
                    <a:cubicBezTo>
                      <a:pt x="29" y="38"/>
                      <a:pt x="29" y="38"/>
                      <a:pt x="31" y="39"/>
                    </a:cubicBezTo>
                    <a:cubicBezTo>
                      <a:pt x="32" y="40"/>
                      <a:pt x="31" y="40"/>
                      <a:pt x="31" y="40"/>
                    </a:cubicBezTo>
                    <a:cubicBezTo>
                      <a:pt x="31" y="41"/>
                      <a:pt x="31" y="41"/>
                      <a:pt x="31" y="41"/>
                    </a:cubicBezTo>
                    <a:cubicBezTo>
                      <a:pt x="32" y="42"/>
                      <a:pt x="32" y="42"/>
                      <a:pt x="32" y="42"/>
                    </a:cubicBezTo>
                    <a:cubicBezTo>
                      <a:pt x="33" y="43"/>
                      <a:pt x="33" y="43"/>
                      <a:pt x="33" y="43"/>
                    </a:cubicBezTo>
                    <a:cubicBezTo>
                      <a:pt x="35" y="44"/>
                      <a:pt x="35" y="44"/>
                      <a:pt x="35" y="44"/>
                    </a:cubicBezTo>
                    <a:cubicBezTo>
                      <a:pt x="35" y="44"/>
                      <a:pt x="35" y="44"/>
                      <a:pt x="36" y="44"/>
                    </a:cubicBezTo>
                    <a:cubicBezTo>
                      <a:pt x="37" y="44"/>
                      <a:pt x="37" y="45"/>
                      <a:pt x="37" y="45"/>
                    </a:cubicBezTo>
                    <a:cubicBezTo>
                      <a:pt x="38" y="46"/>
                      <a:pt x="38" y="46"/>
                      <a:pt x="38" y="46"/>
                    </a:cubicBezTo>
                    <a:cubicBezTo>
                      <a:pt x="39" y="48"/>
                      <a:pt x="39" y="48"/>
                      <a:pt x="39" y="48"/>
                    </a:cubicBezTo>
                    <a:cubicBezTo>
                      <a:pt x="40" y="48"/>
                      <a:pt x="40" y="48"/>
                      <a:pt x="40" y="48"/>
                    </a:cubicBezTo>
                    <a:cubicBezTo>
                      <a:pt x="41" y="47"/>
                      <a:pt x="41" y="47"/>
                      <a:pt x="41" y="47"/>
                    </a:cubicBezTo>
                    <a:cubicBezTo>
                      <a:pt x="41" y="48"/>
                      <a:pt x="41" y="48"/>
                      <a:pt x="41" y="48"/>
                    </a:cubicBezTo>
                    <a:cubicBezTo>
                      <a:pt x="42" y="48"/>
                      <a:pt x="42" y="48"/>
                      <a:pt x="42" y="48"/>
                    </a:cubicBezTo>
                    <a:cubicBezTo>
                      <a:pt x="43" y="48"/>
                      <a:pt x="43" y="48"/>
                      <a:pt x="43" y="48"/>
                    </a:cubicBezTo>
                    <a:cubicBezTo>
                      <a:pt x="44" y="47"/>
                      <a:pt x="44" y="47"/>
                      <a:pt x="44" y="47"/>
                    </a:cubicBezTo>
                    <a:cubicBezTo>
                      <a:pt x="45" y="48"/>
                      <a:pt x="45" y="48"/>
                      <a:pt x="4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76" name="Freeform 289"/>
              <p:cNvSpPr>
                <a:spLocks/>
              </p:cNvSpPr>
              <p:nvPr/>
            </p:nvSpPr>
            <p:spPr bwMode="auto">
              <a:xfrm>
                <a:off x="1061" y="1589"/>
                <a:ext cx="4" cy="4"/>
              </a:xfrm>
              <a:custGeom>
                <a:avLst/>
                <a:gdLst>
                  <a:gd name="T0" fmla="*/ 3 w 6"/>
                  <a:gd name="T1" fmla="*/ 0 h 6"/>
                  <a:gd name="T2" fmla="*/ 2 w 6"/>
                  <a:gd name="T3" fmla="*/ 0 h 6"/>
                  <a:gd name="T4" fmla="*/ 1 w 6"/>
                  <a:gd name="T5" fmla="*/ 0 h 6"/>
                  <a:gd name="T6" fmla="*/ 1 w 6"/>
                  <a:gd name="T7" fmla="*/ 0 h 6"/>
                  <a:gd name="T8" fmla="*/ 0 w 6"/>
                  <a:gd name="T9" fmla="*/ 1 h 6"/>
                  <a:gd name="T10" fmla="*/ 0 w 6"/>
                  <a:gd name="T11" fmla="*/ 1 h 6"/>
                  <a:gd name="T12" fmla="*/ 0 w 6"/>
                  <a:gd name="T13" fmla="*/ 2 h 6"/>
                  <a:gd name="T14" fmla="*/ 1 w 6"/>
                  <a:gd name="T15" fmla="*/ 2 h 6"/>
                  <a:gd name="T16" fmla="*/ 2 w 6"/>
                  <a:gd name="T17" fmla="*/ 2 h 6"/>
                  <a:gd name="T18" fmla="*/ 3 w 6"/>
                  <a:gd name="T19" fmla="*/ 3 h 6"/>
                  <a:gd name="T20" fmla="*/ 3 w 6"/>
                  <a:gd name="T21" fmla="*/ 4 h 6"/>
                  <a:gd name="T22" fmla="*/ 3 w 6"/>
                  <a:gd name="T23" fmla="*/ 5 h 6"/>
                  <a:gd name="T24" fmla="*/ 4 w 6"/>
                  <a:gd name="T25" fmla="*/ 5 h 6"/>
                  <a:gd name="T26" fmla="*/ 4 w 6"/>
                  <a:gd name="T27" fmla="*/ 6 h 6"/>
                  <a:gd name="T28" fmla="*/ 5 w 6"/>
                  <a:gd name="T29" fmla="*/ 6 h 6"/>
                  <a:gd name="T30" fmla="*/ 6 w 6"/>
                  <a:gd name="T31" fmla="*/ 5 h 6"/>
                  <a:gd name="T32" fmla="*/ 4 w 6"/>
                  <a:gd name="T33" fmla="*/ 3 h 6"/>
                  <a:gd name="T34" fmla="*/ 4 w 6"/>
                  <a:gd name="T35" fmla="*/ 2 h 6"/>
                  <a:gd name="T36" fmla="*/ 4 w 6"/>
                  <a:gd name="T37" fmla="*/ 1 h 6"/>
                  <a:gd name="T38" fmla="*/ 3 w 6"/>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3" y="0"/>
                    </a:moveTo>
                    <a:cubicBezTo>
                      <a:pt x="2" y="0"/>
                      <a:pt x="2" y="0"/>
                      <a:pt x="2" y="0"/>
                    </a:cubicBezTo>
                    <a:cubicBezTo>
                      <a:pt x="1" y="0"/>
                      <a:pt x="1" y="0"/>
                      <a:pt x="1" y="0"/>
                    </a:cubicBezTo>
                    <a:cubicBezTo>
                      <a:pt x="1" y="0"/>
                      <a:pt x="1" y="0"/>
                      <a:pt x="1" y="0"/>
                    </a:cubicBezTo>
                    <a:cubicBezTo>
                      <a:pt x="0" y="0"/>
                      <a:pt x="0" y="1"/>
                      <a:pt x="0" y="1"/>
                    </a:cubicBezTo>
                    <a:cubicBezTo>
                      <a:pt x="0" y="1"/>
                      <a:pt x="0" y="1"/>
                      <a:pt x="0" y="1"/>
                    </a:cubicBezTo>
                    <a:cubicBezTo>
                      <a:pt x="0" y="2"/>
                      <a:pt x="0" y="2"/>
                      <a:pt x="0" y="2"/>
                    </a:cubicBezTo>
                    <a:cubicBezTo>
                      <a:pt x="0" y="2"/>
                      <a:pt x="1" y="2"/>
                      <a:pt x="1" y="2"/>
                    </a:cubicBezTo>
                    <a:cubicBezTo>
                      <a:pt x="2" y="2"/>
                      <a:pt x="2" y="2"/>
                      <a:pt x="2" y="2"/>
                    </a:cubicBezTo>
                    <a:cubicBezTo>
                      <a:pt x="2" y="3"/>
                      <a:pt x="2" y="3"/>
                      <a:pt x="3" y="3"/>
                    </a:cubicBezTo>
                    <a:cubicBezTo>
                      <a:pt x="3" y="4"/>
                      <a:pt x="3" y="4"/>
                      <a:pt x="3" y="4"/>
                    </a:cubicBezTo>
                    <a:cubicBezTo>
                      <a:pt x="3" y="4"/>
                      <a:pt x="3" y="4"/>
                      <a:pt x="3" y="5"/>
                    </a:cubicBezTo>
                    <a:cubicBezTo>
                      <a:pt x="3" y="5"/>
                      <a:pt x="3" y="5"/>
                      <a:pt x="4" y="5"/>
                    </a:cubicBezTo>
                    <a:cubicBezTo>
                      <a:pt x="4" y="5"/>
                      <a:pt x="4" y="5"/>
                      <a:pt x="4" y="6"/>
                    </a:cubicBezTo>
                    <a:cubicBezTo>
                      <a:pt x="4" y="6"/>
                      <a:pt x="5" y="6"/>
                      <a:pt x="5" y="6"/>
                    </a:cubicBezTo>
                    <a:cubicBezTo>
                      <a:pt x="6" y="6"/>
                      <a:pt x="6" y="5"/>
                      <a:pt x="6" y="5"/>
                    </a:cubicBezTo>
                    <a:cubicBezTo>
                      <a:pt x="6" y="4"/>
                      <a:pt x="5" y="4"/>
                      <a:pt x="4" y="3"/>
                    </a:cubicBezTo>
                    <a:cubicBezTo>
                      <a:pt x="4" y="3"/>
                      <a:pt x="4" y="3"/>
                      <a:pt x="4" y="2"/>
                    </a:cubicBezTo>
                    <a:cubicBezTo>
                      <a:pt x="4" y="1"/>
                      <a:pt x="4" y="1"/>
                      <a:pt x="4" y="1"/>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77" name="Freeform 290"/>
              <p:cNvSpPr>
                <a:spLocks/>
              </p:cNvSpPr>
              <p:nvPr/>
            </p:nvSpPr>
            <p:spPr bwMode="auto">
              <a:xfrm>
                <a:off x="1067" y="1591"/>
                <a:ext cx="2" cy="2"/>
              </a:xfrm>
              <a:custGeom>
                <a:avLst/>
                <a:gdLst>
                  <a:gd name="T0" fmla="*/ 2 w 2"/>
                  <a:gd name="T1" fmla="*/ 2 h 2"/>
                  <a:gd name="T2" fmla="*/ 1 w 2"/>
                  <a:gd name="T3" fmla="*/ 0 h 2"/>
                  <a:gd name="T4" fmla="*/ 0 w 2"/>
                  <a:gd name="T5" fmla="*/ 1 h 2"/>
                  <a:gd name="T6" fmla="*/ 0 w 2"/>
                  <a:gd name="T7" fmla="*/ 2 h 2"/>
                  <a:gd name="T8" fmla="*/ 1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1" y="0"/>
                    </a:lnTo>
                    <a:lnTo>
                      <a:pt x="0" y="1"/>
                    </a:lnTo>
                    <a:lnTo>
                      <a:pt x="0" y="2"/>
                    </a:lnTo>
                    <a:lnTo>
                      <a:pt x="1"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78" name="Freeform 291"/>
              <p:cNvSpPr>
                <a:spLocks/>
              </p:cNvSpPr>
              <p:nvPr/>
            </p:nvSpPr>
            <p:spPr bwMode="auto">
              <a:xfrm>
                <a:off x="1045" y="1588"/>
                <a:ext cx="1" cy="2"/>
              </a:xfrm>
              <a:custGeom>
                <a:avLst/>
                <a:gdLst>
                  <a:gd name="T0" fmla="*/ 0 w 1"/>
                  <a:gd name="T1" fmla="*/ 0 h 2"/>
                  <a:gd name="T2" fmla="*/ 0 w 1"/>
                  <a:gd name="T3" fmla="*/ 0 h 2"/>
                  <a:gd name="T4" fmla="*/ 0 w 1"/>
                  <a:gd name="T5" fmla="*/ 0 h 2"/>
                  <a:gd name="T6" fmla="*/ 0 w 1"/>
                  <a:gd name="T7" fmla="*/ 1 h 2"/>
                  <a:gd name="T8" fmla="*/ 0 w 1"/>
                  <a:gd name="T9" fmla="*/ 2 h 2"/>
                  <a:gd name="T10" fmla="*/ 1 w 1"/>
                  <a:gd name="T11" fmla="*/ 2 h 2"/>
                  <a:gd name="T12" fmla="*/ 0 w 1"/>
                  <a:gd name="T13" fmla="*/ 0 h 2"/>
                  <a:gd name="T14" fmla="*/ 0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0"/>
                    </a:moveTo>
                    <a:lnTo>
                      <a:pt x="0" y="0"/>
                    </a:lnTo>
                    <a:lnTo>
                      <a:pt x="0" y="0"/>
                    </a:lnTo>
                    <a:lnTo>
                      <a:pt x="0" y="1"/>
                    </a:lnTo>
                    <a:lnTo>
                      <a:pt x="0" y="2"/>
                    </a:lnTo>
                    <a:lnTo>
                      <a:pt x="1"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79" name="Rectangle 292"/>
              <p:cNvSpPr>
                <a:spLocks noChangeArrowheads="1"/>
              </p:cNvSpPr>
              <p:nvPr/>
            </p:nvSpPr>
            <p:spPr bwMode="auto">
              <a:xfrm>
                <a:off x="1059" y="1586"/>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80" name="Freeform 293"/>
              <p:cNvSpPr>
                <a:spLocks/>
              </p:cNvSpPr>
              <p:nvPr/>
            </p:nvSpPr>
            <p:spPr bwMode="auto">
              <a:xfrm>
                <a:off x="1041" y="1581"/>
                <a:ext cx="2" cy="3"/>
              </a:xfrm>
              <a:custGeom>
                <a:avLst/>
                <a:gdLst>
                  <a:gd name="T0" fmla="*/ 1 w 2"/>
                  <a:gd name="T1" fmla="*/ 0 h 3"/>
                  <a:gd name="T2" fmla="*/ 0 w 2"/>
                  <a:gd name="T3" fmla="*/ 1 h 3"/>
                  <a:gd name="T4" fmla="*/ 1 w 2"/>
                  <a:gd name="T5" fmla="*/ 3 h 3"/>
                  <a:gd name="T6" fmla="*/ 2 w 2"/>
                  <a:gd name="T7" fmla="*/ 3 h 3"/>
                  <a:gd name="T8" fmla="*/ 2 w 2"/>
                  <a:gd name="T9" fmla="*/ 2 h 3"/>
                  <a:gd name="T10" fmla="*/ 1 w 2"/>
                  <a:gd name="T11" fmla="*/ 2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lnTo>
                      <a:pt x="0" y="1"/>
                    </a:lnTo>
                    <a:lnTo>
                      <a:pt x="1" y="3"/>
                    </a:lnTo>
                    <a:lnTo>
                      <a:pt x="2" y="3"/>
                    </a:lnTo>
                    <a:lnTo>
                      <a:pt x="2" y="2"/>
                    </a:lnTo>
                    <a:lnTo>
                      <a:pt x="1" y="2"/>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81" name="Freeform 294"/>
              <p:cNvSpPr>
                <a:spLocks/>
              </p:cNvSpPr>
              <p:nvPr/>
            </p:nvSpPr>
            <p:spPr bwMode="auto">
              <a:xfrm>
                <a:off x="1037" y="1578"/>
                <a:ext cx="2" cy="2"/>
              </a:xfrm>
              <a:custGeom>
                <a:avLst/>
                <a:gdLst>
                  <a:gd name="T0" fmla="*/ 1 w 2"/>
                  <a:gd name="T1" fmla="*/ 0 h 2"/>
                  <a:gd name="T2" fmla="*/ 0 w 2"/>
                  <a:gd name="T3" fmla="*/ 0 h 2"/>
                  <a:gd name="T4" fmla="*/ 0 w 2"/>
                  <a:gd name="T5" fmla="*/ 0 h 2"/>
                  <a:gd name="T6" fmla="*/ 2 w 2"/>
                  <a:gd name="T7" fmla="*/ 2 h 2"/>
                  <a:gd name="T8" fmla="*/ 1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0" y="0"/>
                    </a:lnTo>
                    <a:lnTo>
                      <a:pt x="0" y="0"/>
                    </a:lnTo>
                    <a:lnTo>
                      <a:pt x="2" y="2"/>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82" name="Freeform 295"/>
              <p:cNvSpPr>
                <a:spLocks/>
              </p:cNvSpPr>
              <p:nvPr/>
            </p:nvSpPr>
            <p:spPr bwMode="auto">
              <a:xfrm>
                <a:off x="598" y="1516"/>
                <a:ext cx="3" cy="1"/>
              </a:xfrm>
              <a:custGeom>
                <a:avLst/>
                <a:gdLst>
                  <a:gd name="T0" fmla="*/ 3 w 4"/>
                  <a:gd name="T1" fmla="*/ 0 h 1"/>
                  <a:gd name="T2" fmla="*/ 3 w 4"/>
                  <a:gd name="T3" fmla="*/ 0 h 1"/>
                  <a:gd name="T4" fmla="*/ 2 w 4"/>
                  <a:gd name="T5" fmla="*/ 0 h 1"/>
                  <a:gd name="T6" fmla="*/ 2 w 4"/>
                  <a:gd name="T7" fmla="*/ 0 h 1"/>
                  <a:gd name="T8" fmla="*/ 1 w 4"/>
                  <a:gd name="T9" fmla="*/ 0 h 1"/>
                  <a:gd name="T10" fmla="*/ 1 w 4"/>
                  <a:gd name="T11" fmla="*/ 0 h 1"/>
                  <a:gd name="T12" fmla="*/ 0 w 4"/>
                  <a:gd name="T13" fmla="*/ 0 h 1"/>
                  <a:gd name="T14" fmla="*/ 0 w 4"/>
                  <a:gd name="T15" fmla="*/ 1 h 1"/>
                  <a:gd name="T16" fmla="*/ 1 w 4"/>
                  <a:gd name="T17" fmla="*/ 1 h 1"/>
                  <a:gd name="T18" fmla="*/ 1 w 4"/>
                  <a:gd name="T19" fmla="*/ 1 h 1"/>
                  <a:gd name="T20" fmla="*/ 2 w 4"/>
                  <a:gd name="T21" fmla="*/ 1 h 1"/>
                  <a:gd name="T22" fmla="*/ 2 w 4"/>
                  <a:gd name="T23" fmla="*/ 1 h 1"/>
                  <a:gd name="T24" fmla="*/ 3 w 4"/>
                  <a:gd name="T25" fmla="*/ 0 h 1"/>
                  <a:gd name="T26" fmla="*/ 4 w 4"/>
                  <a:gd name="T27" fmla="*/ 0 h 1"/>
                  <a:gd name="T28" fmla="*/ 3 w 4"/>
                  <a:gd name="T2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
                    <a:moveTo>
                      <a:pt x="3" y="0"/>
                    </a:moveTo>
                    <a:cubicBezTo>
                      <a:pt x="3" y="0"/>
                      <a:pt x="3" y="0"/>
                      <a:pt x="3" y="0"/>
                    </a:cubicBezTo>
                    <a:cubicBezTo>
                      <a:pt x="2" y="0"/>
                      <a:pt x="2" y="0"/>
                      <a:pt x="2" y="0"/>
                    </a:cubicBezTo>
                    <a:cubicBezTo>
                      <a:pt x="2" y="0"/>
                      <a:pt x="2" y="0"/>
                      <a:pt x="2" y="0"/>
                    </a:cubicBezTo>
                    <a:cubicBezTo>
                      <a:pt x="1" y="0"/>
                      <a:pt x="1" y="0"/>
                      <a:pt x="1" y="0"/>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2" y="1"/>
                      <a:pt x="2" y="1"/>
                      <a:pt x="2" y="1"/>
                    </a:cubicBezTo>
                    <a:cubicBezTo>
                      <a:pt x="2" y="1"/>
                      <a:pt x="3" y="0"/>
                      <a:pt x="3" y="0"/>
                    </a:cubicBezTo>
                    <a:cubicBezTo>
                      <a:pt x="4" y="0"/>
                      <a:pt x="4" y="0"/>
                      <a:pt x="4" y="0"/>
                    </a:cubicBezTo>
                    <a:cubicBezTo>
                      <a:pt x="4"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83" name="Freeform 296"/>
              <p:cNvSpPr>
                <a:spLocks/>
              </p:cNvSpPr>
              <p:nvPr/>
            </p:nvSpPr>
            <p:spPr bwMode="auto">
              <a:xfrm>
                <a:off x="601" y="1516"/>
                <a:ext cx="2" cy="3"/>
              </a:xfrm>
              <a:custGeom>
                <a:avLst/>
                <a:gdLst>
                  <a:gd name="T0" fmla="*/ 4 w 4"/>
                  <a:gd name="T1" fmla="*/ 3 h 5"/>
                  <a:gd name="T2" fmla="*/ 4 w 4"/>
                  <a:gd name="T3" fmla="*/ 2 h 5"/>
                  <a:gd name="T4" fmla="*/ 3 w 4"/>
                  <a:gd name="T5" fmla="*/ 2 h 5"/>
                  <a:gd name="T6" fmla="*/ 3 w 4"/>
                  <a:gd name="T7" fmla="*/ 1 h 5"/>
                  <a:gd name="T8" fmla="*/ 3 w 4"/>
                  <a:gd name="T9" fmla="*/ 1 h 5"/>
                  <a:gd name="T10" fmla="*/ 2 w 4"/>
                  <a:gd name="T11" fmla="*/ 0 h 5"/>
                  <a:gd name="T12" fmla="*/ 2 w 4"/>
                  <a:gd name="T13" fmla="*/ 0 h 5"/>
                  <a:gd name="T14" fmla="*/ 1 w 4"/>
                  <a:gd name="T15" fmla="*/ 0 h 5"/>
                  <a:gd name="T16" fmla="*/ 0 w 4"/>
                  <a:gd name="T17" fmla="*/ 0 h 5"/>
                  <a:gd name="T18" fmla="*/ 1 w 4"/>
                  <a:gd name="T19" fmla="*/ 0 h 5"/>
                  <a:gd name="T20" fmla="*/ 2 w 4"/>
                  <a:gd name="T21" fmla="*/ 1 h 5"/>
                  <a:gd name="T22" fmla="*/ 2 w 4"/>
                  <a:gd name="T23" fmla="*/ 1 h 5"/>
                  <a:gd name="T24" fmla="*/ 3 w 4"/>
                  <a:gd name="T25" fmla="*/ 2 h 5"/>
                  <a:gd name="T26" fmla="*/ 3 w 4"/>
                  <a:gd name="T27" fmla="*/ 2 h 5"/>
                  <a:gd name="T28" fmla="*/ 3 w 4"/>
                  <a:gd name="T29" fmla="*/ 3 h 5"/>
                  <a:gd name="T30" fmla="*/ 3 w 4"/>
                  <a:gd name="T31" fmla="*/ 4 h 5"/>
                  <a:gd name="T32" fmla="*/ 3 w 4"/>
                  <a:gd name="T33" fmla="*/ 5 h 5"/>
                  <a:gd name="T34" fmla="*/ 3 w 4"/>
                  <a:gd name="T35" fmla="*/ 5 h 5"/>
                  <a:gd name="T36" fmla="*/ 3 w 4"/>
                  <a:gd name="T37" fmla="*/ 4 h 5"/>
                  <a:gd name="T38" fmla="*/ 4 w 4"/>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3"/>
                    </a:moveTo>
                    <a:cubicBezTo>
                      <a:pt x="4" y="3"/>
                      <a:pt x="4" y="2"/>
                      <a:pt x="4" y="2"/>
                    </a:cubicBezTo>
                    <a:cubicBezTo>
                      <a:pt x="3" y="2"/>
                      <a:pt x="3" y="2"/>
                      <a:pt x="3" y="2"/>
                    </a:cubicBezTo>
                    <a:cubicBezTo>
                      <a:pt x="3" y="1"/>
                      <a:pt x="3" y="1"/>
                      <a:pt x="3" y="1"/>
                    </a:cubicBezTo>
                    <a:cubicBezTo>
                      <a:pt x="3" y="1"/>
                      <a:pt x="3" y="1"/>
                      <a:pt x="3" y="1"/>
                    </a:cubicBezTo>
                    <a:cubicBezTo>
                      <a:pt x="2" y="0"/>
                      <a:pt x="2" y="0"/>
                      <a:pt x="2" y="0"/>
                    </a:cubicBezTo>
                    <a:cubicBezTo>
                      <a:pt x="2" y="0"/>
                      <a:pt x="2" y="0"/>
                      <a:pt x="2" y="0"/>
                    </a:cubicBezTo>
                    <a:cubicBezTo>
                      <a:pt x="1" y="0"/>
                      <a:pt x="1" y="0"/>
                      <a:pt x="1" y="0"/>
                    </a:cubicBezTo>
                    <a:cubicBezTo>
                      <a:pt x="0" y="0"/>
                      <a:pt x="0" y="0"/>
                      <a:pt x="0" y="0"/>
                    </a:cubicBezTo>
                    <a:cubicBezTo>
                      <a:pt x="1" y="0"/>
                      <a:pt x="1" y="0"/>
                      <a:pt x="1" y="0"/>
                    </a:cubicBezTo>
                    <a:cubicBezTo>
                      <a:pt x="2" y="1"/>
                      <a:pt x="2" y="1"/>
                      <a:pt x="2" y="1"/>
                    </a:cubicBezTo>
                    <a:cubicBezTo>
                      <a:pt x="2" y="1"/>
                      <a:pt x="2" y="1"/>
                      <a:pt x="2" y="1"/>
                    </a:cubicBezTo>
                    <a:cubicBezTo>
                      <a:pt x="2" y="1"/>
                      <a:pt x="2" y="1"/>
                      <a:pt x="3" y="2"/>
                    </a:cubicBezTo>
                    <a:cubicBezTo>
                      <a:pt x="3" y="2"/>
                      <a:pt x="3" y="2"/>
                      <a:pt x="3" y="2"/>
                    </a:cubicBezTo>
                    <a:cubicBezTo>
                      <a:pt x="3" y="2"/>
                      <a:pt x="3" y="3"/>
                      <a:pt x="3" y="3"/>
                    </a:cubicBezTo>
                    <a:cubicBezTo>
                      <a:pt x="3" y="3"/>
                      <a:pt x="3" y="3"/>
                      <a:pt x="3" y="4"/>
                    </a:cubicBezTo>
                    <a:cubicBezTo>
                      <a:pt x="3" y="4"/>
                      <a:pt x="3" y="5"/>
                      <a:pt x="3" y="5"/>
                    </a:cubicBezTo>
                    <a:cubicBezTo>
                      <a:pt x="3" y="5"/>
                      <a:pt x="3" y="5"/>
                      <a:pt x="3" y="5"/>
                    </a:cubicBezTo>
                    <a:cubicBezTo>
                      <a:pt x="3" y="5"/>
                      <a:pt x="3" y="4"/>
                      <a:pt x="3" y="4"/>
                    </a:cubicBezTo>
                    <a:cubicBezTo>
                      <a:pt x="3" y="4"/>
                      <a:pt x="3"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84" name="Freeform 297"/>
              <p:cNvSpPr>
                <a:spLocks/>
              </p:cNvSpPr>
              <p:nvPr/>
            </p:nvSpPr>
            <p:spPr bwMode="auto">
              <a:xfrm>
                <a:off x="600" y="1521"/>
                <a:ext cx="1" cy="2"/>
              </a:xfrm>
              <a:custGeom>
                <a:avLst/>
                <a:gdLst>
                  <a:gd name="T0" fmla="*/ 1 w 3"/>
                  <a:gd name="T1" fmla="*/ 4 h 4"/>
                  <a:gd name="T2" fmla="*/ 2 w 3"/>
                  <a:gd name="T3" fmla="*/ 4 h 4"/>
                  <a:gd name="T4" fmla="*/ 3 w 3"/>
                  <a:gd name="T5" fmla="*/ 3 h 4"/>
                  <a:gd name="T6" fmla="*/ 3 w 3"/>
                  <a:gd name="T7" fmla="*/ 3 h 4"/>
                  <a:gd name="T8" fmla="*/ 3 w 3"/>
                  <a:gd name="T9" fmla="*/ 2 h 4"/>
                  <a:gd name="T10" fmla="*/ 2 w 3"/>
                  <a:gd name="T11" fmla="*/ 2 h 4"/>
                  <a:gd name="T12" fmla="*/ 2 w 3"/>
                  <a:gd name="T13" fmla="*/ 1 h 4"/>
                  <a:gd name="T14" fmla="*/ 2 w 3"/>
                  <a:gd name="T15" fmla="*/ 1 h 4"/>
                  <a:gd name="T16" fmla="*/ 1 w 3"/>
                  <a:gd name="T17" fmla="*/ 0 h 4"/>
                  <a:gd name="T18" fmla="*/ 1 w 3"/>
                  <a:gd name="T19" fmla="*/ 0 h 4"/>
                  <a:gd name="T20" fmla="*/ 1 w 3"/>
                  <a:gd name="T21" fmla="*/ 1 h 4"/>
                  <a:gd name="T22" fmla="*/ 1 w 3"/>
                  <a:gd name="T23" fmla="*/ 1 h 4"/>
                  <a:gd name="T24" fmla="*/ 1 w 3"/>
                  <a:gd name="T25" fmla="*/ 1 h 4"/>
                  <a:gd name="T26" fmla="*/ 0 w 3"/>
                  <a:gd name="T27" fmla="*/ 2 h 4"/>
                  <a:gd name="T28" fmla="*/ 0 w 3"/>
                  <a:gd name="T29" fmla="*/ 3 h 4"/>
                  <a:gd name="T30" fmla="*/ 1 w 3"/>
                  <a:gd name="T31" fmla="*/ 3 h 4"/>
                  <a:gd name="T32" fmla="*/ 1 w 3"/>
                  <a:gd name="T33" fmla="*/ 4 h 4"/>
                  <a:gd name="T34" fmla="*/ 1 w 3"/>
                  <a:gd name="T3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4">
                    <a:moveTo>
                      <a:pt x="1" y="4"/>
                    </a:moveTo>
                    <a:cubicBezTo>
                      <a:pt x="2" y="4"/>
                      <a:pt x="2" y="4"/>
                      <a:pt x="2" y="4"/>
                    </a:cubicBezTo>
                    <a:cubicBezTo>
                      <a:pt x="2" y="4"/>
                      <a:pt x="3" y="3"/>
                      <a:pt x="3" y="3"/>
                    </a:cubicBezTo>
                    <a:cubicBezTo>
                      <a:pt x="3" y="3"/>
                      <a:pt x="3" y="3"/>
                      <a:pt x="3" y="3"/>
                    </a:cubicBezTo>
                    <a:cubicBezTo>
                      <a:pt x="3" y="3"/>
                      <a:pt x="3" y="2"/>
                      <a:pt x="3" y="2"/>
                    </a:cubicBezTo>
                    <a:cubicBezTo>
                      <a:pt x="3" y="2"/>
                      <a:pt x="2" y="2"/>
                      <a:pt x="2" y="2"/>
                    </a:cubicBezTo>
                    <a:cubicBezTo>
                      <a:pt x="2" y="2"/>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85" name="Freeform 298"/>
              <p:cNvSpPr>
                <a:spLocks/>
              </p:cNvSpPr>
              <p:nvPr/>
            </p:nvSpPr>
            <p:spPr bwMode="auto">
              <a:xfrm>
                <a:off x="601" y="1523"/>
                <a:ext cx="1" cy="2"/>
              </a:xfrm>
              <a:custGeom>
                <a:avLst/>
                <a:gdLst>
                  <a:gd name="T0" fmla="*/ 0 w 2"/>
                  <a:gd name="T1" fmla="*/ 1 h 2"/>
                  <a:gd name="T2" fmla="*/ 1 w 2"/>
                  <a:gd name="T3" fmla="*/ 2 h 2"/>
                  <a:gd name="T4" fmla="*/ 1 w 2"/>
                  <a:gd name="T5" fmla="*/ 1 h 2"/>
                  <a:gd name="T6" fmla="*/ 1 w 2"/>
                  <a:gd name="T7" fmla="*/ 1 h 2"/>
                  <a:gd name="T8" fmla="*/ 1 w 2"/>
                  <a:gd name="T9" fmla="*/ 1 h 2"/>
                  <a:gd name="T10" fmla="*/ 1 w 2"/>
                  <a:gd name="T11" fmla="*/ 0 h 2"/>
                  <a:gd name="T12" fmla="*/ 1 w 2"/>
                  <a:gd name="T13" fmla="*/ 0 h 2"/>
                  <a:gd name="T14" fmla="*/ 0 w 2"/>
                  <a:gd name="T15" fmla="*/ 0 h 2"/>
                  <a:gd name="T16" fmla="*/ 0 w 2"/>
                  <a:gd name="T17" fmla="*/ 0 h 2"/>
                  <a:gd name="T18" fmla="*/ 0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1"/>
                    </a:moveTo>
                    <a:cubicBezTo>
                      <a:pt x="0" y="1"/>
                      <a:pt x="1" y="2"/>
                      <a:pt x="1" y="2"/>
                    </a:cubicBezTo>
                    <a:cubicBezTo>
                      <a:pt x="1" y="2"/>
                      <a:pt x="1" y="1"/>
                      <a:pt x="1" y="1"/>
                    </a:cubicBezTo>
                    <a:cubicBezTo>
                      <a:pt x="1" y="1"/>
                      <a:pt x="2"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86" name="Freeform 299"/>
              <p:cNvSpPr>
                <a:spLocks/>
              </p:cNvSpPr>
              <p:nvPr/>
            </p:nvSpPr>
            <p:spPr bwMode="auto">
              <a:xfrm>
                <a:off x="388" y="1385"/>
                <a:ext cx="1" cy="0"/>
              </a:xfrm>
              <a:custGeom>
                <a:avLst/>
                <a:gdLst>
                  <a:gd name="T0" fmla="*/ 0 w 1"/>
                  <a:gd name="T1" fmla="*/ 1 w 1"/>
                </a:gdLst>
                <a:ahLst/>
                <a:cxnLst>
                  <a:cxn ang="0">
                    <a:pos x="T0" y="0"/>
                  </a:cxn>
                  <a:cxn ang="0">
                    <a:pos x="T1" y="0"/>
                  </a:cxn>
                </a:cxnLst>
                <a:rect l="0" t="0" r="r" b="b"/>
                <a:pathLst>
                  <a:path w="1">
                    <a:moveTo>
                      <a:pt x="0" y="0"/>
                    </a:moveTo>
                    <a:cubicBezTo>
                      <a:pt x="0" y="0"/>
                      <a:pt x="1" y="0"/>
                      <a:pt x="1" y="0"/>
                    </a:cubicBezTo>
                  </a:path>
                </a:pathLst>
              </a:custGeom>
              <a:grpFill/>
              <a:ln w="0" cap="rnd">
                <a:solidFill>
                  <a:srgbClr val="00ADD9"/>
                </a:solidFill>
                <a:prstDash val="solid"/>
                <a:round/>
                <a:headEnd/>
                <a:tailEnd/>
              </a:ln>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87" name="Freeform 300"/>
              <p:cNvSpPr>
                <a:spLocks/>
              </p:cNvSpPr>
              <p:nvPr/>
            </p:nvSpPr>
            <p:spPr bwMode="auto">
              <a:xfrm>
                <a:off x="456" y="1422"/>
                <a:ext cx="2" cy="5"/>
              </a:xfrm>
              <a:custGeom>
                <a:avLst/>
                <a:gdLst>
                  <a:gd name="T0" fmla="*/ 4 w 4"/>
                  <a:gd name="T1" fmla="*/ 4 h 7"/>
                  <a:gd name="T2" fmla="*/ 4 w 4"/>
                  <a:gd name="T3" fmla="*/ 3 h 7"/>
                  <a:gd name="T4" fmla="*/ 4 w 4"/>
                  <a:gd name="T5" fmla="*/ 3 h 7"/>
                  <a:gd name="T6" fmla="*/ 4 w 4"/>
                  <a:gd name="T7" fmla="*/ 2 h 7"/>
                  <a:gd name="T8" fmla="*/ 3 w 4"/>
                  <a:gd name="T9" fmla="*/ 1 h 7"/>
                  <a:gd name="T10" fmla="*/ 3 w 4"/>
                  <a:gd name="T11" fmla="*/ 0 h 7"/>
                  <a:gd name="T12" fmla="*/ 2 w 4"/>
                  <a:gd name="T13" fmla="*/ 0 h 7"/>
                  <a:gd name="T14" fmla="*/ 1 w 4"/>
                  <a:gd name="T15" fmla="*/ 0 h 7"/>
                  <a:gd name="T16" fmla="*/ 0 w 4"/>
                  <a:gd name="T17" fmla="*/ 1 h 7"/>
                  <a:gd name="T18" fmla="*/ 0 w 4"/>
                  <a:gd name="T19" fmla="*/ 1 h 7"/>
                  <a:gd name="T20" fmla="*/ 1 w 4"/>
                  <a:gd name="T21" fmla="*/ 2 h 7"/>
                  <a:gd name="T22" fmla="*/ 1 w 4"/>
                  <a:gd name="T23" fmla="*/ 3 h 7"/>
                  <a:gd name="T24" fmla="*/ 2 w 4"/>
                  <a:gd name="T25" fmla="*/ 4 h 7"/>
                  <a:gd name="T26" fmla="*/ 2 w 4"/>
                  <a:gd name="T27" fmla="*/ 5 h 7"/>
                  <a:gd name="T28" fmla="*/ 2 w 4"/>
                  <a:gd name="T29" fmla="*/ 5 h 7"/>
                  <a:gd name="T30" fmla="*/ 2 w 4"/>
                  <a:gd name="T31" fmla="*/ 6 h 7"/>
                  <a:gd name="T32" fmla="*/ 3 w 4"/>
                  <a:gd name="T33" fmla="*/ 6 h 7"/>
                  <a:gd name="T34" fmla="*/ 3 w 4"/>
                  <a:gd name="T35" fmla="*/ 7 h 7"/>
                  <a:gd name="T36" fmla="*/ 4 w 4"/>
                  <a:gd name="T37" fmla="*/ 5 h 7"/>
                  <a:gd name="T38" fmla="*/ 4 w 4"/>
                  <a:gd name="T3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7">
                    <a:moveTo>
                      <a:pt x="4" y="4"/>
                    </a:moveTo>
                    <a:cubicBezTo>
                      <a:pt x="4" y="3"/>
                      <a:pt x="4" y="3"/>
                      <a:pt x="4" y="3"/>
                    </a:cubicBezTo>
                    <a:cubicBezTo>
                      <a:pt x="4" y="3"/>
                      <a:pt x="4" y="3"/>
                      <a:pt x="4" y="3"/>
                    </a:cubicBezTo>
                    <a:cubicBezTo>
                      <a:pt x="4" y="2"/>
                      <a:pt x="4" y="2"/>
                      <a:pt x="4" y="2"/>
                    </a:cubicBezTo>
                    <a:cubicBezTo>
                      <a:pt x="3" y="1"/>
                      <a:pt x="3" y="1"/>
                      <a:pt x="3" y="1"/>
                    </a:cubicBezTo>
                    <a:cubicBezTo>
                      <a:pt x="3" y="0"/>
                      <a:pt x="3" y="0"/>
                      <a:pt x="3" y="0"/>
                    </a:cubicBezTo>
                    <a:cubicBezTo>
                      <a:pt x="2" y="0"/>
                      <a:pt x="2" y="0"/>
                      <a:pt x="2" y="0"/>
                    </a:cubicBezTo>
                    <a:cubicBezTo>
                      <a:pt x="1" y="0"/>
                      <a:pt x="1" y="0"/>
                      <a:pt x="1" y="0"/>
                    </a:cubicBezTo>
                    <a:cubicBezTo>
                      <a:pt x="0" y="1"/>
                      <a:pt x="0" y="1"/>
                      <a:pt x="0" y="1"/>
                    </a:cubicBezTo>
                    <a:cubicBezTo>
                      <a:pt x="0" y="1"/>
                      <a:pt x="0" y="1"/>
                      <a:pt x="0" y="1"/>
                    </a:cubicBezTo>
                    <a:cubicBezTo>
                      <a:pt x="1" y="2"/>
                      <a:pt x="1" y="2"/>
                      <a:pt x="1" y="2"/>
                    </a:cubicBezTo>
                    <a:cubicBezTo>
                      <a:pt x="1" y="3"/>
                      <a:pt x="1" y="3"/>
                      <a:pt x="1" y="3"/>
                    </a:cubicBezTo>
                    <a:cubicBezTo>
                      <a:pt x="2" y="4"/>
                      <a:pt x="2" y="4"/>
                      <a:pt x="2" y="4"/>
                    </a:cubicBezTo>
                    <a:cubicBezTo>
                      <a:pt x="2" y="5"/>
                      <a:pt x="2" y="5"/>
                      <a:pt x="2" y="5"/>
                    </a:cubicBezTo>
                    <a:cubicBezTo>
                      <a:pt x="2" y="5"/>
                      <a:pt x="2" y="5"/>
                      <a:pt x="2" y="5"/>
                    </a:cubicBezTo>
                    <a:cubicBezTo>
                      <a:pt x="2" y="5"/>
                      <a:pt x="2" y="5"/>
                      <a:pt x="2" y="6"/>
                    </a:cubicBezTo>
                    <a:cubicBezTo>
                      <a:pt x="3" y="6"/>
                      <a:pt x="3" y="6"/>
                      <a:pt x="3" y="6"/>
                    </a:cubicBezTo>
                    <a:cubicBezTo>
                      <a:pt x="3" y="6"/>
                      <a:pt x="3" y="7"/>
                      <a:pt x="3" y="7"/>
                    </a:cubicBezTo>
                    <a:cubicBezTo>
                      <a:pt x="4" y="6"/>
                      <a:pt x="4" y="6"/>
                      <a:pt x="4" y="5"/>
                    </a:cubicBezTo>
                    <a:cubicBezTo>
                      <a:pt x="4" y="5"/>
                      <a:pt x="4" y="5"/>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88" name="Freeform 301"/>
              <p:cNvSpPr>
                <a:spLocks/>
              </p:cNvSpPr>
              <p:nvPr/>
            </p:nvSpPr>
            <p:spPr bwMode="auto">
              <a:xfrm>
                <a:off x="458" y="1420"/>
                <a:ext cx="2" cy="4"/>
              </a:xfrm>
              <a:custGeom>
                <a:avLst/>
                <a:gdLst>
                  <a:gd name="T0" fmla="*/ 2 w 2"/>
                  <a:gd name="T1" fmla="*/ 3 h 4"/>
                  <a:gd name="T2" fmla="*/ 2 w 2"/>
                  <a:gd name="T3" fmla="*/ 3 h 4"/>
                  <a:gd name="T4" fmla="*/ 2 w 2"/>
                  <a:gd name="T5" fmla="*/ 2 h 4"/>
                  <a:gd name="T6" fmla="*/ 2 w 2"/>
                  <a:gd name="T7" fmla="*/ 2 h 4"/>
                  <a:gd name="T8" fmla="*/ 2 w 2"/>
                  <a:gd name="T9" fmla="*/ 1 h 4"/>
                  <a:gd name="T10" fmla="*/ 1 w 2"/>
                  <a:gd name="T11" fmla="*/ 1 h 4"/>
                  <a:gd name="T12" fmla="*/ 2 w 2"/>
                  <a:gd name="T13" fmla="*/ 0 h 4"/>
                  <a:gd name="T14" fmla="*/ 1 w 2"/>
                  <a:gd name="T15" fmla="*/ 0 h 4"/>
                  <a:gd name="T16" fmla="*/ 0 w 2"/>
                  <a:gd name="T17" fmla="*/ 0 h 4"/>
                  <a:gd name="T18" fmla="*/ 0 w 2"/>
                  <a:gd name="T19" fmla="*/ 0 h 4"/>
                  <a:gd name="T20" fmla="*/ 0 w 2"/>
                  <a:gd name="T21" fmla="*/ 0 h 4"/>
                  <a:gd name="T22" fmla="*/ 0 w 2"/>
                  <a:gd name="T23" fmla="*/ 0 h 4"/>
                  <a:gd name="T24" fmla="*/ 0 w 2"/>
                  <a:gd name="T25" fmla="*/ 1 h 4"/>
                  <a:gd name="T26" fmla="*/ 0 w 2"/>
                  <a:gd name="T27" fmla="*/ 1 h 4"/>
                  <a:gd name="T28" fmla="*/ 0 w 2"/>
                  <a:gd name="T29" fmla="*/ 2 h 4"/>
                  <a:gd name="T30" fmla="*/ 1 w 2"/>
                  <a:gd name="T31" fmla="*/ 2 h 4"/>
                  <a:gd name="T32" fmla="*/ 1 w 2"/>
                  <a:gd name="T33" fmla="*/ 3 h 4"/>
                  <a:gd name="T34" fmla="*/ 0 w 2"/>
                  <a:gd name="T35" fmla="*/ 3 h 4"/>
                  <a:gd name="T36" fmla="*/ 1 w 2"/>
                  <a:gd name="T37" fmla="*/ 4 h 4"/>
                  <a:gd name="T38" fmla="*/ 1 w 2"/>
                  <a:gd name="T39" fmla="*/ 4 h 4"/>
                  <a:gd name="T40" fmla="*/ 1 w 2"/>
                  <a:gd name="T41" fmla="*/ 4 h 4"/>
                  <a:gd name="T42" fmla="*/ 2 w 2"/>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4">
                    <a:moveTo>
                      <a:pt x="2" y="3"/>
                    </a:moveTo>
                    <a:lnTo>
                      <a:pt x="2" y="3"/>
                    </a:lnTo>
                    <a:lnTo>
                      <a:pt x="2" y="2"/>
                    </a:lnTo>
                    <a:lnTo>
                      <a:pt x="2" y="2"/>
                    </a:lnTo>
                    <a:lnTo>
                      <a:pt x="2" y="1"/>
                    </a:lnTo>
                    <a:lnTo>
                      <a:pt x="1" y="1"/>
                    </a:lnTo>
                    <a:lnTo>
                      <a:pt x="2" y="0"/>
                    </a:lnTo>
                    <a:lnTo>
                      <a:pt x="1" y="0"/>
                    </a:lnTo>
                    <a:lnTo>
                      <a:pt x="0" y="0"/>
                    </a:lnTo>
                    <a:lnTo>
                      <a:pt x="0" y="0"/>
                    </a:lnTo>
                    <a:lnTo>
                      <a:pt x="0" y="0"/>
                    </a:lnTo>
                    <a:lnTo>
                      <a:pt x="0" y="0"/>
                    </a:lnTo>
                    <a:lnTo>
                      <a:pt x="0" y="1"/>
                    </a:lnTo>
                    <a:lnTo>
                      <a:pt x="0" y="1"/>
                    </a:lnTo>
                    <a:lnTo>
                      <a:pt x="0" y="2"/>
                    </a:lnTo>
                    <a:lnTo>
                      <a:pt x="1" y="2"/>
                    </a:lnTo>
                    <a:lnTo>
                      <a:pt x="1" y="3"/>
                    </a:lnTo>
                    <a:lnTo>
                      <a:pt x="0" y="3"/>
                    </a:lnTo>
                    <a:lnTo>
                      <a:pt x="1" y="4"/>
                    </a:lnTo>
                    <a:lnTo>
                      <a:pt x="1" y="4"/>
                    </a:lnTo>
                    <a:lnTo>
                      <a:pt x="1" y="4"/>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89" name="Freeform 302"/>
              <p:cNvSpPr>
                <a:spLocks/>
              </p:cNvSpPr>
              <p:nvPr/>
            </p:nvSpPr>
            <p:spPr bwMode="auto">
              <a:xfrm>
                <a:off x="465" y="1428"/>
                <a:ext cx="2" cy="3"/>
              </a:xfrm>
              <a:custGeom>
                <a:avLst/>
                <a:gdLst>
                  <a:gd name="T0" fmla="*/ 2 w 2"/>
                  <a:gd name="T1" fmla="*/ 0 h 3"/>
                  <a:gd name="T2" fmla="*/ 1 w 2"/>
                  <a:gd name="T3" fmla="*/ 0 h 3"/>
                  <a:gd name="T4" fmla="*/ 1 w 2"/>
                  <a:gd name="T5" fmla="*/ 1 h 3"/>
                  <a:gd name="T6" fmla="*/ 0 w 2"/>
                  <a:gd name="T7" fmla="*/ 2 h 3"/>
                  <a:gd name="T8" fmla="*/ 0 w 2"/>
                  <a:gd name="T9" fmla="*/ 2 h 3"/>
                  <a:gd name="T10" fmla="*/ 0 w 2"/>
                  <a:gd name="T11" fmla="*/ 3 h 3"/>
                  <a:gd name="T12" fmla="*/ 1 w 2"/>
                  <a:gd name="T13" fmla="*/ 2 h 3"/>
                  <a:gd name="T14" fmla="*/ 1 w 2"/>
                  <a:gd name="T15" fmla="*/ 2 h 3"/>
                  <a:gd name="T16" fmla="*/ 1 w 2"/>
                  <a:gd name="T17" fmla="*/ 1 h 3"/>
                  <a:gd name="T18" fmla="*/ 1 w 2"/>
                  <a:gd name="T19" fmla="*/ 2 h 3"/>
                  <a:gd name="T20" fmla="*/ 2 w 2"/>
                  <a:gd name="T21" fmla="*/ 2 h 3"/>
                  <a:gd name="T22" fmla="*/ 2 w 2"/>
                  <a:gd name="T23" fmla="*/ 2 h 3"/>
                  <a:gd name="T24" fmla="*/ 2 w 2"/>
                  <a:gd name="T25" fmla="*/ 0 h 3"/>
                  <a:gd name="T26" fmla="*/ 2 w 2"/>
                  <a:gd name="T27" fmla="*/ 0 h 3"/>
                  <a:gd name="T28" fmla="*/ 2 w 2"/>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3">
                    <a:moveTo>
                      <a:pt x="2" y="0"/>
                    </a:moveTo>
                    <a:lnTo>
                      <a:pt x="1" y="0"/>
                    </a:lnTo>
                    <a:lnTo>
                      <a:pt x="1" y="1"/>
                    </a:lnTo>
                    <a:lnTo>
                      <a:pt x="0" y="2"/>
                    </a:lnTo>
                    <a:lnTo>
                      <a:pt x="0" y="2"/>
                    </a:lnTo>
                    <a:lnTo>
                      <a:pt x="0" y="3"/>
                    </a:lnTo>
                    <a:lnTo>
                      <a:pt x="1" y="2"/>
                    </a:lnTo>
                    <a:lnTo>
                      <a:pt x="1" y="2"/>
                    </a:lnTo>
                    <a:lnTo>
                      <a:pt x="1" y="1"/>
                    </a:lnTo>
                    <a:lnTo>
                      <a:pt x="1" y="2"/>
                    </a:lnTo>
                    <a:lnTo>
                      <a:pt x="2" y="2"/>
                    </a:lnTo>
                    <a:lnTo>
                      <a:pt x="2" y="2"/>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90" name="Freeform 303"/>
              <p:cNvSpPr>
                <a:spLocks/>
              </p:cNvSpPr>
              <p:nvPr/>
            </p:nvSpPr>
            <p:spPr bwMode="auto">
              <a:xfrm>
                <a:off x="461" y="1426"/>
                <a:ext cx="4" cy="6"/>
              </a:xfrm>
              <a:custGeom>
                <a:avLst/>
                <a:gdLst>
                  <a:gd name="T0" fmla="*/ 2 w 7"/>
                  <a:gd name="T1" fmla="*/ 4 h 10"/>
                  <a:gd name="T2" fmla="*/ 2 w 7"/>
                  <a:gd name="T3" fmla="*/ 5 h 10"/>
                  <a:gd name="T4" fmla="*/ 2 w 7"/>
                  <a:gd name="T5" fmla="*/ 5 h 10"/>
                  <a:gd name="T6" fmla="*/ 2 w 7"/>
                  <a:gd name="T7" fmla="*/ 6 h 10"/>
                  <a:gd name="T8" fmla="*/ 3 w 7"/>
                  <a:gd name="T9" fmla="*/ 7 h 10"/>
                  <a:gd name="T10" fmla="*/ 5 w 7"/>
                  <a:gd name="T11" fmla="*/ 8 h 10"/>
                  <a:gd name="T12" fmla="*/ 6 w 7"/>
                  <a:gd name="T13" fmla="*/ 9 h 10"/>
                  <a:gd name="T14" fmla="*/ 5 w 7"/>
                  <a:gd name="T15" fmla="*/ 10 h 10"/>
                  <a:gd name="T16" fmla="*/ 7 w 7"/>
                  <a:gd name="T17" fmla="*/ 10 h 10"/>
                  <a:gd name="T18" fmla="*/ 7 w 7"/>
                  <a:gd name="T19" fmla="*/ 9 h 10"/>
                  <a:gd name="T20" fmla="*/ 6 w 7"/>
                  <a:gd name="T21" fmla="*/ 8 h 10"/>
                  <a:gd name="T22" fmla="*/ 7 w 7"/>
                  <a:gd name="T23" fmla="*/ 8 h 10"/>
                  <a:gd name="T24" fmla="*/ 6 w 7"/>
                  <a:gd name="T25" fmla="*/ 7 h 10"/>
                  <a:gd name="T26" fmla="*/ 6 w 7"/>
                  <a:gd name="T27" fmla="*/ 6 h 10"/>
                  <a:gd name="T28" fmla="*/ 5 w 7"/>
                  <a:gd name="T29" fmla="*/ 5 h 10"/>
                  <a:gd name="T30" fmla="*/ 5 w 7"/>
                  <a:gd name="T31" fmla="*/ 4 h 10"/>
                  <a:gd name="T32" fmla="*/ 4 w 7"/>
                  <a:gd name="T33" fmla="*/ 3 h 10"/>
                  <a:gd name="T34" fmla="*/ 3 w 7"/>
                  <a:gd name="T35" fmla="*/ 3 h 10"/>
                  <a:gd name="T36" fmla="*/ 2 w 7"/>
                  <a:gd name="T37" fmla="*/ 1 h 10"/>
                  <a:gd name="T38" fmla="*/ 1 w 7"/>
                  <a:gd name="T39" fmla="*/ 0 h 10"/>
                  <a:gd name="T40" fmla="*/ 0 w 7"/>
                  <a:gd name="T41" fmla="*/ 1 h 10"/>
                  <a:gd name="T42" fmla="*/ 1 w 7"/>
                  <a:gd name="T43" fmla="*/ 2 h 10"/>
                  <a:gd name="T44" fmla="*/ 0 w 7"/>
                  <a:gd name="T45" fmla="*/ 2 h 10"/>
                  <a:gd name="T46" fmla="*/ 1 w 7"/>
                  <a:gd name="T47" fmla="*/ 2 h 10"/>
                  <a:gd name="T48" fmla="*/ 2 w 7"/>
                  <a:gd name="T49" fmla="*/ 3 h 10"/>
                  <a:gd name="T50" fmla="*/ 2 w 7"/>
                  <a:gd name="T5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10">
                    <a:moveTo>
                      <a:pt x="2" y="4"/>
                    </a:moveTo>
                    <a:cubicBezTo>
                      <a:pt x="2" y="5"/>
                      <a:pt x="2" y="5"/>
                      <a:pt x="2" y="5"/>
                    </a:cubicBezTo>
                    <a:cubicBezTo>
                      <a:pt x="2" y="5"/>
                      <a:pt x="2" y="5"/>
                      <a:pt x="2" y="5"/>
                    </a:cubicBezTo>
                    <a:cubicBezTo>
                      <a:pt x="2" y="6"/>
                      <a:pt x="2" y="6"/>
                      <a:pt x="2" y="6"/>
                    </a:cubicBezTo>
                    <a:cubicBezTo>
                      <a:pt x="3" y="7"/>
                      <a:pt x="3" y="7"/>
                      <a:pt x="3" y="7"/>
                    </a:cubicBezTo>
                    <a:cubicBezTo>
                      <a:pt x="5" y="8"/>
                      <a:pt x="5" y="8"/>
                      <a:pt x="5" y="8"/>
                    </a:cubicBezTo>
                    <a:cubicBezTo>
                      <a:pt x="6" y="9"/>
                      <a:pt x="6" y="9"/>
                      <a:pt x="6" y="9"/>
                    </a:cubicBezTo>
                    <a:cubicBezTo>
                      <a:pt x="5" y="10"/>
                      <a:pt x="5" y="10"/>
                      <a:pt x="5" y="10"/>
                    </a:cubicBezTo>
                    <a:cubicBezTo>
                      <a:pt x="7" y="10"/>
                      <a:pt x="7" y="10"/>
                      <a:pt x="7" y="10"/>
                    </a:cubicBezTo>
                    <a:cubicBezTo>
                      <a:pt x="7" y="9"/>
                      <a:pt x="7" y="9"/>
                      <a:pt x="7" y="9"/>
                    </a:cubicBezTo>
                    <a:cubicBezTo>
                      <a:pt x="7" y="9"/>
                      <a:pt x="6" y="9"/>
                      <a:pt x="6" y="8"/>
                    </a:cubicBezTo>
                    <a:cubicBezTo>
                      <a:pt x="7" y="8"/>
                      <a:pt x="7" y="8"/>
                      <a:pt x="7" y="8"/>
                    </a:cubicBezTo>
                    <a:cubicBezTo>
                      <a:pt x="6" y="7"/>
                      <a:pt x="6" y="7"/>
                      <a:pt x="6" y="7"/>
                    </a:cubicBezTo>
                    <a:cubicBezTo>
                      <a:pt x="6" y="7"/>
                      <a:pt x="6" y="7"/>
                      <a:pt x="6" y="6"/>
                    </a:cubicBezTo>
                    <a:cubicBezTo>
                      <a:pt x="6" y="6"/>
                      <a:pt x="5" y="5"/>
                      <a:pt x="5" y="5"/>
                    </a:cubicBezTo>
                    <a:cubicBezTo>
                      <a:pt x="5" y="4"/>
                      <a:pt x="5" y="4"/>
                      <a:pt x="5" y="4"/>
                    </a:cubicBezTo>
                    <a:cubicBezTo>
                      <a:pt x="4" y="3"/>
                      <a:pt x="4" y="3"/>
                      <a:pt x="4" y="3"/>
                    </a:cubicBezTo>
                    <a:cubicBezTo>
                      <a:pt x="4" y="3"/>
                      <a:pt x="3" y="3"/>
                      <a:pt x="3" y="3"/>
                    </a:cubicBezTo>
                    <a:cubicBezTo>
                      <a:pt x="3" y="2"/>
                      <a:pt x="2" y="1"/>
                      <a:pt x="2" y="1"/>
                    </a:cubicBezTo>
                    <a:cubicBezTo>
                      <a:pt x="2" y="1"/>
                      <a:pt x="2" y="0"/>
                      <a:pt x="1" y="0"/>
                    </a:cubicBezTo>
                    <a:cubicBezTo>
                      <a:pt x="1" y="1"/>
                      <a:pt x="0" y="1"/>
                      <a:pt x="0" y="1"/>
                    </a:cubicBezTo>
                    <a:cubicBezTo>
                      <a:pt x="1" y="2"/>
                      <a:pt x="1" y="2"/>
                      <a:pt x="1" y="2"/>
                    </a:cubicBezTo>
                    <a:cubicBezTo>
                      <a:pt x="0" y="2"/>
                      <a:pt x="0" y="2"/>
                      <a:pt x="0" y="2"/>
                    </a:cubicBezTo>
                    <a:cubicBezTo>
                      <a:pt x="1" y="2"/>
                      <a:pt x="1" y="2"/>
                      <a:pt x="1" y="2"/>
                    </a:cubicBezTo>
                    <a:cubicBezTo>
                      <a:pt x="2" y="3"/>
                      <a:pt x="2" y="3"/>
                      <a:pt x="2" y="3"/>
                    </a:cubicBez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91" name="Freeform 304"/>
              <p:cNvSpPr>
                <a:spLocks/>
              </p:cNvSpPr>
              <p:nvPr/>
            </p:nvSpPr>
            <p:spPr bwMode="auto">
              <a:xfrm>
                <a:off x="462" y="1430"/>
                <a:ext cx="1" cy="2"/>
              </a:xfrm>
              <a:custGeom>
                <a:avLst/>
                <a:gdLst>
                  <a:gd name="T0" fmla="*/ 0 w 1"/>
                  <a:gd name="T1" fmla="*/ 0 h 2"/>
                  <a:gd name="T2" fmla="*/ 0 w 1"/>
                  <a:gd name="T3" fmla="*/ 1 h 2"/>
                  <a:gd name="T4" fmla="*/ 1 w 1"/>
                  <a:gd name="T5" fmla="*/ 2 h 2"/>
                  <a:gd name="T6" fmla="*/ 1 w 1"/>
                  <a:gd name="T7" fmla="*/ 2 h 2"/>
                  <a:gd name="T8" fmla="*/ 1 w 1"/>
                  <a:gd name="T9" fmla="*/ 1 h 2"/>
                  <a:gd name="T10" fmla="*/ 1 w 1"/>
                  <a:gd name="T11" fmla="*/ 1 h 2"/>
                  <a:gd name="T12" fmla="*/ 1 w 1"/>
                  <a:gd name="T13" fmla="*/ 1 h 2"/>
                  <a:gd name="T14" fmla="*/ 0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0"/>
                    </a:moveTo>
                    <a:lnTo>
                      <a:pt x="0" y="1"/>
                    </a:lnTo>
                    <a:lnTo>
                      <a:pt x="1" y="2"/>
                    </a:lnTo>
                    <a:lnTo>
                      <a:pt x="1" y="2"/>
                    </a:lnTo>
                    <a:lnTo>
                      <a:pt x="1" y="1"/>
                    </a:lnTo>
                    <a:lnTo>
                      <a:pt x="1"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92" name="Freeform 305"/>
              <p:cNvSpPr>
                <a:spLocks/>
              </p:cNvSpPr>
              <p:nvPr/>
            </p:nvSpPr>
            <p:spPr bwMode="auto">
              <a:xfrm>
                <a:off x="459" y="1424"/>
                <a:ext cx="1" cy="3"/>
              </a:xfrm>
              <a:custGeom>
                <a:avLst/>
                <a:gdLst>
                  <a:gd name="T0" fmla="*/ 1 w 1"/>
                  <a:gd name="T1" fmla="*/ 0 h 3"/>
                  <a:gd name="T2" fmla="*/ 1 w 1"/>
                  <a:gd name="T3" fmla="*/ 0 h 3"/>
                  <a:gd name="T4" fmla="*/ 0 w 1"/>
                  <a:gd name="T5" fmla="*/ 1 h 3"/>
                  <a:gd name="T6" fmla="*/ 0 w 1"/>
                  <a:gd name="T7" fmla="*/ 1 h 3"/>
                  <a:gd name="T8" fmla="*/ 1 w 1"/>
                  <a:gd name="T9" fmla="*/ 1 h 3"/>
                  <a:gd name="T10" fmla="*/ 1 w 1"/>
                  <a:gd name="T11" fmla="*/ 2 h 3"/>
                  <a:gd name="T12" fmla="*/ 1 w 1"/>
                  <a:gd name="T13" fmla="*/ 3 h 3"/>
                  <a:gd name="T14" fmla="*/ 1 w 1"/>
                  <a:gd name="T15" fmla="*/ 3 h 3"/>
                  <a:gd name="T16" fmla="*/ 1 w 1"/>
                  <a:gd name="T17" fmla="*/ 3 h 3"/>
                  <a:gd name="T18" fmla="*/ 1 w 1"/>
                  <a:gd name="T19" fmla="*/ 3 h 3"/>
                  <a:gd name="T20" fmla="*/ 1 w 1"/>
                  <a:gd name="T21" fmla="*/ 3 h 3"/>
                  <a:gd name="T22" fmla="*/ 1 w 1"/>
                  <a:gd name="T23" fmla="*/ 2 h 3"/>
                  <a:gd name="T24" fmla="*/ 1 w 1"/>
                  <a:gd name="T25" fmla="*/ 1 h 3"/>
                  <a:gd name="T26" fmla="*/ 1 w 1"/>
                  <a:gd name="T27" fmla="*/ 1 h 3"/>
                  <a:gd name="T28" fmla="*/ 1 w 1"/>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3">
                    <a:moveTo>
                      <a:pt x="1" y="0"/>
                    </a:moveTo>
                    <a:lnTo>
                      <a:pt x="1" y="0"/>
                    </a:lnTo>
                    <a:lnTo>
                      <a:pt x="0" y="1"/>
                    </a:lnTo>
                    <a:lnTo>
                      <a:pt x="0" y="1"/>
                    </a:lnTo>
                    <a:lnTo>
                      <a:pt x="1" y="1"/>
                    </a:lnTo>
                    <a:lnTo>
                      <a:pt x="1" y="2"/>
                    </a:lnTo>
                    <a:lnTo>
                      <a:pt x="1" y="3"/>
                    </a:lnTo>
                    <a:lnTo>
                      <a:pt x="1" y="3"/>
                    </a:lnTo>
                    <a:lnTo>
                      <a:pt x="1" y="3"/>
                    </a:lnTo>
                    <a:lnTo>
                      <a:pt x="1" y="3"/>
                    </a:lnTo>
                    <a:lnTo>
                      <a:pt x="1" y="3"/>
                    </a:lnTo>
                    <a:lnTo>
                      <a:pt x="1" y="2"/>
                    </a:lnTo>
                    <a:lnTo>
                      <a:pt x="1" y="1"/>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93" name="Freeform 306"/>
              <p:cNvSpPr>
                <a:spLocks/>
              </p:cNvSpPr>
              <p:nvPr/>
            </p:nvSpPr>
            <p:spPr bwMode="auto">
              <a:xfrm>
                <a:off x="460" y="1424"/>
                <a:ext cx="3" cy="2"/>
              </a:xfrm>
              <a:custGeom>
                <a:avLst/>
                <a:gdLst>
                  <a:gd name="T0" fmla="*/ 2 w 4"/>
                  <a:gd name="T1" fmla="*/ 1 h 4"/>
                  <a:gd name="T2" fmla="*/ 1 w 4"/>
                  <a:gd name="T3" fmla="*/ 0 h 4"/>
                  <a:gd name="T4" fmla="*/ 0 w 4"/>
                  <a:gd name="T5" fmla="*/ 0 h 4"/>
                  <a:gd name="T6" fmla="*/ 0 w 4"/>
                  <a:gd name="T7" fmla="*/ 1 h 4"/>
                  <a:gd name="T8" fmla="*/ 1 w 4"/>
                  <a:gd name="T9" fmla="*/ 2 h 4"/>
                  <a:gd name="T10" fmla="*/ 1 w 4"/>
                  <a:gd name="T11" fmla="*/ 3 h 4"/>
                  <a:gd name="T12" fmla="*/ 2 w 4"/>
                  <a:gd name="T13" fmla="*/ 4 h 4"/>
                  <a:gd name="T14" fmla="*/ 3 w 4"/>
                  <a:gd name="T15" fmla="*/ 4 h 4"/>
                  <a:gd name="T16" fmla="*/ 3 w 4"/>
                  <a:gd name="T17" fmla="*/ 3 h 4"/>
                  <a:gd name="T18" fmla="*/ 4 w 4"/>
                  <a:gd name="T19" fmla="*/ 2 h 4"/>
                  <a:gd name="T20" fmla="*/ 4 w 4"/>
                  <a:gd name="T21" fmla="*/ 2 h 4"/>
                  <a:gd name="T22" fmla="*/ 3 w 4"/>
                  <a:gd name="T23" fmla="*/ 1 h 4"/>
                  <a:gd name="T24" fmla="*/ 2 w 4"/>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1"/>
                    </a:moveTo>
                    <a:cubicBezTo>
                      <a:pt x="1" y="0"/>
                      <a:pt x="1" y="0"/>
                      <a:pt x="1" y="0"/>
                    </a:cubicBezTo>
                    <a:cubicBezTo>
                      <a:pt x="0" y="0"/>
                      <a:pt x="0" y="0"/>
                      <a:pt x="0" y="0"/>
                    </a:cubicBezTo>
                    <a:cubicBezTo>
                      <a:pt x="0" y="1"/>
                      <a:pt x="0" y="1"/>
                      <a:pt x="0" y="1"/>
                    </a:cubicBezTo>
                    <a:cubicBezTo>
                      <a:pt x="1" y="2"/>
                      <a:pt x="1" y="2"/>
                      <a:pt x="1" y="2"/>
                    </a:cubicBezTo>
                    <a:cubicBezTo>
                      <a:pt x="1" y="3"/>
                      <a:pt x="1" y="3"/>
                      <a:pt x="1" y="3"/>
                    </a:cubicBezTo>
                    <a:cubicBezTo>
                      <a:pt x="2" y="4"/>
                      <a:pt x="2" y="4"/>
                      <a:pt x="2" y="4"/>
                    </a:cubicBezTo>
                    <a:cubicBezTo>
                      <a:pt x="2" y="4"/>
                      <a:pt x="2" y="4"/>
                      <a:pt x="3" y="4"/>
                    </a:cubicBezTo>
                    <a:cubicBezTo>
                      <a:pt x="4" y="4"/>
                      <a:pt x="3" y="3"/>
                      <a:pt x="3" y="3"/>
                    </a:cubicBezTo>
                    <a:cubicBezTo>
                      <a:pt x="4" y="2"/>
                      <a:pt x="4" y="2"/>
                      <a:pt x="4" y="2"/>
                    </a:cubicBezTo>
                    <a:cubicBezTo>
                      <a:pt x="4" y="2"/>
                      <a:pt x="4" y="2"/>
                      <a:pt x="4" y="2"/>
                    </a:cubicBezTo>
                    <a:cubicBezTo>
                      <a:pt x="3" y="1"/>
                      <a:pt x="3" y="1"/>
                      <a:pt x="3" y="1"/>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94" name="Freeform 307"/>
              <p:cNvSpPr>
                <a:spLocks/>
              </p:cNvSpPr>
              <p:nvPr/>
            </p:nvSpPr>
            <p:spPr bwMode="auto">
              <a:xfrm>
                <a:off x="463" y="1426"/>
                <a:ext cx="0" cy="1"/>
              </a:xfrm>
              <a:custGeom>
                <a:avLst/>
                <a:gdLst>
                  <a:gd name="T0" fmla="*/ 1 h 1"/>
                  <a:gd name="T1" fmla="*/ 0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95" name="Freeform 308"/>
              <p:cNvSpPr>
                <a:spLocks/>
              </p:cNvSpPr>
              <p:nvPr/>
            </p:nvSpPr>
            <p:spPr bwMode="auto">
              <a:xfrm>
                <a:off x="463" y="1427"/>
                <a:ext cx="1" cy="0"/>
              </a:xfrm>
              <a:custGeom>
                <a:avLst/>
                <a:gdLst>
                  <a:gd name="T0" fmla="*/ 2 w 2"/>
                  <a:gd name="T1" fmla="*/ 1 h 1"/>
                  <a:gd name="T2" fmla="*/ 1 w 2"/>
                  <a:gd name="T3" fmla="*/ 0 h 1"/>
                  <a:gd name="T4" fmla="*/ 1 w 2"/>
                  <a:gd name="T5" fmla="*/ 0 h 1"/>
                  <a:gd name="T6" fmla="*/ 0 w 2"/>
                  <a:gd name="T7" fmla="*/ 1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1" y="0"/>
                      <a:pt x="1" y="0"/>
                      <a:pt x="1" y="0"/>
                    </a:cubicBezTo>
                    <a:cubicBezTo>
                      <a:pt x="1" y="0"/>
                      <a:pt x="1" y="0"/>
                      <a:pt x="1" y="0"/>
                    </a:cubicBezTo>
                    <a:cubicBezTo>
                      <a:pt x="0" y="1"/>
                      <a:pt x="0" y="1"/>
                      <a:pt x="0" y="1"/>
                    </a:cubicBezTo>
                    <a:cubicBezTo>
                      <a:pt x="1" y="1"/>
                      <a:pt x="1" y="1"/>
                      <a:pt x="1" y="1"/>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96" name="Freeform 309"/>
              <p:cNvSpPr>
                <a:spLocks/>
              </p:cNvSpPr>
              <p:nvPr/>
            </p:nvSpPr>
            <p:spPr bwMode="auto">
              <a:xfrm>
                <a:off x="454" y="1420"/>
                <a:ext cx="4" cy="3"/>
              </a:xfrm>
              <a:custGeom>
                <a:avLst/>
                <a:gdLst>
                  <a:gd name="T0" fmla="*/ 5 w 7"/>
                  <a:gd name="T1" fmla="*/ 4 h 6"/>
                  <a:gd name="T2" fmla="*/ 6 w 7"/>
                  <a:gd name="T3" fmla="*/ 4 h 6"/>
                  <a:gd name="T4" fmla="*/ 6 w 7"/>
                  <a:gd name="T5" fmla="*/ 4 h 6"/>
                  <a:gd name="T6" fmla="*/ 6 w 7"/>
                  <a:gd name="T7" fmla="*/ 3 h 6"/>
                  <a:gd name="T8" fmla="*/ 5 w 7"/>
                  <a:gd name="T9" fmla="*/ 3 h 6"/>
                  <a:gd name="T10" fmla="*/ 4 w 7"/>
                  <a:gd name="T11" fmla="*/ 2 h 6"/>
                  <a:gd name="T12" fmla="*/ 4 w 7"/>
                  <a:gd name="T13" fmla="*/ 2 h 6"/>
                  <a:gd name="T14" fmla="*/ 3 w 7"/>
                  <a:gd name="T15" fmla="*/ 1 h 6"/>
                  <a:gd name="T16" fmla="*/ 4 w 7"/>
                  <a:gd name="T17" fmla="*/ 0 h 6"/>
                  <a:gd name="T18" fmla="*/ 2 w 7"/>
                  <a:gd name="T19" fmla="*/ 0 h 6"/>
                  <a:gd name="T20" fmla="*/ 1 w 7"/>
                  <a:gd name="T21" fmla="*/ 1 h 6"/>
                  <a:gd name="T22" fmla="*/ 1 w 7"/>
                  <a:gd name="T23" fmla="*/ 1 h 6"/>
                  <a:gd name="T24" fmla="*/ 0 w 7"/>
                  <a:gd name="T25" fmla="*/ 1 h 6"/>
                  <a:gd name="T26" fmla="*/ 1 w 7"/>
                  <a:gd name="T27" fmla="*/ 1 h 6"/>
                  <a:gd name="T28" fmla="*/ 0 w 7"/>
                  <a:gd name="T29" fmla="*/ 2 h 6"/>
                  <a:gd name="T30" fmla="*/ 1 w 7"/>
                  <a:gd name="T31" fmla="*/ 3 h 6"/>
                  <a:gd name="T32" fmla="*/ 1 w 7"/>
                  <a:gd name="T33" fmla="*/ 4 h 6"/>
                  <a:gd name="T34" fmla="*/ 2 w 7"/>
                  <a:gd name="T35" fmla="*/ 4 h 6"/>
                  <a:gd name="T36" fmla="*/ 3 w 7"/>
                  <a:gd name="T37" fmla="*/ 5 h 6"/>
                  <a:gd name="T38" fmla="*/ 4 w 7"/>
                  <a:gd name="T39" fmla="*/ 5 h 6"/>
                  <a:gd name="T40" fmla="*/ 3 w 7"/>
                  <a:gd name="T41" fmla="*/ 4 h 6"/>
                  <a:gd name="T42" fmla="*/ 4 w 7"/>
                  <a:gd name="T43" fmla="*/ 4 h 6"/>
                  <a:gd name="T44" fmla="*/ 5 w 7"/>
                  <a:gd name="T4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6">
                    <a:moveTo>
                      <a:pt x="5" y="4"/>
                    </a:moveTo>
                    <a:cubicBezTo>
                      <a:pt x="6" y="4"/>
                      <a:pt x="6" y="4"/>
                      <a:pt x="6" y="4"/>
                    </a:cubicBezTo>
                    <a:cubicBezTo>
                      <a:pt x="6" y="4"/>
                      <a:pt x="6" y="4"/>
                      <a:pt x="6" y="4"/>
                    </a:cubicBezTo>
                    <a:cubicBezTo>
                      <a:pt x="6" y="4"/>
                      <a:pt x="7" y="3"/>
                      <a:pt x="6" y="3"/>
                    </a:cubicBezTo>
                    <a:cubicBezTo>
                      <a:pt x="5" y="3"/>
                      <a:pt x="5" y="3"/>
                      <a:pt x="5" y="3"/>
                    </a:cubicBezTo>
                    <a:cubicBezTo>
                      <a:pt x="4" y="2"/>
                      <a:pt x="4" y="2"/>
                      <a:pt x="4" y="2"/>
                    </a:cubicBezTo>
                    <a:cubicBezTo>
                      <a:pt x="4" y="2"/>
                      <a:pt x="4" y="2"/>
                      <a:pt x="4" y="2"/>
                    </a:cubicBezTo>
                    <a:cubicBezTo>
                      <a:pt x="3" y="1"/>
                      <a:pt x="3" y="1"/>
                      <a:pt x="3" y="1"/>
                    </a:cubicBezTo>
                    <a:cubicBezTo>
                      <a:pt x="4" y="0"/>
                      <a:pt x="4" y="0"/>
                      <a:pt x="4" y="0"/>
                    </a:cubicBezTo>
                    <a:cubicBezTo>
                      <a:pt x="4" y="0"/>
                      <a:pt x="3" y="0"/>
                      <a:pt x="2" y="0"/>
                    </a:cubicBezTo>
                    <a:cubicBezTo>
                      <a:pt x="2" y="0"/>
                      <a:pt x="1" y="1"/>
                      <a:pt x="1" y="1"/>
                    </a:cubicBezTo>
                    <a:cubicBezTo>
                      <a:pt x="1" y="1"/>
                      <a:pt x="1" y="1"/>
                      <a:pt x="1" y="1"/>
                    </a:cubicBezTo>
                    <a:cubicBezTo>
                      <a:pt x="0" y="1"/>
                      <a:pt x="0" y="1"/>
                      <a:pt x="0" y="1"/>
                    </a:cubicBezTo>
                    <a:cubicBezTo>
                      <a:pt x="1" y="1"/>
                      <a:pt x="1" y="1"/>
                      <a:pt x="1" y="1"/>
                    </a:cubicBezTo>
                    <a:cubicBezTo>
                      <a:pt x="0" y="2"/>
                      <a:pt x="0" y="2"/>
                      <a:pt x="0" y="2"/>
                    </a:cubicBezTo>
                    <a:cubicBezTo>
                      <a:pt x="1" y="3"/>
                      <a:pt x="1" y="3"/>
                      <a:pt x="1" y="3"/>
                    </a:cubicBezTo>
                    <a:cubicBezTo>
                      <a:pt x="1" y="4"/>
                      <a:pt x="1" y="4"/>
                      <a:pt x="1" y="4"/>
                    </a:cubicBezTo>
                    <a:cubicBezTo>
                      <a:pt x="2" y="4"/>
                      <a:pt x="2" y="4"/>
                      <a:pt x="2" y="4"/>
                    </a:cubicBezTo>
                    <a:cubicBezTo>
                      <a:pt x="3" y="5"/>
                      <a:pt x="3" y="5"/>
                      <a:pt x="3" y="5"/>
                    </a:cubicBezTo>
                    <a:cubicBezTo>
                      <a:pt x="3" y="5"/>
                      <a:pt x="4" y="6"/>
                      <a:pt x="4" y="5"/>
                    </a:cubicBezTo>
                    <a:cubicBezTo>
                      <a:pt x="4" y="5"/>
                      <a:pt x="3" y="4"/>
                      <a:pt x="3" y="4"/>
                    </a:cubicBezTo>
                    <a:cubicBezTo>
                      <a:pt x="4" y="4"/>
                      <a:pt x="4" y="4"/>
                      <a:pt x="4" y="4"/>
                    </a:cubicBez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97" name="Freeform 310"/>
              <p:cNvSpPr>
                <a:spLocks/>
              </p:cNvSpPr>
              <p:nvPr/>
            </p:nvSpPr>
            <p:spPr bwMode="auto">
              <a:xfrm>
                <a:off x="456" y="1420"/>
                <a:ext cx="1" cy="1"/>
              </a:xfrm>
              <a:custGeom>
                <a:avLst/>
                <a:gdLst>
                  <a:gd name="T0" fmla="*/ 1 w 1"/>
                  <a:gd name="T1" fmla="*/ 1 h 1"/>
                  <a:gd name="T2" fmla="*/ 1 w 1"/>
                  <a:gd name="T3" fmla="*/ 0 h 1"/>
                  <a:gd name="T4" fmla="*/ 1 w 1"/>
                  <a:gd name="T5" fmla="*/ 0 h 1"/>
                  <a:gd name="T6" fmla="*/ 0 w 1"/>
                  <a:gd name="T7" fmla="*/ 0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0"/>
                    </a:lnTo>
                    <a:lnTo>
                      <a:pt x="1" y="0"/>
                    </a:lnTo>
                    <a:lnTo>
                      <a:pt x="0" y="0"/>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98" name="Freeform 311"/>
              <p:cNvSpPr>
                <a:spLocks/>
              </p:cNvSpPr>
              <p:nvPr/>
            </p:nvSpPr>
            <p:spPr bwMode="auto">
              <a:xfrm>
                <a:off x="425" y="1412"/>
                <a:ext cx="2" cy="2"/>
              </a:xfrm>
              <a:custGeom>
                <a:avLst/>
                <a:gdLst>
                  <a:gd name="T0" fmla="*/ 1 w 2"/>
                  <a:gd name="T1" fmla="*/ 0 h 2"/>
                  <a:gd name="T2" fmla="*/ 1 w 2"/>
                  <a:gd name="T3" fmla="*/ 0 h 2"/>
                  <a:gd name="T4" fmla="*/ 0 w 2"/>
                  <a:gd name="T5" fmla="*/ 1 h 2"/>
                  <a:gd name="T6" fmla="*/ 0 w 2"/>
                  <a:gd name="T7" fmla="*/ 2 h 2"/>
                  <a:gd name="T8" fmla="*/ 1 w 2"/>
                  <a:gd name="T9" fmla="*/ 2 h 2"/>
                  <a:gd name="T10" fmla="*/ 1 w 2"/>
                  <a:gd name="T11" fmla="*/ 1 h 2"/>
                  <a:gd name="T12" fmla="*/ 1 w 2"/>
                  <a:gd name="T13" fmla="*/ 0 h 2"/>
                  <a:gd name="T14" fmla="*/ 2 w 2"/>
                  <a:gd name="T15" fmla="*/ 0 h 2"/>
                  <a:gd name="T16" fmla="*/ 2 w 2"/>
                  <a:gd name="T17" fmla="*/ 0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0"/>
                    </a:moveTo>
                    <a:lnTo>
                      <a:pt x="1" y="0"/>
                    </a:lnTo>
                    <a:lnTo>
                      <a:pt x="0" y="1"/>
                    </a:lnTo>
                    <a:lnTo>
                      <a:pt x="0" y="2"/>
                    </a:lnTo>
                    <a:lnTo>
                      <a:pt x="1" y="2"/>
                    </a:lnTo>
                    <a:lnTo>
                      <a:pt x="1" y="1"/>
                    </a:lnTo>
                    <a:lnTo>
                      <a:pt x="1" y="0"/>
                    </a:lnTo>
                    <a:lnTo>
                      <a:pt x="2" y="0"/>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899" name="Freeform 312"/>
              <p:cNvSpPr>
                <a:spLocks/>
              </p:cNvSpPr>
              <p:nvPr/>
            </p:nvSpPr>
            <p:spPr bwMode="auto">
              <a:xfrm>
                <a:off x="428" y="1411"/>
                <a:ext cx="1" cy="1"/>
              </a:xfrm>
              <a:custGeom>
                <a:avLst/>
                <a:gdLst>
                  <a:gd name="T0" fmla="*/ 0 w 1"/>
                  <a:gd name="T1" fmla="*/ 0 h 1"/>
                  <a:gd name="T2" fmla="*/ 0 w 1"/>
                  <a:gd name="T3" fmla="*/ 1 h 1"/>
                  <a:gd name="T4" fmla="*/ 1 w 1"/>
                  <a:gd name="T5" fmla="*/ 1 h 1"/>
                  <a:gd name="T6" fmla="*/ 1 w 1"/>
                  <a:gd name="T7" fmla="*/ 0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1"/>
                    </a:lnTo>
                    <a:lnTo>
                      <a:pt x="1" y="1"/>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00" name="Freeform 313"/>
              <p:cNvSpPr>
                <a:spLocks/>
              </p:cNvSpPr>
              <p:nvPr/>
            </p:nvSpPr>
            <p:spPr bwMode="auto">
              <a:xfrm>
                <a:off x="408" y="1421"/>
                <a:ext cx="6" cy="4"/>
              </a:xfrm>
              <a:custGeom>
                <a:avLst/>
                <a:gdLst>
                  <a:gd name="T0" fmla="*/ 8 w 10"/>
                  <a:gd name="T1" fmla="*/ 0 h 7"/>
                  <a:gd name="T2" fmla="*/ 6 w 10"/>
                  <a:gd name="T3" fmla="*/ 0 h 7"/>
                  <a:gd name="T4" fmla="*/ 6 w 10"/>
                  <a:gd name="T5" fmla="*/ 1 h 7"/>
                  <a:gd name="T6" fmla="*/ 5 w 10"/>
                  <a:gd name="T7" fmla="*/ 1 h 7"/>
                  <a:gd name="T8" fmla="*/ 5 w 10"/>
                  <a:gd name="T9" fmla="*/ 0 h 7"/>
                  <a:gd name="T10" fmla="*/ 4 w 10"/>
                  <a:gd name="T11" fmla="*/ 0 h 7"/>
                  <a:gd name="T12" fmla="*/ 3 w 10"/>
                  <a:gd name="T13" fmla="*/ 1 h 7"/>
                  <a:gd name="T14" fmla="*/ 4 w 10"/>
                  <a:gd name="T15" fmla="*/ 1 h 7"/>
                  <a:gd name="T16" fmla="*/ 4 w 10"/>
                  <a:gd name="T17" fmla="*/ 3 h 7"/>
                  <a:gd name="T18" fmla="*/ 4 w 10"/>
                  <a:gd name="T19" fmla="*/ 3 h 7"/>
                  <a:gd name="T20" fmla="*/ 3 w 10"/>
                  <a:gd name="T21" fmla="*/ 3 h 7"/>
                  <a:gd name="T22" fmla="*/ 2 w 10"/>
                  <a:gd name="T23" fmla="*/ 1 h 7"/>
                  <a:gd name="T24" fmla="*/ 1 w 10"/>
                  <a:gd name="T25" fmla="*/ 1 h 7"/>
                  <a:gd name="T26" fmla="*/ 0 w 10"/>
                  <a:gd name="T27" fmla="*/ 2 h 7"/>
                  <a:gd name="T28" fmla="*/ 0 w 10"/>
                  <a:gd name="T29" fmla="*/ 3 h 7"/>
                  <a:gd name="T30" fmla="*/ 0 w 10"/>
                  <a:gd name="T31" fmla="*/ 4 h 7"/>
                  <a:gd name="T32" fmla="*/ 1 w 10"/>
                  <a:gd name="T33" fmla="*/ 4 h 7"/>
                  <a:gd name="T34" fmla="*/ 1 w 10"/>
                  <a:gd name="T35" fmla="*/ 5 h 7"/>
                  <a:gd name="T36" fmla="*/ 1 w 10"/>
                  <a:gd name="T37" fmla="*/ 5 h 7"/>
                  <a:gd name="T38" fmla="*/ 2 w 10"/>
                  <a:gd name="T39" fmla="*/ 5 h 7"/>
                  <a:gd name="T40" fmla="*/ 2 w 10"/>
                  <a:gd name="T41" fmla="*/ 5 h 7"/>
                  <a:gd name="T42" fmla="*/ 3 w 10"/>
                  <a:gd name="T43" fmla="*/ 5 h 7"/>
                  <a:gd name="T44" fmla="*/ 2 w 10"/>
                  <a:gd name="T45" fmla="*/ 7 h 7"/>
                  <a:gd name="T46" fmla="*/ 3 w 10"/>
                  <a:gd name="T47" fmla="*/ 7 h 7"/>
                  <a:gd name="T48" fmla="*/ 4 w 10"/>
                  <a:gd name="T49" fmla="*/ 5 h 7"/>
                  <a:gd name="T50" fmla="*/ 5 w 10"/>
                  <a:gd name="T51" fmla="*/ 4 h 7"/>
                  <a:gd name="T52" fmla="*/ 6 w 10"/>
                  <a:gd name="T53" fmla="*/ 4 h 7"/>
                  <a:gd name="T54" fmla="*/ 7 w 10"/>
                  <a:gd name="T55" fmla="*/ 3 h 7"/>
                  <a:gd name="T56" fmla="*/ 8 w 10"/>
                  <a:gd name="T57" fmla="*/ 3 h 7"/>
                  <a:gd name="T58" fmla="*/ 10 w 10"/>
                  <a:gd name="T59" fmla="*/ 3 h 7"/>
                  <a:gd name="T60" fmla="*/ 10 w 10"/>
                  <a:gd name="T61" fmla="*/ 1 h 7"/>
                  <a:gd name="T62" fmla="*/ 9 w 10"/>
                  <a:gd name="T63" fmla="*/ 0 h 7"/>
                  <a:gd name="T64" fmla="*/ 8 w 10"/>
                  <a:gd name="T6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7">
                    <a:moveTo>
                      <a:pt x="8" y="0"/>
                    </a:moveTo>
                    <a:cubicBezTo>
                      <a:pt x="6" y="0"/>
                      <a:pt x="6" y="0"/>
                      <a:pt x="6" y="0"/>
                    </a:cubicBezTo>
                    <a:cubicBezTo>
                      <a:pt x="6" y="1"/>
                      <a:pt x="6" y="1"/>
                      <a:pt x="6" y="1"/>
                    </a:cubicBezTo>
                    <a:cubicBezTo>
                      <a:pt x="5" y="1"/>
                      <a:pt x="5" y="1"/>
                      <a:pt x="5" y="1"/>
                    </a:cubicBezTo>
                    <a:cubicBezTo>
                      <a:pt x="5" y="0"/>
                      <a:pt x="5" y="0"/>
                      <a:pt x="5" y="0"/>
                    </a:cubicBezTo>
                    <a:cubicBezTo>
                      <a:pt x="4" y="0"/>
                      <a:pt x="4" y="0"/>
                      <a:pt x="4" y="0"/>
                    </a:cubicBezTo>
                    <a:cubicBezTo>
                      <a:pt x="3" y="1"/>
                      <a:pt x="3" y="1"/>
                      <a:pt x="3" y="1"/>
                    </a:cubicBezTo>
                    <a:cubicBezTo>
                      <a:pt x="4" y="1"/>
                      <a:pt x="4" y="1"/>
                      <a:pt x="4" y="1"/>
                    </a:cubicBezTo>
                    <a:cubicBezTo>
                      <a:pt x="4" y="3"/>
                      <a:pt x="4" y="3"/>
                      <a:pt x="4" y="3"/>
                    </a:cubicBezTo>
                    <a:cubicBezTo>
                      <a:pt x="4" y="3"/>
                      <a:pt x="4" y="3"/>
                      <a:pt x="4" y="3"/>
                    </a:cubicBezTo>
                    <a:cubicBezTo>
                      <a:pt x="3" y="3"/>
                      <a:pt x="3" y="3"/>
                      <a:pt x="3" y="3"/>
                    </a:cubicBezTo>
                    <a:cubicBezTo>
                      <a:pt x="2" y="1"/>
                      <a:pt x="2" y="1"/>
                      <a:pt x="2" y="1"/>
                    </a:cubicBezTo>
                    <a:cubicBezTo>
                      <a:pt x="1" y="1"/>
                      <a:pt x="1" y="1"/>
                      <a:pt x="1" y="1"/>
                    </a:cubicBezTo>
                    <a:cubicBezTo>
                      <a:pt x="0" y="2"/>
                      <a:pt x="0" y="2"/>
                      <a:pt x="0" y="2"/>
                    </a:cubicBezTo>
                    <a:cubicBezTo>
                      <a:pt x="0" y="3"/>
                      <a:pt x="0" y="3"/>
                      <a:pt x="0" y="3"/>
                    </a:cubicBezTo>
                    <a:cubicBezTo>
                      <a:pt x="0" y="4"/>
                      <a:pt x="0" y="4"/>
                      <a:pt x="0" y="4"/>
                    </a:cubicBezTo>
                    <a:cubicBezTo>
                      <a:pt x="1" y="4"/>
                      <a:pt x="1" y="4"/>
                      <a:pt x="1" y="4"/>
                    </a:cubicBezTo>
                    <a:cubicBezTo>
                      <a:pt x="1" y="5"/>
                      <a:pt x="1" y="5"/>
                      <a:pt x="1" y="5"/>
                    </a:cubicBezTo>
                    <a:cubicBezTo>
                      <a:pt x="1" y="5"/>
                      <a:pt x="1" y="5"/>
                      <a:pt x="1" y="5"/>
                    </a:cubicBezTo>
                    <a:cubicBezTo>
                      <a:pt x="2" y="5"/>
                      <a:pt x="2" y="5"/>
                      <a:pt x="2" y="5"/>
                    </a:cubicBezTo>
                    <a:cubicBezTo>
                      <a:pt x="2" y="5"/>
                      <a:pt x="2" y="5"/>
                      <a:pt x="2" y="5"/>
                    </a:cubicBezTo>
                    <a:cubicBezTo>
                      <a:pt x="3" y="5"/>
                      <a:pt x="3" y="5"/>
                      <a:pt x="3" y="5"/>
                    </a:cubicBezTo>
                    <a:cubicBezTo>
                      <a:pt x="2" y="7"/>
                      <a:pt x="2" y="7"/>
                      <a:pt x="2" y="7"/>
                    </a:cubicBezTo>
                    <a:cubicBezTo>
                      <a:pt x="2" y="7"/>
                      <a:pt x="3" y="7"/>
                      <a:pt x="3" y="7"/>
                    </a:cubicBezTo>
                    <a:cubicBezTo>
                      <a:pt x="3" y="6"/>
                      <a:pt x="4" y="5"/>
                      <a:pt x="4" y="5"/>
                    </a:cubicBezTo>
                    <a:cubicBezTo>
                      <a:pt x="5" y="4"/>
                      <a:pt x="5" y="4"/>
                      <a:pt x="5" y="4"/>
                    </a:cubicBezTo>
                    <a:cubicBezTo>
                      <a:pt x="6" y="4"/>
                      <a:pt x="6" y="4"/>
                      <a:pt x="6" y="4"/>
                    </a:cubicBezTo>
                    <a:cubicBezTo>
                      <a:pt x="7" y="3"/>
                      <a:pt x="7" y="3"/>
                      <a:pt x="7" y="3"/>
                    </a:cubicBezTo>
                    <a:cubicBezTo>
                      <a:pt x="8" y="3"/>
                      <a:pt x="8" y="3"/>
                      <a:pt x="8" y="3"/>
                    </a:cubicBezTo>
                    <a:cubicBezTo>
                      <a:pt x="10" y="3"/>
                      <a:pt x="10" y="3"/>
                      <a:pt x="10" y="3"/>
                    </a:cubicBezTo>
                    <a:cubicBezTo>
                      <a:pt x="10" y="1"/>
                      <a:pt x="10" y="1"/>
                      <a:pt x="10" y="1"/>
                    </a:cubicBezTo>
                    <a:cubicBezTo>
                      <a:pt x="9" y="0"/>
                      <a:pt x="9" y="0"/>
                      <a:pt x="9"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01" name="Freeform 314"/>
              <p:cNvSpPr>
                <a:spLocks/>
              </p:cNvSpPr>
              <p:nvPr/>
            </p:nvSpPr>
            <p:spPr bwMode="auto">
              <a:xfrm>
                <a:off x="412" y="1418"/>
                <a:ext cx="3" cy="2"/>
              </a:xfrm>
              <a:custGeom>
                <a:avLst/>
                <a:gdLst>
                  <a:gd name="T0" fmla="*/ 1 w 3"/>
                  <a:gd name="T1" fmla="*/ 0 h 2"/>
                  <a:gd name="T2" fmla="*/ 1 w 3"/>
                  <a:gd name="T3" fmla="*/ 1 h 2"/>
                  <a:gd name="T4" fmla="*/ 1 w 3"/>
                  <a:gd name="T5" fmla="*/ 2 h 2"/>
                  <a:gd name="T6" fmla="*/ 0 w 3"/>
                  <a:gd name="T7" fmla="*/ 2 h 2"/>
                  <a:gd name="T8" fmla="*/ 0 w 3"/>
                  <a:gd name="T9" fmla="*/ 2 h 2"/>
                  <a:gd name="T10" fmla="*/ 0 w 3"/>
                  <a:gd name="T11" fmla="*/ 2 h 2"/>
                  <a:gd name="T12" fmla="*/ 1 w 3"/>
                  <a:gd name="T13" fmla="*/ 2 h 2"/>
                  <a:gd name="T14" fmla="*/ 1 w 3"/>
                  <a:gd name="T15" fmla="*/ 2 h 2"/>
                  <a:gd name="T16" fmla="*/ 2 w 3"/>
                  <a:gd name="T17" fmla="*/ 2 h 2"/>
                  <a:gd name="T18" fmla="*/ 3 w 3"/>
                  <a:gd name="T19" fmla="*/ 2 h 2"/>
                  <a:gd name="T20" fmla="*/ 1 w 3"/>
                  <a:gd name="T21" fmla="*/ 1 h 2"/>
                  <a:gd name="T22" fmla="*/ 1 w 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1" y="0"/>
                    </a:moveTo>
                    <a:lnTo>
                      <a:pt x="1" y="1"/>
                    </a:lnTo>
                    <a:lnTo>
                      <a:pt x="1" y="2"/>
                    </a:lnTo>
                    <a:lnTo>
                      <a:pt x="0" y="2"/>
                    </a:lnTo>
                    <a:lnTo>
                      <a:pt x="0" y="2"/>
                    </a:lnTo>
                    <a:lnTo>
                      <a:pt x="0" y="2"/>
                    </a:lnTo>
                    <a:lnTo>
                      <a:pt x="1" y="2"/>
                    </a:lnTo>
                    <a:lnTo>
                      <a:pt x="1" y="2"/>
                    </a:lnTo>
                    <a:lnTo>
                      <a:pt x="2" y="2"/>
                    </a:lnTo>
                    <a:lnTo>
                      <a:pt x="3" y="2"/>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02" name="Freeform 315"/>
              <p:cNvSpPr>
                <a:spLocks/>
              </p:cNvSpPr>
              <p:nvPr/>
            </p:nvSpPr>
            <p:spPr bwMode="auto">
              <a:xfrm>
                <a:off x="386" y="1430"/>
                <a:ext cx="2" cy="1"/>
              </a:xfrm>
              <a:custGeom>
                <a:avLst/>
                <a:gdLst>
                  <a:gd name="T0" fmla="*/ 1 w 2"/>
                  <a:gd name="T1" fmla="*/ 0 h 1"/>
                  <a:gd name="T2" fmla="*/ 1 w 2"/>
                  <a:gd name="T3" fmla="*/ 1 h 1"/>
                  <a:gd name="T4" fmla="*/ 0 w 2"/>
                  <a:gd name="T5" fmla="*/ 1 h 1"/>
                  <a:gd name="T6" fmla="*/ 1 w 2"/>
                  <a:gd name="T7" fmla="*/ 1 h 1"/>
                  <a:gd name="T8" fmla="*/ 2 w 2"/>
                  <a:gd name="T9" fmla="*/ 1 h 1"/>
                  <a:gd name="T10" fmla="*/ 2 w 2"/>
                  <a:gd name="T11" fmla="*/ 0 h 1"/>
                  <a:gd name="T12" fmla="*/ 1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lnTo>
                      <a:pt x="1" y="1"/>
                    </a:lnTo>
                    <a:lnTo>
                      <a:pt x="0" y="1"/>
                    </a:lnTo>
                    <a:lnTo>
                      <a:pt x="1" y="1"/>
                    </a:lnTo>
                    <a:lnTo>
                      <a:pt x="2" y="1"/>
                    </a:lnTo>
                    <a:lnTo>
                      <a:pt x="2"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03" name="Freeform 316"/>
              <p:cNvSpPr>
                <a:spLocks/>
              </p:cNvSpPr>
              <p:nvPr/>
            </p:nvSpPr>
            <p:spPr bwMode="auto">
              <a:xfrm>
                <a:off x="382" y="1431"/>
                <a:ext cx="4" cy="2"/>
              </a:xfrm>
              <a:custGeom>
                <a:avLst/>
                <a:gdLst>
                  <a:gd name="T0" fmla="*/ 6 w 7"/>
                  <a:gd name="T1" fmla="*/ 0 h 4"/>
                  <a:gd name="T2" fmla="*/ 4 w 7"/>
                  <a:gd name="T3" fmla="*/ 0 h 4"/>
                  <a:gd name="T4" fmla="*/ 4 w 7"/>
                  <a:gd name="T5" fmla="*/ 1 h 4"/>
                  <a:gd name="T6" fmla="*/ 3 w 7"/>
                  <a:gd name="T7" fmla="*/ 1 h 4"/>
                  <a:gd name="T8" fmla="*/ 2 w 7"/>
                  <a:gd name="T9" fmla="*/ 1 h 4"/>
                  <a:gd name="T10" fmla="*/ 1 w 7"/>
                  <a:gd name="T11" fmla="*/ 2 h 4"/>
                  <a:gd name="T12" fmla="*/ 0 w 7"/>
                  <a:gd name="T13" fmla="*/ 2 h 4"/>
                  <a:gd name="T14" fmla="*/ 0 w 7"/>
                  <a:gd name="T15" fmla="*/ 3 h 4"/>
                  <a:gd name="T16" fmla="*/ 1 w 7"/>
                  <a:gd name="T17" fmla="*/ 4 h 4"/>
                  <a:gd name="T18" fmla="*/ 3 w 7"/>
                  <a:gd name="T19" fmla="*/ 3 h 4"/>
                  <a:gd name="T20" fmla="*/ 4 w 7"/>
                  <a:gd name="T21" fmla="*/ 3 h 4"/>
                  <a:gd name="T22" fmla="*/ 6 w 7"/>
                  <a:gd name="T23" fmla="*/ 3 h 4"/>
                  <a:gd name="T24" fmla="*/ 7 w 7"/>
                  <a:gd name="T25" fmla="*/ 2 h 4"/>
                  <a:gd name="T26" fmla="*/ 6 w 7"/>
                  <a:gd name="T27" fmla="*/ 1 h 4"/>
                  <a:gd name="T28" fmla="*/ 6 w 7"/>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6" y="0"/>
                    </a:moveTo>
                    <a:cubicBezTo>
                      <a:pt x="4" y="0"/>
                      <a:pt x="4" y="0"/>
                      <a:pt x="4" y="0"/>
                    </a:cubicBezTo>
                    <a:cubicBezTo>
                      <a:pt x="4" y="1"/>
                      <a:pt x="4" y="1"/>
                      <a:pt x="4" y="1"/>
                    </a:cubicBezTo>
                    <a:cubicBezTo>
                      <a:pt x="3" y="1"/>
                      <a:pt x="3" y="1"/>
                      <a:pt x="3" y="1"/>
                    </a:cubicBezTo>
                    <a:cubicBezTo>
                      <a:pt x="2" y="1"/>
                      <a:pt x="2" y="1"/>
                      <a:pt x="2" y="1"/>
                    </a:cubicBezTo>
                    <a:cubicBezTo>
                      <a:pt x="1" y="2"/>
                      <a:pt x="1" y="2"/>
                      <a:pt x="1" y="2"/>
                    </a:cubicBezTo>
                    <a:cubicBezTo>
                      <a:pt x="1" y="2"/>
                      <a:pt x="1" y="2"/>
                      <a:pt x="0" y="2"/>
                    </a:cubicBezTo>
                    <a:cubicBezTo>
                      <a:pt x="0" y="3"/>
                      <a:pt x="0" y="3"/>
                      <a:pt x="0" y="3"/>
                    </a:cubicBezTo>
                    <a:cubicBezTo>
                      <a:pt x="1" y="4"/>
                      <a:pt x="1" y="4"/>
                      <a:pt x="1" y="4"/>
                    </a:cubicBezTo>
                    <a:cubicBezTo>
                      <a:pt x="3" y="3"/>
                      <a:pt x="3" y="3"/>
                      <a:pt x="3" y="3"/>
                    </a:cubicBezTo>
                    <a:cubicBezTo>
                      <a:pt x="4" y="3"/>
                      <a:pt x="4" y="3"/>
                      <a:pt x="4" y="3"/>
                    </a:cubicBezTo>
                    <a:cubicBezTo>
                      <a:pt x="4" y="3"/>
                      <a:pt x="6" y="3"/>
                      <a:pt x="6" y="3"/>
                    </a:cubicBezTo>
                    <a:cubicBezTo>
                      <a:pt x="7" y="3"/>
                      <a:pt x="7" y="2"/>
                      <a:pt x="7" y="2"/>
                    </a:cubicBezTo>
                    <a:cubicBezTo>
                      <a:pt x="6" y="1"/>
                      <a:pt x="6" y="1"/>
                      <a:pt x="6" y="1"/>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04" name="Freeform 317"/>
              <p:cNvSpPr>
                <a:spLocks/>
              </p:cNvSpPr>
              <p:nvPr/>
            </p:nvSpPr>
            <p:spPr bwMode="auto">
              <a:xfrm>
                <a:off x="379" y="1434"/>
                <a:ext cx="1" cy="0"/>
              </a:xfrm>
              <a:custGeom>
                <a:avLst/>
                <a:gdLst>
                  <a:gd name="T0" fmla="*/ 0 w 2"/>
                  <a:gd name="T1" fmla="*/ 1 h 1"/>
                  <a:gd name="T2" fmla="*/ 1 w 2"/>
                  <a:gd name="T3" fmla="*/ 1 h 1"/>
                  <a:gd name="T4" fmla="*/ 2 w 2"/>
                  <a:gd name="T5" fmla="*/ 1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2" y="1"/>
                      <a:pt x="2" y="1"/>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05" name="Freeform 318"/>
              <p:cNvSpPr>
                <a:spLocks/>
              </p:cNvSpPr>
              <p:nvPr/>
            </p:nvSpPr>
            <p:spPr bwMode="auto">
              <a:xfrm>
                <a:off x="376" y="1435"/>
                <a:ext cx="3" cy="2"/>
              </a:xfrm>
              <a:custGeom>
                <a:avLst/>
                <a:gdLst>
                  <a:gd name="T0" fmla="*/ 2 w 3"/>
                  <a:gd name="T1" fmla="*/ 1 h 2"/>
                  <a:gd name="T2" fmla="*/ 3 w 3"/>
                  <a:gd name="T3" fmla="*/ 0 h 2"/>
                  <a:gd name="T4" fmla="*/ 3 w 3"/>
                  <a:gd name="T5" fmla="*/ 0 h 2"/>
                  <a:gd name="T6" fmla="*/ 2 w 3"/>
                  <a:gd name="T7" fmla="*/ 0 h 2"/>
                  <a:gd name="T8" fmla="*/ 1 w 3"/>
                  <a:gd name="T9" fmla="*/ 0 h 2"/>
                  <a:gd name="T10" fmla="*/ 1 w 3"/>
                  <a:gd name="T11" fmla="*/ 0 h 2"/>
                  <a:gd name="T12" fmla="*/ 1 w 3"/>
                  <a:gd name="T13" fmla="*/ 0 h 2"/>
                  <a:gd name="T14" fmla="*/ 1 w 3"/>
                  <a:gd name="T15" fmla="*/ 0 h 2"/>
                  <a:gd name="T16" fmla="*/ 1 w 3"/>
                  <a:gd name="T17" fmla="*/ 0 h 2"/>
                  <a:gd name="T18" fmla="*/ 1 w 3"/>
                  <a:gd name="T19" fmla="*/ 1 h 2"/>
                  <a:gd name="T20" fmla="*/ 0 w 3"/>
                  <a:gd name="T21" fmla="*/ 2 h 2"/>
                  <a:gd name="T22" fmla="*/ 0 w 3"/>
                  <a:gd name="T23" fmla="*/ 2 h 2"/>
                  <a:gd name="T24" fmla="*/ 0 w 3"/>
                  <a:gd name="T25" fmla="*/ 2 h 2"/>
                  <a:gd name="T26" fmla="*/ 1 w 3"/>
                  <a:gd name="T27" fmla="*/ 1 h 2"/>
                  <a:gd name="T28" fmla="*/ 2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2" y="1"/>
                    </a:moveTo>
                    <a:lnTo>
                      <a:pt x="3" y="0"/>
                    </a:lnTo>
                    <a:lnTo>
                      <a:pt x="3" y="0"/>
                    </a:lnTo>
                    <a:lnTo>
                      <a:pt x="2" y="0"/>
                    </a:lnTo>
                    <a:lnTo>
                      <a:pt x="1" y="0"/>
                    </a:lnTo>
                    <a:lnTo>
                      <a:pt x="1" y="0"/>
                    </a:lnTo>
                    <a:lnTo>
                      <a:pt x="1" y="0"/>
                    </a:lnTo>
                    <a:lnTo>
                      <a:pt x="1" y="0"/>
                    </a:lnTo>
                    <a:lnTo>
                      <a:pt x="1" y="0"/>
                    </a:lnTo>
                    <a:lnTo>
                      <a:pt x="1" y="1"/>
                    </a:lnTo>
                    <a:lnTo>
                      <a:pt x="0" y="2"/>
                    </a:lnTo>
                    <a:lnTo>
                      <a:pt x="0" y="2"/>
                    </a:lnTo>
                    <a:lnTo>
                      <a:pt x="0" y="2"/>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06" name="Freeform 319"/>
              <p:cNvSpPr>
                <a:spLocks/>
              </p:cNvSpPr>
              <p:nvPr/>
            </p:nvSpPr>
            <p:spPr bwMode="auto">
              <a:xfrm>
                <a:off x="374" y="1436"/>
                <a:ext cx="1" cy="1"/>
              </a:xfrm>
              <a:custGeom>
                <a:avLst/>
                <a:gdLst>
                  <a:gd name="T0" fmla="*/ 1 w 1"/>
                  <a:gd name="T1" fmla="*/ 0 h 1"/>
                  <a:gd name="T2" fmla="*/ 0 w 1"/>
                  <a:gd name="T3" fmla="*/ 0 h 1"/>
                  <a:gd name="T4" fmla="*/ 0 w 1"/>
                  <a:gd name="T5" fmla="*/ 1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lnTo>
                      <a:pt x="0" y="0"/>
                    </a:lnTo>
                    <a:lnTo>
                      <a:pt x="0" y="1"/>
                    </a:lnTo>
                    <a:lnTo>
                      <a:pt x="0" y="1"/>
                    </a:lnTo>
                    <a:lnTo>
                      <a:pt x="0"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07" name="Freeform 320"/>
              <p:cNvSpPr>
                <a:spLocks/>
              </p:cNvSpPr>
              <p:nvPr/>
            </p:nvSpPr>
            <p:spPr bwMode="auto">
              <a:xfrm>
                <a:off x="392" y="1430"/>
                <a:ext cx="1" cy="0"/>
              </a:xfrm>
              <a:custGeom>
                <a:avLst/>
                <a:gdLst>
                  <a:gd name="T0" fmla="*/ 1 w 1"/>
                  <a:gd name="T1" fmla="*/ 0 w 1"/>
                  <a:gd name="T2" fmla="*/ 1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08" name="Freeform 321"/>
              <p:cNvSpPr>
                <a:spLocks/>
              </p:cNvSpPr>
              <p:nvPr/>
            </p:nvSpPr>
            <p:spPr bwMode="auto">
              <a:xfrm>
                <a:off x="394" y="1430"/>
                <a:ext cx="1" cy="1"/>
              </a:xfrm>
              <a:custGeom>
                <a:avLst/>
                <a:gdLst>
                  <a:gd name="T0" fmla="*/ 0 w 1"/>
                  <a:gd name="T1" fmla="*/ 1 h 1"/>
                  <a:gd name="T2" fmla="*/ 1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1"/>
                    </a:lnTo>
                    <a:lnTo>
                      <a:pt x="1"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09" name="Freeform 322"/>
              <p:cNvSpPr>
                <a:spLocks/>
              </p:cNvSpPr>
              <p:nvPr/>
            </p:nvSpPr>
            <p:spPr bwMode="auto">
              <a:xfrm>
                <a:off x="376" y="1412"/>
                <a:ext cx="4" cy="2"/>
              </a:xfrm>
              <a:custGeom>
                <a:avLst/>
                <a:gdLst>
                  <a:gd name="T0" fmla="*/ 6 w 7"/>
                  <a:gd name="T1" fmla="*/ 0 h 4"/>
                  <a:gd name="T2" fmla="*/ 4 w 7"/>
                  <a:gd name="T3" fmla="*/ 0 h 4"/>
                  <a:gd name="T4" fmla="*/ 3 w 7"/>
                  <a:gd name="T5" fmla="*/ 0 h 4"/>
                  <a:gd name="T6" fmla="*/ 2 w 7"/>
                  <a:gd name="T7" fmla="*/ 1 h 4"/>
                  <a:gd name="T8" fmla="*/ 1 w 7"/>
                  <a:gd name="T9" fmla="*/ 1 h 4"/>
                  <a:gd name="T10" fmla="*/ 0 w 7"/>
                  <a:gd name="T11" fmla="*/ 1 h 4"/>
                  <a:gd name="T12" fmla="*/ 0 w 7"/>
                  <a:gd name="T13" fmla="*/ 1 h 4"/>
                  <a:gd name="T14" fmla="*/ 3 w 7"/>
                  <a:gd name="T15" fmla="*/ 3 h 4"/>
                  <a:gd name="T16" fmla="*/ 5 w 7"/>
                  <a:gd name="T17" fmla="*/ 3 h 4"/>
                  <a:gd name="T18" fmla="*/ 6 w 7"/>
                  <a:gd name="T19" fmla="*/ 2 h 4"/>
                  <a:gd name="T20" fmla="*/ 7 w 7"/>
                  <a:gd name="T21" fmla="*/ 1 h 4"/>
                  <a:gd name="T22" fmla="*/ 6 w 7"/>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6" y="0"/>
                    </a:moveTo>
                    <a:cubicBezTo>
                      <a:pt x="4" y="0"/>
                      <a:pt x="4" y="0"/>
                      <a:pt x="4" y="0"/>
                    </a:cubicBezTo>
                    <a:cubicBezTo>
                      <a:pt x="3" y="0"/>
                      <a:pt x="3" y="0"/>
                      <a:pt x="3" y="0"/>
                    </a:cubicBezTo>
                    <a:cubicBezTo>
                      <a:pt x="2" y="1"/>
                      <a:pt x="2" y="1"/>
                      <a:pt x="2" y="1"/>
                    </a:cubicBezTo>
                    <a:cubicBezTo>
                      <a:pt x="1" y="1"/>
                      <a:pt x="1" y="1"/>
                      <a:pt x="1" y="1"/>
                    </a:cubicBezTo>
                    <a:cubicBezTo>
                      <a:pt x="0" y="1"/>
                      <a:pt x="0" y="1"/>
                      <a:pt x="0" y="1"/>
                    </a:cubicBezTo>
                    <a:cubicBezTo>
                      <a:pt x="0" y="1"/>
                      <a:pt x="0" y="1"/>
                      <a:pt x="0" y="1"/>
                    </a:cubicBezTo>
                    <a:cubicBezTo>
                      <a:pt x="3" y="3"/>
                      <a:pt x="3" y="3"/>
                      <a:pt x="3" y="3"/>
                    </a:cubicBezTo>
                    <a:cubicBezTo>
                      <a:pt x="3" y="3"/>
                      <a:pt x="5" y="4"/>
                      <a:pt x="5" y="3"/>
                    </a:cubicBezTo>
                    <a:cubicBezTo>
                      <a:pt x="6" y="3"/>
                      <a:pt x="6" y="2"/>
                      <a:pt x="6" y="2"/>
                    </a:cubicBezTo>
                    <a:cubicBezTo>
                      <a:pt x="6" y="1"/>
                      <a:pt x="7" y="1"/>
                      <a:pt x="7" y="1"/>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10" name="Freeform 323"/>
              <p:cNvSpPr>
                <a:spLocks/>
              </p:cNvSpPr>
              <p:nvPr/>
            </p:nvSpPr>
            <p:spPr bwMode="auto">
              <a:xfrm>
                <a:off x="388" y="1385"/>
                <a:ext cx="2" cy="1"/>
              </a:xfrm>
              <a:custGeom>
                <a:avLst/>
                <a:gdLst>
                  <a:gd name="T0" fmla="*/ 2 w 3"/>
                  <a:gd name="T1" fmla="*/ 1 h 2"/>
                  <a:gd name="T2" fmla="*/ 1 w 3"/>
                  <a:gd name="T3" fmla="*/ 0 h 2"/>
                  <a:gd name="T4" fmla="*/ 0 w 3"/>
                  <a:gd name="T5" fmla="*/ 0 h 2"/>
                  <a:gd name="T6" fmla="*/ 0 w 3"/>
                  <a:gd name="T7" fmla="*/ 1 h 2"/>
                  <a:gd name="T8" fmla="*/ 0 w 3"/>
                  <a:gd name="T9" fmla="*/ 2 h 2"/>
                  <a:gd name="T10" fmla="*/ 1 w 3"/>
                  <a:gd name="T11" fmla="*/ 2 h 2"/>
                  <a:gd name="T12" fmla="*/ 2 w 3"/>
                  <a:gd name="T13" fmla="*/ 2 h 2"/>
                  <a:gd name="T14" fmla="*/ 2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2" y="2"/>
                      <a:pt x="2" y="2"/>
                      <a:pt x="2" y="2"/>
                    </a:cubicBezTo>
                    <a:cubicBezTo>
                      <a:pt x="2" y="2"/>
                      <a:pt x="3" y="2"/>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11" name="Freeform 324"/>
              <p:cNvSpPr>
                <a:spLocks/>
              </p:cNvSpPr>
              <p:nvPr/>
            </p:nvSpPr>
            <p:spPr bwMode="auto">
              <a:xfrm>
                <a:off x="389" y="1387"/>
                <a:ext cx="1" cy="1"/>
              </a:xfrm>
              <a:custGeom>
                <a:avLst/>
                <a:gdLst>
                  <a:gd name="T0" fmla="*/ 1 w 1"/>
                  <a:gd name="T1" fmla="*/ 1 h 1"/>
                  <a:gd name="T2" fmla="*/ 1 w 1"/>
                  <a:gd name="T3" fmla="*/ 1 h 1"/>
                  <a:gd name="T4" fmla="*/ 1 w 1"/>
                  <a:gd name="T5" fmla="*/ 0 h 1"/>
                  <a:gd name="T6" fmla="*/ 0 w 1"/>
                  <a:gd name="T7" fmla="*/ 0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1"/>
                    </a:lnTo>
                    <a:lnTo>
                      <a:pt x="1" y="0"/>
                    </a:lnTo>
                    <a:lnTo>
                      <a:pt x="0"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12" name="Freeform 325"/>
              <p:cNvSpPr>
                <a:spLocks/>
              </p:cNvSpPr>
              <p:nvPr/>
            </p:nvSpPr>
            <p:spPr bwMode="auto">
              <a:xfrm>
                <a:off x="591" y="14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13" name="Freeform 326"/>
              <p:cNvSpPr>
                <a:spLocks/>
              </p:cNvSpPr>
              <p:nvPr/>
            </p:nvSpPr>
            <p:spPr bwMode="auto">
              <a:xfrm>
                <a:off x="635" y="1458"/>
                <a:ext cx="5" cy="3"/>
              </a:xfrm>
              <a:custGeom>
                <a:avLst/>
                <a:gdLst>
                  <a:gd name="T0" fmla="*/ 5 w 5"/>
                  <a:gd name="T1" fmla="*/ 3 h 3"/>
                  <a:gd name="T2" fmla="*/ 5 w 5"/>
                  <a:gd name="T3" fmla="*/ 2 h 3"/>
                  <a:gd name="T4" fmla="*/ 5 w 5"/>
                  <a:gd name="T5" fmla="*/ 2 h 3"/>
                  <a:gd name="T6" fmla="*/ 5 w 5"/>
                  <a:gd name="T7" fmla="*/ 2 h 3"/>
                  <a:gd name="T8" fmla="*/ 5 w 5"/>
                  <a:gd name="T9" fmla="*/ 2 h 3"/>
                  <a:gd name="T10" fmla="*/ 5 w 5"/>
                  <a:gd name="T11" fmla="*/ 1 h 3"/>
                  <a:gd name="T12" fmla="*/ 5 w 5"/>
                  <a:gd name="T13" fmla="*/ 1 h 3"/>
                  <a:gd name="T14" fmla="*/ 4 w 5"/>
                  <a:gd name="T15" fmla="*/ 1 h 3"/>
                  <a:gd name="T16" fmla="*/ 4 w 5"/>
                  <a:gd name="T17" fmla="*/ 1 h 3"/>
                  <a:gd name="T18" fmla="*/ 3 w 5"/>
                  <a:gd name="T19" fmla="*/ 1 h 3"/>
                  <a:gd name="T20" fmla="*/ 2 w 5"/>
                  <a:gd name="T21" fmla="*/ 1 h 3"/>
                  <a:gd name="T22" fmla="*/ 2 w 5"/>
                  <a:gd name="T23" fmla="*/ 1 h 3"/>
                  <a:gd name="T24" fmla="*/ 1 w 5"/>
                  <a:gd name="T25" fmla="*/ 1 h 3"/>
                  <a:gd name="T26" fmla="*/ 1 w 5"/>
                  <a:gd name="T27" fmla="*/ 1 h 3"/>
                  <a:gd name="T28" fmla="*/ 1 w 5"/>
                  <a:gd name="T29" fmla="*/ 1 h 3"/>
                  <a:gd name="T30" fmla="*/ 1 w 5"/>
                  <a:gd name="T31" fmla="*/ 0 h 3"/>
                  <a:gd name="T32" fmla="*/ 1 w 5"/>
                  <a:gd name="T33" fmla="*/ 0 h 3"/>
                  <a:gd name="T34" fmla="*/ 0 w 5"/>
                  <a:gd name="T35" fmla="*/ 0 h 3"/>
                  <a:gd name="T36" fmla="*/ 0 w 5"/>
                  <a:gd name="T37" fmla="*/ 0 h 3"/>
                  <a:gd name="T38" fmla="*/ 0 w 5"/>
                  <a:gd name="T39" fmla="*/ 0 h 3"/>
                  <a:gd name="T40" fmla="*/ 0 w 5"/>
                  <a:gd name="T41" fmla="*/ 1 h 3"/>
                  <a:gd name="T42" fmla="*/ 1 w 5"/>
                  <a:gd name="T43" fmla="*/ 1 h 3"/>
                  <a:gd name="T44" fmla="*/ 1 w 5"/>
                  <a:gd name="T45" fmla="*/ 2 h 3"/>
                  <a:gd name="T46" fmla="*/ 2 w 5"/>
                  <a:gd name="T47" fmla="*/ 2 h 3"/>
                  <a:gd name="T48" fmla="*/ 2 w 5"/>
                  <a:gd name="T49" fmla="*/ 2 h 3"/>
                  <a:gd name="T50" fmla="*/ 2 w 5"/>
                  <a:gd name="T51" fmla="*/ 2 h 3"/>
                  <a:gd name="T52" fmla="*/ 3 w 5"/>
                  <a:gd name="T53" fmla="*/ 2 h 3"/>
                  <a:gd name="T54" fmla="*/ 4 w 5"/>
                  <a:gd name="T55" fmla="*/ 2 h 3"/>
                  <a:gd name="T56" fmla="*/ 4 w 5"/>
                  <a:gd name="T57" fmla="*/ 2 h 3"/>
                  <a:gd name="T58" fmla="*/ 4 w 5"/>
                  <a:gd name="T59" fmla="*/ 3 h 3"/>
                  <a:gd name="T60" fmla="*/ 5 w 5"/>
                  <a:gd name="T6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3">
                    <a:moveTo>
                      <a:pt x="5" y="3"/>
                    </a:moveTo>
                    <a:lnTo>
                      <a:pt x="5" y="2"/>
                    </a:lnTo>
                    <a:lnTo>
                      <a:pt x="5" y="2"/>
                    </a:lnTo>
                    <a:lnTo>
                      <a:pt x="5" y="2"/>
                    </a:lnTo>
                    <a:lnTo>
                      <a:pt x="5" y="2"/>
                    </a:lnTo>
                    <a:lnTo>
                      <a:pt x="5" y="1"/>
                    </a:lnTo>
                    <a:lnTo>
                      <a:pt x="5" y="1"/>
                    </a:lnTo>
                    <a:lnTo>
                      <a:pt x="4" y="1"/>
                    </a:lnTo>
                    <a:lnTo>
                      <a:pt x="4" y="1"/>
                    </a:lnTo>
                    <a:lnTo>
                      <a:pt x="3" y="1"/>
                    </a:lnTo>
                    <a:lnTo>
                      <a:pt x="2" y="1"/>
                    </a:lnTo>
                    <a:lnTo>
                      <a:pt x="2" y="1"/>
                    </a:lnTo>
                    <a:lnTo>
                      <a:pt x="1" y="1"/>
                    </a:lnTo>
                    <a:lnTo>
                      <a:pt x="1" y="1"/>
                    </a:lnTo>
                    <a:lnTo>
                      <a:pt x="1" y="1"/>
                    </a:lnTo>
                    <a:lnTo>
                      <a:pt x="1" y="0"/>
                    </a:lnTo>
                    <a:lnTo>
                      <a:pt x="1" y="0"/>
                    </a:lnTo>
                    <a:lnTo>
                      <a:pt x="0" y="0"/>
                    </a:lnTo>
                    <a:lnTo>
                      <a:pt x="0" y="0"/>
                    </a:lnTo>
                    <a:lnTo>
                      <a:pt x="0" y="0"/>
                    </a:lnTo>
                    <a:lnTo>
                      <a:pt x="0" y="1"/>
                    </a:lnTo>
                    <a:lnTo>
                      <a:pt x="1" y="1"/>
                    </a:lnTo>
                    <a:lnTo>
                      <a:pt x="1" y="2"/>
                    </a:lnTo>
                    <a:lnTo>
                      <a:pt x="2" y="2"/>
                    </a:lnTo>
                    <a:lnTo>
                      <a:pt x="2" y="2"/>
                    </a:lnTo>
                    <a:lnTo>
                      <a:pt x="2" y="2"/>
                    </a:lnTo>
                    <a:lnTo>
                      <a:pt x="3" y="2"/>
                    </a:lnTo>
                    <a:lnTo>
                      <a:pt x="4" y="2"/>
                    </a:lnTo>
                    <a:lnTo>
                      <a:pt x="4" y="2"/>
                    </a:lnTo>
                    <a:lnTo>
                      <a:pt x="4" y="3"/>
                    </a:ln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14" name="Freeform 327"/>
              <p:cNvSpPr>
                <a:spLocks/>
              </p:cNvSpPr>
              <p:nvPr/>
            </p:nvSpPr>
            <p:spPr bwMode="auto">
              <a:xfrm>
                <a:off x="635" y="1448"/>
                <a:ext cx="6" cy="3"/>
              </a:xfrm>
              <a:custGeom>
                <a:avLst/>
                <a:gdLst>
                  <a:gd name="T0" fmla="*/ 6 w 6"/>
                  <a:gd name="T1" fmla="*/ 3 h 3"/>
                  <a:gd name="T2" fmla="*/ 5 w 6"/>
                  <a:gd name="T3" fmla="*/ 2 h 3"/>
                  <a:gd name="T4" fmla="*/ 5 w 6"/>
                  <a:gd name="T5" fmla="*/ 2 h 3"/>
                  <a:gd name="T6" fmla="*/ 4 w 6"/>
                  <a:gd name="T7" fmla="*/ 1 h 3"/>
                  <a:gd name="T8" fmla="*/ 2 w 6"/>
                  <a:gd name="T9" fmla="*/ 0 h 3"/>
                  <a:gd name="T10" fmla="*/ 1 w 6"/>
                  <a:gd name="T11" fmla="*/ 0 h 3"/>
                  <a:gd name="T12" fmla="*/ 0 w 6"/>
                  <a:gd name="T13" fmla="*/ 0 h 3"/>
                  <a:gd name="T14" fmla="*/ 0 w 6"/>
                  <a:gd name="T15" fmla="*/ 0 h 3"/>
                  <a:gd name="T16" fmla="*/ 0 w 6"/>
                  <a:gd name="T17" fmla="*/ 1 h 3"/>
                  <a:gd name="T18" fmla="*/ 1 w 6"/>
                  <a:gd name="T19" fmla="*/ 1 h 3"/>
                  <a:gd name="T20" fmla="*/ 1 w 6"/>
                  <a:gd name="T21" fmla="*/ 2 h 3"/>
                  <a:gd name="T22" fmla="*/ 2 w 6"/>
                  <a:gd name="T23" fmla="*/ 2 h 3"/>
                  <a:gd name="T24" fmla="*/ 2 w 6"/>
                  <a:gd name="T25" fmla="*/ 2 h 3"/>
                  <a:gd name="T26" fmla="*/ 3 w 6"/>
                  <a:gd name="T27" fmla="*/ 2 h 3"/>
                  <a:gd name="T28" fmla="*/ 4 w 6"/>
                  <a:gd name="T29" fmla="*/ 3 h 3"/>
                  <a:gd name="T30" fmla="*/ 5 w 6"/>
                  <a:gd name="T31" fmla="*/ 3 h 3"/>
                  <a:gd name="T32" fmla="*/ 6 w 6"/>
                  <a:gd name="T33" fmla="*/ 3 h 3"/>
                  <a:gd name="T34" fmla="*/ 6 w 6"/>
                  <a:gd name="T3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6" y="3"/>
                    </a:moveTo>
                    <a:lnTo>
                      <a:pt x="5" y="2"/>
                    </a:lnTo>
                    <a:lnTo>
                      <a:pt x="5" y="2"/>
                    </a:lnTo>
                    <a:lnTo>
                      <a:pt x="4" y="1"/>
                    </a:lnTo>
                    <a:lnTo>
                      <a:pt x="2" y="0"/>
                    </a:lnTo>
                    <a:lnTo>
                      <a:pt x="1" y="0"/>
                    </a:lnTo>
                    <a:lnTo>
                      <a:pt x="0" y="0"/>
                    </a:lnTo>
                    <a:lnTo>
                      <a:pt x="0" y="0"/>
                    </a:lnTo>
                    <a:lnTo>
                      <a:pt x="0" y="1"/>
                    </a:lnTo>
                    <a:lnTo>
                      <a:pt x="1" y="1"/>
                    </a:lnTo>
                    <a:lnTo>
                      <a:pt x="1" y="2"/>
                    </a:lnTo>
                    <a:lnTo>
                      <a:pt x="2" y="2"/>
                    </a:lnTo>
                    <a:lnTo>
                      <a:pt x="2" y="2"/>
                    </a:lnTo>
                    <a:lnTo>
                      <a:pt x="3" y="2"/>
                    </a:lnTo>
                    <a:lnTo>
                      <a:pt x="4" y="3"/>
                    </a:lnTo>
                    <a:lnTo>
                      <a:pt x="5" y="3"/>
                    </a:lnTo>
                    <a:lnTo>
                      <a:pt x="6" y="3"/>
                    </a:lnTo>
                    <a:lnTo>
                      <a:pt x="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15" name="Freeform 328"/>
              <p:cNvSpPr>
                <a:spLocks/>
              </p:cNvSpPr>
              <p:nvPr/>
            </p:nvSpPr>
            <p:spPr bwMode="auto">
              <a:xfrm>
                <a:off x="661" y="1451"/>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16" name="Freeform 329"/>
              <p:cNvSpPr>
                <a:spLocks/>
              </p:cNvSpPr>
              <p:nvPr/>
            </p:nvSpPr>
            <p:spPr bwMode="auto">
              <a:xfrm>
                <a:off x="648" y="1443"/>
                <a:ext cx="17" cy="15"/>
              </a:xfrm>
              <a:custGeom>
                <a:avLst/>
                <a:gdLst>
                  <a:gd name="T0" fmla="*/ 16 w 29"/>
                  <a:gd name="T1" fmla="*/ 0 h 27"/>
                  <a:gd name="T2" fmla="*/ 14 w 29"/>
                  <a:gd name="T3" fmla="*/ 0 h 27"/>
                  <a:gd name="T4" fmla="*/ 10 w 29"/>
                  <a:gd name="T5" fmla="*/ 3 h 27"/>
                  <a:gd name="T6" fmla="*/ 8 w 29"/>
                  <a:gd name="T7" fmla="*/ 7 h 27"/>
                  <a:gd name="T8" fmla="*/ 6 w 29"/>
                  <a:gd name="T9" fmla="*/ 10 h 27"/>
                  <a:gd name="T10" fmla="*/ 5 w 29"/>
                  <a:gd name="T11" fmla="*/ 12 h 27"/>
                  <a:gd name="T12" fmla="*/ 6 w 29"/>
                  <a:gd name="T13" fmla="*/ 15 h 27"/>
                  <a:gd name="T14" fmla="*/ 3 w 29"/>
                  <a:gd name="T15" fmla="*/ 16 h 27"/>
                  <a:gd name="T16" fmla="*/ 0 w 29"/>
                  <a:gd name="T17" fmla="*/ 21 h 27"/>
                  <a:gd name="T18" fmla="*/ 2 w 29"/>
                  <a:gd name="T19" fmla="*/ 22 h 27"/>
                  <a:gd name="T20" fmla="*/ 6 w 29"/>
                  <a:gd name="T21" fmla="*/ 22 h 27"/>
                  <a:gd name="T22" fmla="*/ 10 w 29"/>
                  <a:gd name="T23" fmla="*/ 22 h 27"/>
                  <a:gd name="T24" fmla="*/ 14 w 29"/>
                  <a:gd name="T25" fmla="*/ 22 h 27"/>
                  <a:gd name="T26" fmla="*/ 15 w 29"/>
                  <a:gd name="T27" fmla="*/ 22 h 27"/>
                  <a:gd name="T28" fmla="*/ 16 w 29"/>
                  <a:gd name="T29" fmla="*/ 23 h 27"/>
                  <a:gd name="T30" fmla="*/ 19 w 29"/>
                  <a:gd name="T31" fmla="*/ 21 h 27"/>
                  <a:gd name="T32" fmla="*/ 18 w 29"/>
                  <a:gd name="T33" fmla="*/ 22 h 27"/>
                  <a:gd name="T34" fmla="*/ 16 w 29"/>
                  <a:gd name="T35" fmla="*/ 24 h 27"/>
                  <a:gd name="T36" fmla="*/ 14 w 29"/>
                  <a:gd name="T37" fmla="*/ 26 h 27"/>
                  <a:gd name="T38" fmla="*/ 18 w 29"/>
                  <a:gd name="T39" fmla="*/ 25 h 27"/>
                  <a:gd name="T40" fmla="*/ 18 w 29"/>
                  <a:gd name="T41" fmla="*/ 24 h 27"/>
                  <a:gd name="T42" fmla="*/ 20 w 29"/>
                  <a:gd name="T43" fmla="*/ 23 h 27"/>
                  <a:gd name="T44" fmla="*/ 23 w 29"/>
                  <a:gd name="T45" fmla="*/ 21 h 27"/>
                  <a:gd name="T46" fmla="*/ 23 w 29"/>
                  <a:gd name="T47" fmla="*/ 24 h 27"/>
                  <a:gd name="T48" fmla="*/ 23 w 29"/>
                  <a:gd name="T49" fmla="*/ 26 h 27"/>
                  <a:gd name="T50" fmla="*/ 24 w 29"/>
                  <a:gd name="T51" fmla="*/ 26 h 27"/>
                  <a:gd name="T52" fmla="*/ 26 w 29"/>
                  <a:gd name="T53" fmla="*/ 27 h 27"/>
                  <a:gd name="T54" fmla="*/ 28 w 29"/>
                  <a:gd name="T55" fmla="*/ 24 h 27"/>
                  <a:gd name="T56" fmla="*/ 27 w 29"/>
                  <a:gd name="T57" fmla="*/ 22 h 27"/>
                  <a:gd name="T58" fmla="*/ 26 w 29"/>
                  <a:gd name="T59" fmla="*/ 22 h 27"/>
                  <a:gd name="T60" fmla="*/ 27 w 29"/>
                  <a:gd name="T61" fmla="*/ 19 h 27"/>
                  <a:gd name="T62" fmla="*/ 24 w 29"/>
                  <a:gd name="T63" fmla="*/ 22 h 27"/>
                  <a:gd name="T64" fmla="*/ 24 w 29"/>
                  <a:gd name="T65" fmla="*/ 21 h 27"/>
                  <a:gd name="T66" fmla="*/ 24 w 29"/>
                  <a:gd name="T67" fmla="*/ 19 h 27"/>
                  <a:gd name="T68" fmla="*/ 27 w 29"/>
                  <a:gd name="T69" fmla="*/ 17 h 27"/>
                  <a:gd name="T70" fmla="*/ 25 w 29"/>
                  <a:gd name="T71" fmla="*/ 18 h 27"/>
                  <a:gd name="T72" fmla="*/ 23 w 29"/>
                  <a:gd name="T73" fmla="*/ 17 h 27"/>
                  <a:gd name="T74" fmla="*/ 22 w 29"/>
                  <a:gd name="T75" fmla="*/ 16 h 27"/>
                  <a:gd name="T76" fmla="*/ 24 w 29"/>
                  <a:gd name="T77" fmla="*/ 15 h 27"/>
                  <a:gd name="T78" fmla="*/ 24 w 29"/>
                  <a:gd name="T79" fmla="*/ 13 h 27"/>
                  <a:gd name="T80" fmla="*/ 21 w 29"/>
                  <a:gd name="T81" fmla="*/ 13 h 27"/>
                  <a:gd name="T82" fmla="*/ 18 w 29"/>
                  <a:gd name="T83" fmla="*/ 14 h 27"/>
                  <a:gd name="T84" fmla="*/ 17 w 29"/>
                  <a:gd name="T85" fmla="*/ 12 h 27"/>
                  <a:gd name="T86" fmla="*/ 15 w 29"/>
                  <a:gd name="T87" fmla="*/ 12 h 27"/>
                  <a:gd name="T88" fmla="*/ 14 w 29"/>
                  <a:gd name="T89" fmla="*/ 10 h 27"/>
                  <a:gd name="T90" fmla="*/ 16 w 29"/>
                  <a:gd name="T91" fmla="*/ 10 h 27"/>
                  <a:gd name="T92" fmla="*/ 13 w 29"/>
                  <a:gd name="T93" fmla="*/ 9 h 27"/>
                  <a:gd name="T94" fmla="*/ 11 w 29"/>
                  <a:gd name="T95" fmla="*/ 10 h 27"/>
                  <a:gd name="T96" fmla="*/ 12 w 29"/>
                  <a:gd name="T97" fmla="*/ 8 h 27"/>
                  <a:gd name="T98" fmla="*/ 14 w 29"/>
                  <a:gd name="T99" fmla="*/ 5 h 27"/>
                  <a:gd name="T100" fmla="*/ 14 w 29"/>
                  <a:gd name="T101" fmla="*/ 2 h 27"/>
                  <a:gd name="T102" fmla="*/ 16 w 29"/>
                  <a:gd name="T10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 h="27">
                    <a:moveTo>
                      <a:pt x="16" y="2"/>
                    </a:moveTo>
                    <a:cubicBezTo>
                      <a:pt x="16" y="1"/>
                      <a:pt x="16" y="1"/>
                      <a:pt x="16" y="1"/>
                    </a:cubicBezTo>
                    <a:cubicBezTo>
                      <a:pt x="16" y="0"/>
                      <a:pt x="16" y="0"/>
                      <a:pt x="16" y="0"/>
                    </a:cubicBezTo>
                    <a:cubicBezTo>
                      <a:pt x="15" y="1"/>
                      <a:pt x="15" y="1"/>
                      <a:pt x="15" y="1"/>
                    </a:cubicBezTo>
                    <a:cubicBezTo>
                      <a:pt x="15" y="0"/>
                      <a:pt x="15" y="0"/>
                      <a:pt x="15" y="0"/>
                    </a:cubicBezTo>
                    <a:cubicBezTo>
                      <a:pt x="14" y="0"/>
                      <a:pt x="14" y="0"/>
                      <a:pt x="14" y="0"/>
                    </a:cubicBezTo>
                    <a:cubicBezTo>
                      <a:pt x="13" y="1"/>
                      <a:pt x="13" y="1"/>
                      <a:pt x="13" y="1"/>
                    </a:cubicBezTo>
                    <a:cubicBezTo>
                      <a:pt x="11" y="2"/>
                      <a:pt x="11" y="2"/>
                      <a:pt x="11" y="2"/>
                    </a:cubicBezTo>
                    <a:cubicBezTo>
                      <a:pt x="10" y="3"/>
                      <a:pt x="10" y="3"/>
                      <a:pt x="10" y="3"/>
                    </a:cubicBezTo>
                    <a:cubicBezTo>
                      <a:pt x="10" y="4"/>
                      <a:pt x="10" y="4"/>
                      <a:pt x="10" y="4"/>
                    </a:cubicBezTo>
                    <a:cubicBezTo>
                      <a:pt x="9" y="6"/>
                      <a:pt x="9" y="6"/>
                      <a:pt x="9" y="6"/>
                    </a:cubicBezTo>
                    <a:cubicBezTo>
                      <a:pt x="8" y="7"/>
                      <a:pt x="8" y="7"/>
                      <a:pt x="8" y="7"/>
                    </a:cubicBezTo>
                    <a:cubicBezTo>
                      <a:pt x="7" y="8"/>
                      <a:pt x="7" y="8"/>
                      <a:pt x="7" y="8"/>
                    </a:cubicBezTo>
                    <a:cubicBezTo>
                      <a:pt x="7" y="9"/>
                      <a:pt x="7" y="9"/>
                      <a:pt x="7" y="9"/>
                    </a:cubicBezTo>
                    <a:cubicBezTo>
                      <a:pt x="6" y="10"/>
                      <a:pt x="6" y="10"/>
                      <a:pt x="6" y="10"/>
                    </a:cubicBezTo>
                    <a:cubicBezTo>
                      <a:pt x="7" y="12"/>
                      <a:pt x="7" y="12"/>
                      <a:pt x="7" y="12"/>
                    </a:cubicBezTo>
                    <a:cubicBezTo>
                      <a:pt x="6" y="11"/>
                      <a:pt x="6" y="11"/>
                      <a:pt x="6" y="11"/>
                    </a:cubicBezTo>
                    <a:cubicBezTo>
                      <a:pt x="5" y="12"/>
                      <a:pt x="5" y="12"/>
                      <a:pt x="5" y="12"/>
                    </a:cubicBezTo>
                    <a:cubicBezTo>
                      <a:pt x="5" y="13"/>
                      <a:pt x="5" y="13"/>
                      <a:pt x="5" y="13"/>
                    </a:cubicBezTo>
                    <a:cubicBezTo>
                      <a:pt x="6" y="14"/>
                      <a:pt x="6" y="14"/>
                      <a:pt x="6" y="14"/>
                    </a:cubicBezTo>
                    <a:cubicBezTo>
                      <a:pt x="6" y="15"/>
                      <a:pt x="6" y="15"/>
                      <a:pt x="6" y="15"/>
                    </a:cubicBezTo>
                    <a:cubicBezTo>
                      <a:pt x="5" y="14"/>
                      <a:pt x="5" y="14"/>
                      <a:pt x="5" y="14"/>
                    </a:cubicBezTo>
                    <a:cubicBezTo>
                      <a:pt x="4" y="15"/>
                      <a:pt x="4" y="15"/>
                      <a:pt x="4" y="15"/>
                    </a:cubicBezTo>
                    <a:cubicBezTo>
                      <a:pt x="3" y="16"/>
                      <a:pt x="3" y="16"/>
                      <a:pt x="3" y="16"/>
                    </a:cubicBezTo>
                    <a:cubicBezTo>
                      <a:pt x="3" y="17"/>
                      <a:pt x="3" y="17"/>
                      <a:pt x="3" y="17"/>
                    </a:cubicBezTo>
                    <a:cubicBezTo>
                      <a:pt x="4" y="17"/>
                      <a:pt x="4" y="17"/>
                      <a:pt x="4" y="17"/>
                    </a:cubicBezTo>
                    <a:cubicBezTo>
                      <a:pt x="0" y="21"/>
                      <a:pt x="0" y="21"/>
                      <a:pt x="0" y="21"/>
                    </a:cubicBezTo>
                    <a:cubicBezTo>
                      <a:pt x="1" y="22"/>
                      <a:pt x="1" y="22"/>
                      <a:pt x="1" y="22"/>
                    </a:cubicBezTo>
                    <a:cubicBezTo>
                      <a:pt x="1" y="23"/>
                      <a:pt x="1" y="23"/>
                      <a:pt x="1" y="23"/>
                    </a:cubicBezTo>
                    <a:cubicBezTo>
                      <a:pt x="2" y="22"/>
                      <a:pt x="2" y="22"/>
                      <a:pt x="2" y="22"/>
                    </a:cubicBezTo>
                    <a:cubicBezTo>
                      <a:pt x="3" y="22"/>
                      <a:pt x="3" y="22"/>
                      <a:pt x="3" y="22"/>
                    </a:cubicBezTo>
                    <a:cubicBezTo>
                      <a:pt x="5" y="22"/>
                      <a:pt x="5" y="22"/>
                      <a:pt x="5" y="22"/>
                    </a:cubicBezTo>
                    <a:cubicBezTo>
                      <a:pt x="6" y="22"/>
                      <a:pt x="6" y="22"/>
                      <a:pt x="6" y="22"/>
                    </a:cubicBezTo>
                    <a:cubicBezTo>
                      <a:pt x="7" y="22"/>
                      <a:pt x="7" y="22"/>
                      <a:pt x="7" y="22"/>
                    </a:cubicBezTo>
                    <a:cubicBezTo>
                      <a:pt x="9" y="22"/>
                      <a:pt x="9" y="22"/>
                      <a:pt x="9" y="22"/>
                    </a:cubicBezTo>
                    <a:cubicBezTo>
                      <a:pt x="10" y="22"/>
                      <a:pt x="10" y="22"/>
                      <a:pt x="10" y="22"/>
                    </a:cubicBezTo>
                    <a:cubicBezTo>
                      <a:pt x="12" y="22"/>
                      <a:pt x="12" y="22"/>
                      <a:pt x="12" y="22"/>
                    </a:cubicBezTo>
                    <a:cubicBezTo>
                      <a:pt x="12" y="22"/>
                      <a:pt x="12" y="22"/>
                      <a:pt x="13" y="22"/>
                    </a:cubicBezTo>
                    <a:cubicBezTo>
                      <a:pt x="14" y="22"/>
                      <a:pt x="14" y="22"/>
                      <a:pt x="14" y="22"/>
                    </a:cubicBezTo>
                    <a:cubicBezTo>
                      <a:pt x="14" y="21"/>
                      <a:pt x="14" y="21"/>
                      <a:pt x="14" y="21"/>
                    </a:cubicBezTo>
                    <a:cubicBezTo>
                      <a:pt x="15" y="21"/>
                      <a:pt x="15" y="21"/>
                      <a:pt x="15" y="21"/>
                    </a:cubicBezTo>
                    <a:cubicBezTo>
                      <a:pt x="15" y="22"/>
                      <a:pt x="15" y="22"/>
                      <a:pt x="15" y="22"/>
                    </a:cubicBezTo>
                    <a:cubicBezTo>
                      <a:pt x="15" y="23"/>
                      <a:pt x="15" y="23"/>
                      <a:pt x="15" y="23"/>
                    </a:cubicBezTo>
                    <a:cubicBezTo>
                      <a:pt x="16" y="23"/>
                      <a:pt x="16" y="23"/>
                      <a:pt x="16" y="23"/>
                    </a:cubicBezTo>
                    <a:cubicBezTo>
                      <a:pt x="16" y="23"/>
                      <a:pt x="16" y="23"/>
                      <a:pt x="16" y="23"/>
                    </a:cubicBezTo>
                    <a:cubicBezTo>
                      <a:pt x="17" y="22"/>
                      <a:pt x="17" y="22"/>
                      <a:pt x="17" y="22"/>
                    </a:cubicBezTo>
                    <a:cubicBezTo>
                      <a:pt x="18" y="22"/>
                      <a:pt x="18" y="22"/>
                      <a:pt x="18" y="22"/>
                    </a:cubicBezTo>
                    <a:cubicBezTo>
                      <a:pt x="19" y="21"/>
                      <a:pt x="19" y="21"/>
                      <a:pt x="19" y="21"/>
                    </a:cubicBezTo>
                    <a:cubicBezTo>
                      <a:pt x="19" y="22"/>
                      <a:pt x="19" y="22"/>
                      <a:pt x="19" y="22"/>
                    </a:cubicBezTo>
                    <a:cubicBezTo>
                      <a:pt x="19" y="22"/>
                      <a:pt x="19" y="22"/>
                      <a:pt x="19" y="22"/>
                    </a:cubicBezTo>
                    <a:cubicBezTo>
                      <a:pt x="18" y="22"/>
                      <a:pt x="18" y="22"/>
                      <a:pt x="18" y="22"/>
                    </a:cubicBezTo>
                    <a:cubicBezTo>
                      <a:pt x="18" y="23"/>
                      <a:pt x="18" y="23"/>
                      <a:pt x="18" y="23"/>
                    </a:cubicBezTo>
                    <a:cubicBezTo>
                      <a:pt x="17" y="24"/>
                      <a:pt x="17" y="24"/>
                      <a:pt x="17" y="24"/>
                    </a:cubicBezTo>
                    <a:cubicBezTo>
                      <a:pt x="16" y="24"/>
                      <a:pt x="16" y="24"/>
                      <a:pt x="16" y="24"/>
                    </a:cubicBezTo>
                    <a:cubicBezTo>
                      <a:pt x="15" y="25"/>
                      <a:pt x="15" y="25"/>
                      <a:pt x="15" y="25"/>
                    </a:cubicBezTo>
                    <a:cubicBezTo>
                      <a:pt x="14" y="25"/>
                      <a:pt x="14" y="25"/>
                      <a:pt x="14" y="25"/>
                    </a:cubicBezTo>
                    <a:cubicBezTo>
                      <a:pt x="14" y="26"/>
                      <a:pt x="14" y="26"/>
                      <a:pt x="14" y="26"/>
                    </a:cubicBezTo>
                    <a:cubicBezTo>
                      <a:pt x="16" y="26"/>
                      <a:pt x="16" y="26"/>
                      <a:pt x="16" y="26"/>
                    </a:cubicBezTo>
                    <a:cubicBezTo>
                      <a:pt x="16" y="26"/>
                      <a:pt x="16" y="26"/>
                      <a:pt x="17" y="26"/>
                    </a:cubicBezTo>
                    <a:cubicBezTo>
                      <a:pt x="18" y="26"/>
                      <a:pt x="18" y="25"/>
                      <a:pt x="18" y="25"/>
                    </a:cubicBezTo>
                    <a:cubicBezTo>
                      <a:pt x="18" y="25"/>
                      <a:pt x="18" y="25"/>
                      <a:pt x="18" y="25"/>
                    </a:cubicBezTo>
                    <a:cubicBezTo>
                      <a:pt x="18" y="25"/>
                      <a:pt x="18" y="24"/>
                      <a:pt x="18" y="24"/>
                    </a:cubicBezTo>
                    <a:cubicBezTo>
                      <a:pt x="18" y="24"/>
                      <a:pt x="18" y="24"/>
                      <a:pt x="18" y="24"/>
                    </a:cubicBezTo>
                    <a:cubicBezTo>
                      <a:pt x="20" y="24"/>
                      <a:pt x="20" y="24"/>
                      <a:pt x="20" y="24"/>
                    </a:cubicBezTo>
                    <a:cubicBezTo>
                      <a:pt x="20" y="24"/>
                      <a:pt x="20" y="24"/>
                      <a:pt x="20" y="24"/>
                    </a:cubicBezTo>
                    <a:cubicBezTo>
                      <a:pt x="21" y="24"/>
                      <a:pt x="20" y="23"/>
                      <a:pt x="20" y="23"/>
                    </a:cubicBezTo>
                    <a:cubicBezTo>
                      <a:pt x="21" y="22"/>
                      <a:pt x="21" y="22"/>
                      <a:pt x="21" y="22"/>
                    </a:cubicBezTo>
                    <a:cubicBezTo>
                      <a:pt x="22" y="21"/>
                      <a:pt x="22" y="21"/>
                      <a:pt x="22" y="21"/>
                    </a:cubicBezTo>
                    <a:cubicBezTo>
                      <a:pt x="23" y="21"/>
                      <a:pt x="23" y="21"/>
                      <a:pt x="23" y="21"/>
                    </a:cubicBezTo>
                    <a:cubicBezTo>
                      <a:pt x="23" y="22"/>
                      <a:pt x="23" y="22"/>
                      <a:pt x="23" y="22"/>
                    </a:cubicBezTo>
                    <a:cubicBezTo>
                      <a:pt x="23" y="23"/>
                      <a:pt x="23" y="23"/>
                      <a:pt x="23" y="23"/>
                    </a:cubicBezTo>
                    <a:cubicBezTo>
                      <a:pt x="23" y="23"/>
                      <a:pt x="23" y="23"/>
                      <a:pt x="23" y="24"/>
                    </a:cubicBezTo>
                    <a:cubicBezTo>
                      <a:pt x="23" y="24"/>
                      <a:pt x="22" y="25"/>
                      <a:pt x="22" y="25"/>
                    </a:cubicBezTo>
                    <a:cubicBezTo>
                      <a:pt x="22" y="26"/>
                      <a:pt x="22" y="26"/>
                      <a:pt x="22" y="26"/>
                    </a:cubicBezTo>
                    <a:cubicBezTo>
                      <a:pt x="23" y="26"/>
                      <a:pt x="23" y="26"/>
                      <a:pt x="23" y="26"/>
                    </a:cubicBezTo>
                    <a:cubicBezTo>
                      <a:pt x="24" y="25"/>
                      <a:pt x="24" y="25"/>
                      <a:pt x="24" y="25"/>
                    </a:cubicBezTo>
                    <a:cubicBezTo>
                      <a:pt x="24" y="25"/>
                      <a:pt x="24" y="25"/>
                      <a:pt x="24" y="25"/>
                    </a:cubicBezTo>
                    <a:cubicBezTo>
                      <a:pt x="24" y="26"/>
                      <a:pt x="24" y="26"/>
                      <a:pt x="24" y="26"/>
                    </a:cubicBezTo>
                    <a:cubicBezTo>
                      <a:pt x="24" y="26"/>
                      <a:pt x="24" y="26"/>
                      <a:pt x="24" y="26"/>
                    </a:cubicBezTo>
                    <a:cubicBezTo>
                      <a:pt x="24" y="27"/>
                      <a:pt x="25" y="27"/>
                      <a:pt x="25" y="27"/>
                    </a:cubicBezTo>
                    <a:cubicBezTo>
                      <a:pt x="26" y="27"/>
                      <a:pt x="26" y="27"/>
                      <a:pt x="26" y="27"/>
                    </a:cubicBezTo>
                    <a:cubicBezTo>
                      <a:pt x="27" y="27"/>
                      <a:pt x="27" y="27"/>
                      <a:pt x="27" y="27"/>
                    </a:cubicBezTo>
                    <a:cubicBezTo>
                      <a:pt x="27" y="26"/>
                      <a:pt x="27" y="26"/>
                      <a:pt x="27" y="26"/>
                    </a:cubicBezTo>
                    <a:cubicBezTo>
                      <a:pt x="28" y="24"/>
                      <a:pt x="28" y="24"/>
                      <a:pt x="28" y="24"/>
                    </a:cubicBezTo>
                    <a:cubicBezTo>
                      <a:pt x="28" y="24"/>
                      <a:pt x="29" y="23"/>
                      <a:pt x="29" y="23"/>
                    </a:cubicBezTo>
                    <a:cubicBezTo>
                      <a:pt x="29" y="22"/>
                      <a:pt x="28" y="22"/>
                      <a:pt x="28" y="22"/>
                    </a:cubicBezTo>
                    <a:cubicBezTo>
                      <a:pt x="27" y="22"/>
                      <a:pt x="27" y="22"/>
                      <a:pt x="27" y="22"/>
                    </a:cubicBezTo>
                    <a:cubicBezTo>
                      <a:pt x="27" y="23"/>
                      <a:pt x="27" y="23"/>
                      <a:pt x="27" y="23"/>
                    </a:cubicBezTo>
                    <a:cubicBezTo>
                      <a:pt x="26" y="23"/>
                      <a:pt x="26" y="23"/>
                      <a:pt x="26" y="23"/>
                    </a:cubicBezTo>
                    <a:cubicBezTo>
                      <a:pt x="26" y="23"/>
                      <a:pt x="26" y="22"/>
                      <a:pt x="26" y="22"/>
                    </a:cubicBezTo>
                    <a:cubicBezTo>
                      <a:pt x="26" y="22"/>
                      <a:pt x="27" y="21"/>
                      <a:pt x="27" y="21"/>
                    </a:cubicBezTo>
                    <a:cubicBezTo>
                      <a:pt x="27" y="20"/>
                      <a:pt x="27" y="20"/>
                      <a:pt x="27" y="20"/>
                    </a:cubicBezTo>
                    <a:cubicBezTo>
                      <a:pt x="27" y="19"/>
                      <a:pt x="27" y="19"/>
                      <a:pt x="27" y="19"/>
                    </a:cubicBezTo>
                    <a:cubicBezTo>
                      <a:pt x="27" y="19"/>
                      <a:pt x="25" y="20"/>
                      <a:pt x="25" y="21"/>
                    </a:cubicBezTo>
                    <a:cubicBezTo>
                      <a:pt x="25" y="21"/>
                      <a:pt x="25" y="22"/>
                      <a:pt x="25" y="22"/>
                    </a:cubicBezTo>
                    <a:cubicBezTo>
                      <a:pt x="24" y="22"/>
                      <a:pt x="24" y="22"/>
                      <a:pt x="24" y="22"/>
                    </a:cubicBezTo>
                    <a:cubicBezTo>
                      <a:pt x="24" y="22"/>
                      <a:pt x="24" y="22"/>
                      <a:pt x="24" y="22"/>
                    </a:cubicBezTo>
                    <a:cubicBezTo>
                      <a:pt x="24" y="21"/>
                      <a:pt x="24" y="21"/>
                      <a:pt x="24" y="21"/>
                    </a:cubicBezTo>
                    <a:cubicBezTo>
                      <a:pt x="24" y="21"/>
                      <a:pt x="24" y="21"/>
                      <a:pt x="24" y="21"/>
                    </a:cubicBezTo>
                    <a:cubicBezTo>
                      <a:pt x="24" y="20"/>
                      <a:pt x="24" y="20"/>
                      <a:pt x="24" y="20"/>
                    </a:cubicBezTo>
                    <a:cubicBezTo>
                      <a:pt x="24" y="20"/>
                      <a:pt x="24" y="20"/>
                      <a:pt x="24" y="20"/>
                    </a:cubicBezTo>
                    <a:cubicBezTo>
                      <a:pt x="24" y="19"/>
                      <a:pt x="24" y="19"/>
                      <a:pt x="24" y="19"/>
                    </a:cubicBezTo>
                    <a:cubicBezTo>
                      <a:pt x="25" y="18"/>
                      <a:pt x="25" y="18"/>
                      <a:pt x="25" y="18"/>
                    </a:cubicBezTo>
                    <a:cubicBezTo>
                      <a:pt x="26" y="18"/>
                      <a:pt x="26" y="18"/>
                      <a:pt x="26" y="18"/>
                    </a:cubicBezTo>
                    <a:cubicBezTo>
                      <a:pt x="27" y="17"/>
                      <a:pt x="27" y="17"/>
                      <a:pt x="27" y="17"/>
                    </a:cubicBezTo>
                    <a:cubicBezTo>
                      <a:pt x="27" y="17"/>
                      <a:pt x="27" y="17"/>
                      <a:pt x="27" y="17"/>
                    </a:cubicBezTo>
                    <a:cubicBezTo>
                      <a:pt x="25" y="17"/>
                      <a:pt x="25" y="17"/>
                      <a:pt x="25" y="17"/>
                    </a:cubicBezTo>
                    <a:cubicBezTo>
                      <a:pt x="25" y="18"/>
                      <a:pt x="25" y="18"/>
                      <a:pt x="25" y="18"/>
                    </a:cubicBezTo>
                    <a:cubicBezTo>
                      <a:pt x="24" y="18"/>
                      <a:pt x="24" y="18"/>
                      <a:pt x="24" y="18"/>
                    </a:cubicBezTo>
                    <a:cubicBezTo>
                      <a:pt x="24" y="18"/>
                      <a:pt x="23" y="18"/>
                      <a:pt x="23" y="18"/>
                    </a:cubicBezTo>
                    <a:cubicBezTo>
                      <a:pt x="22" y="18"/>
                      <a:pt x="23" y="17"/>
                      <a:pt x="23" y="17"/>
                    </a:cubicBezTo>
                    <a:cubicBezTo>
                      <a:pt x="24" y="17"/>
                      <a:pt x="24" y="17"/>
                      <a:pt x="24" y="17"/>
                    </a:cubicBezTo>
                    <a:cubicBezTo>
                      <a:pt x="24" y="16"/>
                      <a:pt x="24" y="16"/>
                      <a:pt x="24" y="16"/>
                    </a:cubicBezTo>
                    <a:cubicBezTo>
                      <a:pt x="22" y="16"/>
                      <a:pt x="22" y="16"/>
                      <a:pt x="22" y="16"/>
                    </a:cubicBezTo>
                    <a:cubicBezTo>
                      <a:pt x="22" y="16"/>
                      <a:pt x="22" y="15"/>
                      <a:pt x="23" y="15"/>
                    </a:cubicBezTo>
                    <a:cubicBezTo>
                      <a:pt x="23" y="15"/>
                      <a:pt x="23" y="15"/>
                      <a:pt x="23" y="15"/>
                    </a:cubicBezTo>
                    <a:cubicBezTo>
                      <a:pt x="24" y="15"/>
                      <a:pt x="24" y="15"/>
                      <a:pt x="24" y="15"/>
                    </a:cubicBezTo>
                    <a:cubicBezTo>
                      <a:pt x="25" y="14"/>
                      <a:pt x="25" y="14"/>
                      <a:pt x="25" y="14"/>
                    </a:cubicBezTo>
                    <a:cubicBezTo>
                      <a:pt x="24" y="13"/>
                      <a:pt x="24" y="13"/>
                      <a:pt x="24" y="13"/>
                    </a:cubicBezTo>
                    <a:cubicBezTo>
                      <a:pt x="24" y="13"/>
                      <a:pt x="24" y="13"/>
                      <a:pt x="24" y="13"/>
                    </a:cubicBezTo>
                    <a:cubicBezTo>
                      <a:pt x="23" y="13"/>
                      <a:pt x="23" y="13"/>
                      <a:pt x="23" y="13"/>
                    </a:cubicBezTo>
                    <a:cubicBezTo>
                      <a:pt x="21" y="13"/>
                      <a:pt x="21" y="13"/>
                      <a:pt x="21" y="13"/>
                    </a:cubicBezTo>
                    <a:cubicBezTo>
                      <a:pt x="21" y="13"/>
                      <a:pt x="21" y="13"/>
                      <a:pt x="21" y="13"/>
                    </a:cubicBezTo>
                    <a:cubicBezTo>
                      <a:pt x="20" y="12"/>
                      <a:pt x="20" y="12"/>
                      <a:pt x="20" y="12"/>
                    </a:cubicBezTo>
                    <a:cubicBezTo>
                      <a:pt x="19" y="13"/>
                      <a:pt x="19" y="13"/>
                      <a:pt x="19" y="13"/>
                    </a:cubicBezTo>
                    <a:cubicBezTo>
                      <a:pt x="18" y="14"/>
                      <a:pt x="18" y="14"/>
                      <a:pt x="18" y="14"/>
                    </a:cubicBezTo>
                    <a:cubicBezTo>
                      <a:pt x="18" y="14"/>
                      <a:pt x="18" y="14"/>
                      <a:pt x="18" y="14"/>
                    </a:cubicBezTo>
                    <a:cubicBezTo>
                      <a:pt x="18" y="13"/>
                      <a:pt x="18" y="13"/>
                      <a:pt x="18" y="13"/>
                    </a:cubicBezTo>
                    <a:cubicBezTo>
                      <a:pt x="17" y="12"/>
                      <a:pt x="17" y="12"/>
                      <a:pt x="17" y="12"/>
                    </a:cubicBezTo>
                    <a:cubicBezTo>
                      <a:pt x="17" y="12"/>
                      <a:pt x="17" y="12"/>
                      <a:pt x="17" y="12"/>
                    </a:cubicBezTo>
                    <a:cubicBezTo>
                      <a:pt x="16" y="12"/>
                      <a:pt x="16" y="12"/>
                      <a:pt x="16" y="12"/>
                    </a:cubicBezTo>
                    <a:cubicBezTo>
                      <a:pt x="15" y="12"/>
                      <a:pt x="15" y="12"/>
                      <a:pt x="15" y="12"/>
                    </a:cubicBezTo>
                    <a:cubicBezTo>
                      <a:pt x="14" y="12"/>
                      <a:pt x="14" y="12"/>
                      <a:pt x="14" y="12"/>
                    </a:cubicBezTo>
                    <a:cubicBezTo>
                      <a:pt x="15" y="11"/>
                      <a:pt x="15" y="11"/>
                      <a:pt x="15" y="11"/>
                    </a:cubicBezTo>
                    <a:cubicBezTo>
                      <a:pt x="14" y="10"/>
                      <a:pt x="14" y="10"/>
                      <a:pt x="14" y="10"/>
                    </a:cubicBezTo>
                    <a:cubicBezTo>
                      <a:pt x="15" y="10"/>
                      <a:pt x="15" y="10"/>
                      <a:pt x="15" y="10"/>
                    </a:cubicBezTo>
                    <a:cubicBezTo>
                      <a:pt x="16" y="10"/>
                      <a:pt x="16" y="10"/>
                      <a:pt x="16" y="10"/>
                    </a:cubicBezTo>
                    <a:cubicBezTo>
                      <a:pt x="16" y="10"/>
                      <a:pt x="16" y="10"/>
                      <a:pt x="16" y="10"/>
                    </a:cubicBezTo>
                    <a:cubicBezTo>
                      <a:pt x="14" y="9"/>
                      <a:pt x="14" y="9"/>
                      <a:pt x="14" y="9"/>
                    </a:cubicBezTo>
                    <a:cubicBezTo>
                      <a:pt x="14" y="9"/>
                      <a:pt x="14" y="9"/>
                      <a:pt x="14" y="9"/>
                    </a:cubicBezTo>
                    <a:cubicBezTo>
                      <a:pt x="13" y="9"/>
                      <a:pt x="13" y="9"/>
                      <a:pt x="13" y="9"/>
                    </a:cubicBezTo>
                    <a:cubicBezTo>
                      <a:pt x="13" y="9"/>
                      <a:pt x="12" y="10"/>
                      <a:pt x="12" y="10"/>
                    </a:cubicBezTo>
                    <a:cubicBezTo>
                      <a:pt x="12" y="10"/>
                      <a:pt x="11" y="11"/>
                      <a:pt x="11" y="11"/>
                    </a:cubicBezTo>
                    <a:cubicBezTo>
                      <a:pt x="11" y="10"/>
                      <a:pt x="11" y="10"/>
                      <a:pt x="11" y="10"/>
                    </a:cubicBezTo>
                    <a:cubicBezTo>
                      <a:pt x="11" y="9"/>
                      <a:pt x="11" y="9"/>
                      <a:pt x="11" y="9"/>
                    </a:cubicBezTo>
                    <a:cubicBezTo>
                      <a:pt x="11" y="9"/>
                      <a:pt x="11" y="9"/>
                      <a:pt x="11" y="9"/>
                    </a:cubicBezTo>
                    <a:cubicBezTo>
                      <a:pt x="12" y="8"/>
                      <a:pt x="12" y="8"/>
                      <a:pt x="12" y="8"/>
                    </a:cubicBezTo>
                    <a:cubicBezTo>
                      <a:pt x="12" y="8"/>
                      <a:pt x="13" y="8"/>
                      <a:pt x="12" y="7"/>
                    </a:cubicBezTo>
                    <a:cubicBezTo>
                      <a:pt x="12" y="7"/>
                      <a:pt x="13" y="7"/>
                      <a:pt x="13" y="7"/>
                    </a:cubicBezTo>
                    <a:cubicBezTo>
                      <a:pt x="14" y="5"/>
                      <a:pt x="14" y="5"/>
                      <a:pt x="14" y="5"/>
                    </a:cubicBezTo>
                    <a:cubicBezTo>
                      <a:pt x="15" y="4"/>
                      <a:pt x="15" y="4"/>
                      <a:pt x="15" y="4"/>
                    </a:cubicBezTo>
                    <a:cubicBezTo>
                      <a:pt x="15" y="3"/>
                      <a:pt x="15" y="3"/>
                      <a:pt x="15" y="3"/>
                    </a:cubicBezTo>
                    <a:cubicBezTo>
                      <a:pt x="14" y="2"/>
                      <a:pt x="14" y="2"/>
                      <a:pt x="14" y="2"/>
                    </a:cubicBezTo>
                    <a:cubicBezTo>
                      <a:pt x="14" y="2"/>
                      <a:pt x="14" y="2"/>
                      <a:pt x="14" y="2"/>
                    </a:cubicBezTo>
                    <a:cubicBezTo>
                      <a:pt x="15" y="2"/>
                      <a:pt x="15" y="2"/>
                      <a:pt x="15" y="2"/>
                    </a:cubicBez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17" name="Freeform 330"/>
              <p:cNvSpPr>
                <a:spLocks/>
              </p:cNvSpPr>
              <p:nvPr/>
            </p:nvSpPr>
            <p:spPr bwMode="auto">
              <a:xfrm>
                <a:off x="590" y="1437"/>
                <a:ext cx="4" cy="2"/>
              </a:xfrm>
              <a:custGeom>
                <a:avLst/>
                <a:gdLst>
                  <a:gd name="T0" fmla="*/ 1 w 7"/>
                  <a:gd name="T1" fmla="*/ 1 h 3"/>
                  <a:gd name="T2" fmla="*/ 2 w 7"/>
                  <a:gd name="T3" fmla="*/ 2 h 3"/>
                  <a:gd name="T4" fmla="*/ 3 w 7"/>
                  <a:gd name="T5" fmla="*/ 2 h 3"/>
                  <a:gd name="T6" fmla="*/ 4 w 7"/>
                  <a:gd name="T7" fmla="*/ 2 h 3"/>
                  <a:gd name="T8" fmla="*/ 4 w 7"/>
                  <a:gd name="T9" fmla="*/ 2 h 3"/>
                  <a:gd name="T10" fmla="*/ 6 w 7"/>
                  <a:gd name="T11" fmla="*/ 3 h 3"/>
                  <a:gd name="T12" fmla="*/ 5 w 7"/>
                  <a:gd name="T13" fmla="*/ 1 h 3"/>
                  <a:gd name="T14" fmla="*/ 4 w 7"/>
                  <a:gd name="T15" fmla="*/ 0 h 3"/>
                  <a:gd name="T16" fmla="*/ 3 w 7"/>
                  <a:gd name="T17" fmla="*/ 0 h 3"/>
                  <a:gd name="T18" fmla="*/ 2 w 7"/>
                  <a:gd name="T19" fmla="*/ 0 h 3"/>
                  <a:gd name="T20" fmla="*/ 1 w 7"/>
                  <a:gd name="T21" fmla="*/ 0 h 3"/>
                  <a:gd name="T22" fmla="*/ 0 w 7"/>
                  <a:gd name="T23" fmla="*/ 1 h 3"/>
                  <a:gd name="T24" fmla="*/ 1 w 7"/>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1" y="1"/>
                    </a:moveTo>
                    <a:cubicBezTo>
                      <a:pt x="2" y="2"/>
                      <a:pt x="2" y="2"/>
                      <a:pt x="2" y="2"/>
                    </a:cubicBezTo>
                    <a:cubicBezTo>
                      <a:pt x="3" y="2"/>
                      <a:pt x="3" y="2"/>
                      <a:pt x="3" y="2"/>
                    </a:cubicBezTo>
                    <a:cubicBezTo>
                      <a:pt x="3" y="2"/>
                      <a:pt x="3" y="2"/>
                      <a:pt x="4" y="2"/>
                    </a:cubicBezTo>
                    <a:cubicBezTo>
                      <a:pt x="4" y="2"/>
                      <a:pt x="4" y="2"/>
                      <a:pt x="4" y="2"/>
                    </a:cubicBezTo>
                    <a:cubicBezTo>
                      <a:pt x="5" y="2"/>
                      <a:pt x="5" y="3"/>
                      <a:pt x="6" y="3"/>
                    </a:cubicBezTo>
                    <a:cubicBezTo>
                      <a:pt x="7" y="2"/>
                      <a:pt x="5" y="1"/>
                      <a:pt x="5" y="1"/>
                    </a:cubicBezTo>
                    <a:cubicBezTo>
                      <a:pt x="5" y="0"/>
                      <a:pt x="5" y="0"/>
                      <a:pt x="4" y="0"/>
                    </a:cubicBezTo>
                    <a:cubicBezTo>
                      <a:pt x="4" y="0"/>
                      <a:pt x="4" y="0"/>
                      <a:pt x="3" y="0"/>
                    </a:cubicBezTo>
                    <a:cubicBezTo>
                      <a:pt x="2" y="0"/>
                      <a:pt x="2" y="0"/>
                      <a:pt x="2" y="0"/>
                    </a:cubicBezTo>
                    <a:cubicBezTo>
                      <a:pt x="1" y="0"/>
                      <a:pt x="1" y="0"/>
                      <a:pt x="1"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18" name="Freeform 331"/>
              <p:cNvSpPr>
                <a:spLocks/>
              </p:cNvSpPr>
              <p:nvPr/>
            </p:nvSpPr>
            <p:spPr bwMode="auto">
              <a:xfrm>
                <a:off x="596" y="1427"/>
                <a:ext cx="1" cy="1"/>
              </a:xfrm>
              <a:custGeom>
                <a:avLst/>
                <a:gdLst>
                  <a:gd name="T0" fmla="*/ 2 w 3"/>
                  <a:gd name="T1" fmla="*/ 0 h 2"/>
                  <a:gd name="T2" fmla="*/ 2 w 3"/>
                  <a:gd name="T3" fmla="*/ 1 h 2"/>
                  <a:gd name="T4" fmla="*/ 1 w 3"/>
                  <a:gd name="T5" fmla="*/ 1 h 2"/>
                  <a:gd name="T6" fmla="*/ 0 w 3"/>
                  <a:gd name="T7" fmla="*/ 2 h 2"/>
                  <a:gd name="T8" fmla="*/ 1 w 3"/>
                  <a:gd name="T9" fmla="*/ 2 h 2"/>
                  <a:gd name="T10" fmla="*/ 2 w 3"/>
                  <a:gd name="T11" fmla="*/ 1 h 2"/>
                  <a:gd name="T12" fmla="*/ 2 w 3"/>
                  <a:gd name="T13" fmla="*/ 2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1"/>
                      <a:pt x="2" y="1"/>
                      <a:pt x="2" y="1"/>
                    </a:cubicBezTo>
                    <a:cubicBezTo>
                      <a:pt x="1" y="1"/>
                      <a:pt x="1" y="1"/>
                      <a:pt x="1" y="1"/>
                    </a:cubicBezTo>
                    <a:cubicBezTo>
                      <a:pt x="0" y="2"/>
                      <a:pt x="0" y="2"/>
                      <a:pt x="0" y="2"/>
                    </a:cubicBezTo>
                    <a:cubicBezTo>
                      <a:pt x="1" y="2"/>
                      <a:pt x="1" y="2"/>
                      <a:pt x="1" y="2"/>
                    </a:cubicBezTo>
                    <a:cubicBezTo>
                      <a:pt x="2" y="1"/>
                      <a:pt x="2" y="1"/>
                      <a:pt x="2" y="1"/>
                    </a:cubicBezTo>
                    <a:cubicBezTo>
                      <a:pt x="2" y="2"/>
                      <a:pt x="2" y="2"/>
                      <a:pt x="2" y="2"/>
                    </a:cubicBezTo>
                    <a:cubicBezTo>
                      <a:pt x="3" y="2"/>
                      <a:pt x="3" y="1"/>
                      <a:pt x="3" y="1"/>
                    </a:cubicBezTo>
                    <a:cubicBezTo>
                      <a:pt x="3" y="1"/>
                      <a:pt x="3" y="1"/>
                      <a:pt x="3"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19" name="Freeform 332"/>
              <p:cNvSpPr>
                <a:spLocks/>
              </p:cNvSpPr>
              <p:nvPr/>
            </p:nvSpPr>
            <p:spPr bwMode="auto">
              <a:xfrm>
                <a:off x="605" y="1486"/>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20" name="Freeform 333"/>
              <p:cNvSpPr>
                <a:spLocks/>
              </p:cNvSpPr>
              <p:nvPr/>
            </p:nvSpPr>
            <p:spPr bwMode="auto">
              <a:xfrm>
                <a:off x="380" y="1544"/>
                <a:ext cx="5" cy="4"/>
              </a:xfrm>
              <a:custGeom>
                <a:avLst/>
                <a:gdLst>
                  <a:gd name="T0" fmla="*/ 6 w 7"/>
                  <a:gd name="T1" fmla="*/ 4 h 8"/>
                  <a:gd name="T2" fmla="*/ 6 w 7"/>
                  <a:gd name="T3" fmla="*/ 4 h 8"/>
                  <a:gd name="T4" fmla="*/ 6 w 7"/>
                  <a:gd name="T5" fmla="*/ 3 h 8"/>
                  <a:gd name="T6" fmla="*/ 6 w 7"/>
                  <a:gd name="T7" fmla="*/ 3 h 8"/>
                  <a:gd name="T8" fmla="*/ 5 w 7"/>
                  <a:gd name="T9" fmla="*/ 3 h 8"/>
                  <a:gd name="T10" fmla="*/ 5 w 7"/>
                  <a:gd name="T11" fmla="*/ 3 h 8"/>
                  <a:gd name="T12" fmla="*/ 5 w 7"/>
                  <a:gd name="T13" fmla="*/ 2 h 8"/>
                  <a:gd name="T14" fmla="*/ 5 w 7"/>
                  <a:gd name="T15" fmla="*/ 2 h 8"/>
                  <a:gd name="T16" fmla="*/ 4 w 7"/>
                  <a:gd name="T17" fmla="*/ 2 h 8"/>
                  <a:gd name="T18" fmla="*/ 4 w 7"/>
                  <a:gd name="T19" fmla="*/ 1 h 8"/>
                  <a:gd name="T20" fmla="*/ 3 w 7"/>
                  <a:gd name="T21" fmla="*/ 1 h 8"/>
                  <a:gd name="T22" fmla="*/ 2 w 7"/>
                  <a:gd name="T23" fmla="*/ 1 h 8"/>
                  <a:gd name="T24" fmla="*/ 2 w 7"/>
                  <a:gd name="T25" fmla="*/ 1 h 8"/>
                  <a:gd name="T26" fmla="*/ 1 w 7"/>
                  <a:gd name="T27" fmla="*/ 0 h 8"/>
                  <a:gd name="T28" fmla="*/ 1 w 7"/>
                  <a:gd name="T29" fmla="*/ 1 h 8"/>
                  <a:gd name="T30" fmla="*/ 1 w 7"/>
                  <a:gd name="T31" fmla="*/ 1 h 8"/>
                  <a:gd name="T32" fmla="*/ 1 w 7"/>
                  <a:gd name="T33" fmla="*/ 2 h 8"/>
                  <a:gd name="T34" fmla="*/ 1 w 7"/>
                  <a:gd name="T35" fmla="*/ 2 h 8"/>
                  <a:gd name="T36" fmla="*/ 1 w 7"/>
                  <a:gd name="T37" fmla="*/ 2 h 8"/>
                  <a:gd name="T38" fmla="*/ 1 w 7"/>
                  <a:gd name="T39" fmla="*/ 2 h 8"/>
                  <a:gd name="T40" fmla="*/ 0 w 7"/>
                  <a:gd name="T41" fmla="*/ 3 h 8"/>
                  <a:gd name="T42" fmla="*/ 0 w 7"/>
                  <a:gd name="T43" fmla="*/ 3 h 8"/>
                  <a:gd name="T44" fmla="*/ 0 w 7"/>
                  <a:gd name="T45" fmla="*/ 3 h 8"/>
                  <a:gd name="T46" fmla="*/ 0 w 7"/>
                  <a:gd name="T47" fmla="*/ 3 h 8"/>
                  <a:gd name="T48" fmla="*/ 1 w 7"/>
                  <a:gd name="T49" fmla="*/ 4 h 8"/>
                  <a:gd name="T50" fmla="*/ 1 w 7"/>
                  <a:gd name="T51" fmla="*/ 4 h 8"/>
                  <a:gd name="T52" fmla="*/ 1 w 7"/>
                  <a:gd name="T53" fmla="*/ 4 h 8"/>
                  <a:gd name="T54" fmla="*/ 1 w 7"/>
                  <a:gd name="T55" fmla="*/ 6 h 8"/>
                  <a:gd name="T56" fmla="*/ 1 w 7"/>
                  <a:gd name="T57" fmla="*/ 6 h 8"/>
                  <a:gd name="T58" fmla="*/ 1 w 7"/>
                  <a:gd name="T59" fmla="*/ 7 h 8"/>
                  <a:gd name="T60" fmla="*/ 1 w 7"/>
                  <a:gd name="T61" fmla="*/ 7 h 8"/>
                  <a:gd name="T62" fmla="*/ 2 w 7"/>
                  <a:gd name="T63" fmla="*/ 7 h 8"/>
                  <a:gd name="T64" fmla="*/ 2 w 7"/>
                  <a:gd name="T65" fmla="*/ 7 h 8"/>
                  <a:gd name="T66" fmla="*/ 3 w 7"/>
                  <a:gd name="T67" fmla="*/ 7 h 8"/>
                  <a:gd name="T68" fmla="*/ 3 w 7"/>
                  <a:gd name="T69" fmla="*/ 6 h 8"/>
                  <a:gd name="T70" fmla="*/ 4 w 7"/>
                  <a:gd name="T71" fmla="*/ 6 h 8"/>
                  <a:gd name="T72" fmla="*/ 4 w 7"/>
                  <a:gd name="T73" fmla="*/ 6 h 8"/>
                  <a:gd name="T74" fmla="*/ 5 w 7"/>
                  <a:gd name="T75" fmla="*/ 5 h 8"/>
                  <a:gd name="T76" fmla="*/ 5 w 7"/>
                  <a:gd name="T77" fmla="*/ 5 h 8"/>
                  <a:gd name="T78" fmla="*/ 5 w 7"/>
                  <a:gd name="T79" fmla="*/ 5 h 8"/>
                  <a:gd name="T80" fmla="*/ 5 w 7"/>
                  <a:gd name="T81" fmla="*/ 5 h 8"/>
                  <a:gd name="T82" fmla="*/ 6 w 7"/>
                  <a:gd name="T83" fmla="*/ 5 h 8"/>
                  <a:gd name="T84" fmla="*/ 7 w 7"/>
                  <a:gd name="T85" fmla="*/ 4 h 8"/>
                  <a:gd name="T86" fmla="*/ 7 w 7"/>
                  <a:gd name="T87" fmla="*/ 4 h 8"/>
                  <a:gd name="T88" fmla="*/ 7 w 7"/>
                  <a:gd name="T89" fmla="*/ 4 h 8"/>
                  <a:gd name="T90" fmla="*/ 6 w 7"/>
                  <a:gd name="T9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 h="8">
                    <a:moveTo>
                      <a:pt x="6" y="4"/>
                    </a:moveTo>
                    <a:cubicBezTo>
                      <a:pt x="6" y="4"/>
                      <a:pt x="6" y="4"/>
                      <a:pt x="6" y="4"/>
                    </a:cubicBezTo>
                    <a:cubicBezTo>
                      <a:pt x="6" y="4"/>
                      <a:pt x="6" y="4"/>
                      <a:pt x="6" y="3"/>
                    </a:cubicBezTo>
                    <a:cubicBezTo>
                      <a:pt x="6" y="3"/>
                      <a:pt x="6" y="3"/>
                      <a:pt x="6" y="3"/>
                    </a:cubicBezTo>
                    <a:cubicBezTo>
                      <a:pt x="5" y="3"/>
                      <a:pt x="5" y="3"/>
                      <a:pt x="5" y="3"/>
                    </a:cubicBezTo>
                    <a:cubicBezTo>
                      <a:pt x="5" y="3"/>
                      <a:pt x="5" y="3"/>
                      <a:pt x="5" y="3"/>
                    </a:cubicBezTo>
                    <a:cubicBezTo>
                      <a:pt x="5" y="3"/>
                      <a:pt x="5" y="3"/>
                      <a:pt x="5" y="2"/>
                    </a:cubicBezTo>
                    <a:cubicBezTo>
                      <a:pt x="5" y="2"/>
                      <a:pt x="5" y="2"/>
                      <a:pt x="5" y="2"/>
                    </a:cubicBezTo>
                    <a:cubicBezTo>
                      <a:pt x="5" y="2"/>
                      <a:pt x="4" y="2"/>
                      <a:pt x="4" y="2"/>
                    </a:cubicBezTo>
                    <a:cubicBezTo>
                      <a:pt x="4" y="2"/>
                      <a:pt x="4" y="1"/>
                      <a:pt x="4" y="1"/>
                    </a:cubicBezTo>
                    <a:cubicBezTo>
                      <a:pt x="3" y="1"/>
                      <a:pt x="3" y="1"/>
                      <a:pt x="3" y="1"/>
                    </a:cubicBezTo>
                    <a:cubicBezTo>
                      <a:pt x="3" y="1"/>
                      <a:pt x="2" y="1"/>
                      <a:pt x="2" y="1"/>
                    </a:cubicBezTo>
                    <a:cubicBezTo>
                      <a:pt x="2" y="1"/>
                      <a:pt x="2" y="1"/>
                      <a:pt x="2" y="1"/>
                    </a:cubicBezTo>
                    <a:cubicBezTo>
                      <a:pt x="2" y="1"/>
                      <a:pt x="2" y="0"/>
                      <a:pt x="1" y="0"/>
                    </a:cubicBezTo>
                    <a:cubicBezTo>
                      <a:pt x="1" y="0"/>
                      <a:pt x="1"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0" y="3"/>
                      <a:pt x="0" y="3"/>
                      <a:pt x="0" y="3"/>
                    </a:cubicBezTo>
                    <a:cubicBezTo>
                      <a:pt x="0" y="3"/>
                      <a:pt x="0" y="3"/>
                      <a:pt x="0" y="3"/>
                    </a:cubicBezTo>
                    <a:cubicBezTo>
                      <a:pt x="0" y="3"/>
                      <a:pt x="1" y="4"/>
                      <a:pt x="1" y="4"/>
                    </a:cubicBezTo>
                    <a:cubicBezTo>
                      <a:pt x="1" y="4"/>
                      <a:pt x="1" y="4"/>
                      <a:pt x="1" y="4"/>
                    </a:cubicBezTo>
                    <a:cubicBezTo>
                      <a:pt x="1" y="4"/>
                      <a:pt x="1" y="4"/>
                      <a:pt x="1" y="4"/>
                    </a:cubicBezTo>
                    <a:cubicBezTo>
                      <a:pt x="1" y="5"/>
                      <a:pt x="1" y="5"/>
                      <a:pt x="1" y="6"/>
                    </a:cubicBezTo>
                    <a:cubicBezTo>
                      <a:pt x="1" y="6"/>
                      <a:pt x="1" y="6"/>
                      <a:pt x="1" y="6"/>
                    </a:cubicBezTo>
                    <a:cubicBezTo>
                      <a:pt x="1" y="6"/>
                      <a:pt x="1" y="6"/>
                      <a:pt x="1" y="7"/>
                    </a:cubicBezTo>
                    <a:cubicBezTo>
                      <a:pt x="1" y="7"/>
                      <a:pt x="1" y="7"/>
                      <a:pt x="1" y="7"/>
                    </a:cubicBezTo>
                    <a:cubicBezTo>
                      <a:pt x="2" y="7"/>
                      <a:pt x="2" y="8"/>
                      <a:pt x="2" y="7"/>
                    </a:cubicBezTo>
                    <a:cubicBezTo>
                      <a:pt x="2" y="7"/>
                      <a:pt x="2" y="7"/>
                      <a:pt x="2" y="7"/>
                    </a:cubicBezTo>
                    <a:cubicBezTo>
                      <a:pt x="2" y="7"/>
                      <a:pt x="2" y="7"/>
                      <a:pt x="3" y="7"/>
                    </a:cubicBezTo>
                    <a:cubicBezTo>
                      <a:pt x="3" y="7"/>
                      <a:pt x="3" y="6"/>
                      <a:pt x="3" y="6"/>
                    </a:cubicBezTo>
                    <a:cubicBezTo>
                      <a:pt x="3" y="6"/>
                      <a:pt x="4" y="6"/>
                      <a:pt x="4" y="6"/>
                    </a:cubicBezTo>
                    <a:cubicBezTo>
                      <a:pt x="4" y="6"/>
                      <a:pt x="4" y="6"/>
                      <a:pt x="4" y="6"/>
                    </a:cubicBezTo>
                    <a:cubicBezTo>
                      <a:pt x="4" y="5"/>
                      <a:pt x="5" y="6"/>
                      <a:pt x="5" y="5"/>
                    </a:cubicBezTo>
                    <a:cubicBezTo>
                      <a:pt x="5" y="5"/>
                      <a:pt x="5" y="5"/>
                      <a:pt x="5" y="5"/>
                    </a:cubicBezTo>
                    <a:cubicBezTo>
                      <a:pt x="5" y="5"/>
                      <a:pt x="5" y="5"/>
                      <a:pt x="5" y="5"/>
                    </a:cubicBezTo>
                    <a:cubicBezTo>
                      <a:pt x="5" y="5"/>
                      <a:pt x="5" y="5"/>
                      <a:pt x="5" y="5"/>
                    </a:cubicBezTo>
                    <a:cubicBezTo>
                      <a:pt x="6" y="5"/>
                      <a:pt x="6" y="5"/>
                      <a:pt x="6" y="5"/>
                    </a:cubicBezTo>
                    <a:cubicBezTo>
                      <a:pt x="6" y="5"/>
                      <a:pt x="6" y="5"/>
                      <a:pt x="7" y="4"/>
                    </a:cubicBezTo>
                    <a:cubicBezTo>
                      <a:pt x="7" y="4"/>
                      <a:pt x="7" y="4"/>
                      <a:pt x="7" y="4"/>
                    </a:cubicBezTo>
                    <a:cubicBezTo>
                      <a:pt x="7" y="4"/>
                      <a:pt x="7" y="4"/>
                      <a:pt x="7"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21" name="Freeform 334"/>
              <p:cNvSpPr>
                <a:spLocks/>
              </p:cNvSpPr>
              <p:nvPr/>
            </p:nvSpPr>
            <p:spPr bwMode="auto">
              <a:xfrm>
                <a:off x="379" y="1542"/>
                <a:ext cx="2" cy="1"/>
              </a:xfrm>
              <a:custGeom>
                <a:avLst/>
                <a:gdLst>
                  <a:gd name="T0" fmla="*/ 3 w 4"/>
                  <a:gd name="T1" fmla="*/ 2 h 2"/>
                  <a:gd name="T2" fmla="*/ 4 w 4"/>
                  <a:gd name="T3" fmla="*/ 1 h 2"/>
                  <a:gd name="T4" fmla="*/ 3 w 4"/>
                  <a:gd name="T5" fmla="*/ 1 h 2"/>
                  <a:gd name="T6" fmla="*/ 3 w 4"/>
                  <a:gd name="T7" fmla="*/ 0 h 2"/>
                  <a:gd name="T8" fmla="*/ 3 w 4"/>
                  <a:gd name="T9" fmla="*/ 0 h 2"/>
                  <a:gd name="T10" fmla="*/ 3 w 4"/>
                  <a:gd name="T11" fmla="*/ 0 h 2"/>
                  <a:gd name="T12" fmla="*/ 2 w 4"/>
                  <a:gd name="T13" fmla="*/ 0 h 2"/>
                  <a:gd name="T14" fmla="*/ 2 w 4"/>
                  <a:gd name="T15" fmla="*/ 0 h 2"/>
                  <a:gd name="T16" fmla="*/ 1 w 4"/>
                  <a:gd name="T17" fmla="*/ 0 h 2"/>
                  <a:gd name="T18" fmla="*/ 1 w 4"/>
                  <a:gd name="T19" fmla="*/ 0 h 2"/>
                  <a:gd name="T20" fmla="*/ 0 w 4"/>
                  <a:gd name="T21" fmla="*/ 0 h 2"/>
                  <a:gd name="T22" fmla="*/ 0 w 4"/>
                  <a:gd name="T23" fmla="*/ 0 h 2"/>
                  <a:gd name="T24" fmla="*/ 0 w 4"/>
                  <a:gd name="T25" fmla="*/ 0 h 2"/>
                  <a:gd name="T26" fmla="*/ 0 w 4"/>
                  <a:gd name="T27" fmla="*/ 1 h 2"/>
                  <a:gd name="T28" fmla="*/ 1 w 4"/>
                  <a:gd name="T29" fmla="*/ 1 h 2"/>
                  <a:gd name="T30" fmla="*/ 1 w 4"/>
                  <a:gd name="T31" fmla="*/ 1 h 2"/>
                  <a:gd name="T32" fmla="*/ 1 w 4"/>
                  <a:gd name="T33" fmla="*/ 1 h 2"/>
                  <a:gd name="T34" fmla="*/ 1 w 4"/>
                  <a:gd name="T35" fmla="*/ 1 h 2"/>
                  <a:gd name="T36" fmla="*/ 1 w 4"/>
                  <a:gd name="T37" fmla="*/ 2 h 2"/>
                  <a:gd name="T38" fmla="*/ 1 w 4"/>
                  <a:gd name="T39" fmla="*/ 2 h 2"/>
                  <a:gd name="T40" fmla="*/ 1 w 4"/>
                  <a:gd name="T41" fmla="*/ 2 h 2"/>
                  <a:gd name="T42" fmla="*/ 2 w 4"/>
                  <a:gd name="T43" fmla="*/ 2 h 2"/>
                  <a:gd name="T44" fmla="*/ 2 w 4"/>
                  <a:gd name="T45" fmla="*/ 2 h 2"/>
                  <a:gd name="T46" fmla="*/ 3 w 4"/>
                  <a:gd name="T47" fmla="*/ 2 h 2"/>
                  <a:gd name="T48" fmla="*/ 3 w 4"/>
                  <a:gd name="T49" fmla="*/ 2 h 2"/>
                  <a:gd name="T50" fmla="*/ 3 w 4"/>
                  <a:gd name="T51" fmla="*/ 2 h 2"/>
                  <a:gd name="T52" fmla="*/ 3 w 4"/>
                  <a:gd name="T5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2">
                    <a:moveTo>
                      <a:pt x="3" y="2"/>
                    </a:moveTo>
                    <a:cubicBezTo>
                      <a:pt x="4" y="2"/>
                      <a:pt x="4" y="1"/>
                      <a:pt x="4" y="1"/>
                    </a:cubicBezTo>
                    <a:cubicBezTo>
                      <a:pt x="4" y="1"/>
                      <a:pt x="4" y="1"/>
                      <a:pt x="3" y="1"/>
                    </a:cubicBezTo>
                    <a:cubicBezTo>
                      <a:pt x="3" y="1"/>
                      <a:pt x="3" y="1"/>
                      <a:pt x="3" y="0"/>
                    </a:cubicBezTo>
                    <a:cubicBezTo>
                      <a:pt x="3" y="0"/>
                      <a:pt x="3" y="0"/>
                      <a:pt x="3" y="0"/>
                    </a:cubicBezTo>
                    <a:cubicBezTo>
                      <a:pt x="3" y="0"/>
                      <a:pt x="3" y="1"/>
                      <a:pt x="3" y="0"/>
                    </a:cubicBezTo>
                    <a:cubicBezTo>
                      <a:pt x="3" y="0"/>
                      <a:pt x="2" y="0"/>
                      <a:pt x="2" y="0"/>
                    </a:cubicBezTo>
                    <a:cubicBezTo>
                      <a:pt x="2" y="0"/>
                      <a:pt x="2" y="0"/>
                      <a:pt x="2"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1"/>
                      <a:pt x="0" y="1"/>
                    </a:cubicBezTo>
                    <a:cubicBezTo>
                      <a:pt x="0" y="1"/>
                      <a:pt x="0" y="1"/>
                      <a:pt x="1" y="1"/>
                    </a:cubicBezTo>
                    <a:cubicBezTo>
                      <a:pt x="1" y="1"/>
                      <a:pt x="1" y="1"/>
                      <a:pt x="1" y="1"/>
                    </a:cubicBezTo>
                    <a:cubicBezTo>
                      <a:pt x="1" y="1"/>
                      <a:pt x="1" y="1"/>
                      <a:pt x="1" y="1"/>
                    </a:cubicBezTo>
                    <a:cubicBezTo>
                      <a:pt x="1" y="1"/>
                      <a:pt x="1" y="1"/>
                      <a:pt x="1" y="1"/>
                    </a:cubicBezTo>
                    <a:cubicBezTo>
                      <a:pt x="1" y="1"/>
                      <a:pt x="1" y="2"/>
                      <a:pt x="1" y="2"/>
                    </a:cubicBezTo>
                    <a:cubicBezTo>
                      <a:pt x="1" y="2"/>
                      <a:pt x="1" y="2"/>
                      <a:pt x="1" y="2"/>
                    </a:cubicBezTo>
                    <a:cubicBezTo>
                      <a:pt x="1" y="2"/>
                      <a:pt x="1" y="2"/>
                      <a:pt x="1" y="2"/>
                    </a:cubicBezTo>
                    <a:cubicBezTo>
                      <a:pt x="1" y="2"/>
                      <a:pt x="2" y="2"/>
                      <a:pt x="2" y="2"/>
                    </a:cubicBezTo>
                    <a:cubicBezTo>
                      <a:pt x="2" y="2"/>
                      <a:pt x="2" y="2"/>
                      <a:pt x="2" y="2"/>
                    </a:cubicBezTo>
                    <a:cubicBezTo>
                      <a:pt x="2" y="2"/>
                      <a:pt x="2" y="2"/>
                      <a:pt x="3" y="2"/>
                    </a:cubicBez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22" name="Freeform 335"/>
              <p:cNvSpPr>
                <a:spLocks/>
              </p:cNvSpPr>
              <p:nvPr/>
            </p:nvSpPr>
            <p:spPr bwMode="auto">
              <a:xfrm>
                <a:off x="379" y="154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23" name="Freeform 336"/>
              <p:cNvSpPr>
                <a:spLocks/>
              </p:cNvSpPr>
              <p:nvPr/>
            </p:nvSpPr>
            <p:spPr bwMode="auto">
              <a:xfrm>
                <a:off x="377" y="1542"/>
                <a:ext cx="1" cy="0"/>
              </a:xfrm>
              <a:custGeom>
                <a:avLst/>
                <a:gdLst>
                  <a:gd name="T0" fmla="*/ 1 w 1"/>
                  <a:gd name="T1" fmla="*/ 0 h 1"/>
                  <a:gd name="T2" fmla="*/ 0 w 1"/>
                  <a:gd name="T3" fmla="*/ 0 h 1"/>
                  <a:gd name="T4" fmla="*/ 0 w 1"/>
                  <a:gd name="T5" fmla="*/ 1 h 1"/>
                  <a:gd name="T6" fmla="*/ 0 w 1"/>
                  <a:gd name="T7" fmla="*/ 1 h 1"/>
                  <a:gd name="T8" fmla="*/ 1 w 1"/>
                  <a:gd name="T9" fmla="*/ 1 h 1"/>
                  <a:gd name="T10" fmla="*/ 1 w 1"/>
                  <a:gd name="T11" fmla="*/ 1 h 1"/>
                  <a:gd name="T12" fmla="*/ 1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1" y="0"/>
                      <a:pt x="0" y="0"/>
                      <a:pt x="0" y="0"/>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24" name="Freeform 337"/>
              <p:cNvSpPr>
                <a:spLocks/>
              </p:cNvSpPr>
              <p:nvPr/>
            </p:nvSpPr>
            <p:spPr bwMode="auto">
              <a:xfrm>
                <a:off x="377" y="1541"/>
                <a:ext cx="2" cy="0"/>
              </a:xfrm>
              <a:custGeom>
                <a:avLst/>
                <a:gdLst>
                  <a:gd name="T0" fmla="*/ 3 w 3"/>
                  <a:gd name="T1" fmla="*/ 2 w 3"/>
                  <a:gd name="T2" fmla="*/ 1 w 3"/>
                  <a:gd name="T3" fmla="*/ 1 w 3"/>
                  <a:gd name="T4" fmla="*/ 1 w 3"/>
                  <a:gd name="T5" fmla="*/ 0 w 3"/>
                  <a:gd name="T6" fmla="*/ 0 w 3"/>
                  <a:gd name="T7" fmla="*/ 0 w 3"/>
                  <a:gd name="T8" fmla="*/ 0 w 3"/>
                  <a:gd name="T9" fmla="*/ 0 w 3"/>
                  <a:gd name="T10" fmla="*/ 1 w 3"/>
                  <a:gd name="T11" fmla="*/ 2 w 3"/>
                  <a:gd name="T12" fmla="*/ 3 w 3"/>
                  <a:gd name="T13" fmla="*/ 3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Lst>
                <a:rect l="0" t="0" r="r" b="b"/>
                <a:pathLst>
                  <a:path w="3">
                    <a:moveTo>
                      <a:pt x="3" y="0"/>
                    </a:moveTo>
                    <a:cubicBezTo>
                      <a:pt x="2" y="0"/>
                      <a:pt x="2" y="0"/>
                      <a:pt x="2" y="0"/>
                    </a:cubicBezTo>
                    <a:cubicBezTo>
                      <a:pt x="2"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2" y="0"/>
                      <a:pt x="2" y="0"/>
                    </a:cubicBezTo>
                    <a:cubicBezTo>
                      <a:pt x="2" y="0"/>
                      <a:pt x="2"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25" name="Freeform 338"/>
              <p:cNvSpPr>
                <a:spLocks/>
              </p:cNvSpPr>
              <p:nvPr/>
            </p:nvSpPr>
            <p:spPr bwMode="auto">
              <a:xfrm>
                <a:off x="374" y="1539"/>
                <a:ext cx="2" cy="2"/>
              </a:xfrm>
              <a:custGeom>
                <a:avLst/>
                <a:gdLst>
                  <a:gd name="T0" fmla="*/ 2 w 3"/>
                  <a:gd name="T1" fmla="*/ 2 h 2"/>
                  <a:gd name="T2" fmla="*/ 2 w 3"/>
                  <a:gd name="T3" fmla="*/ 1 h 2"/>
                  <a:gd name="T4" fmla="*/ 2 w 3"/>
                  <a:gd name="T5" fmla="*/ 1 h 2"/>
                  <a:gd name="T6" fmla="*/ 2 w 3"/>
                  <a:gd name="T7" fmla="*/ 1 h 2"/>
                  <a:gd name="T8" fmla="*/ 1 w 3"/>
                  <a:gd name="T9" fmla="*/ 0 h 2"/>
                  <a:gd name="T10" fmla="*/ 1 w 3"/>
                  <a:gd name="T11" fmla="*/ 1 h 2"/>
                  <a:gd name="T12" fmla="*/ 1 w 3"/>
                  <a:gd name="T13" fmla="*/ 1 h 2"/>
                  <a:gd name="T14" fmla="*/ 1 w 3"/>
                  <a:gd name="T15" fmla="*/ 1 h 2"/>
                  <a:gd name="T16" fmla="*/ 0 w 3"/>
                  <a:gd name="T17" fmla="*/ 1 h 2"/>
                  <a:gd name="T18" fmla="*/ 0 w 3"/>
                  <a:gd name="T19" fmla="*/ 1 h 2"/>
                  <a:gd name="T20" fmla="*/ 0 w 3"/>
                  <a:gd name="T21" fmla="*/ 1 h 2"/>
                  <a:gd name="T22" fmla="*/ 0 w 3"/>
                  <a:gd name="T23" fmla="*/ 1 h 2"/>
                  <a:gd name="T24" fmla="*/ 0 w 3"/>
                  <a:gd name="T25" fmla="*/ 2 h 2"/>
                  <a:gd name="T26" fmla="*/ 0 w 3"/>
                  <a:gd name="T27" fmla="*/ 2 h 2"/>
                  <a:gd name="T28" fmla="*/ 0 w 3"/>
                  <a:gd name="T29" fmla="*/ 2 h 2"/>
                  <a:gd name="T30" fmla="*/ 1 w 3"/>
                  <a:gd name="T31" fmla="*/ 2 h 2"/>
                  <a:gd name="T32" fmla="*/ 1 w 3"/>
                  <a:gd name="T33" fmla="*/ 2 h 2"/>
                  <a:gd name="T34" fmla="*/ 1 w 3"/>
                  <a:gd name="T35" fmla="*/ 2 h 2"/>
                  <a:gd name="T36" fmla="*/ 2 w 3"/>
                  <a:gd name="T37" fmla="*/ 2 h 2"/>
                  <a:gd name="T38" fmla="*/ 2 w 3"/>
                  <a:gd name="T39" fmla="*/ 2 h 2"/>
                  <a:gd name="T40" fmla="*/ 3 w 3"/>
                  <a:gd name="T41" fmla="*/ 2 h 2"/>
                  <a:gd name="T42" fmla="*/ 3 w 3"/>
                  <a:gd name="T43" fmla="*/ 2 h 2"/>
                  <a:gd name="T44" fmla="*/ 2 w 3"/>
                  <a:gd name="T4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 h="2">
                    <a:moveTo>
                      <a:pt x="2" y="2"/>
                    </a:moveTo>
                    <a:cubicBezTo>
                      <a:pt x="2" y="2"/>
                      <a:pt x="2" y="1"/>
                      <a:pt x="2" y="1"/>
                    </a:cubicBezTo>
                    <a:cubicBezTo>
                      <a:pt x="2" y="1"/>
                      <a:pt x="2" y="1"/>
                      <a:pt x="2" y="1"/>
                    </a:cubicBezTo>
                    <a:cubicBezTo>
                      <a:pt x="2" y="1"/>
                      <a:pt x="2" y="1"/>
                      <a:pt x="2" y="1"/>
                    </a:cubicBezTo>
                    <a:cubicBezTo>
                      <a:pt x="2" y="0"/>
                      <a:pt x="1" y="0"/>
                      <a:pt x="1" y="0"/>
                    </a:cubicBezTo>
                    <a:cubicBezTo>
                      <a:pt x="1" y="0"/>
                      <a:pt x="1" y="1"/>
                      <a:pt x="1" y="1"/>
                    </a:cubicBezTo>
                    <a:cubicBezTo>
                      <a:pt x="1" y="1"/>
                      <a:pt x="1" y="1"/>
                      <a:pt x="1" y="1"/>
                    </a:cubicBezTo>
                    <a:cubicBezTo>
                      <a:pt x="1" y="1"/>
                      <a:pt x="1" y="1"/>
                      <a:pt x="1" y="1"/>
                    </a:cubicBezTo>
                    <a:cubicBezTo>
                      <a:pt x="1" y="1"/>
                      <a:pt x="1" y="1"/>
                      <a:pt x="0" y="1"/>
                    </a:cubicBezTo>
                    <a:cubicBezTo>
                      <a:pt x="0" y="1"/>
                      <a:pt x="0" y="1"/>
                      <a:pt x="0" y="1"/>
                    </a:cubicBezTo>
                    <a:cubicBezTo>
                      <a:pt x="0" y="1"/>
                      <a:pt x="0" y="1"/>
                      <a:pt x="0" y="1"/>
                    </a:cubicBezTo>
                    <a:cubicBezTo>
                      <a:pt x="0" y="1"/>
                      <a:pt x="0" y="1"/>
                      <a:pt x="0" y="1"/>
                    </a:cubicBezTo>
                    <a:cubicBezTo>
                      <a:pt x="0" y="1"/>
                      <a:pt x="0" y="1"/>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2"/>
                      <a:pt x="3" y="2"/>
                      <a:pt x="3" y="2"/>
                    </a:cubicBezTo>
                    <a:cubicBezTo>
                      <a:pt x="3" y="2"/>
                      <a:pt x="3" y="2"/>
                      <a:pt x="3"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26" name="Freeform 339"/>
              <p:cNvSpPr>
                <a:spLocks/>
              </p:cNvSpPr>
              <p:nvPr/>
            </p:nvSpPr>
            <p:spPr bwMode="auto">
              <a:xfrm>
                <a:off x="369" y="1538"/>
                <a:ext cx="2" cy="1"/>
              </a:xfrm>
              <a:custGeom>
                <a:avLst/>
                <a:gdLst>
                  <a:gd name="T0" fmla="*/ 2 w 3"/>
                  <a:gd name="T1" fmla="*/ 0 h 2"/>
                  <a:gd name="T2" fmla="*/ 2 w 3"/>
                  <a:gd name="T3" fmla="*/ 0 h 2"/>
                  <a:gd name="T4" fmla="*/ 1 w 3"/>
                  <a:gd name="T5" fmla="*/ 0 h 2"/>
                  <a:gd name="T6" fmla="*/ 1 w 3"/>
                  <a:gd name="T7" fmla="*/ 0 h 2"/>
                  <a:gd name="T8" fmla="*/ 1 w 3"/>
                  <a:gd name="T9" fmla="*/ 0 h 2"/>
                  <a:gd name="T10" fmla="*/ 1 w 3"/>
                  <a:gd name="T11" fmla="*/ 0 h 2"/>
                  <a:gd name="T12" fmla="*/ 0 w 3"/>
                  <a:gd name="T13" fmla="*/ 1 h 2"/>
                  <a:gd name="T14" fmla="*/ 0 w 3"/>
                  <a:gd name="T15" fmla="*/ 1 h 2"/>
                  <a:gd name="T16" fmla="*/ 1 w 3"/>
                  <a:gd name="T17" fmla="*/ 1 h 2"/>
                  <a:gd name="T18" fmla="*/ 1 w 3"/>
                  <a:gd name="T19" fmla="*/ 1 h 2"/>
                  <a:gd name="T20" fmla="*/ 1 w 3"/>
                  <a:gd name="T21" fmla="*/ 1 h 2"/>
                  <a:gd name="T22" fmla="*/ 2 w 3"/>
                  <a:gd name="T23" fmla="*/ 2 h 2"/>
                  <a:gd name="T24" fmla="*/ 2 w 3"/>
                  <a:gd name="T25" fmla="*/ 2 h 2"/>
                  <a:gd name="T26" fmla="*/ 2 w 3"/>
                  <a:gd name="T27" fmla="*/ 2 h 2"/>
                  <a:gd name="T28" fmla="*/ 2 w 3"/>
                  <a:gd name="T29" fmla="*/ 2 h 2"/>
                  <a:gd name="T30" fmla="*/ 2 w 3"/>
                  <a:gd name="T31" fmla="*/ 1 h 2"/>
                  <a:gd name="T32" fmla="*/ 2 w 3"/>
                  <a:gd name="T33" fmla="*/ 1 h 2"/>
                  <a:gd name="T34" fmla="*/ 2 w 3"/>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2">
                    <a:moveTo>
                      <a:pt x="2" y="0"/>
                    </a:moveTo>
                    <a:cubicBezTo>
                      <a:pt x="2" y="0"/>
                      <a:pt x="2" y="0"/>
                      <a:pt x="2" y="0"/>
                    </a:cubicBezTo>
                    <a:cubicBezTo>
                      <a:pt x="2" y="0"/>
                      <a:pt x="2"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27" name="Freeform 340"/>
              <p:cNvSpPr>
                <a:spLocks/>
              </p:cNvSpPr>
              <p:nvPr/>
            </p:nvSpPr>
            <p:spPr bwMode="auto">
              <a:xfrm>
                <a:off x="368" y="1539"/>
                <a:ext cx="1" cy="0"/>
              </a:xfrm>
              <a:custGeom>
                <a:avLst/>
                <a:gdLst>
                  <a:gd name="T0" fmla="*/ 1 w 1"/>
                  <a:gd name="T1" fmla="*/ 0 h 1"/>
                  <a:gd name="T2" fmla="*/ 0 w 1"/>
                  <a:gd name="T3" fmla="*/ 1 h 1"/>
                  <a:gd name="T4" fmla="*/ 0 w 1"/>
                  <a:gd name="T5" fmla="*/ 1 h 1"/>
                  <a:gd name="T6" fmla="*/ 0 w 1"/>
                  <a:gd name="T7" fmla="*/ 1 h 1"/>
                  <a:gd name="T8" fmla="*/ 0 w 1"/>
                  <a:gd name="T9" fmla="*/ 1 h 1"/>
                  <a:gd name="T10" fmla="*/ 0 w 1"/>
                  <a:gd name="T11" fmla="*/ 1 h 1"/>
                  <a:gd name="T12" fmla="*/ 1 w 1"/>
                  <a:gd name="T13" fmla="*/ 1 h 1"/>
                  <a:gd name="T14" fmla="*/ 1 w 1"/>
                  <a:gd name="T15" fmla="*/ 1 h 1"/>
                  <a:gd name="T16" fmla="*/ 1 w 1"/>
                  <a:gd name="T17" fmla="*/ 1 h 1"/>
                  <a:gd name="T18" fmla="*/ 0 w 1"/>
                  <a:gd name="T19" fmla="*/ 1 h 1"/>
                  <a:gd name="T20" fmla="*/ 1 w 1"/>
                  <a:gd name="T21" fmla="*/ 1 h 1"/>
                  <a:gd name="T22" fmla="*/ 1 w 1"/>
                  <a:gd name="T23" fmla="*/ 0 h 1"/>
                  <a:gd name="T24" fmla="*/ 1 w 1"/>
                  <a:gd name="T25" fmla="*/ 0 h 1"/>
                  <a:gd name="T26" fmla="*/ 1 w 1"/>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1">
                    <a:moveTo>
                      <a:pt x="1" y="0"/>
                    </a:moveTo>
                    <a:cubicBezTo>
                      <a:pt x="1"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0" y="1"/>
                      <a:pt x="0" y="1"/>
                    </a:cubicBezTo>
                    <a:cubicBezTo>
                      <a:pt x="0" y="1"/>
                      <a:pt x="1" y="1"/>
                      <a:pt x="1" y="1"/>
                    </a:cubicBezTo>
                    <a:cubicBezTo>
                      <a:pt x="1" y="1"/>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28" name="Freeform 341"/>
              <p:cNvSpPr>
                <a:spLocks/>
              </p:cNvSpPr>
              <p:nvPr/>
            </p:nvSpPr>
            <p:spPr bwMode="auto">
              <a:xfrm>
                <a:off x="588" y="1461"/>
                <a:ext cx="3" cy="1"/>
              </a:xfrm>
              <a:custGeom>
                <a:avLst/>
                <a:gdLst>
                  <a:gd name="T0" fmla="*/ 0 w 6"/>
                  <a:gd name="T1" fmla="*/ 1 h 2"/>
                  <a:gd name="T2" fmla="*/ 1 w 6"/>
                  <a:gd name="T3" fmla="*/ 1 h 2"/>
                  <a:gd name="T4" fmla="*/ 2 w 6"/>
                  <a:gd name="T5" fmla="*/ 1 h 2"/>
                  <a:gd name="T6" fmla="*/ 3 w 6"/>
                  <a:gd name="T7" fmla="*/ 1 h 2"/>
                  <a:gd name="T8" fmla="*/ 3 w 6"/>
                  <a:gd name="T9" fmla="*/ 2 h 2"/>
                  <a:gd name="T10" fmla="*/ 4 w 6"/>
                  <a:gd name="T11" fmla="*/ 2 h 2"/>
                  <a:gd name="T12" fmla="*/ 5 w 6"/>
                  <a:gd name="T13" fmla="*/ 2 h 2"/>
                  <a:gd name="T14" fmla="*/ 6 w 6"/>
                  <a:gd name="T15" fmla="*/ 2 h 2"/>
                  <a:gd name="T16" fmla="*/ 6 w 6"/>
                  <a:gd name="T17" fmla="*/ 2 h 2"/>
                  <a:gd name="T18" fmla="*/ 6 w 6"/>
                  <a:gd name="T19" fmla="*/ 1 h 2"/>
                  <a:gd name="T20" fmla="*/ 6 w 6"/>
                  <a:gd name="T21" fmla="*/ 1 h 2"/>
                  <a:gd name="T22" fmla="*/ 6 w 6"/>
                  <a:gd name="T23" fmla="*/ 1 h 2"/>
                  <a:gd name="T24" fmla="*/ 5 w 6"/>
                  <a:gd name="T25" fmla="*/ 0 h 2"/>
                  <a:gd name="T26" fmla="*/ 5 w 6"/>
                  <a:gd name="T27" fmla="*/ 0 h 2"/>
                  <a:gd name="T28" fmla="*/ 4 w 6"/>
                  <a:gd name="T29" fmla="*/ 0 h 2"/>
                  <a:gd name="T30" fmla="*/ 3 w 6"/>
                  <a:gd name="T31" fmla="*/ 0 h 2"/>
                  <a:gd name="T32" fmla="*/ 2 w 6"/>
                  <a:gd name="T33" fmla="*/ 0 h 2"/>
                  <a:gd name="T34" fmla="*/ 2 w 6"/>
                  <a:gd name="T35" fmla="*/ 0 h 2"/>
                  <a:gd name="T36" fmla="*/ 1 w 6"/>
                  <a:gd name="T37" fmla="*/ 0 h 2"/>
                  <a:gd name="T38" fmla="*/ 1 w 6"/>
                  <a:gd name="T39" fmla="*/ 0 h 2"/>
                  <a:gd name="T40" fmla="*/ 0 w 6"/>
                  <a:gd name="T41" fmla="*/ 0 h 2"/>
                  <a:gd name="T42" fmla="*/ 0 w 6"/>
                  <a:gd name="T43" fmla="*/ 0 h 2"/>
                  <a:gd name="T44" fmla="*/ 0 w 6"/>
                  <a:gd name="T45" fmla="*/ 0 h 2"/>
                  <a:gd name="T46" fmla="*/ 0 w 6"/>
                  <a:gd name="T4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2">
                    <a:moveTo>
                      <a:pt x="0" y="1"/>
                    </a:moveTo>
                    <a:cubicBezTo>
                      <a:pt x="1" y="1"/>
                      <a:pt x="1" y="1"/>
                      <a:pt x="1" y="1"/>
                    </a:cubicBezTo>
                    <a:cubicBezTo>
                      <a:pt x="2" y="1"/>
                      <a:pt x="2" y="1"/>
                      <a:pt x="2" y="1"/>
                    </a:cubicBezTo>
                    <a:cubicBezTo>
                      <a:pt x="2" y="1"/>
                      <a:pt x="2" y="1"/>
                      <a:pt x="3" y="1"/>
                    </a:cubicBezTo>
                    <a:cubicBezTo>
                      <a:pt x="3" y="1"/>
                      <a:pt x="3" y="2"/>
                      <a:pt x="3" y="2"/>
                    </a:cubicBezTo>
                    <a:cubicBezTo>
                      <a:pt x="4" y="2"/>
                      <a:pt x="4" y="2"/>
                      <a:pt x="4" y="2"/>
                    </a:cubicBezTo>
                    <a:cubicBezTo>
                      <a:pt x="4" y="2"/>
                      <a:pt x="4" y="2"/>
                      <a:pt x="5" y="2"/>
                    </a:cubicBezTo>
                    <a:cubicBezTo>
                      <a:pt x="5" y="2"/>
                      <a:pt x="6" y="2"/>
                      <a:pt x="6" y="2"/>
                    </a:cubicBezTo>
                    <a:cubicBezTo>
                      <a:pt x="6" y="2"/>
                      <a:pt x="6" y="2"/>
                      <a:pt x="6" y="2"/>
                    </a:cubicBezTo>
                    <a:cubicBezTo>
                      <a:pt x="6" y="2"/>
                      <a:pt x="6" y="2"/>
                      <a:pt x="6" y="1"/>
                    </a:cubicBezTo>
                    <a:cubicBezTo>
                      <a:pt x="6" y="1"/>
                      <a:pt x="6" y="1"/>
                      <a:pt x="6" y="1"/>
                    </a:cubicBezTo>
                    <a:cubicBezTo>
                      <a:pt x="6" y="1"/>
                      <a:pt x="6" y="1"/>
                      <a:pt x="6" y="1"/>
                    </a:cubicBezTo>
                    <a:cubicBezTo>
                      <a:pt x="5" y="0"/>
                      <a:pt x="5" y="0"/>
                      <a:pt x="5" y="0"/>
                    </a:cubicBezTo>
                    <a:cubicBezTo>
                      <a:pt x="5" y="0"/>
                      <a:pt x="5" y="0"/>
                      <a:pt x="5" y="0"/>
                    </a:cubicBezTo>
                    <a:cubicBezTo>
                      <a:pt x="5" y="0"/>
                      <a:pt x="4" y="0"/>
                      <a:pt x="4" y="0"/>
                    </a:cubicBezTo>
                    <a:cubicBezTo>
                      <a:pt x="4" y="0"/>
                      <a:pt x="3" y="0"/>
                      <a:pt x="3" y="0"/>
                    </a:cubicBezTo>
                    <a:cubicBezTo>
                      <a:pt x="2" y="0"/>
                      <a:pt x="2" y="0"/>
                      <a:pt x="2" y="0"/>
                    </a:cubicBezTo>
                    <a:cubicBezTo>
                      <a:pt x="2" y="0"/>
                      <a:pt x="2" y="0"/>
                      <a:pt x="2" y="0"/>
                    </a:cubicBezTo>
                    <a:cubicBezTo>
                      <a:pt x="1" y="1"/>
                      <a:pt x="1" y="0"/>
                      <a:pt x="1" y="0"/>
                    </a:cubicBezTo>
                    <a:cubicBezTo>
                      <a:pt x="1" y="0"/>
                      <a:pt x="1" y="0"/>
                      <a:pt x="1" y="0"/>
                    </a:cubicBezTo>
                    <a:cubicBezTo>
                      <a:pt x="0" y="0"/>
                      <a:pt x="0" y="0"/>
                      <a:pt x="0" y="0"/>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29" name="Freeform 342"/>
              <p:cNvSpPr>
                <a:spLocks noEditPoints="1"/>
              </p:cNvSpPr>
              <p:nvPr/>
            </p:nvSpPr>
            <p:spPr bwMode="auto">
              <a:xfrm>
                <a:off x="374" y="1363"/>
                <a:ext cx="335" cy="373"/>
              </a:xfrm>
              <a:custGeom>
                <a:avLst/>
                <a:gdLst>
                  <a:gd name="T0" fmla="*/ 506 w 566"/>
                  <a:gd name="T1" fmla="*/ 383 h 630"/>
                  <a:gd name="T2" fmla="*/ 484 w 566"/>
                  <a:gd name="T3" fmla="*/ 350 h 630"/>
                  <a:gd name="T4" fmla="*/ 449 w 566"/>
                  <a:gd name="T5" fmla="*/ 330 h 630"/>
                  <a:gd name="T6" fmla="*/ 400 w 566"/>
                  <a:gd name="T7" fmla="*/ 327 h 630"/>
                  <a:gd name="T8" fmla="*/ 359 w 566"/>
                  <a:gd name="T9" fmla="*/ 320 h 630"/>
                  <a:gd name="T10" fmla="*/ 339 w 566"/>
                  <a:gd name="T11" fmla="*/ 295 h 630"/>
                  <a:gd name="T12" fmla="*/ 301 w 566"/>
                  <a:gd name="T13" fmla="*/ 261 h 630"/>
                  <a:gd name="T14" fmla="*/ 330 w 566"/>
                  <a:gd name="T15" fmla="*/ 247 h 630"/>
                  <a:gd name="T16" fmla="*/ 354 w 566"/>
                  <a:gd name="T17" fmla="*/ 245 h 630"/>
                  <a:gd name="T18" fmla="*/ 369 w 566"/>
                  <a:gd name="T19" fmla="*/ 236 h 630"/>
                  <a:gd name="T20" fmla="*/ 391 w 566"/>
                  <a:gd name="T21" fmla="*/ 211 h 630"/>
                  <a:gd name="T22" fmla="*/ 395 w 566"/>
                  <a:gd name="T23" fmla="*/ 204 h 630"/>
                  <a:gd name="T24" fmla="*/ 409 w 566"/>
                  <a:gd name="T25" fmla="*/ 189 h 630"/>
                  <a:gd name="T26" fmla="*/ 423 w 566"/>
                  <a:gd name="T27" fmla="*/ 174 h 630"/>
                  <a:gd name="T28" fmla="*/ 442 w 566"/>
                  <a:gd name="T29" fmla="*/ 172 h 630"/>
                  <a:gd name="T30" fmla="*/ 437 w 566"/>
                  <a:gd name="T31" fmla="*/ 159 h 630"/>
                  <a:gd name="T32" fmla="*/ 431 w 566"/>
                  <a:gd name="T33" fmla="*/ 142 h 630"/>
                  <a:gd name="T34" fmla="*/ 461 w 566"/>
                  <a:gd name="T35" fmla="*/ 123 h 630"/>
                  <a:gd name="T36" fmla="*/ 446 w 566"/>
                  <a:gd name="T37" fmla="*/ 96 h 630"/>
                  <a:gd name="T38" fmla="*/ 417 w 566"/>
                  <a:gd name="T39" fmla="*/ 91 h 630"/>
                  <a:gd name="T40" fmla="*/ 383 w 566"/>
                  <a:gd name="T41" fmla="*/ 79 h 630"/>
                  <a:gd name="T42" fmla="*/ 372 w 566"/>
                  <a:gd name="T43" fmla="*/ 136 h 630"/>
                  <a:gd name="T44" fmla="*/ 313 w 566"/>
                  <a:gd name="T45" fmla="*/ 92 h 630"/>
                  <a:gd name="T46" fmla="*/ 325 w 566"/>
                  <a:gd name="T47" fmla="*/ 60 h 630"/>
                  <a:gd name="T48" fmla="*/ 355 w 566"/>
                  <a:gd name="T49" fmla="*/ 38 h 630"/>
                  <a:gd name="T50" fmla="*/ 344 w 566"/>
                  <a:gd name="T51" fmla="*/ 35 h 630"/>
                  <a:gd name="T52" fmla="*/ 305 w 566"/>
                  <a:gd name="T53" fmla="*/ 4 h 630"/>
                  <a:gd name="T54" fmla="*/ 305 w 566"/>
                  <a:gd name="T55" fmla="*/ 31 h 630"/>
                  <a:gd name="T56" fmla="*/ 257 w 566"/>
                  <a:gd name="T57" fmla="*/ 35 h 630"/>
                  <a:gd name="T58" fmla="*/ 185 w 566"/>
                  <a:gd name="T59" fmla="*/ 14 h 630"/>
                  <a:gd name="T60" fmla="*/ 162 w 566"/>
                  <a:gd name="T61" fmla="*/ 15 h 630"/>
                  <a:gd name="T62" fmla="*/ 65 w 566"/>
                  <a:gd name="T63" fmla="*/ 8 h 630"/>
                  <a:gd name="T64" fmla="*/ 15 w 566"/>
                  <a:gd name="T65" fmla="*/ 32 h 630"/>
                  <a:gd name="T66" fmla="*/ 7 w 566"/>
                  <a:gd name="T67" fmla="*/ 49 h 630"/>
                  <a:gd name="T68" fmla="*/ 10 w 566"/>
                  <a:gd name="T69" fmla="*/ 69 h 630"/>
                  <a:gd name="T70" fmla="*/ 39 w 566"/>
                  <a:gd name="T71" fmla="*/ 93 h 630"/>
                  <a:gd name="T72" fmla="*/ 42 w 566"/>
                  <a:gd name="T73" fmla="*/ 105 h 630"/>
                  <a:gd name="T74" fmla="*/ 69 w 566"/>
                  <a:gd name="T75" fmla="*/ 86 h 630"/>
                  <a:gd name="T76" fmla="*/ 113 w 566"/>
                  <a:gd name="T77" fmla="*/ 85 h 630"/>
                  <a:gd name="T78" fmla="*/ 145 w 566"/>
                  <a:gd name="T79" fmla="*/ 93 h 630"/>
                  <a:gd name="T80" fmla="*/ 163 w 566"/>
                  <a:gd name="T81" fmla="*/ 114 h 630"/>
                  <a:gd name="T82" fmla="*/ 171 w 566"/>
                  <a:gd name="T83" fmla="*/ 133 h 630"/>
                  <a:gd name="T84" fmla="*/ 191 w 566"/>
                  <a:gd name="T85" fmla="*/ 145 h 630"/>
                  <a:gd name="T86" fmla="*/ 186 w 566"/>
                  <a:gd name="T87" fmla="*/ 185 h 630"/>
                  <a:gd name="T88" fmla="*/ 229 w 566"/>
                  <a:gd name="T89" fmla="*/ 255 h 630"/>
                  <a:gd name="T90" fmla="*/ 267 w 566"/>
                  <a:gd name="T91" fmla="*/ 286 h 630"/>
                  <a:gd name="T92" fmla="*/ 352 w 566"/>
                  <a:gd name="T93" fmla="*/ 334 h 630"/>
                  <a:gd name="T94" fmla="*/ 383 w 566"/>
                  <a:gd name="T95" fmla="*/ 344 h 630"/>
                  <a:gd name="T96" fmla="*/ 374 w 566"/>
                  <a:gd name="T97" fmla="*/ 389 h 630"/>
                  <a:gd name="T98" fmla="*/ 410 w 566"/>
                  <a:gd name="T99" fmla="*/ 520 h 630"/>
                  <a:gd name="T100" fmla="*/ 402 w 566"/>
                  <a:gd name="T101" fmla="*/ 585 h 630"/>
                  <a:gd name="T102" fmla="*/ 399 w 566"/>
                  <a:gd name="T103" fmla="*/ 609 h 630"/>
                  <a:gd name="T104" fmla="*/ 413 w 566"/>
                  <a:gd name="T105" fmla="*/ 626 h 630"/>
                  <a:gd name="T106" fmla="*/ 433 w 566"/>
                  <a:gd name="T107" fmla="*/ 592 h 630"/>
                  <a:gd name="T108" fmla="*/ 452 w 566"/>
                  <a:gd name="T109" fmla="*/ 550 h 630"/>
                  <a:gd name="T110" fmla="*/ 492 w 566"/>
                  <a:gd name="T111" fmla="*/ 518 h 630"/>
                  <a:gd name="T112" fmla="*/ 529 w 566"/>
                  <a:gd name="T113" fmla="*/ 475 h 630"/>
                  <a:gd name="T114" fmla="*/ 337 w 566"/>
                  <a:gd name="T115" fmla="*/ 152 h 630"/>
                  <a:gd name="T116" fmla="*/ 369 w 566"/>
                  <a:gd name="T117" fmla="*/ 172 h 630"/>
                  <a:gd name="T118" fmla="*/ 392 w 566"/>
                  <a:gd name="T119" fmla="*/ 173 h 630"/>
                  <a:gd name="T120" fmla="*/ 358 w 566"/>
                  <a:gd name="T121" fmla="*/ 175 h 630"/>
                  <a:gd name="T122" fmla="*/ 340 w 566"/>
                  <a:gd name="T123" fmla="*/ 171 h 630"/>
                  <a:gd name="T124" fmla="*/ 326 w 566"/>
                  <a:gd name="T125" fmla="*/ 15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630">
                    <a:moveTo>
                      <a:pt x="566" y="405"/>
                    </a:moveTo>
                    <a:cubicBezTo>
                      <a:pt x="566" y="404"/>
                      <a:pt x="566" y="403"/>
                      <a:pt x="566" y="403"/>
                    </a:cubicBezTo>
                    <a:cubicBezTo>
                      <a:pt x="566" y="402"/>
                      <a:pt x="566" y="402"/>
                      <a:pt x="566" y="402"/>
                    </a:cubicBezTo>
                    <a:cubicBezTo>
                      <a:pt x="565" y="400"/>
                      <a:pt x="565" y="400"/>
                      <a:pt x="565" y="400"/>
                    </a:cubicBezTo>
                    <a:cubicBezTo>
                      <a:pt x="565" y="400"/>
                      <a:pt x="564" y="398"/>
                      <a:pt x="564" y="398"/>
                    </a:cubicBezTo>
                    <a:cubicBezTo>
                      <a:pt x="563" y="397"/>
                      <a:pt x="563" y="397"/>
                      <a:pt x="563" y="397"/>
                    </a:cubicBezTo>
                    <a:cubicBezTo>
                      <a:pt x="562" y="397"/>
                      <a:pt x="562" y="397"/>
                      <a:pt x="562" y="397"/>
                    </a:cubicBezTo>
                    <a:cubicBezTo>
                      <a:pt x="562" y="397"/>
                      <a:pt x="560" y="397"/>
                      <a:pt x="559" y="397"/>
                    </a:cubicBezTo>
                    <a:cubicBezTo>
                      <a:pt x="559" y="397"/>
                      <a:pt x="558" y="397"/>
                      <a:pt x="558" y="397"/>
                    </a:cubicBezTo>
                    <a:cubicBezTo>
                      <a:pt x="558" y="397"/>
                      <a:pt x="558" y="397"/>
                      <a:pt x="558" y="397"/>
                    </a:cubicBezTo>
                    <a:cubicBezTo>
                      <a:pt x="558" y="397"/>
                      <a:pt x="557" y="397"/>
                      <a:pt x="556" y="396"/>
                    </a:cubicBezTo>
                    <a:cubicBezTo>
                      <a:pt x="555" y="395"/>
                      <a:pt x="556" y="396"/>
                      <a:pt x="555" y="396"/>
                    </a:cubicBezTo>
                    <a:cubicBezTo>
                      <a:pt x="555" y="395"/>
                      <a:pt x="555" y="395"/>
                      <a:pt x="555" y="395"/>
                    </a:cubicBezTo>
                    <a:cubicBezTo>
                      <a:pt x="555" y="395"/>
                      <a:pt x="554" y="394"/>
                      <a:pt x="554" y="394"/>
                    </a:cubicBezTo>
                    <a:cubicBezTo>
                      <a:pt x="554" y="394"/>
                      <a:pt x="553" y="394"/>
                      <a:pt x="553" y="393"/>
                    </a:cubicBezTo>
                    <a:cubicBezTo>
                      <a:pt x="552" y="393"/>
                      <a:pt x="552" y="393"/>
                      <a:pt x="552" y="393"/>
                    </a:cubicBezTo>
                    <a:cubicBezTo>
                      <a:pt x="552" y="392"/>
                      <a:pt x="552" y="392"/>
                      <a:pt x="551" y="392"/>
                    </a:cubicBezTo>
                    <a:cubicBezTo>
                      <a:pt x="551" y="391"/>
                      <a:pt x="551" y="391"/>
                      <a:pt x="551" y="391"/>
                    </a:cubicBezTo>
                    <a:cubicBezTo>
                      <a:pt x="550" y="391"/>
                      <a:pt x="550" y="391"/>
                      <a:pt x="550" y="391"/>
                    </a:cubicBezTo>
                    <a:cubicBezTo>
                      <a:pt x="548" y="390"/>
                      <a:pt x="548" y="390"/>
                      <a:pt x="548" y="390"/>
                    </a:cubicBezTo>
                    <a:cubicBezTo>
                      <a:pt x="546" y="388"/>
                      <a:pt x="546" y="388"/>
                      <a:pt x="546" y="388"/>
                    </a:cubicBezTo>
                    <a:cubicBezTo>
                      <a:pt x="544" y="387"/>
                      <a:pt x="544" y="387"/>
                      <a:pt x="544" y="387"/>
                    </a:cubicBezTo>
                    <a:cubicBezTo>
                      <a:pt x="543" y="387"/>
                      <a:pt x="543" y="387"/>
                      <a:pt x="543" y="387"/>
                    </a:cubicBezTo>
                    <a:cubicBezTo>
                      <a:pt x="542" y="387"/>
                      <a:pt x="542" y="387"/>
                      <a:pt x="542" y="387"/>
                    </a:cubicBezTo>
                    <a:cubicBezTo>
                      <a:pt x="540" y="388"/>
                      <a:pt x="540" y="388"/>
                      <a:pt x="540" y="388"/>
                    </a:cubicBezTo>
                    <a:cubicBezTo>
                      <a:pt x="539" y="388"/>
                      <a:pt x="539" y="388"/>
                      <a:pt x="539" y="388"/>
                    </a:cubicBezTo>
                    <a:cubicBezTo>
                      <a:pt x="538" y="388"/>
                      <a:pt x="538" y="388"/>
                      <a:pt x="538" y="388"/>
                    </a:cubicBezTo>
                    <a:cubicBezTo>
                      <a:pt x="537" y="388"/>
                      <a:pt x="537" y="388"/>
                      <a:pt x="537" y="388"/>
                    </a:cubicBezTo>
                    <a:cubicBezTo>
                      <a:pt x="536" y="388"/>
                      <a:pt x="536" y="388"/>
                      <a:pt x="536" y="388"/>
                    </a:cubicBezTo>
                    <a:cubicBezTo>
                      <a:pt x="535" y="387"/>
                      <a:pt x="535" y="387"/>
                      <a:pt x="535" y="387"/>
                    </a:cubicBezTo>
                    <a:cubicBezTo>
                      <a:pt x="535" y="387"/>
                      <a:pt x="534" y="387"/>
                      <a:pt x="533" y="387"/>
                    </a:cubicBezTo>
                    <a:cubicBezTo>
                      <a:pt x="533" y="387"/>
                      <a:pt x="533" y="387"/>
                      <a:pt x="533" y="387"/>
                    </a:cubicBezTo>
                    <a:cubicBezTo>
                      <a:pt x="532" y="386"/>
                      <a:pt x="532" y="386"/>
                      <a:pt x="532" y="386"/>
                    </a:cubicBezTo>
                    <a:cubicBezTo>
                      <a:pt x="532" y="386"/>
                      <a:pt x="531" y="386"/>
                      <a:pt x="531" y="386"/>
                    </a:cubicBezTo>
                    <a:cubicBezTo>
                      <a:pt x="530" y="386"/>
                      <a:pt x="530" y="386"/>
                      <a:pt x="530" y="386"/>
                    </a:cubicBezTo>
                    <a:cubicBezTo>
                      <a:pt x="529" y="386"/>
                      <a:pt x="529" y="386"/>
                      <a:pt x="529" y="386"/>
                    </a:cubicBezTo>
                    <a:cubicBezTo>
                      <a:pt x="528" y="386"/>
                      <a:pt x="528" y="386"/>
                      <a:pt x="528" y="386"/>
                    </a:cubicBezTo>
                    <a:cubicBezTo>
                      <a:pt x="528" y="386"/>
                      <a:pt x="528" y="386"/>
                      <a:pt x="528" y="386"/>
                    </a:cubicBezTo>
                    <a:cubicBezTo>
                      <a:pt x="527" y="387"/>
                      <a:pt x="527" y="387"/>
                      <a:pt x="527" y="387"/>
                    </a:cubicBezTo>
                    <a:cubicBezTo>
                      <a:pt x="527" y="387"/>
                      <a:pt x="527" y="387"/>
                      <a:pt x="527" y="387"/>
                    </a:cubicBezTo>
                    <a:cubicBezTo>
                      <a:pt x="526" y="387"/>
                      <a:pt x="526" y="387"/>
                      <a:pt x="526" y="387"/>
                    </a:cubicBezTo>
                    <a:cubicBezTo>
                      <a:pt x="527" y="387"/>
                      <a:pt x="527" y="387"/>
                      <a:pt x="527" y="387"/>
                    </a:cubicBezTo>
                    <a:cubicBezTo>
                      <a:pt x="527" y="386"/>
                      <a:pt x="527" y="386"/>
                      <a:pt x="527" y="386"/>
                    </a:cubicBezTo>
                    <a:cubicBezTo>
                      <a:pt x="526" y="386"/>
                      <a:pt x="526" y="386"/>
                      <a:pt x="526" y="386"/>
                    </a:cubicBezTo>
                    <a:cubicBezTo>
                      <a:pt x="526" y="387"/>
                      <a:pt x="526" y="387"/>
                      <a:pt x="526" y="387"/>
                    </a:cubicBezTo>
                    <a:cubicBezTo>
                      <a:pt x="526" y="387"/>
                      <a:pt x="526" y="387"/>
                      <a:pt x="526" y="387"/>
                    </a:cubicBezTo>
                    <a:cubicBezTo>
                      <a:pt x="526" y="387"/>
                      <a:pt x="526" y="387"/>
                      <a:pt x="526" y="387"/>
                    </a:cubicBezTo>
                    <a:cubicBezTo>
                      <a:pt x="526" y="388"/>
                      <a:pt x="526" y="388"/>
                      <a:pt x="526" y="388"/>
                    </a:cubicBezTo>
                    <a:cubicBezTo>
                      <a:pt x="524" y="389"/>
                      <a:pt x="524" y="389"/>
                      <a:pt x="524" y="389"/>
                    </a:cubicBezTo>
                    <a:cubicBezTo>
                      <a:pt x="524" y="389"/>
                      <a:pt x="524" y="389"/>
                      <a:pt x="524" y="389"/>
                    </a:cubicBezTo>
                    <a:cubicBezTo>
                      <a:pt x="524" y="389"/>
                      <a:pt x="524" y="388"/>
                      <a:pt x="524" y="388"/>
                    </a:cubicBezTo>
                    <a:cubicBezTo>
                      <a:pt x="524" y="387"/>
                      <a:pt x="524" y="387"/>
                      <a:pt x="524" y="387"/>
                    </a:cubicBezTo>
                    <a:cubicBezTo>
                      <a:pt x="524" y="387"/>
                      <a:pt x="525" y="386"/>
                      <a:pt x="525" y="386"/>
                    </a:cubicBezTo>
                    <a:cubicBezTo>
                      <a:pt x="526" y="386"/>
                      <a:pt x="526" y="386"/>
                      <a:pt x="526" y="386"/>
                    </a:cubicBezTo>
                    <a:cubicBezTo>
                      <a:pt x="526" y="385"/>
                      <a:pt x="526" y="385"/>
                      <a:pt x="526" y="385"/>
                    </a:cubicBezTo>
                    <a:cubicBezTo>
                      <a:pt x="526" y="385"/>
                      <a:pt x="526" y="385"/>
                      <a:pt x="526" y="385"/>
                    </a:cubicBezTo>
                    <a:cubicBezTo>
                      <a:pt x="524" y="385"/>
                      <a:pt x="524" y="385"/>
                      <a:pt x="524" y="385"/>
                    </a:cubicBezTo>
                    <a:cubicBezTo>
                      <a:pt x="526" y="384"/>
                      <a:pt x="526" y="384"/>
                      <a:pt x="526" y="384"/>
                    </a:cubicBezTo>
                    <a:cubicBezTo>
                      <a:pt x="524" y="383"/>
                      <a:pt x="524" y="383"/>
                      <a:pt x="524" y="383"/>
                    </a:cubicBezTo>
                    <a:cubicBezTo>
                      <a:pt x="523" y="382"/>
                      <a:pt x="523" y="382"/>
                      <a:pt x="523" y="382"/>
                    </a:cubicBezTo>
                    <a:cubicBezTo>
                      <a:pt x="523" y="382"/>
                      <a:pt x="523" y="382"/>
                      <a:pt x="523" y="382"/>
                    </a:cubicBezTo>
                    <a:cubicBezTo>
                      <a:pt x="522" y="382"/>
                      <a:pt x="522" y="382"/>
                      <a:pt x="522" y="382"/>
                    </a:cubicBezTo>
                    <a:cubicBezTo>
                      <a:pt x="522" y="382"/>
                      <a:pt x="522" y="382"/>
                      <a:pt x="522" y="382"/>
                    </a:cubicBezTo>
                    <a:cubicBezTo>
                      <a:pt x="522" y="382"/>
                      <a:pt x="522" y="382"/>
                      <a:pt x="522" y="382"/>
                    </a:cubicBezTo>
                    <a:cubicBezTo>
                      <a:pt x="521" y="381"/>
                      <a:pt x="521" y="381"/>
                      <a:pt x="521" y="381"/>
                    </a:cubicBezTo>
                    <a:cubicBezTo>
                      <a:pt x="521" y="381"/>
                      <a:pt x="521" y="381"/>
                      <a:pt x="521" y="381"/>
                    </a:cubicBezTo>
                    <a:cubicBezTo>
                      <a:pt x="521" y="381"/>
                      <a:pt x="521" y="381"/>
                      <a:pt x="520" y="381"/>
                    </a:cubicBezTo>
                    <a:cubicBezTo>
                      <a:pt x="520" y="381"/>
                      <a:pt x="519" y="381"/>
                      <a:pt x="519" y="381"/>
                    </a:cubicBezTo>
                    <a:cubicBezTo>
                      <a:pt x="519" y="381"/>
                      <a:pt x="519" y="381"/>
                      <a:pt x="519" y="381"/>
                    </a:cubicBezTo>
                    <a:cubicBezTo>
                      <a:pt x="519" y="381"/>
                      <a:pt x="518" y="381"/>
                      <a:pt x="518" y="381"/>
                    </a:cubicBezTo>
                    <a:cubicBezTo>
                      <a:pt x="518" y="380"/>
                      <a:pt x="518" y="380"/>
                      <a:pt x="518" y="380"/>
                    </a:cubicBezTo>
                    <a:cubicBezTo>
                      <a:pt x="518" y="380"/>
                      <a:pt x="518" y="380"/>
                      <a:pt x="518" y="380"/>
                    </a:cubicBezTo>
                    <a:cubicBezTo>
                      <a:pt x="517" y="380"/>
                      <a:pt x="517" y="380"/>
                      <a:pt x="517" y="380"/>
                    </a:cubicBezTo>
                    <a:cubicBezTo>
                      <a:pt x="516" y="380"/>
                      <a:pt x="516" y="380"/>
                      <a:pt x="516" y="380"/>
                    </a:cubicBezTo>
                    <a:cubicBezTo>
                      <a:pt x="516" y="379"/>
                      <a:pt x="516" y="379"/>
                      <a:pt x="516" y="379"/>
                    </a:cubicBezTo>
                    <a:cubicBezTo>
                      <a:pt x="515" y="379"/>
                      <a:pt x="515" y="379"/>
                      <a:pt x="515" y="379"/>
                    </a:cubicBezTo>
                    <a:cubicBezTo>
                      <a:pt x="514" y="379"/>
                      <a:pt x="514" y="379"/>
                      <a:pt x="514" y="379"/>
                    </a:cubicBezTo>
                    <a:cubicBezTo>
                      <a:pt x="513" y="378"/>
                      <a:pt x="513" y="378"/>
                      <a:pt x="513" y="378"/>
                    </a:cubicBezTo>
                    <a:cubicBezTo>
                      <a:pt x="513" y="379"/>
                      <a:pt x="513" y="379"/>
                      <a:pt x="513" y="379"/>
                    </a:cubicBezTo>
                    <a:cubicBezTo>
                      <a:pt x="512" y="378"/>
                      <a:pt x="512" y="378"/>
                      <a:pt x="512" y="378"/>
                    </a:cubicBezTo>
                    <a:cubicBezTo>
                      <a:pt x="512" y="378"/>
                      <a:pt x="512" y="378"/>
                      <a:pt x="512" y="378"/>
                    </a:cubicBezTo>
                    <a:cubicBezTo>
                      <a:pt x="511" y="378"/>
                      <a:pt x="511" y="378"/>
                      <a:pt x="511" y="378"/>
                    </a:cubicBezTo>
                    <a:cubicBezTo>
                      <a:pt x="511" y="378"/>
                      <a:pt x="510" y="378"/>
                      <a:pt x="510" y="379"/>
                    </a:cubicBezTo>
                    <a:cubicBezTo>
                      <a:pt x="510" y="379"/>
                      <a:pt x="510" y="379"/>
                      <a:pt x="510" y="379"/>
                    </a:cubicBezTo>
                    <a:cubicBezTo>
                      <a:pt x="509" y="380"/>
                      <a:pt x="509" y="380"/>
                      <a:pt x="509" y="380"/>
                    </a:cubicBezTo>
                    <a:cubicBezTo>
                      <a:pt x="509" y="380"/>
                      <a:pt x="509" y="381"/>
                      <a:pt x="509" y="381"/>
                    </a:cubicBezTo>
                    <a:cubicBezTo>
                      <a:pt x="508" y="381"/>
                      <a:pt x="509" y="381"/>
                      <a:pt x="509" y="381"/>
                    </a:cubicBezTo>
                    <a:cubicBezTo>
                      <a:pt x="509" y="382"/>
                      <a:pt x="509" y="382"/>
                      <a:pt x="509" y="382"/>
                    </a:cubicBezTo>
                    <a:cubicBezTo>
                      <a:pt x="509" y="382"/>
                      <a:pt x="509" y="382"/>
                      <a:pt x="509" y="382"/>
                    </a:cubicBezTo>
                    <a:cubicBezTo>
                      <a:pt x="508" y="383"/>
                      <a:pt x="508" y="382"/>
                      <a:pt x="508" y="382"/>
                    </a:cubicBezTo>
                    <a:cubicBezTo>
                      <a:pt x="508" y="382"/>
                      <a:pt x="508" y="382"/>
                      <a:pt x="508" y="382"/>
                    </a:cubicBezTo>
                    <a:cubicBezTo>
                      <a:pt x="507" y="382"/>
                      <a:pt x="507" y="382"/>
                      <a:pt x="507" y="382"/>
                    </a:cubicBezTo>
                    <a:cubicBezTo>
                      <a:pt x="506" y="383"/>
                      <a:pt x="506" y="383"/>
                      <a:pt x="506" y="383"/>
                    </a:cubicBezTo>
                    <a:cubicBezTo>
                      <a:pt x="506" y="383"/>
                      <a:pt x="506" y="383"/>
                      <a:pt x="506" y="383"/>
                    </a:cubicBezTo>
                    <a:cubicBezTo>
                      <a:pt x="505" y="384"/>
                      <a:pt x="505" y="384"/>
                      <a:pt x="505" y="384"/>
                    </a:cubicBezTo>
                    <a:cubicBezTo>
                      <a:pt x="505" y="385"/>
                      <a:pt x="505" y="385"/>
                      <a:pt x="505" y="385"/>
                    </a:cubicBezTo>
                    <a:cubicBezTo>
                      <a:pt x="505" y="385"/>
                      <a:pt x="505" y="385"/>
                      <a:pt x="505" y="385"/>
                    </a:cubicBezTo>
                    <a:cubicBezTo>
                      <a:pt x="504" y="386"/>
                      <a:pt x="504" y="386"/>
                      <a:pt x="504" y="386"/>
                    </a:cubicBezTo>
                    <a:cubicBezTo>
                      <a:pt x="504" y="386"/>
                      <a:pt x="504" y="386"/>
                      <a:pt x="504" y="386"/>
                    </a:cubicBezTo>
                    <a:cubicBezTo>
                      <a:pt x="504" y="385"/>
                      <a:pt x="504" y="385"/>
                      <a:pt x="504" y="385"/>
                    </a:cubicBezTo>
                    <a:cubicBezTo>
                      <a:pt x="505" y="384"/>
                      <a:pt x="505" y="384"/>
                      <a:pt x="505" y="384"/>
                    </a:cubicBezTo>
                    <a:cubicBezTo>
                      <a:pt x="505" y="384"/>
                      <a:pt x="505" y="384"/>
                      <a:pt x="505" y="383"/>
                    </a:cubicBezTo>
                    <a:cubicBezTo>
                      <a:pt x="505" y="383"/>
                      <a:pt x="503" y="383"/>
                      <a:pt x="503" y="383"/>
                    </a:cubicBezTo>
                    <a:cubicBezTo>
                      <a:pt x="503" y="383"/>
                      <a:pt x="503" y="384"/>
                      <a:pt x="503" y="384"/>
                    </a:cubicBezTo>
                    <a:cubicBezTo>
                      <a:pt x="503" y="384"/>
                      <a:pt x="503" y="384"/>
                      <a:pt x="503" y="384"/>
                    </a:cubicBezTo>
                    <a:cubicBezTo>
                      <a:pt x="502" y="383"/>
                      <a:pt x="502" y="383"/>
                      <a:pt x="502" y="383"/>
                    </a:cubicBezTo>
                    <a:cubicBezTo>
                      <a:pt x="501" y="383"/>
                      <a:pt x="501" y="383"/>
                      <a:pt x="501" y="383"/>
                    </a:cubicBezTo>
                    <a:cubicBezTo>
                      <a:pt x="501" y="383"/>
                      <a:pt x="501" y="383"/>
                      <a:pt x="501" y="383"/>
                    </a:cubicBezTo>
                    <a:cubicBezTo>
                      <a:pt x="499" y="383"/>
                      <a:pt x="499" y="383"/>
                      <a:pt x="499" y="383"/>
                    </a:cubicBezTo>
                    <a:cubicBezTo>
                      <a:pt x="499" y="383"/>
                      <a:pt x="499" y="383"/>
                      <a:pt x="499" y="383"/>
                    </a:cubicBezTo>
                    <a:cubicBezTo>
                      <a:pt x="498" y="383"/>
                      <a:pt x="498" y="383"/>
                      <a:pt x="498" y="383"/>
                    </a:cubicBezTo>
                    <a:cubicBezTo>
                      <a:pt x="498" y="383"/>
                      <a:pt x="498" y="382"/>
                      <a:pt x="498" y="382"/>
                    </a:cubicBezTo>
                    <a:cubicBezTo>
                      <a:pt x="498" y="382"/>
                      <a:pt x="498" y="382"/>
                      <a:pt x="498" y="382"/>
                    </a:cubicBezTo>
                    <a:cubicBezTo>
                      <a:pt x="498" y="381"/>
                      <a:pt x="498" y="381"/>
                      <a:pt x="498" y="381"/>
                    </a:cubicBezTo>
                    <a:cubicBezTo>
                      <a:pt x="498" y="381"/>
                      <a:pt x="498" y="381"/>
                      <a:pt x="498" y="381"/>
                    </a:cubicBezTo>
                    <a:cubicBezTo>
                      <a:pt x="498" y="380"/>
                      <a:pt x="498" y="380"/>
                      <a:pt x="498" y="380"/>
                    </a:cubicBezTo>
                    <a:cubicBezTo>
                      <a:pt x="498" y="380"/>
                      <a:pt x="498" y="380"/>
                      <a:pt x="498" y="380"/>
                    </a:cubicBezTo>
                    <a:cubicBezTo>
                      <a:pt x="497" y="380"/>
                      <a:pt x="497" y="380"/>
                      <a:pt x="497" y="380"/>
                    </a:cubicBezTo>
                    <a:cubicBezTo>
                      <a:pt x="496" y="381"/>
                      <a:pt x="496" y="381"/>
                      <a:pt x="496" y="381"/>
                    </a:cubicBezTo>
                    <a:cubicBezTo>
                      <a:pt x="495" y="382"/>
                      <a:pt x="495" y="382"/>
                      <a:pt x="495" y="382"/>
                    </a:cubicBezTo>
                    <a:cubicBezTo>
                      <a:pt x="495" y="382"/>
                      <a:pt x="495" y="382"/>
                      <a:pt x="495" y="382"/>
                    </a:cubicBezTo>
                    <a:cubicBezTo>
                      <a:pt x="494" y="383"/>
                      <a:pt x="494" y="383"/>
                      <a:pt x="494" y="383"/>
                    </a:cubicBezTo>
                    <a:cubicBezTo>
                      <a:pt x="493" y="383"/>
                      <a:pt x="493" y="383"/>
                      <a:pt x="493" y="383"/>
                    </a:cubicBezTo>
                    <a:cubicBezTo>
                      <a:pt x="493" y="383"/>
                      <a:pt x="493" y="383"/>
                      <a:pt x="492" y="383"/>
                    </a:cubicBezTo>
                    <a:cubicBezTo>
                      <a:pt x="491" y="383"/>
                      <a:pt x="491" y="382"/>
                      <a:pt x="491" y="382"/>
                    </a:cubicBezTo>
                    <a:cubicBezTo>
                      <a:pt x="491" y="382"/>
                      <a:pt x="491" y="382"/>
                      <a:pt x="491" y="382"/>
                    </a:cubicBezTo>
                    <a:cubicBezTo>
                      <a:pt x="491" y="382"/>
                      <a:pt x="492" y="382"/>
                      <a:pt x="492" y="381"/>
                    </a:cubicBezTo>
                    <a:cubicBezTo>
                      <a:pt x="492" y="381"/>
                      <a:pt x="493" y="381"/>
                      <a:pt x="493" y="381"/>
                    </a:cubicBezTo>
                    <a:cubicBezTo>
                      <a:pt x="494" y="382"/>
                      <a:pt x="494" y="382"/>
                      <a:pt x="494" y="382"/>
                    </a:cubicBezTo>
                    <a:cubicBezTo>
                      <a:pt x="495" y="381"/>
                      <a:pt x="495" y="381"/>
                      <a:pt x="495" y="381"/>
                    </a:cubicBezTo>
                    <a:cubicBezTo>
                      <a:pt x="495" y="381"/>
                      <a:pt x="495" y="381"/>
                      <a:pt x="495" y="381"/>
                    </a:cubicBezTo>
                    <a:cubicBezTo>
                      <a:pt x="495" y="381"/>
                      <a:pt x="496" y="380"/>
                      <a:pt x="496" y="380"/>
                    </a:cubicBezTo>
                    <a:cubicBezTo>
                      <a:pt x="496" y="380"/>
                      <a:pt x="496" y="380"/>
                      <a:pt x="496" y="380"/>
                    </a:cubicBezTo>
                    <a:cubicBezTo>
                      <a:pt x="497" y="379"/>
                      <a:pt x="497" y="379"/>
                      <a:pt x="497" y="379"/>
                    </a:cubicBezTo>
                    <a:cubicBezTo>
                      <a:pt x="497" y="379"/>
                      <a:pt x="497" y="379"/>
                      <a:pt x="497" y="379"/>
                    </a:cubicBezTo>
                    <a:cubicBezTo>
                      <a:pt x="497" y="378"/>
                      <a:pt x="497" y="378"/>
                      <a:pt x="497" y="378"/>
                    </a:cubicBezTo>
                    <a:cubicBezTo>
                      <a:pt x="496" y="378"/>
                      <a:pt x="496" y="378"/>
                      <a:pt x="496" y="378"/>
                    </a:cubicBezTo>
                    <a:cubicBezTo>
                      <a:pt x="496" y="378"/>
                      <a:pt x="496" y="378"/>
                      <a:pt x="496" y="378"/>
                    </a:cubicBezTo>
                    <a:cubicBezTo>
                      <a:pt x="495" y="379"/>
                      <a:pt x="495" y="379"/>
                      <a:pt x="495" y="379"/>
                    </a:cubicBezTo>
                    <a:cubicBezTo>
                      <a:pt x="495" y="379"/>
                      <a:pt x="495" y="379"/>
                      <a:pt x="495" y="378"/>
                    </a:cubicBezTo>
                    <a:cubicBezTo>
                      <a:pt x="496" y="377"/>
                      <a:pt x="496" y="377"/>
                      <a:pt x="496" y="377"/>
                    </a:cubicBezTo>
                    <a:cubicBezTo>
                      <a:pt x="496" y="377"/>
                      <a:pt x="496" y="377"/>
                      <a:pt x="497" y="376"/>
                    </a:cubicBezTo>
                    <a:cubicBezTo>
                      <a:pt x="497" y="376"/>
                      <a:pt x="497" y="376"/>
                      <a:pt x="497" y="376"/>
                    </a:cubicBezTo>
                    <a:cubicBezTo>
                      <a:pt x="497" y="376"/>
                      <a:pt x="498" y="375"/>
                      <a:pt x="498" y="375"/>
                    </a:cubicBezTo>
                    <a:cubicBezTo>
                      <a:pt x="498" y="375"/>
                      <a:pt x="498" y="375"/>
                      <a:pt x="498" y="375"/>
                    </a:cubicBezTo>
                    <a:cubicBezTo>
                      <a:pt x="499" y="374"/>
                      <a:pt x="499" y="374"/>
                      <a:pt x="499" y="374"/>
                    </a:cubicBezTo>
                    <a:cubicBezTo>
                      <a:pt x="499" y="374"/>
                      <a:pt x="499" y="374"/>
                      <a:pt x="499" y="374"/>
                    </a:cubicBezTo>
                    <a:cubicBezTo>
                      <a:pt x="500" y="373"/>
                      <a:pt x="500" y="373"/>
                      <a:pt x="500" y="373"/>
                    </a:cubicBezTo>
                    <a:cubicBezTo>
                      <a:pt x="501" y="371"/>
                      <a:pt x="501" y="371"/>
                      <a:pt x="501" y="371"/>
                    </a:cubicBezTo>
                    <a:cubicBezTo>
                      <a:pt x="501" y="371"/>
                      <a:pt x="501" y="371"/>
                      <a:pt x="501" y="371"/>
                    </a:cubicBezTo>
                    <a:cubicBezTo>
                      <a:pt x="502" y="370"/>
                      <a:pt x="502" y="370"/>
                      <a:pt x="502" y="370"/>
                    </a:cubicBezTo>
                    <a:cubicBezTo>
                      <a:pt x="502" y="370"/>
                      <a:pt x="502" y="370"/>
                      <a:pt x="502" y="370"/>
                    </a:cubicBezTo>
                    <a:cubicBezTo>
                      <a:pt x="502" y="369"/>
                      <a:pt x="502" y="369"/>
                      <a:pt x="502" y="369"/>
                    </a:cubicBezTo>
                    <a:cubicBezTo>
                      <a:pt x="502" y="368"/>
                      <a:pt x="502" y="368"/>
                      <a:pt x="502" y="368"/>
                    </a:cubicBezTo>
                    <a:cubicBezTo>
                      <a:pt x="502" y="368"/>
                      <a:pt x="501" y="368"/>
                      <a:pt x="501" y="368"/>
                    </a:cubicBezTo>
                    <a:cubicBezTo>
                      <a:pt x="500" y="368"/>
                      <a:pt x="500" y="367"/>
                      <a:pt x="500" y="367"/>
                    </a:cubicBezTo>
                    <a:cubicBezTo>
                      <a:pt x="500" y="367"/>
                      <a:pt x="500" y="367"/>
                      <a:pt x="500" y="367"/>
                    </a:cubicBezTo>
                    <a:cubicBezTo>
                      <a:pt x="499" y="366"/>
                      <a:pt x="499" y="366"/>
                      <a:pt x="499" y="366"/>
                    </a:cubicBezTo>
                    <a:cubicBezTo>
                      <a:pt x="499" y="366"/>
                      <a:pt x="499" y="366"/>
                      <a:pt x="499" y="366"/>
                    </a:cubicBezTo>
                    <a:cubicBezTo>
                      <a:pt x="498" y="365"/>
                      <a:pt x="498" y="365"/>
                      <a:pt x="498" y="365"/>
                    </a:cubicBezTo>
                    <a:cubicBezTo>
                      <a:pt x="498" y="365"/>
                      <a:pt x="498" y="364"/>
                      <a:pt x="498" y="364"/>
                    </a:cubicBezTo>
                    <a:cubicBezTo>
                      <a:pt x="498" y="363"/>
                      <a:pt x="498" y="363"/>
                      <a:pt x="498" y="363"/>
                    </a:cubicBezTo>
                    <a:cubicBezTo>
                      <a:pt x="497" y="362"/>
                      <a:pt x="497" y="362"/>
                      <a:pt x="497" y="362"/>
                    </a:cubicBezTo>
                    <a:cubicBezTo>
                      <a:pt x="497" y="361"/>
                      <a:pt x="497" y="361"/>
                      <a:pt x="497" y="361"/>
                    </a:cubicBezTo>
                    <a:cubicBezTo>
                      <a:pt x="497" y="360"/>
                      <a:pt x="497" y="360"/>
                      <a:pt x="497" y="360"/>
                    </a:cubicBezTo>
                    <a:cubicBezTo>
                      <a:pt x="497" y="359"/>
                      <a:pt x="497" y="359"/>
                      <a:pt x="497" y="359"/>
                    </a:cubicBezTo>
                    <a:cubicBezTo>
                      <a:pt x="496" y="358"/>
                      <a:pt x="496" y="358"/>
                      <a:pt x="496" y="358"/>
                    </a:cubicBezTo>
                    <a:cubicBezTo>
                      <a:pt x="496" y="357"/>
                      <a:pt x="496" y="357"/>
                      <a:pt x="496" y="357"/>
                    </a:cubicBezTo>
                    <a:cubicBezTo>
                      <a:pt x="495" y="357"/>
                      <a:pt x="495" y="357"/>
                      <a:pt x="495" y="357"/>
                    </a:cubicBezTo>
                    <a:cubicBezTo>
                      <a:pt x="495" y="357"/>
                      <a:pt x="495" y="357"/>
                      <a:pt x="495" y="357"/>
                    </a:cubicBezTo>
                    <a:cubicBezTo>
                      <a:pt x="494" y="357"/>
                      <a:pt x="494" y="357"/>
                      <a:pt x="494" y="357"/>
                    </a:cubicBezTo>
                    <a:cubicBezTo>
                      <a:pt x="494" y="356"/>
                      <a:pt x="494" y="356"/>
                      <a:pt x="494" y="356"/>
                    </a:cubicBezTo>
                    <a:cubicBezTo>
                      <a:pt x="494" y="356"/>
                      <a:pt x="494" y="357"/>
                      <a:pt x="493" y="357"/>
                    </a:cubicBezTo>
                    <a:cubicBezTo>
                      <a:pt x="493" y="357"/>
                      <a:pt x="493" y="356"/>
                      <a:pt x="493" y="356"/>
                    </a:cubicBezTo>
                    <a:cubicBezTo>
                      <a:pt x="493" y="356"/>
                      <a:pt x="493" y="356"/>
                      <a:pt x="493" y="355"/>
                    </a:cubicBezTo>
                    <a:cubicBezTo>
                      <a:pt x="493" y="355"/>
                      <a:pt x="492" y="355"/>
                      <a:pt x="492" y="355"/>
                    </a:cubicBezTo>
                    <a:cubicBezTo>
                      <a:pt x="492" y="354"/>
                      <a:pt x="492" y="354"/>
                      <a:pt x="492" y="354"/>
                    </a:cubicBezTo>
                    <a:cubicBezTo>
                      <a:pt x="491" y="354"/>
                      <a:pt x="491" y="354"/>
                      <a:pt x="491" y="354"/>
                    </a:cubicBezTo>
                    <a:cubicBezTo>
                      <a:pt x="490" y="353"/>
                      <a:pt x="490" y="353"/>
                      <a:pt x="490" y="353"/>
                    </a:cubicBezTo>
                    <a:cubicBezTo>
                      <a:pt x="490" y="353"/>
                      <a:pt x="490" y="353"/>
                      <a:pt x="489" y="352"/>
                    </a:cubicBezTo>
                    <a:cubicBezTo>
                      <a:pt x="489" y="352"/>
                      <a:pt x="488" y="352"/>
                      <a:pt x="488" y="352"/>
                    </a:cubicBezTo>
                    <a:cubicBezTo>
                      <a:pt x="488" y="352"/>
                      <a:pt x="487" y="352"/>
                      <a:pt x="487" y="352"/>
                    </a:cubicBezTo>
                    <a:cubicBezTo>
                      <a:pt x="487" y="352"/>
                      <a:pt x="486" y="351"/>
                      <a:pt x="486" y="351"/>
                    </a:cubicBezTo>
                    <a:cubicBezTo>
                      <a:pt x="485" y="352"/>
                      <a:pt x="485" y="352"/>
                      <a:pt x="485" y="352"/>
                    </a:cubicBezTo>
                    <a:cubicBezTo>
                      <a:pt x="485" y="351"/>
                      <a:pt x="485" y="351"/>
                      <a:pt x="485" y="351"/>
                    </a:cubicBezTo>
                    <a:cubicBezTo>
                      <a:pt x="485" y="351"/>
                      <a:pt x="484" y="350"/>
                      <a:pt x="484" y="350"/>
                    </a:cubicBezTo>
                    <a:cubicBezTo>
                      <a:pt x="484" y="350"/>
                      <a:pt x="482" y="350"/>
                      <a:pt x="482" y="350"/>
                    </a:cubicBezTo>
                    <a:cubicBezTo>
                      <a:pt x="482" y="350"/>
                      <a:pt x="481" y="350"/>
                      <a:pt x="481" y="350"/>
                    </a:cubicBezTo>
                    <a:cubicBezTo>
                      <a:pt x="480" y="351"/>
                      <a:pt x="480" y="351"/>
                      <a:pt x="480" y="351"/>
                    </a:cubicBezTo>
                    <a:cubicBezTo>
                      <a:pt x="479" y="350"/>
                      <a:pt x="479" y="350"/>
                      <a:pt x="479" y="350"/>
                    </a:cubicBezTo>
                    <a:cubicBezTo>
                      <a:pt x="478" y="350"/>
                      <a:pt x="478" y="350"/>
                      <a:pt x="478" y="350"/>
                    </a:cubicBezTo>
                    <a:cubicBezTo>
                      <a:pt x="478" y="350"/>
                      <a:pt x="477" y="350"/>
                      <a:pt x="477" y="350"/>
                    </a:cubicBezTo>
                    <a:cubicBezTo>
                      <a:pt x="477" y="350"/>
                      <a:pt x="477" y="351"/>
                      <a:pt x="477" y="351"/>
                    </a:cubicBezTo>
                    <a:cubicBezTo>
                      <a:pt x="477" y="351"/>
                      <a:pt x="477" y="351"/>
                      <a:pt x="477" y="351"/>
                    </a:cubicBezTo>
                    <a:cubicBezTo>
                      <a:pt x="477" y="351"/>
                      <a:pt x="476" y="350"/>
                      <a:pt x="476" y="350"/>
                    </a:cubicBezTo>
                    <a:cubicBezTo>
                      <a:pt x="475" y="350"/>
                      <a:pt x="475" y="350"/>
                      <a:pt x="475" y="350"/>
                    </a:cubicBezTo>
                    <a:cubicBezTo>
                      <a:pt x="473" y="350"/>
                      <a:pt x="473" y="350"/>
                      <a:pt x="473" y="350"/>
                    </a:cubicBezTo>
                    <a:cubicBezTo>
                      <a:pt x="472" y="350"/>
                      <a:pt x="472" y="350"/>
                      <a:pt x="472" y="350"/>
                    </a:cubicBezTo>
                    <a:cubicBezTo>
                      <a:pt x="472" y="351"/>
                      <a:pt x="472" y="351"/>
                      <a:pt x="472" y="351"/>
                    </a:cubicBezTo>
                    <a:cubicBezTo>
                      <a:pt x="471" y="352"/>
                      <a:pt x="471" y="352"/>
                      <a:pt x="471" y="352"/>
                    </a:cubicBezTo>
                    <a:cubicBezTo>
                      <a:pt x="471" y="351"/>
                      <a:pt x="471" y="351"/>
                      <a:pt x="471" y="351"/>
                    </a:cubicBezTo>
                    <a:cubicBezTo>
                      <a:pt x="471" y="350"/>
                      <a:pt x="471" y="350"/>
                      <a:pt x="471" y="350"/>
                    </a:cubicBezTo>
                    <a:cubicBezTo>
                      <a:pt x="471" y="350"/>
                      <a:pt x="471" y="350"/>
                      <a:pt x="471" y="350"/>
                    </a:cubicBezTo>
                    <a:cubicBezTo>
                      <a:pt x="470" y="349"/>
                      <a:pt x="470" y="349"/>
                      <a:pt x="470" y="349"/>
                    </a:cubicBezTo>
                    <a:cubicBezTo>
                      <a:pt x="470" y="349"/>
                      <a:pt x="470" y="349"/>
                      <a:pt x="470" y="349"/>
                    </a:cubicBezTo>
                    <a:cubicBezTo>
                      <a:pt x="469" y="348"/>
                      <a:pt x="469" y="348"/>
                      <a:pt x="469" y="348"/>
                    </a:cubicBezTo>
                    <a:cubicBezTo>
                      <a:pt x="469" y="348"/>
                      <a:pt x="469" y="348"/>
                      <a:pt x="469" y="348"/>
                    </a:cubicBezTo>
                    <a:cubicBezTo>
                      <a:pt x="469" y="348"/>
                      <a:pt x="468" y="347"/>
                      <a:pt x="468" y="347"/>
                    </a:cubicBezTo>
                    <a:cubicBezTo>
                      <a:pt x="468" y="347"/>
                      <a:pt x="468" y="347"/>
                      <a:pt x="467" y="347"/>
                    </a:cubicBezTo>
                    <a:cubicBezTo>
                      <a:pt x="467" y="347"/>
                      <a:pt x="467" y="346"/>
                      <a:pt x="467" y="346"/>
                    </a:cubicBezTo>
                    <a:cubicBezTo>
                      <a:pt x="466" y="346"/>
                      <a:pt x="466" y="346"/>
                      <a:pt x="466" y="346"/>
                    </a:cubicBezTo>
                    <a:cubicBezTo>
                      <a:pt x="466" y="347"/>
                      <a:pt x="466" y="347"/>
                      <a:pt x="466" y="347"/>
                    </a:cubicBezTo>
                    <a:cubicBezTo>
                      <a:pt x="466" y="347"/>
                      <a:pt x="466" y="347"/>
                      <a:pt x="466" y="347"/>
                    </a:cubicBezTo>
                    <a:cubicBezTo>
                      <a:pt x="466" y="348"/>
                      <a:pt x="465" y="348"/>
                      <a:pt x="465" y="348"/>
                    </a:cubicBezTo>
                    <a:cubicBezTo>
                      <a:pt x="465" y="348"/>
                      <a:pt x="465" y="348"/>
                      <a:pt x="465" y="348"/>
                    </a:cubicBezTo>
                    <a:cubicBezTo>
                      <a:pt x="465" y="348"/>
                      <a:pt x="465" y="347"/>
                      <a:pt x="465" y="347"/>
                    </a:cubicBezTo>
                    <a:cubicBezTo>
                      <a:pt x="465" y="346"/>
                      <a:pt x="465" y="346"/>
                      <a:pt x="465" y="346"/>
                    </a:cubicBezTo>
                    <a:cubicBezTo>
                      <a:pt x="465" y="346"/>
                      <a:pt x="465" y="346"/>
                      <a:pt x="465" y="346"/>
                    </a:cubicBezTo>
                    <a:cubicBezTo>
                      <a:pt x="466" y="345"/>
                      <a:pt x="466" y="345"/>
                      <a:pt x="466" y="345"/>
                    </a:cubicBezTo>
                    <a:cubicBezTo>
                      <a:pt x="465" y="344"/>
                      <a:pt x="465" y="344"/>
                      <a:pt x="465" y="344"/>
                    </a:cubicBezTo>
                    <a:cubicBezTo>
                      <a:pt x="465" y="344"/>
                      <a:pt x="465" y="344"/>
                      <a:pt x="465" y="344"/>
                    </a:cubicBezTo>
                    <a:cubicBezTo>
                      <a:pt x="465" y="343"/>
                      <a:pt x="465" y="343"/>
                      <a:pt x="465" y="343"/>
                    </a:cubicBezTo>
                    <a:cubicBezTo>
                      <a:pt x="465" y="343"/>
                      <a:pt x="464" y="343"/>
                      <a:pt x="464" y="343"/>
                    </a:cubicBezTo>
                    <a:cubicBezTo>
                      <a:pt x="464" y="342"/>
                      <a:pt x="464" y="342"/>
                      <a:pt x="464" y="342"/>
                    </a:cubicBezTo>
                    <a:cubicBezTo>
                      <a:pt x="463" y="342"/>
                      <a:pt x="463" y="342"/>
                      <a:pt x="463" y="342"/>
                    </a:cubicBezTo>
                    <a:cubicBezTo>
                      <a:pt x="463" y="341"/>
                      <a:pt x="463" y="341"/>
                      <a:pt x="463" y="341"/>
                    </a:cubicBezTo>
                    <a:cubicBezTo>
                      <a:pt x="462" y="341"/>
                      <a:pt x="462" y="341"/>
                      <a:pt x="462" y="341"/>
                    </a:cubicBezTo>
                    <a:cubicBezTo>
                      <a:pt x="462" y="340"/>
                      <a:pt x="462" y="340"/>
                      <a:pt x="462" y="340"/>
                    </a:cubicBezTo>
                    <a:cubicBezTo>
                      <a:pt x="461" y="340"/>
                      <a:pt x="461" y="340"/>
                      <a:pt x="461" y="340"/>
                    </a:cubicBezTo>
                    <a:cubicBezTo>
                      <a:pt x="461" y="340"/>
                      <a:pt x="461" y="340"/>
                      <a:pt x="461" y="340"/>
                    </a:cubicBezTo>
                    <a:cubicBezTo>
                      <a:pt x="461" y="340"/>
                      <a:pt x="460" y="340"/>
                      <a:pt x="460" y="340"/>
                    </a:cubicBezTo>
                    <a:cubicBezTo>
                      <a:pt x="459" y="340"/>
                      <a:pt x="459" y="340"/>
                      <a:pt x="459" y="340"/>
                    </a:cubicBezTo>
                    <a:cubicBezTo>
                      <a:pt x="459" y="339"/>
                      <a:pt x="459" y="339"/>
                      <a:pt x="459" y="339"/>
                    </a:cubicBezTo>
                    <a:cubicBezTo>
                      <a:pt x="459" y="339"/>
                      <a:pt x="459" y="339"/>
                      <a:pt x="458" y="339"/>
                    </a:cubicBezTo>
                    <a:cubicBezTo>
                      <a:pt x="458" y="339"/>
                      <a:pt x="458" y="339"/>
                      <a:pt x="458" y="339"/>
                    </a:cubicBezTo>
                    <a:cubicBezTo>
                      <a:pt x="457" y="339"/>
                      <a:pt x="457" y="339"/>
                      <a:pt x="457" y="339"/>
                    </a:cubicBezTo>
                    <a:cubicBezTo>
                      <a:pt x="456" y="339"/>
                      <a:pt x="456" y="339"/>
                      <a:pt x="456" y="339"/>
                    </a:cubicBezTo>
                    <a:cubicBezTo>
                      <a:pt x="455" y="339"/>
                      <a:pt x="455" y="339"/>
                      <a:pt x="455" y="339"/>
                    </a:cubicBezTo>
                    <a:cubicBezTo>
                      <a:pt x="454" y="340"/>
                      <a:pt x="454" y="340"/>
                      <a:pt x="454" y="340"/>
                    </a:cubicBezTo>
                    <a:cubicBezTo>
                      <a:pt x="453" y="340"/>
                      <a:pt x="453" y="340"/>
                      <a:pt x="453" y="340"/>
                    </a:cubicBezTo>
                    <a:cubicBezTo>
                      <a:pt x="453" y="340"/>
                      <a:pt x="453" y="340"/>
                      <a:pt x="453" y="340"/>
                    </a:cubicBezTo>
                    <a:cubicBezTo>
                      <a:pt x="452" y="339"/>
                      <a:pt x="452" y="339"/>
                      <a:pt x="452" y="339"/>
                    </a:cubicBezTo>
                    <a:cubicBezTo>
                      <a:pt x="453" y="339"/>
                      <a:pt x="453" y="339"/>
                      <a:pt x="453" y="339"/>
                    </a:cubicBezTo>
                    <a:cubicBezTo>
                      <a:pt x="453" y="339"/>
                      <a:pt x="453" y="339"/>
                      <a:pt x="453" y="339"/>
                    </a:cubicBezTo>
                    <a:cubicBezTo>
                      <a:pt x="454" y="339"/>
                      <a:pt x="453" y="339"/>
                      <a:pt x="454" y="339"/>
                    </a:cubicBezTo>
                    <a:cubicBezTo>
                      <a:pt x="454" y="339"/>
                      <a:pt x="454" y="339"/>
                      <a:pt x="454" y="339"/>
                    </a:cubicBezTo>
                    <a:cubicBezTo>
                      <a:pt x="455" y="339"/>
                      <a:pt x="455" y="339"/>
                      <a:pt x="455" y="339"/>
                    </a:cubicBezTo>
                    <a:cubicBezTo>
                      <a:pt x="455" y="339"/>
                      <a:pt x="455" y="339"/>
                      <a:pt x="455" y="338"/>
                    </a:cubicBezTo>
                    <a:cubicBezTo>
                      <a:pt x="455" y="337"/>
                      <a:pt x="455" y="337"/>
                      <a:pt x="455" y="337"/>
                    </a:cubicBezTo>
                    <a:cubicBezTo>
                      <a:pt x="455" y="337"/>
                      <a:pt x="455" y="337"/>
                      <a:pt x="455" y="337"/>
                    </a:cubicBezTo>
                    <a:cubicBezTo>
                      <a:pt x="455" y="336"/>
                      <a:pt x="455" y="336"/>
                      <a:pt x="455" y="336"/>
                    </a:cubicBezTo>
                    <a:cubicBezTo>
                      <a:pt x="456" y="336"/>
                      <a:pt x="456" y="336"/>
                      <a:pt x="456" y="336"/>
                    </a:cubicBezTo>
                    <a:cubicBezTo>
                      <a:pt x="456" y="335"/>
                      <a:pt x="456" y="335"/>
                      <a:pt x="456" y="335"/>
                    </a:cubicBezTo>
                    <a:cubicBezTo>
                      <a:pt x="455" y="335"/>
                      <a:pt x="455" y="335"/>
                      <a:pt x="455" y="335"/>
                    </a:cubicBezTo>
                    <a:cubicBezTo>
                      <a:pt x="454" y="334"/>
                      <a:pt x="454" y="334"/>
                      <a:pt x="454" y="334"/>
                    </a:cubicBezTo>
                    <a:cubicBezTo>
                      <a:pt x="453" y="334"/>
                      <a:pt x="453" y="334"/>
                      <a:pt x="453" y="334"/>
                    </a:cubicBezTo>
                    <a:cubicBezTo>
                      <a:pt x="453" y="334"/>
                      <a:pt x="453" y="334"/>
                      <a:pt x="453" y="334"/>
                    </a:cubicBezTo>
                    <a:cubicBezTo>
                      <a:pt x="453" y="334"/>
                      <a:pt x="453" y="334"/>
                      <a:pt x="453" y="334"/>
                    </a:cubicBezTo>
                    <a:cubicBezTo>
                      <a:pt x="452" y="334"/>
                      <a:pt x="452" y="334"/>
                      <a:pt x="452" y="334"/>
                    </a:cubicBezTo>
                    <a:cubicBezTo>
                      <a:pt x="452" y="334"/>
                      <a:pt x="452" y="334"/>
                      <a:pt x="452" y="334"/>
                    </a:cubicBezTo>
                    <a:cubicBezTo>
                      <a:pt x="452" y="334"/>
                      <a:pt x="452" y="334"/>
                      <a:pt x="452" y="334"/>
                    </a:cubicBezTo>
                    <a:cubicBezTo>
                      <a:pt x="450" y="333"/>
                      <a:pt x="450" y="333"/>
                      <a:pt x="450" y="333"/>
                    </a:cubicBezTo>
                    <a:cubicBezTo>
                      <a:pt x="450" y="333"/>
                      <a:pt x="450" y="333"/>
                      <a:pt x="450" y="333"/>
                    </a:cubicBezTo>
                    <a:cubicBezTo>
                      <a:pt x="450" y="334"/>
                      <a:pt x="450" y="334"/>
                      <a:pt x="450" y="334"/>
                    </a:cubicBezTo>
                    <a:cubicBezTo>
                      <a:pt x="449" y="334"/>
                      <a:pt x="449" y="334"/>
                      <a:pt x="449" y="334"/>
                    </a:cubicBezTo>
                    <a:cubicBezTo>
                      <a:pt x="449" y="333"/>
                      <a:pt x="449" y="333"/>
                      <a:pt x="449" y="333"/>
                    </a:cubicBezTo>
                    <a:cubicBezTo>
                      <a:pt x="449" y="333"/>
                      <a:pt x="449" y="333"/>
                      <a:pt x="449" y="333"/>
                    </a:cubicBezTo>
                    <a:cubicBezTo>
                      <a:pt x="449" y="332"/>
                      <a:pt x="449" y="332"/>
                      <a:pt x="449" y="332"/>
                    </a:cubicBezTo>
                    <a:cubicBezTo>
                      <a:pt x="448" y="332"/>
                      <a:pt x="448" y="332"/>
                      <a:pt x="448" y="332"/>
                    </a:cubicBezTo>
                    <a:cubicBezTo>
                      <a:pt x="447" y="333"/>
                      <a:pt x="447" y="333"/>
                      <a:pt x="447" y="333"/>
                    </a:cubicBezTo>
                    <a:cubicBezTo>
                      <a:pt x="447" y="333"/>
                      <a:pt x="447" y="332"/>
                      <a:pt x="447" y="332"/>
                    </a:cubicBezTo>
                    <a:cubicBezTo>
                      <a:pt x="448" y="332"/>
                      <a:pt x="448" y="332"/>
                      <a:pt x="448" y="332"/>
                    </a:cubicBezTo>
                    <a:cubicBezTo>
                      <a:pt x="448" y="332"/>
                      <a:pt x="448" y="332"/>
                      <a:pt x="448" y="332"/>
                    </a:cubicBezTo>
                    <a:cubicBezTo>
                      <a:pt x="447" y="332"/>
                      <a:pt x="447" y="332"/>
                      <a:pt x="447" y="332"/>
                    </a:cubicBezTo>
                    <a:cubicBezTo>
                      <a:pt x="447" y="332"/>
                      <a:pt x="447" y="331"/>
                      <a:pt x="447" y="331"/>
                    </a:cubicBezTo>
                    <a:cubicBezTo>
                      <a:pt x="446" y="331"/>
                      <a:pt x="447" y="331"/>
                      <a:pt x="447" y="331"/>
                    </a:cubicBezTo>
                    <a:cubicBezTo>
                      <a:pt x="448" y="331"/>
                      <a:pt x="448" y="331"/>
                      <a:pt x="448" y="331"/>
                    </a:cubicBezTo>
                    <a:cubicBezTo>
                      <a:pt x="448" y="331"/>
                      <a:pt x="448" y="331"/>
                      <a:pt x="448" y="331"/>
                    </a:cubicBezTo>
                    <a:cubicBezTo>
                      <a:pt x="448" y="331"/>
                      <a:pt x="449" y="330"/>
                      <a:pt x="449" y="330"/>
                    </a:cubicBezTo>
                    <a:cubicBezTo>
                      <a:pt x="449" y="330"/>
                      <a:pt x="450" y="330"/>
                      <a:pt x="450" y="330"/>
                    </a:cubicBezTo>
                    <a:cubicBezTo>
                      <a:pt x="450" y="330"/>
                      <a:pt x="450" y="330"/>
                      <a:pt x="450" y="330"/>
                    </a:cubicBezTo>
                    <a:cubicBezTo>
                      <a:pt x="450" y="330"/>
                      <a:pt x="450" y="330"/>
                      <a:pt x="450" y="330"/>
                    </a:cubicBezTo>
                    <a:cubicBezTo>
                      <a:pt x="450" y="330"/>
                      <a:pt x="450" y="330"/>
                      <a:pt x="450" y="330"/>
                    </a:cubicBezTo>
                    <a:cubicBezTo>
                      <a:pt x="450" y="330"/>
                      <a:pt x="449" y="330"/>
                      <a:pt x="449" y="330"/>
                    </a:cubicBezTo>
                    <a:cubicBezTo>
                      <a:pt x="448" y="330"/>
                      <a:pt x="448" y="330"/>
                      <a:pt x="448" y="330"/>
                    </a:cubicBezTo>
                    <a:cubicBezTo>
                      <a:pt x="447" y="330"/>
                      <a:pt x="447" y="330"/>
                      <a:pt x="447" y="330"/>
                    </a:cubicBezTo>
                    <a:cubicBezTo>
                      <a:pt x="447" y="330"/>
                      <a:pt x="447" y="330"/>
                      <a:pt x="446" y="330"/>
                    </a:cubicBezTo>
                    <a:cubicBezTo>
                      <a:pt x="446" y="330"/>
                      <a:pt x="446" y="330"/>
                      <a:pt x="445" y="330"/>
                    </a:cubicBezTo>
                    <a:cubicBezTo>
                      <a:pt x="444" y="330"/>
                      <a:pt x="444" y="330"/>
                      <a:pt x="444" y="330"/>
                    </a:cubicBezTo>
                    <a:cubicBezTo>
                      <a:pt x="444" y="330"/>
                      <a:pt x="443" y="330"/>
                      <a:pt x="443" y="330"/>
                    </a:cubicBezTo>
                    <a:cubicBezTo>
                      <a:pt x="442" y="330"/>
                      <a:pt x="443" y="330"/>
                      <a:pt x="443" y="330"/>
                    </a:cubicBezTo>
                    <a:cubicBezTo>
                      <a:pt x="443" y="331"/>
                      <a:pt x="443" y="331"/>
                      <a:pt x="443" y="331"/>
                    </a:cubicBezTo>
                    <a:cubicBezTo>
                      <a:pt x="442" y="331"/>
                      <a:pt x="442" y="331"/>
                      <a:pt x="442" y="331"/>
                    </a:cubicBezTo>
                    <a:cubicBezTo>
                      <a:pt x="441" y="331"/>
                      <a:pt x="441" y="331"/>
                      <a:pt x="441" y="331"/>
                    </a:cubicBezTo>
                    <a:cubicBezTo>
                      <a:pt x="441" y="331"/>
                      <a:pt x="441" y="331"/>
                      <a:pt x="441" y="331"/>
                    </a:cubicBezTo>
                    <a:cubicBezTo>
                      <a:pt x="440" y="332"/>
                      <a:pt x="440" y="332"/>
                      <a:pt x="440" y="332"/>
                    </a:cubicBezTo>
                    <a:cubicBezTo>
                      <a:pt x="440" y="332"/>
                      <a:pt x="440" y="332"/>
                      <a:pt x="440" y="332"/>
                    </a:cubicBezTo>
                    <a:cubicBezTo>
                      <a:pt x="438" y="332"/>
                      <a:pt x="438" y="332"/>
                      <a:pt x="438" y="332"/>
                    </a:cubicBezTo>
                    <a:cubicBezTo>
                      <a:pt x="437" y="332"/>
                      <a:pt x="437" y="332"/>
                      <a:pt x="437" y="332"/>
                    </a:cubicBezTo>
                    <a:cubicBezTo>
                      <a:pt x="437" y="332"/>
                      <a:pt x="437" y="332"/>
                      <a:pt x="437" y="332"/>
                    </a:cubicBezTo>
                    <a:cubicBezTo>
                      <a:pt x="436" y="332"/>
                      <a:pt x="436" y="332"/>
                      <a:pt x="436" y="332"/>
                    </a:cubicBezTo>
                    <a:cubicBezTo>
                      <a:pt x="435" y="332"/>
                      <a:pt x="435" y="332"/>
                      <a:pt x="435" y="332"/>
                    </a:cubicBezTo>
                    <a:cubicBezTo>
                      <a:pt x="434" y="332"/>
                      <a:pt x="434" y="332"/>
                      <a:pt x="434" y="332"/>
                    </a:cubicBezTo>
                    <a:cubicBezTo>
                      <a:pt x="434" y="331"/>
                      <a:pt x="434" y="331"/>
                      <a:pt x="434" y="331"/>
                    </a:cubicBezTo>
                    <a:cubicBezTo>
                      <a:pt x="433" y="330"/>
                      <a:pt x="433" y="330"/>
                      <a:pt x="433" y="330"/>
                    </a:cubicBezTo>
                    <a:cubicBezTo>
                      <a:pt x="432" y="330"/>
                      <a:pt x="432" y="330"/>
                      <a:pt x="432" y="330"/>
                    </a:cubicBezTo>
                    <a:cubicBezTo>
                      <a:pt x="431" y="331"/>
                      <a:pt x="431" y="331"/>
                      <a:pt x="431" y="331"/>
                    </a:cubicBezTo>
                    <a:cubicBezTo>
                      <a:pt x="429" y="331"/>
                      <a:pt x="429" y="331"/>
                      <a:pt x="429" y="331"/>
                    </a:cubicBezTo>
                    <a:cubicBezTo>
                      <a:pt x="428" y="331"/>
                      <a:pt x="428" y="331"/>
                      <a:pt x="428" y="331"/>
                    </a:cubicBezTo>
                    <a:cubicBezTo>
                      <a:pt x="427" y="331"/>
                      <a:pt x="427" y="331"/>
                      <a:pt x="427" y="331"/>
                    </a:cubicBezTo>
                    <a:cubicBezTo>
                      <a:pt x="426" y="331"/>
                      <a:pt x="426" y="331"/>
                      <a:pt x="426" y="331"/>
                    </a:cubicBezTo>
                    <a:cubicBezTo>
                      <a:pt x="425" y="331"/>
                      <a:pt x="425" y="331"/>
                      <a:pt x="425" y="331"/>
                    </a:cubicBezTo>
                    <a:cubicBezTo>
                      <a:pt x="424" y="330"/>
                      <a:pt x="424" y="330"/>
                      <a:pt x="424" y="330"/>
                    </a:cubicBezTo>
                    <a:cubicBezTo>
                      <a:pt x="424" y="329"/>
                      <a:pt x="424" y="329"/>
                      <a:pt x="424" y="329"/>
                    </a:cubicBezTo>
                    <a:cubicBezTo>
                      <a:pt x="424" y="328"/>
                      <a:pt x="424" y="328"/>
                      <a:pt x="424" y="328"/>
                    </a:cubicBezTo>
                    <a:cubicBezTo>
                      <a:pt x="423" y="327"/>
                      <a:pt x="423" y="327"/>
                      <a:pt x="423" y="327"/>
                    </a:cubicBezTo>
                    <a:cubicBezTo>
                      <a:pt x="422" y="327"/>
                      <a:pt x="422" y="327"/>
                      <a:pt x="422" y="327"/>
                    </a:cubicBezTo>
                    <a:cubicBezTo>
                      <a:pt x="421" y="327"/>
                      <a:pt x="421" y="327"/>
                      <a:pt x="421" y="327"/>
                    </a:cubicBezTo>
                    <a:cubicBezTo>
                      <a:pt x="420" y="326"/>
                      <a:pt x="420" y="326"/>
                      <a:pt x="420" y="326"/>
                    </a:cubicBezTo>
                    <a:cubicBezTo>
                      <a:pt x="418" y="326"/>
                      <a:pt x="418" y="326"/>
                      <a:pt x="418" y="326"/>
                    </a:cubicBezTo>
                    <a:cubicBezTo>
                      <a:pt x="418" y="326"/>
                      <a:pt x="418" y="326"/>
                      <a:pt x="417" y="326"/>
                    </a:cubicBezTo>
                    <a:cubicBezTo>
                      <a:pt x="417" y="327"/>
                      <a:pt x="416" y="326"/>
                      <a:pt x="416" y="326"/>
                    </a:cubicBezTo>
                    <a:cubicBezTo>
                      <a:pt x="416" y="326"/>
                      <a:pt x="416" y="326"/>
                      <a:pt x="416" y="327"/>
                    </a:cubicBezTo>
                    <a:cubicBezTo>
                      <a:pt x="416" y="327"/>
                      <a:pt x="415" y="327"/>
                      <a:pt x="415" y="327"/>
                    </a:cubicBezTo>
                    <a:cubicBezTo>
                      <a:pt x="414" y="327"/>
                      <a:pt x="414" y="327"/>
                      <a:pt x="414" y="327"/>
                    </a:cubicBezTo>
                    <a:cubicBezTo>
                      <a:pt x="414" y="328"/>
                      <a:pt x="414" y="328"/>
                      <a:pt x="414" y="328"/>
                    </a:cubicBezTo>
                    <a:cubicBezTo>
                      <a:pt x="413" y="328"/>
                      <a:pt x="413" y="328"/>
                      <a:pt x="413" y="328"/>
                    </a:cubicBezTo>
                    <a:cubicBezTo>
                      <a:pt x="413" y="328"/>
                      <a:pt x="412" y="328"/>
                      <a:pt x="411" y="328"/>
                    </a:cubicBezTo>
                    <a:cubicBezTo>
                      <a:pt x="411" y="328"/>
                      <a:pt x="411" y="329"/>
                      <a:pt x="411" y="329"/>
                    </a:cubicBezTo>
                    <a:cubicBezTo>
                      <a:pt x="410" y="330"/>
                      <a:pt x="410" y="330"/>
                      <a:pt x="410" y="330"/>
                    </a:cubicBezTo>
                    <a:cubicBezTo>
                      <a:pt x="410" y="330"/>
                      <a:pt x="410" y="330"/>
                      <a:pt x="410" y="330"/>
                    </a:cubicBezTo>
                    <a:cubicBezTo>
                      <a:pt x="411" y="331"/>
                      <a:pt x="411" y="331"/>
                      <a:pt x="411" y="331"/>
                    </a:cubicBezTo>
                    <a:cubicBezTo>
                      <a:pt x="411" y="332"/>
                      <a:pt x="411" y="332"/>
                      <a:pt x="411" y="332"/>
                    </a:cubicBezTo>
                    <a:cubicBezTo>
                      <a:pt x="411" y="332"/>
                      <a:pt x="411" y="332"/>
                      <a:pt x="411" y="332"/>
                    </a:cubicBezTo>
                    <a:cubicBezTo>
                      <a:pt x="412" y="333"/>
                      <a:pt x="412" y="333"/>
                      <a:pt x="412" y="333"/>
                    </a:cubicBezTo>
                    <a:cubicBezTo>
                      <a:pt x="412" y="334"/>
                      <a:pt x="412" y="334"/>
                      <a:pt x="412" y="334"/>
                    </a:cubicBezTo>
                    <a:cubicBezTo>
                      <a:pt x="412" y="335"/>
                      <a:pt x="412" y="335"/>
                      <a:pt x="412" y="335"/>
                    </a:cubicBezTo>
                    <a:cubicBezTo>
                      <a:pt x="412" y="336"/>
                      <a:pt x="412" y="336"/>
                      <a:pt x="412" y="336"/>
                    </a:cubicBezTo>
                    <a:cubicBezTo>
                      <a:pt x="412" y="336"/>
                      <a:pt x="411" y="336"/>
                      <a:pt x="411" y="337"/>
                    </a:cubicBezTo>
                    <a:cubicBezTo>
                      <a:pt x="411" y="337"/>
                      <a:pt x="411" y="337"/>
                      <a:pt x="411" y="337"/>
                    </a:cubicBezTo>
                    <a:cubicBezTo>
                      <a:pt x="410" y="337"/>
                      <a:pt x="410" y="337"/>
                      <a:pt x="410" y="337"/>
                    </a:cubicBezTo>
                    <a:cubicBezTo>
                      <a:pt x="410" y="337"/>
                      <a:pt x="410" y="337"/>
                      <a:pt x="409" y="337"/>
                    </a:cubicBezTo>
                    <a:cubicBezTo>
                      <a:pt x="409" y="336"/>
                      <a:pt x="409" y="336"/>
                      <a:pt x="409" y="336"/>
                    </a:cubicBezTo>
                    <a:cubicBezTo>
                      <a:pt x="409" y="336"/>
                      <a:pt x="409" y="336"/>
                      <a:pt x="409" y="335"/>
                    </a:cubicBezTo>
                    <a:cubicBezTo>
                      <a:pt x="408" y="335"/>
                      <a:pt x="408" y="335"/>
                      <a:pt x="408" y="335"/>
                    </a:cubicBezTo>
                    <a:cubicBezTo>
                      <a:pt x="408" y="334"/>
                      <a:pt x="408" y="334"/>
                      <a:pt x="408" y="334"/>
                    </a:cubicBezTo>
                    <a:cubicBezTo>
                      <a:pt x="408" y="333"/>
                      <a:pt x="408" y="333"/>
                      <a:pt x="408" y="333"/>
                    </a:cubicBezTo>
                    <a:cubicBezTo>
                      <a:pt x="408" y="332"/>
                      <a:pt x="408" y="332"/>
                      <a:pt x="408" y="332"/>
                    </a:cubicBezTo>
                    <a:cubicBezTo>
                      <a:pt x="408" y="332"/>
                      <a:pt x="409" y="332"/>
                      <a:pt x="409" y="331"/>
                    </a:cubicBezTo>
                    <a:cubicBezTo>
                      <a:pt x="410" y="331"/>
                      <a:pt x="410" y="330"/>
                      <a:pt x="410" y="330"/>
                    </a:cubicBezTo>
                    <a:cubicBezTo>
                      <a:pt x="410" y="330"/>
                      <a:pt x="410" y="330"/>
                      <a:pt x="410" y="330"/>
                    </a:cubicBezTo>
                    <a:cubicBezTo>
                      <a:pt x="410" y="330"/>
                      <a:pt x="410" y="329"/>
                      <a:pt x="409" y="329"/>
                    </a:cubicBezTo>
                    <a:cubicBezTo>
                      <a:pt x="409" y="329"/>
                      <a:pt x="409" y="328"/>
                      <a:pt x="409" y="328"/>
                    </a:cubicBezTo>
                    <a:cubicBezTo>
                      <a:pt x="409" y="327"/>
                      <a:pt x="409" y="327"/>
                      <a:pt x="409" y="327"/>
                    </a:cubicBezTo>
                    <a:cubicBezTo>
                      <a:pt x="409" y="326"/>
                      <a:pt x="409" y="326"/>
                      <a:pt x="409" y="326"/>
                    </a:cubicBezTo>
                    <a:cubicBezTo>
                      <a:pt x="409" y="326"/>
                      <a:pt x="409" y="326"/>
                      <a:pt x="409" y="326"/>
                    </a:cubicBezTo>
                    <a:cubicBezTo>
                      <a:pt x="409" y="326"/>
                      <a:pt x="409" y="326"/>
                      <a:pt x="409" y="326"/>
                    </a:cubicBezTo>
                    <a:cubicBezTo>
                      <a:pt x="410" y="326"/>
                      <a:pt x="410" y="326"/>
                      <a:pt x="410" y="326"/>
                    </a:cubicBezTo>
                    <a:cubicBezTo>
                      <a:pt x="410" y="325"/>
                      <a:pt x="410" y="325"/>
                      <a:pt x="410" y="325"/>
                    </a:cubicBezTo>
                    <a:cubicBezTo>
                      <a:pt x="411" y="325"/>
                      <a:pt x="411" y="325"/>
                      <a:pt x="411" y="325"/>
                    </a:cubicBezTo>
                    <a:cubicBezTo>
                      <a:pt x="412" y="324"/>
                      <a:pt x="412" y="324"/>
                      <a:pt x="412" y="324"/>
                    </a:cubicBezTo>
                    <a:cubicBezTo>
                      <a:pt x="412" y="323"/>
                      <a:pt x="412" y="323"/>
                      <a:pt x="412" y="323"/>
                    </a:cubicBezTo>
                    <a:cubicBezTo>
                      <a:pt x="410" y="323"/>
                      <a:pt x="410" y="323"/>
                      <a:pt x="410" y="323"/>
                    </a:cubicBezTo>
                    <a:cubicBezTo>
                      <a:pt x="409" y="323"/>
                      <a:pt x="409" y="323"/>
                      <a:pt x="409" y="323"/>
                    </a:cubicBezTo>
                    <a:cubicBezTo>
                      <a:pt x="408" y="323"/>
                      <a:pt x="408" y="323"/>
                      <a:pt x="408" y="323"/>
                    </a:cubicBezTo>
                    <a:cubicBezTo>
                      <a:pt x="407" y="324"/>
                      <a:pt x="407" y="324"/>
                      <a:pt x="407" y="324"/>
                    </a:cubicBezTo>
                    <a:cubicBezTo>
                      <a:pt x="407" y="325"/>
                      <a:pt x="407" y="325"/>
                      <a:pt x="407" y="325"/>
                    </a:cubicBezTo>
                    <a:cubicBezTo>
                      <a:pt x="406" y="325"/>
                      <a:pt x="406" y="325"/>
                      <a:pt x="406" y="325"/>
                    </a:cubicBezTo>
                    <a:cubicBezTo>
                      <a:pt x="405" y="326"/>
                      <a:pt x="405" y="326"/>
                      <a:pt x="405" y="326"/>
                    </a:cubicBezTo>
                    <a:cubicBezTo>
                      <a:pt x="404" y="326"/>
                      <a:pt x="404" y="326"/>
                      <a:pt x="404" y="326"/>
                    </a:cubicBezTo>
                    <a:cubicBezTo>
                      <a:pt x="403" y="327"/>
                      <a:pt x="403" y="327"/>
                      <a:pt x="403" y="327"/>
                    </a:cubicBezTo>
                    <a:cubicBezTo>
                      <a:pt x="400" y="327"/>
                      <a:pt x="400" y="327"/>
                      <a:pt x="400" y="327"/>
                    </a:cubicBezTo>
                    <a:cubicBezTo>
                      <a:pt x="399" y="327"/>
                      <a:pt x="399" y="327"/>
                      <a:pt x="399" y="327"/>
                    </a:cubicBezTo>
                    <a:cubicBezTo>
                      <a:pt x="398" y="328"/>
                      <a:pt x="398" y="328"/>
                      <a:pt x="398" y="328"/>
                    </a:cubicBezTo>
                    <a:cubicBezTo>
                      <a:pt x="398" y="329"/>
                      <a:pt x="398" y="329"/>
                      <a:pt x="398" y="329"/>
                    </a:cubicBezTo>
                    <a:cubicBezTo>
                      <a:pt x="398" y="330"/>
                      <a:pt x="398" y="330"/>
                      <a:pt x="398" y="330"/>
                    </a:cubicBezTo>
                    <a:cubicBezTo>
                      <a:pt x="397" y="330"/>
                      <a:pt x="397" y="330"/>
                      <a:pt x="397" y="330"/>
                    </a:cubicBezTo>
                    <a:cubicBezTo>
                      <a:pt x="397" y="329"/>
                      <a:pt x="397" y="329"/>
                      <a:pt x="397" y="329"/>
                    </a:cubicBezTo>
                    <a:cubicBezTo>
                      <a:pt x="397" y="329"/>
                      <a:pt x="397" y="329"/>
                      <a:pt x="397" y="329"/>
                    </a:cubicBezTo>
                    <a:cubicBezTo>
                      <a:pt x="396" y="328"/>
                      <a:pt x="396" y="328"/>
                      <a:pt x="396" y="328"/>
                    </a:cubicBezTo>
                    <a:cubicBezTo>
                      <a:pt x="395" y="329"/>
                      <a:pt x="395" y="329"/>
                      <a:pt x="395" y="329"/>
                    </a:cubicBezTo>
                    <a:cubicBezTo>
                      <a:pt x="395" y="329"/>
                      <a:pt x="395" y="329"/>
                      <a:pt x="395" y="329"/>
                    </a:cubicBezTo>
                    <a:cubicBezTo>
                      <a:pt x="393" y="330"/>
                      <a:pt x="393" y="330"/>
                      <a:pt x="393" y="330"/>
                    </a:cubicBezTo>
                    <a:cubicBezTo>
                      <a:pt x="393" y="331"/>
                      <a:pt x="393" y="331"/>
                      <a:pt x="393" y="331"/>
                    </a:cubicBezTo>
                    <a:cubicBezTo>
                      <a:pt x="393" y="331"/>
                      <a:pt x="393" y="333"/>
                      <a:pt x="393" y="333"/>
                    </a:cubicBezTo>
                    <a:cubicBezTo>
                      <a:pt x="393" y="334"/>
                      <a:pt x="393" y="335"/>
                      <a:pt x="393" y="335"/>
                    </a:cubicBezTo>
                    <a:cubicBezTo>
                      <a:pt x="392" y="335"/>
                      <a:pt x="392" y="335"/>
                      <a:pt x="392" y="335"/>
                    </a:cubicBezTo>
                    <a:cubicBezTo>
                      <a:pt x="391" y="335"/>
                      <a:pt x="391" y="335"/>
                      <a:pt x="391" y="335"/>
                    </a:cubicBezTo>
                    <a:cubicBezTo>
                      <a:pt x="391" y="336"/>
                      <a:pt x="391" y="336"/>
                      <a:pt x="391" y="336"/>
                    </a:cubicBezTo>
                    <a:cubicBezTo>
                      <a:pt x="390" y="337"/>
                      <a:pt x="390" y="337"/>
                      <a:pt x="390" y="337"/>
                    </a:cubicBezTo>
                    <a:cubicBezTo>
                      <a:pt x="389" y="337"/>
                      <a:pt x="389" y="337"/>
                      <a:pt x="389" y="337"/>
                    </a:cubicBezTo>
                    <a:cubicBezTo>
                      <a:pt x="389" y="338"/>
                      <a:pt x="389" y="338"/>
                      <a:pt x="389" y="338"/>
                    </a:cubicBezTo>
                    <a:cubicBezTo>
                      <a:pt x="388" y="339"/>
                      <a:pt x="388" y="339"/>
                      <a:pt x="388" y="339"/>
                    </a:cubicBezTo>
                    <a:cubicBezTo>
                      <a:pt x="388" y="340"/>
                      <a:pt x="388" y="340"/>
                      <a:pt x="388" y="340"/>
                    </a:cubicBezTo>
                    <a:cubicBezTo>
                      <a:pt x="388" y="341"/>
                      <a:pt x="388" y="341"/>
                      <a:pt x="388" y="341"/>
                    </a:cubicBezTo>
                    <a:cubicBezTo>
                      <a:pt x="387" y="341"/>
                      <a:pt x="387" y="341"/>
                      <a:pt x="387" y="341"/>
                    </a:cubicBezTo>
                    <a:cubicBezTo>
                      <a:pt x="387" y="341"/>
                      <a:pt x="387" y="341"/>
                      <a:pt x="387" y="341"/>
                    </a:cubicBezTo>
                    <a:cubicBezTo>
                      <a:pt x="387" y="340"/>
                      <a:pt x="387" y="340"/>
                      <a:pt x="387" y="340"/>
                    </a:cubicBezTo>
                    <a:cubicBezTo>
                      <a:pt x="385" y="339"/>
                      <a:pt x="385" y="339"/>
                      <a:pt x="385" y="339"/>
                    </a:cubicBezTo>
                    <a:cubicBezTo>
                      <a:pt x="385" y="338"/>
                      <a:pt x="385" y="338"/>
                      <a:pt x="385" y="338"/>
                    </a:cubicBezTo>
                    <a:cubicBezTo>
                      <a:pt x="384" y="338"/>
                      <a:pt x="384" y="338"/>
                      <a:pt x="384" y="338"/>
                    </a:cubicBezTo>
                    <a:cubicBezTo>
                      <a:pt x="384" y="338"/>
                      <a:pt x="384" y="337"/>
                      <a:pt x="383" y="337"/>
                    </a:cubicBezTo>
                    <a:cubicBezTo>
                      <a:pt x="383" y="337"/>
                      <a:pt x="383" y="337"/>
                      <a:pt x="383" y="337"/>
                    </a:cubicBezTo>
                    <a:cubicBezTo>
                      <a:pt x="383" y="336"/>
                      <a:pt x="383" y="336"/>
                      <a:pt x="383" y="336"/>
                    </a:cubicBezTo>
                    <a:cubicBezTo>
                      <a:pt x="382" y="336"/>
                      <a:pt x="382" y="336"/>
                      <a:pt x="382" y="336"/>
                    </a:cubicBezTo>
                    <a:cubicBezTo>
                      <a:pt x="381" y="336"/>
                      <a:pt x="381" y="336"/>
                      <a:pt x="381" y="336"/>
                    </a:cubicBezTo>
                    <a:cubicBezTo>
                      <a:pt x="380" y="335"/>
                      <a:pt x="380" y="335"/>
                      <a:pt x="380" y="335"/>
                    </a:cubicBezTo>
                    <a:cubicBezTo>
                      <a:pt x="380" y="335"/>
                      <a:pt x="380" y="335"/>
                      <a:pt x="380" y="335"/>
                    </a:cubicBezTo>
                    <a:cubicBezTo>
                      <a:pt x="379" y="335"/>
                      <a:pt x="379" y="335"/>
                      <a:pt x="379" y="335"/>
                    </a:cubicBezTo>
                    <a:cubicBezTo>
                      <a:pt x="378" y="335"/>
                      <a:pt x="378" y="335"/>
                      <a:pt x="378" y="335"/>
                    </a:cubicBezTo>
                    <a:cubicBezTo>
                      <a:pt x="377" y="335"/>
                      <a:pt x="377" y="335"/>
                      <a:pt x="377" y="335"/>
                    </a:cubicBezTo>
                    <a:cubicBezTo>
                      <a:pt x="376" y="335"/>
                      <a:pt x="376" y="335"/>
                      <a:pt x="376" y="335"/>
                    </a:cubicBezTo>
                    <a:cubicBezTo>
                      <a:pt x="375" y="335"/>
                      <a:pt x="375" y="335"/>
                      <a:pt x="375" y="335"/>
                    </a:cubicBezTo>
                    <a:cubicBezTo>
                      <a:pt x="375" y="335"/>
                      <a:pt x="375" y="335"/>
                      <a:pt x="375" y="335"/>
                    </a:cubicBezTo>
                    <a:cubicBezTo>
                      <a:pt x="374" y="336"/>
                      <a:pt x="374" y="336"/>
                      <a:pt x="374" y="336"/>
                    </a:cubicBezTo>
                    <a:cubicBezTo>
                      <a:pt x="373" y="336"/>
                      <a:pt x="373" y="336"/>
                      <a:pt x="373" y="336"/>
                    </a:cubicBezTo>
                    <a:cubicBezTo>
                      <a:pt x="373" y="337"/>
                      <a:pt x="373" y="337"/>
                      <a:pt x="373" y="337"/>
                    </a:cubicBezTo>
                    <a:cubicBezTo>
                      <a:pt x="372" y="337"/>
                      <a:pt x="372" y="337"/>
                      <a:pt x="372" y="337"/>
                    </a:cubicBezTo>
                    <a:cubicBezTo>
                      <a:pt x="371" y="337"/>
                      <a:pt x="371" y="337"/>
                      <a:pt x="371" y="337"/>
                    </a:cubicBezTo>
                    <a:cubicBezTo>
                      <a:pt x="370" y="338"/>
                      <a:pt x="370" y="338"/>
                      <a:pt x="370" y="338"/>
                    </a:cubicBezTo>
                    <a:cubicBezTo>
                      <a:pt x="369" y="338"/>
                      <a:pt x="369" y="338"/>
                      <a:pt x="369" y="338"/>
                    </a:cubicBezTo>
                    <a:cubicBezTo>
                      <a:pt x="369" y="338"/>
                      <a:pt x="369" y="338"/>
                      <a:pt x="369" y="338"/>
                    </a:cubicBezTo>
                    <a:cubicBezTo>
                      <a:pt x="368" y="338"/>
                      <a:pt x="368" y="338"/>
                      <a:pt x="368" y="338"/>
                    </a:cubicBezTo>
                    <a:cubicBezTo>
                      <a:pt x="367" y="338"/>
                      <a:pt x="367" y="338"/>
                      <a:pt x="367" y="338"/>
                    </a:cubicBezTo>
                    <a:cubicBezTo>
                      <a:pt x="367" y="337"/>
                      <a:pt x="367" y="337"/>
                      <a:pt x="367" y="337"/>
                    </a:cubicBezTo>
                    <a:cubicBezTo>
                      <a:pt x="366" y="337"/>
                      <a:pt x="366" y="337"/>
                      <a:pt x="366" y="337"/>
                    </a:cubicBezTo>
                    <a:cubicBezTo>
                      <a:pt x="365" y="337"/>
                      <a:pt x="365" y="337"/>
                      <a:pt x="365" y="337"/>
                    </a:cubicBezTo>
                    <a:cubicBezTo>
                      <a:pt x="365" y="337"/>
                      <a:pt x="365" y="337"/>
                      <a:pt x="365" y="337"/>
                    </a:cubicBezTo>
                    <a:cubicBezTo>
                      <a:pt x="365" y="337"/>
                      <a:pt x="365" y="337"/>
                      <a:pt x="365" y="337"/>
                    </a:cubicBezTo>
                    <a:cubicBezTo>
                      <a:pt x="364" y="336"/>
                      <a:pt x="364" y="336"/>
                      <a:pt x="364" y="336"/>
                    </a:cubicBezTo>
                    <a:cubicBezTo>
                      <a:pt x="364" y="336"/>
                      <a:pt x="364" y="336"/>
                      <a:pt x="364" y="336"/>
                    </a:cubicBezTo>
                    <a:cubicBezTo>
                      <a:pt x="363" y="335"/>
                      <a:pt x="363" y="335"/>
                      <a:pt x="363" y="335"/>
                    </a:cubicBezTo>
                    <a:cubicBezTo>
                      <a:pt x="363" y="335"/>
                      <a:pt x="363" y="335"/>
                      <a:pt x="363" y="335"/>
                    </a:cubicBezTo>
                    <a:cubicBezTo>
                      <a:pt x="362" y="334"/>
                      <a:pt x="362" y="334"/>
                      <a:pt x="362" y="334"/>
                    </a:cubicBezTo>
                    <a:cubicBezTo>
                      <a:pt x="362" y="334"/>
                      <a:pt x="362" y="334"/>
                      <a:pt x="362" y="334"/>
                    </a:cubicBezTo>
                    <a:cubicBezTo>
                      <a:pt x="362" y="334"/>
                      <a:pt x="362" y="334"/>
                      <a:pt x="362" y="334"/>
                    </a:cubicBezTo>
                    <a:cubicBezTo>
                      <a:pt x="361" y="333"/>
                      <a:pt x="361" y="333"/>
                      <a:pt x="361" y="333"/>
                    </a:cubicBezTo>
                    <a:cubicBezTo>
                      <a:pt x="361" y="333"/>
                      <a:pt x="361" y="333"/>
                      <a:pt x="361" y="333"/>
                    </a:cubicBezTo>
                    <a:cubicBezTo>
                      <a:pt x="360" y="332"/>
                      <a:pt x="360" y="332"/>
                      <a:pt x="360" y="332"/>
                    </a:cubicBezTo>
                    <a:cubicBezTo>
                      <a:pt x="360" y="332"/>
                      <a:pt x="360" y="332"/>
                      <a:pt x="360" y="331"/>
                    </a:cubicBezTo>
                    <a:cubicBezTo>
                      <a:pt x="360" y="331"/>
                      <a:pt x="360" y="331"/>
                      <a:pt x="360" y="331"/>
                    </a:cubicBezTo>
                    <a:cubicBezTo>
                      <a:pt x="359" y="331"/>
                      <a:pt x="359" y="331"/>
                      <a:pt x="359" y="331"/>
                    </a:cubicBezTo>
                    <a:cubicBezTo>
                      <a:pt x="359" y="330"/>
                      <a:pt x="359" y="330"/>
                      <a:pt x="359" y="330"/>
                    </a:cubicBezTo>
                    <a:cubicBezTo>
                      <a:pt x="359" y="330"/>
                      <a:pt x="359" y="330"/>
                      <a:pt x="359" y="330"/>
                    </a:cubicBezTo>
                    <a:cubicBezTo>
                      <a:pt x="359" y="329"/>
                      <a:pt x="359" y="329"/>
                      <a:pt x="359" y="329"/>
                    </a:cubicBezTo>
                    <a:cubicBezTo>
                      <a:pt x="359" y="329"/>
                      <a:pt x="359" y="329"/>
                      <a:pt x="359" y="329"/>
                    </a:cubicBezTo>
                    <a:cubicBezTo>
                      <a:pt x="358" y="329"/>
                      <a:pt x="358" y="329"/>
                      <a:pt x="358" y="329"/>
                    </a:cubicBezTo>
                    <a:cubicBezTo>
                      <a:pt x="358" y="328"/>
                      <a:pt x="358" y="328"/>
                      <a:pt x="358" y="328"/>
                    </a:cubicBezTo>
                    <a:cubicBezTo>
                      <a:pt x="358" y="328"/>
                      <a:pt x="358" y="328"/>
                      <a:pt x="358" y="328"/>
                    </a:cubicBezTo>
                    <a:cubicBezTo>
                      <a:pt x="358" y="328"/>
                      <a:pt x="358" y="327"/>
                      <a:pt x="358" y="327"/>
                    </a:cubicBezTo>
                    <a:cubicBezTo>
                      <a:pt x="358" y="327"/>
                      <a:pt x="358" y="327"/>
                      <a:pt x="358" y="327"/>
                    </a:cubicBezTo>
                    <a:cubicBezTo>
                      <a:pt x="358" y="326"/>
                      <a:pt x="358" y="326"/>
                      <a:pt x="358" y="326"/>
                    </a:cubicBezTo>
                    <a:cubicBezTo>
                      <a:pt x="358" y="326"/>
                      <a:pt x="358" y="326"/>
                      <a:pt x="358" y="326"/>
                    </a:cubicBezTo>
                    <a:cubicBezTo>
                      <a:pt x="358" y="326"/>
                      <a:pt x="358" y="325"/>
                      <a:pt x="358" y="325"/>
                    </a:cubicBezTo>
                    <a:cubicBezTo>
                      <a:pt x="358" y="325"/>
                      <a:pt x="358" y="325"/>
                      <a:pt x="358" y="325"/>
                    </a:cubicBezTo>
                    <a:cubicBezTo>
                      <a:pt x="358" y="325"/>
                      <a:pt x="358" y="325"/>
                      <a:pt x="358" y="325"/>
                    </a:cubicBezTo>
                    <a:cubicBezTo>
                      <a:pt x="358" y="325"/>
                      <a:pt x="358" y="325"/>
                      <a:pt x="358" y="324"/>
                    </a:cubicBezTo>
                    <a:cubicBezTo>
                      <a:pt x="358" y="324"/>
                      <a:pt x="359" y="323"/>
                      <a:pt x="359" y="323"/>
                    </a:cubicBezTo>
                    <a:cubicBezTo>
                      <a:pt x="359" y="323"/>
                      <a:pt x="359" y="323"/>
                      <a:pt x="359" y="323"/>
                    </a:cubicBezTo>
                    <a:cubicBezTo>
                      <a:pt x="359" y="323"/>
                      <a:pt x="359" y="322"/>
                      <a:pt x="359" y="322"/>
                    </a:cubicBezTo>
                    <a:cubicBezTo>
                      <a:pt x="359" y="322"/>
                      <a:pt x="359" y="322"/>
                      <a:pt x="359" y="322"/>
                    </a:cubicBezTo>
                    <a:cubicBezTo>
                      <a:pt x="359" y="322"/>
                      <a:pt x="359" y="321"/>
                      <a:pt x="359" y="321"/>
                    </a:cubicBezTo>
                    <a:cubicBezTo>
                      <a:pt x="359" y="321"/>
                      <a:pt x="359" y="321"/>
                      <a:pt x="359" y="321"/>
                    </a:cubicBezTo>
                    <a:cubicBezTo>
                      <a:pt x="359" y="320"/>
                      <a:pt x="359" y="320"/>
                      <a:pt x="359" y="320"/>
                    </a:cubicBezTo>
                    <a:cubicBezTo>
                      <a:pt x="359" y="320"/>
                      <a:pt x="359" y="320"/>
                      <a:pt x="359" y="320"/>
                    </a:cubicBezTo>
                    <a:cubicBezTo>
                      <a:pt x="359" y="319"/>
                      <a:pt x="359" y="319"/>
                      <a:pt x="359" y="319"/>
                    </a:cubicBezTo>
                    <a:cubicBezTo>
                      <a:pt x="359" y="319"/>
                      <a:pt x="359" y="318"/>
                      <a:pt x="359" y="318"/>
                    </a:cubicBezTo>
                    <a:cubicBezTo>
                      <a:pt x="359" y="318"/>
                      <a:pt x="359" y="318"/>
                      <a:pt x="359" y="318"/>
                    </a:cubicBezTo>
                    <a:cubicBezTo>
                      <a:pt x="359" y="318"/>
                      <a:pt x="359" y="317"/>
                      <a:pt x="359" y="317"/>
                    </a:cubicBezTo>
                    <a:cubicBezTo>
                      <a:pt x="359" y="317"/>
                      <a:pt x="359" y="317"/>
                      <a:pt x="359" y="317"/>
                    </a:cubicBezTo>
                    <a:cubicBezTo>
                      <a:pt x="359" y="317"/>
                      <a:pt x="359" y="316"/>
                      <a:pt x="359" y="316"/>
                    </a:cubicBezTo>
                    <a:cubicBezTo>
                      <a:pt x="359" y="316"/>
                      <a:pt x="359" y="316"/>
                      <a:pt x="360" y="316"/>
                    </a:cubicBezTo>
                    <a:cubicBezTo>
                      <a:pt x="360" y="315"/>
                      <a:pt x="360" y="315"/>
                      <a:pt x="360" y="315"/>
                    </a:cubicBezTo>
                    <a:cubicBezTo>
                      <a:pt x="360" y="315"/>
                      <a:pt x="360" y="315"/>
                      <a:pt x="360" y="315"/>
                    </a:cubicBezTo>
                    <a:cubicBezTo>
                      <a:pt x="360" y="315"/>
                      <a:pt x="360" y="314"/>
                      <a:pt x="360" y="314"/>
                    </a:cubicBezTo>
                    <a:cubicBezTo>
                      <a:pt x="361" y="314"/>
                      <a:pt x="361" y="314"/>
                      <a:pt x="361" y="314"/>
                    </a:cubicBezTo>
                    <a:cubicBezTo>
                      <a:pt x="361" y="313"/>
                      <a:pt x="361" y="313"/>
                      <a:pt x="361" y="313"/>
                    </a:cubicBezTo>
                    <a:cubicBezTo>
                      <a:pt x="360" y="313"/>
                      <a:pt x="360" y="313"/>
                      <a:pt x="360" y="313"/>
                    </a:cubicBezTo>
                    <a:cubicBezTo>
                      <a:pt x="360" y="312"/>
                      <a:pt x="360" y="312"/>
                      <a:pt x="360" y="312"/>
                    </a:cubicBezTo>
                    <a:cubicBezTo>
                      <a:pt x="360" y="312"/>
                      <a:pt x="360" y="312"/>
                      <a:pt x="360" y="312"/>
                    </a:cubicBezTo>
                    <a:cubicBezTo>
                      <a:pt x="360" y="311"/>
                      <a:pt x="360" y="311"/>
                      <a:pt x="360" y="311"/>
                    </a:cubicBezTo>
                    <a:cubicBezTo>
                      <a:pt x="360" y="311"/>
                      <a:pt x="360" y="311"/>
                      <a:pt x="360" y="311"/>
                    </a:cubicBezTo>
                    <a:cubicBezTo>
                      <a:pt x="360" y="310"/>
                      <a:pt x="360" y="310"/>
                      <a:pt x="360" y="310"/>
                    </a:cubicBezTo>
                    <a:cubicBezTo>
                      <a:pt x="360" y="310"/>
                      <a:pt x="360" y="310"/>
                      <a:pt x="360" y="310"/>
                    </a:cubicBezTo>
                    <a:cubicBezTo>
                      <a:pt x="359" y="310"/>
                      <a:pt x="359" y="310"/>
                      <a:pt x="359" y="310"/>
                    </a:cubicBezTo>
                    <a:cubicBezTo>
                      <a:pt x="359" y="310"/>
                      <a:pt x="359" y="310"/>
                      <a:pt x="359" y="310"/>
                    </a:cubicBezTo>
                    <a:cubicBezTo>
                      <a:pt x="358" y="310"/>
                      <a:pt x="358" y="310"/>
                      <a:pt x="358" y="310"/>
                    </a:cubicBezTo>
                    <a:cubicBezTo>
                      <a:pt x="358" y="310"/>
                      <a:pt x="358" y="310"/>
                      <a:pt x="358" y="310"/>
                    </a:cubicBezTo>
                    <a:cubicBezTo>
                      <a:pt x="357" y="309"/>
                      <a:pt x="357" y="309"/>
                      <a:pt x="357" y="309"/>
                    </a:cubicBezTo>
                    <a:cubicBezTo>
                      <a:pt x="357" y="309"/>
                      <a:pt x="357" y="309"/>
                      <a:pt x="357" y="309"/>
                    </a:cubicBezTo>
                    <a:cubicBezTo>
                      <a:pt x="357" y="309"/>
                      <a:pt x="357" y="309"/>
                      <a:pt x="357" y="309"/>
                    </a:cubicBezTo>
                    <a:cubicBezTo>
                      <a:pt x="357" y="308"/>
                      <a:pt x="357" y="308"/>
                      <a:pt x="357" y="308"/>
                    </a:cubicBezTo>
                    <a:cubicBezTo>
                      <a:pt x="356" y="308"/>
                      <a:pt x="356" y="308"/>
                      <a:pt x="356" y="308"/>
                    </a:cubicBezTo>
                    <a:cubicBezTo>
                      <a:pt x="356" y="308"/>
                      <a:pt x="356" y="308"/>
                      <a:pt x="356" y="308"/>
                    </a:cubicBezTo>
                    <a:cubicBezTo>
                      <a:pt x="356" y="308"/>
                      <a:pt x="355" y="308"/>
                      <a:pt x="355" y="308"/>
                    </a:cubicBezTo>
                    <a:cubicBezTo>
                      <a:pt x="355" y="308"/>
                      <a:pt x="355" y="307"/>
                      <a:pt x="355" y="307"/>
                    </a:cubicBezTo>
                    <a:cubicBezTo>
                      <a:pt x="354" y="307"/>
                      <a:pt x="354" y="307"/>
                      <a:pt x="354" y="307"/>
                    </a:cubicBezTo>
                    <a:cubicBezTo>
                      <a:pt x="354" y="307"/>
                      <a:pt x="354" y="307"/>
                      <a:pt x="354" y="307"/>
                    </a:cubicBezTo>
                    <a:cubicBezTo>
                      <a:pt x="353" y="307"/>
                      <a:pt x="353" y="307"/>
                      <a:pt x="353" y="307"/>
                    </a:cubicBezTo>
                    <a:cubicBezTo>
                      <a:pt x="353" y="307"/>
                      <a:pt x="353" y="307"/>
                      <a:pt x="353" y="307"/>
                    </a:cubicBezTo>
                    <a:cubicBezTo>
                      <a:pt x="353" y="307"/>
                      <a:pt x="352" y="307"/>
                      <a:pt x="352" y="307"/>
                    </a:cubicBezTo>
                    <a:cubicBezTo>
                      <a:pt x="352" y="307"/>
                      <a:pt x="352" y="307"/>
                      <a:pt x="352" y="307"/>
                    </a:cubicBezTo>
                    <a:cubicBezTo>
                      <a:pt x="351" y="307"/>
                      <a:pt x="351" y="307"/>
                      <a:pt x="351" y="307"/>
                    </a:cubicBezTo>
                    <a:cubicBezTo>
                      <a:pt x="351" y="307"/>
                      <a:pt x="351" y="307"/>
                      <a:pt x="351" y="307"/>
                    </a:cubicBezTo>
                    <a:cubicBezTo>
                      <a:pt x="351" y="307"/>
                      <a:pt x="351" y="307"/>
                      <a:pt x="351" y="307"/>
                    </a:cubicBezTo>
                    <a:cubicBezTo>
                      <a:pt x="350" y="307"/>
                      <a:pt x="350" y="307"/>
                      <a:pt x="350" y="307"/>
                    </a:cubicBezTo>
                    <a:cubicBezTo>
                      <a:pt x="349" y="307"/>
                      <a:pt x="349" y="307"/>
                      <a:pt x="349" y="307"/>
                    </a:cubicBezTo>
                    <a:cubicBezTo>
                      <a:pt x="349" y="307"/>
                      <a:pt x="349" y="307"/>
                      <a:pt x="349" y="307"/>
                    </a:cubicBezTo>
                    <a:cubicBezTo>
                      <a:pt x="349" y="307"/>
                      <a:pt x="349" y="307"/>
                      <a:pt x="349" y="307"/>
                    </a:cubicBezTo>
                    <a:cubicBezTo>
                      <a:pt x="349" y="307"/>
                      <a:pt x="349" y="307"/>
                      <a:pt x="349" y="307"/>
                    </a:cubicBezTo>
                    <a:cubicBezTo>
                      <a:pt x="348" y="307"/>
                      <a:pt x="348" y="307"/>
                      <a:pt x="348" y="307"/>
                    </a:cubicBezTo>
                    <a:cubicBezTo>
                      <a:pt x="347" y="308"/>
                      <a:pt x="347" y="308"/>
                      <a:pt x="347" y="308"/>
                    </a:cubicBezTo>
                    <a:cubicBezTo>
                      <a:pt x="346" y="308"/>
                      <a:pt x="346" y="308"/>
                      <a:pt x="346" y="308"/>
                    </a:cubicBezTo>
                    <a:cubicBezTo>
                      <a:pt x="346" y="308"/>
                      <a:pt x="346" y="308"/>
                      <a:pt x="346" y="308"/>
                    </a:cubicBezTo>
                    <a:cubicBezTo>
                      <a:pt x="345" y="308"/>
                      <a:pt x="345" y="308"/>
                      <a:pt x="345" y="308"/>
                    </a:cubicBezTo>
                    <a:cubicBezTo>
                      <a:pt x="344" y="308"/>
                      <a:pt x="344" y="308"/>
                      <a:pt x="344" y="308"/>
                    </a:cubicBezTo>
                    <a:cubicBezTo>
                      <a:pt x="343" y="308"/>
                      <a:pt x="343" y="308"/>
                      <a:pt x="343" y="308"/>
                    </a:cubicBezTo>
                    <a:cubicBezTo>
                      <a:pt x="342" y="307"/>
                      <a:pt x="342" y="307"/>
                      <a:pt x="342" y="307"/>
                    </a:cubicBezTo>
                    <a:cubicBezTo>
                      <a:pt x="342" y="307"/>
                      <a:pt x="342" y="307"/>
                      <a:pt x="342" y="307"/>
                    </a:cubicBezTo>
                    <a:cubicBezTo>
                      <a:pt x="341" y="307"/>
                      <a:pt x="341" y="307"/>
                      <a:pt x="341" y="307"/>
                    </a:cubicBezTo>
                    <a:cubicBezTo>
                      <a:pt x="341" y="307"/>
                      <a:pt x="341" y="307"/>
                      <a:pt x="341" y="307"/>
                    </a:cubicBezTo>
                    <a:cubicBezTo>
                      <a:pt x="340" y="308"/>
                      <a:pt x="340" y="308"/>
                      <a:pt x="340" y="308"/>
                    </a:cubicBezTo>
                    <a:cubicBezTo>
                      <a:pt x="340" y="308"/>
                      <a:pt x="340" y="308"/>
                      <a:pt x="340" y="308"/>
                    </a:cubicBezTo>
                    <a:cubicBezTo>
                      <a:pt x="339" y="308"/>
                      <a:pt x="339" y="308"/>
                      <a:pt x="339" y="308"/>
                    </a:cubicBezTo>
                    <a:cubicBezTo>
                      <a:pt x="339" y="308"/>
                      <a:pt x="339" y="308"/>
                      <a:pt x="339" y="308"/>
                    </a:cubicBezTo>
                    <a:cubicBezTo>
                      <a:pt x="338" y="308"/>
                      <a:pt x="338" y="308"/>
                      <a:pt x="338" y="308"/>
                    </a:cubicBezTo>
                    <a:cubicBezTo>
                      <a:pt x="338" y="308"/>
                      <a:pt x="338" y="308"/>
                      <a:pt x="338" y="308"/>
                    </a:cubicBezTo>
                    <a:cubicBezTo>
                      <a:pt x="338" y="308"/>
                      <a:pt x="338" y="308"/>
                      <a:pt x="338" y="308"/>
                    </a:cubicBezTo>
                    <a:cubicBezTo>
                      <a:pt x="337" y="308"/>
                      <a:pt x="337" y="308"/>
                      <a:pt x="337" y="308"/>
                    </a:cubicBezTo>
                    <a:cubicBezTo>
                      <a:pt x="337" y="307"/>
                      <a:pt x="337" y="307"/>
                      <a:pt x="337" y="307"/>
                    </a:cubicBezTo>
                    <a:cubicBezTo>
                      <a:pt x="336" y="307"/>
                      <a:pt x="336" y="307"/>
                      <a:pt x="336" y="307"/>
                    </a:cubicBezTo>
                    <a:cubicBezTo>
                      <a:pt x="337" y="306"/>
                      <a:pt x="337" y="306"/>
                      <a:pt x="337" y="306"/>
                    </a:cubicBezTo>
                    <a:cubicBezTo>
                      <a:pt x="337" y="306"/>
                      <a:pt x="337" y="306"/>
                      <a:pt x="337" y="306"/>
                    </a:cubicBezTo>
                    <a:cubicBezTo>
                      <a:pt x="337" y="306"/>
                      <a:pt x="337" y="306"/>
                      <a:pt x="337" y="306"/>
                    </a:cubicBezTo>
                    <a:cubicBezTo>
                      <a:pt x="337" y="306"/>
                      <a:pt x="337" y="306"/>
                      <a:pt x="337" y="306"/>
                    </a:cubicBezTo>
                    <a:cubicBezTo>
                      <a:pt x="338" y="305"/>
                      <a:pt x="338" y="305"/>
                      <a:pt x="338" y="305"/>
                    </a:cubicBezTo>
                    <a:cubicBezTo>
                      <a:pt x="338" y="305"/>
                      <a:pt x="338" y="305"/>
                      <a:pt x="338" y="305"/>
                    </a:cubicBezTo>
                    <a:cubicBezTo>
                      <a:pt x="338" y="305"/>
                      <a:pt x="338" y="305"/>
                      <a:pt x="338" y="305"/>
                    </a:cubicBezTo>
                    <a:cubicBezTo>
                      <a:pt x="339" y="305"/>
                      <a:pt x="339" y="305"/>
                      <a:pt x="339" y="305"/>
                    </a:cubicBezTo>
                    <a:cubicBezTo>
                      <a:pt x="339" y="304"/>
                      <a:pt x="339" y="304"/>
                      <a:pt x="339" y="304"/>
                    </a:cubicBezTo>
                    <a:cubicBezTo>
                      <a:pt x="339" y="304"/>
                      <a:pt x="339" y="304"/>
                      <a:pt x="339" y="304"/>
                    </a:cubicBezTo>
                    <a:cubicBezTo>
                      <a:pt x="339" y="304"/>
                      <a:pt x="339" y="304"/>
                      <a:pt x="339" y="304"/>
                    </a:cubicBezTo>
                    <a:cubicBezTo>
                      <a:pt x="339" y="303"/>
                      <a:pt x="339" y="303"/>
                      <a:pt x="339" y="303"/>
                    </a:cubicBezTo>
                    <a:cubicBezTo>
                      <a:pt x="339" y="303"/>
                      <a:pt x="339" y="303"/>
                      <a:pt x="339" y="303"/>
                    </a:cubicBezTo>
                    <a:cubicBezTo>
                      <a:pt x="339" y="302"/>
                      <a:pt x="339" y="302"/>
                      <a:pt x="339" y="302"/>
                    </a:cubicBezTo>
                    <a:cubicBezTo>
                      <a:pt x="339" y="302"/>
                      <a:pt x="339" y="302"/>
                      <a:pt x="339" y="301"/>
                    </a:cubicBezTo>
                    <a:cubicBezTo>
                      <a:pt x="339" y="301"/>
                      <a:pt x="339" y="301"/>
                      <a:pt x="339" y="300"/>
                    </a:cubicBezTo>
                    <a:cubicBezTo>
                      <a:pt x="339" y="300"/>
                      <a:pt x="339" y="300"/>
                      <a:pt x="339" y="300"/>
                    </a:cubicBezTo>
                    <a:cubicBezTo>
                      <a:pt x="339" y="300"/>
                      <a:pt x="339" y="300"/>
                      <a:pt x="339" y="300"/>
                    </a:cubicBezTo>
                    <a:cubicBezTo>
                      <a:pt x="339" y="299"/>
                      <a:pt x="339" y="299"/>
                      <a:pt x="339" y="299"/>
                    </a:cubicBezTo>
                    <a:cubicBezTo>
                      <a:pt x="339" y="299"/>
                      <a:pt x="339" y="299"/>
                      <a:pt x="339" y="299"/>
                    </a:cubicBezTo>
                    <a:cubicBezTo>
                      <a:pt x="339" y="298"/>
                      <a:pt x="339" y="298"/>
                      <a:pt x="339" y="298"/>
                    </a:cubicBezTo>
                    <a:cubicBezTo>
                      <a:pt x="340" y="298"/>
                      <a:pt x="340" y="298"/>
                      <a:pt x="340" y="298"/>
                    </a:cubicBezTo>
                    <a:cubicBezTo>
                      <a:pt x="340" y="297"/>
                      <a:pt x="340" y="297"/>
                      <a:pt x="340" y="297"/>
                    </a:cubicBezTo>
                    <a:cubicBezTo>
                      <a:pt x="340" y="297"/>
                      <a:pt x="340" y="297"/>
                      <a:pt x="340" y="297"/>
                    </a:cubicBezTo>
                    <a:cubicBezTo>
                      <a:pt x="340" y="296"/>
                      <a:pt x="340" y="296"/>
                      <a:pt x="340" y="296"/>
                    </a:cubicBezTo>
                    <a:cubicBezTo>
                      <a:pt x="339" y="296"/>
                      <a:pt x="339" y="296"/>
                      <a:pt x="339" y="296"/>
                    </a:cubicBezTo>
                    <a:cubicBezTo>
                      <a:pt x="339" y="295"/>
                      <a:pt x="339" y="295"/>
                      <a:pt x="339" y="295"/>
                    </a:cubicBezTo>
                    <a:cubicBezTo>
                      <a:pt x="339" y="295"/>
                      <a:pt x="339" y="295"/>
                      <a:pt x="339" y="295"/>
                    </a:cubicBezTo>
                    <a:cubicBezTo>
                      <a:pt x="340" y="295"/>
                      <a:pt x="340" y="295"/>
                      <a:pt x="340" y="295"/>
                    </a:cubicBezTo>
                    <a:cubicBezTo>
                      <a:pt x="340" y="295"/>
                      <a:pt x="340" y="295"/>
                      <a:pt x="340" y="295"/>
                    </a:cubicBezTo>
                    <a:cubicBezTo>
                      <a:pt x="340" y="296"/>
                      <a:pt x="340" y="296"/>
                      <a:pt x="340" y="296"/>
                    </a:cubicBezTo>
                    <a:cubicBezTo>
                      <a:pt x="340" y="296"/>
                      <a:pt x="340" y="296"/>
                      <a:pt x="340" y="296"/>
                    </a:cubicBezTo>
                    <a:cubicBezTo>
                      <a:pt x="341" y="297"/>
                      <a:pt x="341" y="297"/>
                      <a:pt x="341" y="297"/>
                    </a:cubicBezTo>
                    <a:cubicBezTo>
                      <a:pt x="341" y="297"/>
                      <a:pt x="341" y="297"/>
                      <a:pt x="341" y="297"/>
                    </a:cubicBezTo>
                    <a:cubicBezTo>
                      <a:pt x="341" y="296"/>
                      <a:pt x="341" y="296"/>
                      <a:pt x="341" y="296"/>
                    </a:cubicBezTo>
                    <a:cubicBezTo>
                      <a:pt x="341" y="296"/>
                      <a:pt x="341" y="296"/>
                      <a:pt x="341" y="296"/>
                    </a:cubicBezTo>
                    <a:cubicBezTo>
                      <a:pt x="342" y="295"/>
                      <a:pt x="342" y="295"/>
                      <a:pt x="342" y="295"/>
                    </a:cubicBezTo>
                    <a:cubicBezTo>
                      <a:pt x="342" y="294"/>
                      <a:pt x="342" y="294"/>
                      <a:pt x="342" y="294"/>
                    </a:cubicBezTo>
                    <a:cubicBezTo>
                      <a:pt x="342" y="293"/>
                      <a:pt x="342" y="293"/>
                      <a:pt x="342" y="293"/>
                    </a:cubicBezTo>
                    <a:cubicBezTo>
                      <a:pt x="342" y="291"/>
                      <a:pt x="342" y="291"/>
                      <a:pt x="342" y="291"/>
                    </a:cubicBezTo>
                    <a:cubicBezTo>
                      <a:pt x="342" y="291"/>
                      <a:pt x="342" y="291"/>
                      <a:pt x="342" y="291"/>
                    </a:cubicBezTo>
                    <a:cubicBezTo>
                      <a:pt x="343" y="289"/>
                      <a:pt x="343" y="289"/>
                      <a:pt x="343" y="289"/>
                    </a:cubicBezTo>
                    <a:cubicBezTo>
                      <a:pt x="343" y="288"/>
                      <a:pt x="343" y="288"/>
                      <a:pt x="343" y="288"/>
                    </a:cubicBezTo>
                    <a:cubicBezTo>
                      <a:pt x="343" y="287"/>
                      <a:pt x="343" y="287"/>
                      <a:pt x="343" y="287"/>
                    </a:cubicBezTo>
                    <a:cubicBezTo>
                      <a:pt x="344" y="287"/>
                      <a:pt x="344" y="287"/>
                      <a:pt x="344" y="287"/>
                    </a:cubicBezTo>
                    <a:cubicBezTo>
                      <a:pt x="344" y="286"/>
                      <a:pt x="344" y="286"/>
                      <a:pt x="344" y="286"/>
                    </a:cubicBezTo>
                    <a:cubicBezTo>
                      <a:pt x="345" y="285"/>
                      <a:pt x="345" y="285"/>
                      <a:pt x="345" y="285"/>
                    </a:cubicBezTo>
                    <a:cubicBezTo>
                      <a:pt x="345" y="284"/>
                      <a:pt x="345" y="284"/>
                      <a:pt x="345" y="284"/>
                    </a:cubicBezTo>
                    <a:cubicBezTo>
                      <a:pt x="345" y="283"/>
                      <a:pt x="345" y="283"/>
                      <a:pt x="345" y="283"/>
                    </a:cubicBezTo>
                    <a:cubicBezTo>
                      <a:pt x="344" y="282"/>
                      <a:pt x="344" y="282"/>
                      <a:pt x="344" y="282"/>
                    </a:cubicBezTo>
                    <a:cubicBezTo>
                      <a:pt x="343" y="283"/>
                      <a:pt x="343" y="283"/>
                      <a:pt x="343" y="283"/>
                    </a:cubicBezTo>
                    <a:cubicBezTo>
                      <a:pt x="342" y="283"/>
                      <a:pt x="342" y="283"/>
                      <a:pt x="342" y="283"/>
                    </a:cubicBezTo>
                    <a:cubicBezTo>
                      <a:pt x="340" y="282"/>
                      <a:pt x="340" y="282"/>
                      <a:pt x="340" y="282"/>
                    </a:cubicBezTo>
                    <a:cubicBezTo>
                      <a:pt x="338" y="282"/>
                      <a:pt x="338" y="282"/>
                      <a:pt x="338" y="282"/>
                    </a:cubicBezTo>
                    <a:cubicBezTo>
                      <a:pt x="336" y="283"/>
                      <a:pt x="336" y="283"/>
                      <a:pt x="336" y="283"/>
                    </a:cubicBezTo>
                    <a:cubicBezTo>
                      <a:pt x="335" y="283"/>
                      <a:pt x="335" y="283"/>
                      <a:pt x="335" y="283"/>
                    </a:cubicBezTo>
                    <a:cubicBezTo>
                      <a:pt x="334" y="284"/>
                      <a:pt x="334" y="284"/>
                      <a:pt x="334" y="284"/>
                    </a:cubicBezTo>
                    <a:cubicBezTo>
                      <a:pt x="332" y="283"/>
                      <a:pt x="332" y="283"/>
                      <a:pt x="332" y="283"/>
                    </a:cubicBezTo>
                    <a:cubicBezTo>
                      <a:pt x="331" y="284"/>
                      <a:pt x="331" y="284"/>
                      <a:pt x="331" y="284"/>
                    </a:cubicBezTo>
                    <a:cubicBezTo>
                      <a:pt x="330" y="286"/>
                      <a:pt x="330" y="286"/>
                      <a:pt x="330" y="286"/>
                    </a:cubicBezTo>
                    <a:cubicBezTo>
                      <a:pt x="330" y="287"/>
                      <a:pt x="330" y="287"/>
                      <a:pt x="330" y="287"/>
                    </a:cubicBezTo>
                    <a:cubicBezTo>
                      <a:pt x="330" y="287"/>
                      <a:pt x="330" y="289"/>
                      <a:pt x="330" y="289"/>
                    </a:cubicBezTo>
                    <a:cubicBezTo>
                      <a:pt x="330" y="290"/>
                      <a:pt x="330" y="290"/>
                      <a:pt x="330" y="290"/>
                    </a:cubicBezTo>
                    <a:cubicBezTo>
                      <a:pt x="329" y="291"/>
                      <a:pt x="329" y="291"/>
                      <a:pt x="329" y="291"/>
                    </a:cubicBezTo>
                    <a:cubicBezTo>
                      <a:pt x="329" y="291"/>
                      <a:pt x="329" y="291"/>
                      <a:pt x="329" y="291"/>
                    </a:cubicBezTo>
                    <a:cubicBezTo>
                      <a:pt x="329" y="291"/>
                      <a:pt x="328" y="292"/>
                      <a:pt x="328" y="292"/>
                    </a:cubicBezTo>
                    <a:cubicBezTo>
                      <a:pt x="328" y="293"/>
                      <a:pt x="328" y="293"/>
                      <a:pt x="328" y="293"/>
                    </a:cubicBezTo>
                    <a:cubicBezTo>
                      <a:pt x="328" y="293"/>
                      <a:pt x="328" y="293"/>
                      <a:pt x="327" y="294"/>
                    </a:cubicBezTo>
                    <a:cubicBezTo>
                      <a:pt x="326" y="295"/>
                      <a:pt x="327" y="294"/>
                      <a:pt x="327" y="294"/>
                    </a:cubicBezTo>
                    <a:cubicBezTo>
                      <a:pt x="326" y="295"/>
                      <a:pt x="326" y="295"/>
                      <a:pt x="326" y="295"/>
                    </a:cubicBezTo>
                    <a:cubicBezTo>
                      <a:pt x="326" y="295"/>
                      <a:pt x="325" y="295"/>
                      <a:pt x="324" y="295"/>
                    </a:cubicBezTo>
                    <a:cubicBezTo>
                      <a:pt x="324" y="296"/>
                      <a:pt x="324" y="295"/>
                      <a:pt x="323" y="295"/>
                    </a:cubicBezTo>
                    <a:cubicBezTo>
                      <a:pt x="323" y="295"/>
                      <a:pt x="323" y="295"/>
                      <a:pt x="323" y="295"/>
                    </a:cubicBezTo>
                    <a:cubicBezTo>
                      <a:pt x="321" y="295"/>
                      <a:pt x="321" y="295"/>
                      <a:pt x="321" y="295"/>
                    </a:cubicBezTo>
                    <a:cubicBezTo>
                      <a:pt x="320" y="296"/>
                      <a:pt x="320" y="296"/>
                      <a:pt x="320" y="296"/>
                    </a:cubicBezTo>
                    <a:cubicBezTo>
                      <a:pt x="319" y="296"/>
                      <a:pt x="319" y="296"/>
                      <a:pt x="319" y="296"/>
                    </a:cubicBezTo>
                    <a:cubicBezTo>
                      <a:pt x="318" y="296"/>
                      <a:pt x="318" y="296"/>
                      <a:pt x="318" y="296"/>
                    </a:cubicBezTo>
                    <a:cubicBezTo>
                      <a:pt x="318" y="296"/>
                      <a:pt x="318" y="296"/>
                      <a:pt x="318" y="296"/>
                    </a:cubicBezTo>
                    <a:cubicBezTo>
                      <a:pt x="317" y="296"/>
                      <a:pt x="317" y="296"/>
                      <a:pt x="317" y="296"/>
                    </a:cubicBezTo>
                    <a:cubicBezTo>
                      <a:pt x="316" y="297"/>
                      <a:pt x="316" y="297"/>
                      <a:pt x="316" y="297"/>
                    </a:cubicBezTo>
                    <a:cubicBezTo>
                      <a:pt x="314" y="297"/>
                      <a:pt x="314" y="297"/>
                      <a:pt x="314" y="297"/>
                    </a:cubicBezTo>
                    <a:cubicBezTo>
                      <a:pt x="313" y="298"/>
                      <a:pt x="313" y="298"/>
                      <a:pt x="313" y="298"/>
                    </a:cubicBezTo>
                    <a:cubicBezTo>
                      <a:pt x="312" y="298"/>
                      <a:pt x="312" y="298"/>
                      <a:pt x="312" y="298"/>
                    </a:cubicBezTo>
                    <a:cubicBezTo>
                      <a:pt x="311" y="296"/>
                      <a:pt x="311" y="296"/>
                      <a:pt x="311" y="296"/>
                    </a:cubicBezTo>
                    <a:cubicBezTo>
                      <a:pt x="310" y="296"/>
                      <a:pt x="310" y="296"/>
                      <a:pt x="310" y="296"/>
                    </a:cubicBezTo>
                    <a:cubicBezTo>
                      <a:pt x="309" y="295"/>
                      <a:pt x="309" y="295"/>
                      <a:pt x="309" y="295"/>
                    </a:cubicBezTo>
                    <a:cubicBezTo>
                      <a:pt x="308" y="295"/>
                      <a:pt x="308" y="295"/>
                      <a:pt x="308" y="295"/>
                    </a:cubicBezTo>
                    <a:cubicBezTo>
                      <a:pt x="307" y="295"/>
                      <a:pt x="307" y="295"/>
                      <a:pt x="307" y="295"/>
                    </a:cubicBezTo>
                    <a:cubicBezTo>
                      <a:pt x="307" y="295"/>
                      <a:pt x="307" y="295"/>
                      <a:pt x="307" y="295"/>
                    </a:cubicBezTo>
                    <a:cubicBezTo>
                      <a:pt x="306" y="294"/>
                      <a:pt x="306" y="294"/>
                      <a:pt x="306" y="294"/>
                    </a:cubicBezTo>
                    <a:cubicBezTo>
                      <a:pt x="306" y="293"/>
                      <a:pt x="306" y="293"/>
                      <a:pt x="306" y="293"/>
                    </a:cubicBezTo>
                    <a:cubicBezTo>
                      <a:pt x="305" y="291"/>
                      <a:pt x="305" y="291"/>
                      <a:pt x="305" y="291"/>
                    </a:cubicBezTo>
                    <a:cubicBezTo>
                      <a:pt x="304" y="290"/>
                      <a:pt x="304" y="290"/>
                      <a:pt x="304" y="290"/>
                    </a:cubicBezTo>
                    <a:cubicBezTo>
                      <a:pt x="303" y="288"/>
                      <a:pt x="303" y="288"/>
                      <a:pt x="303" y="288"/>
                    </a:cubicBezTo>
                    <a:cubicBezTo>
                      <a:pt x="301" y="286"/>
                      <a:pt x="301" y="286"/>
                      <a:pt x="301" y="286"/>
                    </a:cubicBezTo>
                    <a:cubicBezTo>
                      <a:pt x="301" y="285"/>
                      <a:pt x="301" y="285"/>
                      <a:pt x="301" y="285"/>
                    </a:cubicBezTo>
                    <a:cubicBezTo>
                      <a:pt x="300" y="283"/>
                      <a:pt x="300" y="283"/>
                      <a:pt x="300" y="283"/>
                    </a:cubicBezTo>
                    <a:cubicBezTo>
                      <a:pt x="299" y="282"/>
                      <a:pt x="299" y="282"/>
                      <a:pt x="299" y="282"/>
                    </a:cubicBezTo>
                    <a:cubicBezTo>
                      <a:pt x="299" y="281"/>
                      <a:pt x="299" y="281"/>
                      <a:pt x="299" y="281"/>
                    </a:cubicBezTo>
                    <a:cubicBezTo>
                      <a:pt x="298" y="280"/>
                      <a:pt x="298" y="280"/>
                      <a:pt x="298" y="280"/>
                    </a:cubicBezTo>
                    <a:cubicBezTo>
                      <a:pt x="298" y="279"/>
                      <a:pt x="298" y="279"/>
                      <a:pt x="298" y="279"/>
                    </a:cubicBezTo>
                    <a:cubicBezTo>
                      <a:pt x="298" y="277"/>
                      <a:pt x="298" y="277"/>
                      <a:pt x="298" y="277"/>
                    </a:cubicBezTo>
                    <a:cubicBezTo>
                      <a:pt x="298" y="276"/>
                      <a:pt x="298" y="276"/>
                      <a:pt x="298" y="276"/>
                    </a:cubicBezTo>
                    <a:cubicBezTo>
                      <a:pt x="298" y="274"/>
                      <a:pt x="298" y="274"/>
                      <a:pt x="298" y="274"/>
                    </a:cubicBezTo>
                    <a:cubicBezTo>
                      <a:pt x="298" y="273"/>
                      <a:pt x="298" y="273"/>
                      <a:pt x="298" y="273"/>
                    </a:cubicBezTo>
                    <a:cubicBezTo>
                      <a:pt x="299" y="272"/>
                      <a:pt x="299" y="272"/>
                      <a:pt x="299" y="272"/>
                    </a:cubicBezTo>
                    <a:cubicBezTo>
                      <a:pt x="299" y="270"/>
                      <a:pt x="299" y="270"/>
                      <a:pt x="299" y="270"/>
                    </a:cubicBezTo>
                    <a:cubicBezTo>
                      <a:pt x="299" y="269"/>
                      <a:pt x="299" y="269"/>
                      <a:pt x="299" y="269"/>
                    </a:cubicBezTo>
                    <a:cubicBezTo>
                      <a:pt x="299" y="268"/>
                      <a:pt x="299" y="268"/>
                      <a:pt x="299" y="268"/>
                    </a:cubicBezTo>
                    <a:cubicBezTo>
                      <a:pt x="299" y="268"/>
                      <a:pt x="299" y="268"/>
                      <a:pt x="299" y="268"/>
                    </a:cubicBezTo>
                    <a:cubicBezTo>
                      <a:pt x="299" y="267"/>
                      <a:pt x="299" y="267"/>
                      <a:pt x="299" y="267"/>
                    </a:cubicBezTo>
                    <a:cubicBezTo>
                      <a:pt x="299" y="266"/>
                      <a:pt x="299" y="266"/>
                      <a:pt x="299" y="266"/>
                    </a:cubicBezTo>
                    <a:cubicBezTo>
                      <a:pt x="299" y="266"/>
                      <a:pt x="299" y="266"/>
                      <a:pt x="299" y="266"/>
                    </a:cubicBezTo>
                    <a:cubicBezTo>
                      <a:pt x="300" y="266"/>
                      <a:pt x="300" y="266"/>
                      <a:pt x="300" y="266"/>
                    </a:cubicBezTo>
                    <a:cubicBezTo>
                      <a:pt x="300" y="265"/>
                      <a:pt x="300" y="265"/>
                      <a:pt x="300" y="265"/>
                    </a:cubicBezTo>
                    <a:cubicBezTo>
                      <a:pt x="301" y="264"/>
                      <a:pt x="301" y="264"/>
                      <a:pt x="301" y="264"/>
                    </a:cubicBezTo>
                    <a:cubicBezTo>
                      <a:pt x="301" y="264"/>
                      <a:pt x="301" y="264"/>
                      <a:pt x="301" y="264"/>
                    </a:cubicBezTo>
                    <a:cubicBezTo>
                      <a:pt x="301" y="263"/>
                      <a:pt x="301" y="263"/>
                      <a:pt x="301" y="263"/>
                    </a:cubicBezTo>
                    <a:cubicBezTo>
                      <a:pt x="301" y="262"/>
                      <a:pt x="301" y="262"/>
                      <a:pt x="301" y="262"/>
                    </a:cubicBezTo>
                    <a:cubicBezTo>
                      <a:pt x="301" y="261"/>
                      <a:pt x="301" y="261"/>
                      <a:pt x="301" y="261"/>
                    </a:cubicBezTo>
                    <a:cubicBezTo>
                      <a:pt x="300" y="261"/>
                      <a:pt x="300" y="261"/>
                      <a:pt x="300" y="261"/>
                    </a:cubicBezTo>
                    <a:cubicBezTo>
                      <a:pt x="300" y="260"/>
                      <a:pt x="300" y="260"/>
                      <a:pt x="300" y="260"/>
                    </a:cubicBezTo>
                    <a:cubicBezTo>
                      <a:pt x="300" y="259"/>
                      <a:pt x="300" y="259"/>
                      <a:pt x="300" y="259"/>
                    </a:cubicBezTo>
                    <a:cubicBezTo>
                      <a:pt x="300" y="259"/>
                      <a:pt x="300" y="259"/>
                      <a:pt x="300" y="259"/>
                    </a:cubicBezTo>
                    <a:cubicBezTo>
                      <a:pt x="300" y="258"/>
                      <a:pt x="300" y="258"/>
                      <a:pt x="300" y="258"/>
                    </a:cubicBezTo>
                    <a:cubicBezTo>
                      <a:pt x="300" y="258"/>
                      <a:pt x="300" y="258"/>
                      <a:pt x="300" y="257"/>
                    </a:cubicBezTo>
                    <a:cubicBezTo>
                      <a:pt x="300" y="257"/>
                      <a:pt x="300" y="257"/>
                      <a:pt x="300" y="257"/>
                    </a:cubicBezTo>
                    <a:cubicBezTo>
                      <a:pt x="300" y="257"/>
                      <a:pt x="300" y="257"/>
                      <a:pt x="299" y="257"/>
                    </a:cubicBezTo>
                    <a:cubicBezTo>
                      <a:pt x="299" y="257"/>
                      <a:pt x="299" y="257"/>
                      <a:pt x="299" y="257"/>
                    </a:cubicBezTo>
                    <a:cubicBezTo>
                      <a:pt x="299" y="256"/>
                      <a:pt x="299" y="256"/>
                      <a:pt x="299" y="256"/>
                    </a:cubicBezTo>
                    <a:cubicBezTo>
                      <a:pt x="300" y="256"/>
                      <a:pt x="300" y="256"/>
                      <a:pt x="300" y="256"/>
                    </a:cubicBezTo>
                    <a:cubicBezTo>
                      <a:pt x="300" y="256"/>
                      <a:pt x="300" y="256"/>
                      <a:pt x="300" y="256"/>
                    </a:cubicBezTo>
                    <a:cubicBezTo>
                      <a:pt x="300" y="256"/>
                      <a:pt x="300" y="256"/>
                      <a:pt x="300" y="256"/>
                    </a:cubicBezTo>
                    <a:cubicBezTo>
                      <a:pt x="300" y="256"/>
                      <a:pt x="301" y="255"/>
                      <a:pt x="301" y="255"/>
                    </a:cubicBezTo>
                    <a:cubicBezTo>
                      <a:pt x="301" y="254"/>
                      <a:pt x="301" y="254"/>
                      <a:pt x="301" y="254"/>
                    </a:cubicBezTo>
                    <a:cubicBezTo>
                      <a:pt x="300" y="254"/>
                      <a:pt x="300" y="254"/>
                      <a:pt x="300" y="254"/>
                    </a:cubicBezTo>
                    <a:cubicBezTo>
                      <a:pt x="301" y="254"/>
                      <a:pt x="301" y="254"/>
                      <a:pt x="301" y="254"/>
                    </a:cubicBezTo>
                    <a:cubicBezTo>
                      <a:pt x="301" y="254"/>
                      <a:pt x="301" y="254"/>
                      <a:pt x="302" y="254"/>
                    </a:cubicBezTo>
                    <a:cubicBezTo>
                      <a:pt x="302" y="254"/>
                      <a:pt x="302" y="253"/>
                      <a:pt x="302" y="253"/>
                    </a:cubicBezTo>
                    <a:cubicBezTo>
                      <a:pt x="302" y="253"/>
                      <a:pt x="302" y="253"/>
                      <a:pt x="302" y="253"/>
                    </a:cubicBezTo>
                    <a:cubicBezTo>
                      <a:pt x="303" y="253"/>
                      <a:pt x="303" y="253"/>
                      <a:pt x="303" y="253"/>
                    </a:cubicBezTo>
                    <a:cubicBezTo>
                      <a:pt x="303" y="252"/>
                      <a:pt x="303" y="252"/>
                      <a:pt x="303" y="252"/>
                    </a:cubicBezTo>
                    <a:cubicBezTo>
                      <a:pt x="304" y="252"/>
                      <a:pt x="304" y="252"/>
                      <a:pt x="304" y="252"/>
                    </a:cubicBezTo>
                    <a:cubicBezTo>
                      <a:pt x="305" y="251"/>
                      <a:pt x="305" y="251"/>
                      <a:pt x="305" y="251"/>
                    </a:cubicBezTo>
                    <a:cubicBezTo>
                      <a:pt x="304" y="251"/>
                      <a:pt x="304" y="251"/>
                      <a:pt x="304" y="251"/>
                    </a:cubicBezTo>
                    <a:cubicBezTo>
                      <a:pt x="304" y="251"/>
                      <a:pt x="304" y="251"/>
                      <a:pt x="304" y="251"/>
                    </a:cubicBezTo>
                    <a:cubicBezTo>
                      <a:pt x="304" y="250"/>
                      <a:pt x="304" y="250"/>
                      <a:pt x="304" y="250"/>
                    </a:cubicBezTo>
                    <a:cubicBezTo>
                      <a:pt x="305" y="250"/>
                      <a:pt x="305" y="250"/>
                      <a:pt x="305" y="250"/>
                    </a:cubicBezTo>
                    <a:cubicBezTo>
                      <a:pt x="305" y="251"/>
                      <a:pt x="305" y="251"/>
                      <a:pt x="305" y="251"/>
                    </a:cubicBezTo>
                    <a:cubicBezTo>
                      <a:pt x="305" y="251"/>
                      <a:pt x="305" y="251"/>
                      <a:pt x="305" y="251"/>
                    </a:cubicBezTo>
                    <a:cubicBezTo>
                      <a:pt x="306" y="251"/>
                      <a:pt x="306" y="251"/>
                      <a:pt x="306" y="251"/>
                    </a:cubicBezTo>
                    <a:cubicBezTo>
                      <a:pt x="307" y="251"/>
                      <a:pt x="307" y="251"/>
                      <a:pt x="307" y="251"/>
                    </a:cubicBezTo>
                    <a:cubicBezTo>
                      <a:pt x="307" y="251"/>
                      <a:pt x="307" y="250"/>
                      <a:pt x="308" y="250"/>
                    </a:cubicBezTo>
                    <a:cubicBezTo>
                      <a:pt x="308" y="250"/>
                      <a:pt x="309" y="249"/>
                      <a:pt x="309" y="249"/>
                    </a:cubicBezTo>
                    <a:cubicBezTo>
                      <a:pt x="309" y="248"/>
                      <a:pt x="310" y="248"/>
                      <a:pt x="310" y="248"/>
                    </a:cubicBezTo>
                    <a:cubicBezTo>
                      <a:pt x="310" y="248"/>
                      <a:pt x="310" y="248"/>
                      <a:pt x="310" y="248"/>
                    </a:cubicBezTo>
                    <a:cubicBezTo>
                      <a:pt x="311" y="248"/>
                      <a:pt x="311" y="248"/>
                      <a:pt x="311" y="248"/>
                    </a:cubicBezTo>
                    <a:cubicBezTo>
                      <a:pt x="311" y="248"/>
                      <a:pt x="311" y="247"/>
                      <a:pt x="311" y="247"/>
                    </a:cubicBezTo>
                    <a:cubicBezTo>
                      <a:pt x="311" y="247"/>
                      <a:pt x="311" y="247"/>
                      <a:pt x="311" y="247"/>
                    </a:cubicBezTo>
                    <a:cubicBezTo>
                      <a:pt x="311" y="247"/>
                      <a:pt x="311" y="247"/>
                      <a:pt x="311" y="247"/>
                    </a:cubicBezTo>
                    <a:cubicBezTo>
                      <a:pt x="311" y="247"/>
                      <a:pt x="311" y="247"/>
                      <a:pt x="311" y="247"/>
                    </a:cubicBezTo>
                    <a:cubicBezTo>
                      <a:pt x="310" y="246"/>
                      <a:pt x="310" y="246"/>
                      <a:pt x="310" y="246"/>
                    </a:cubicBezTo>
                    <a:cubicBezTo>
                      <a:pt x="310" y="245"/>
                      <a:pt x="310" y="245"/>
                      <a:pt x="310" y="245"/>
                    </a:cubicBezTo>
                    <a:cubicBezTo>
                      <a:pt x="310" y="245"/>
                      <a:pt x="310" y="245"/>
                      <a:pt x="311" y="245"/>
                    </a:cubicBezTo>
                    <a:cubicBezTo>
                      <a:pt x="311" y="245"/>
                      <a:pt x="311" y="245"/>
                      <a:pt x="311" y="245"/>
                    </a:cubicBezTo>
                    <a:cubicBezTo>
                      <a:pt x="312" y="245"/>
                      <a:pt x="312" y="246"/>
                      <a:pt x="312" y="246"/>
                    </a:cubicBezTo>
                    <a:cubicBezTo>
                      <a:pt x="312" y="246"/>
                      <a:pt x="312" y="246"/>
                      <a:pt x="312" y="246"/>
                    </a:cubicBezTo>
                    <a:cubicBezTo>
                      <a:pt x="312" y="246"/>
                      <a:pt x="312" y="246"/>
                      <a:pt x="312" y="246"/>
                    </a:cubicBezTo>
                    <a:cubicBezTo>
                      <a:pt x="312" y="247"/>
                      <a:pt x="312" y="247"/>
                      <a:pt x="312" y="247"/>
                    </a:cubicBezTo>
                    <a:cubicBezTo>
                      <a:pt x="312" y="246"/>
                      <a:pt x="312" y="246"/>
                      <a:pt x="312" y="246"/>
                    </a:cubicBezTo>
                    <a:cubicBezTo>
                      <a:pt x="312" y="246"/>
                      <a:pt x="313" y="246"/>
                      <a:pt x="313" y="246"/>
                    </a:cubicBezTo>
                    <a:cubicBezTo>
                      <a:pt x="313" y="246"/>
                      <a:pt x="314" y="246"/>
                      <a:pt x="314" y="246"/>
                    </a:cubicBezTo>
                    <a:cubicBezTo>
                      <a:pt x="315" y="246"/>
                      <a:pt x="315" y="245"/>
                      <a:pt x="315" y="245"/>
                    </a:cubicBezTo>
                    <a:cubicBezTo>
                      <a:pt x="315" y="244"/>
                      <a:pt x="315" y="244"/>
                      <a:pt x="315" y="244"/>
                    </a:cubicBezTo>
                    <a:cubicBezTo>
                      <a:pt x="315" y="245"/>
                      <a:pt x="315" y="245"/>
                      <a:pt x="315" y="245"/>
                    </a:cubicBezTo>
                    <a:cubicBezTo>
                      <a:pt x="315" y="245"/>
                      <a:pt x="316" y="245"/>
                      <a:pt x="316" y="245"/>
                    </a:cubicBezTo>
                    <a:cubicBezTo>
                      <a:pt x="317" y="245"/>
                      <a:pt x="317" y="245"/>
                      <a:pt x="317" y="245"/>
                    </a:cubicBezTo>
                    <a:cubicBezTo>
                      <a:pt x="317" y="245"/>
                      <a:pt x="317" y="245"/>
                      <a:pt x="318" y="244"/>
                    </a:cubicBezTo>
                    <a:cubicBezTo>
                      <a:pt x="318" y="244"/>
                      <a:pt x="318" y="244"/>
                      <a:pt x="318" y="244"/>
                    </a:cubicBezTo>
                    <a:cubicBezTo>
                      <a:pt x="318" y="244"/>
                      <a:pt x="318" y="244"/>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9" y="245"/>
                    </a:cubicBezTo>
                    <a:cubicBezTo>
                      <a:pt x="319" y="246"/>
                      <a:pt x="320" y="246"/>
                      <a:pt x="320" y="246"/>
                    </a:cubicBezTo>
                    <a:cubicBezTo>
                      <a:pt x="321" y="246"/>
                      <a:pt x="321" y="246"/>
                      <a:pt x="321" y="246"/>
                    </a:cubicBezTo>
                    <a:cubicBezTo>
                      <a:pt x="321" y="246"/>
                      <a:pt x="322" y="246"/>
                      <a:pt x="322" y="246"/>
                    </a:cubicBezTo>
                    <a:cubicBezTo>
                      <a:pt x="323" y="246"/>
                      <a:pt x="323" y="245"/>
                      <a:pt x="323" y="245"/>
                    </a:cubicBezTo>
                    <a:cubicBezTo>
                      <a:pt x="323" y="245"/>
                      <a:pt x="323" y="245"/>
                      <a:pt x="323" y="245"/>
                    </a:cubicBezTo>
                    <a:cubicBezTo>
                      <a:pt x="323" y="245"/>
                      <a:pt x="323" y="245"/>
                      <a:pt x="324" y="245"/>
                    </a:cubicBezTo>
                    <a:cubicBezTo>
                      <a:pt x="324" y="245"/>
                      <a:pt x="324" y="245"/>
                      <a:pt x="324" y="245"/>
                    </a:cubicBezTo>
                    <a:cubicBezTo>
                      <a:pt x="325" y="246"/>
                      <a:pt x="325" y="246"/>
                      <a:pt x="325" y="246"/>
                    </a:cubicBezTo>
                    <a:cubicBezTo>
                      <a:pt x="325" y="246"/>
                      <a:pt x="325" y="246"/>
                      <a:pt x="325" y="246"/>
                    </a:cubicBezTo>
                    <a:cubicBezTo>
                      <a:pt x="326" y="246"/>
                      <a:pt x="326" y="246"/>
                      <a:pt x="326" y="246"/>
                    </a:cubicBezTo>
                    <a:cubicBezTo>
                      <a:pt x="326" y="246"/>
                      <a:pt x="326" y="246"/>
                      <a:pt x="326" y="246"/>
                    </a:cubicBezTo>
                    <a:cubicBezTo>
                      <a:pt x="326" y="246"/>
                      <a:pt x="326" y="246"/>
                      <a:pt x="327" y="246"/>
                    </a:cubicBezTo>
                    <a:cubicBezTo>
                      <a:pt x="327" y="246"/>
                      <a:pt x="327" y="247"/>
                      <a:pt x="327" y="247"/>
                    </a:cubicBezTo>
                    <a:cubicBezTo>
                      <a:pt x="327" y="247"/>
                      <a:pt x="327" y="247"/>
                      <a:pt x="327" y="247"/>
                    </a:cubicBezTo>
                    <a:cubicBezTo>
                      <a:pt x="327" y="248"/>
                      <a:pt x="328" y="248"/>
                      <a:pt x="328" y="248"/>
                    </a:cubicBezTo>
                    <a:cubicBezTo>
                      <a:pt x="328" y="248"/>
                      <a:pt x="328" y="248"/>
                      <a:pt x="328" y="248"/>
                    </a:cubicBezTo>
                    <a:cubicBezTo>
                      <a:pt x="329" y="248"/>
                      <a:pt x="329" y="248"/>
                      <a:pt x="329" y="248"/>
                    </a:cubicBezTo>
                    <a:cubicBezTo>
                      <a:pt x="329" y="248"/>
                      <a:pt x="329" y="248"/>
                      <a:pt x="329" y="248"/>
                    </a:cubicBezTo>
                    <a:cubicBezTo>
                      <a:pt x="329" y="247"/>
                      <a:pt x="329" y="247"/>
                      <a:pt x="329" y="247"/>
                    </a:cubicBezTo>
                    <a:cubicBezTo>
                      <a:pt x="329" y="247"/>
                      <a:pt x="329" y="247"/>
                      <a:pt x="329" y="247"/>
                    </a:cubicBezTo>
                    <a:cubicBezTo>
                      <a:pt x="330" y="247"/>
                      <a:pt x="330" y="247"/>
                      <a:pt x="330" y="247"/>
                    </a:cubicBezTo>
                    <a:cubicBezTo>
                      <a:pt x="330" y="247"/>
                      <a:pt x="330" y="247"/>
                      <a:pt x="330" y="247"/>
                    </a:cubicBezTo>
                    <a:cubicBezTo>
                      <a:pt x="330" y="247"/>
                      <a:pt x="330" y="247"/>
                      <a:pt x="331" y="248"/>
                    </a:cubicBezTo>
                    <a:cubicBezTo>
                      <a:pt x="331" y="249"/>
                      <a:pt x="331" y="248"/>
                      <a:pt x="331" y="248"/>
                    </a:cubicBezTo>
                    <a:cubicBezTo>
                      <a:pt x="332" y="247"/>
                      <a:pt x="331" y="247"/>
                      <a:pt x="331" y="247"/>
                    </a:cubicBezTo>
                    <a:cubicBezTo>
                      <a:pt x="331" y="247"/>
                      <a:pt x="331" y="247"/>
                      <a:pt x="331" y="246"/>
                    </a:cubicBezTo>
                    <a:cubicBezTo>
                      <a:pt x="331" y="246"/>
                      <a:pt x="331" y="246"/>
                      <a:pt x="331" y="246"/>
                    </a:cubicBezTo>
                    <a:cubicBezTo>
                      <a:pt x="332" y="246"/>
                      <a:pt x="332" y="246"/>
                      <a:pt x="332" y="246"/>
                    </a:cubicBezTo>
                    <a:cubicBezTo>
                      <a:pt x="333" y="247"/>
                      <a:pt x="333" y="247"/>
                      <a:pt x="333" y="247"/>
                    </a:cubicBezTo>
                    <a:cubicBezTo>
                      <a:pt x="333" y="247"/>
                      <a:pt x="333" y="247"/>
                      <a:pt x="333" y="247"/>
                    </a:cubicBezTo>
                    <a:cubicBezTo>
                      <a:pt x="333" y="247"/>
                      <a:pt x="333" y="247"/>
                      <a:pt x="333" y="247"/>
                    </a:cubicBezTo>
                    <a:cubicBezTo>
                      <a:pt x="334" y="248"/>
                      <a:pt x="334" y="248"/>
                      <a:pt x="334" y="248"/>
                    </a:cubicBezTo>
                    <a:cubicBezTo>
                      <a:pt x="334" y="248"/>
                      <a:pt x="334" y="248"/>
                      <a:pt x="334" y="248"/>
                    </a:cubicBezTo>
                    <a:cubicBezTo>
                      <a:pt x="334" y="248"/>
                      <a:pt x="334" y="249"/>
                      <a:pt x="334" y="249"/>
                    </a:cubicBezTo>
                    <a:cubicBezTo>
                      <a:pt x="334" y="249"/>
                      <a:pt x="335" y="249"/>
                      <a:pt x="335" y="248"/>
                    </a:cubicBezTo>
                    <a:cubicBezTo>
                      <a:pt x="335" y="248"/>
                      <a:pt x="335" y="248"/>
                      <a:pt x="335" y="248"/>
                    </a:cubicBezTo>
                    <a:cubicBezTo>
                      <a:pt x="335" y="248"/>
                      <a:pt x="335" y="248"/>
                      <a:pt x="335" y="248"/>
                    </a:cubicBezTo>
                    <a:cubicBezTo>
                      <a:pt x="335" y="247"/>
                      <a:pt x="335" y="247"/>
                      <a:pt x="335" y="247"/>
                    </a:cubicBezTo>
                    <a:cubicBezTo>
                      <a:pt x="335" y="247"/>
                      <a:pt x="335" y="247"/>
                      <a:pt x="335" y="247"/>
                    </a:cubicBezTo>
                    <a:cubicBezTo>
                      <a:pt x="334" y="247"/>
                      <a:pt x="334" y="247"/>
                      <a:pt x="334" y="247"/>
                    </a:cubicBezTo>
                    <a:cubicBezTo>
                      <a:pt x="334" y="247"/>
                      <a:pt x="333" y="246"/>
                      <a:pt x="333" y="246"/>
                    </a:cubicBezTo>
                    <a:cubicBezTo>
                      <a:pt x="333" y="246"/>
                      <a:pt x="333" y="246"/>
                      <a:pt x="333" y="246"/>
                    </a:cubicBezTo>
                    <a:cubicBezTo>
                      <a:pt x="333" y="245"/>
                      <a:pt x="333" y="245"/>
                      <a:pt x="333" y="245"/>
                    </a:cubicBezTo>
                    <a:cubicBezTo>
                      <a:pt x="334" y="245"/>
                      <a:pt x="334" y="245"/>
                      <a:pt x="334" y="245"/>
                    </a:cubicBezTo>
                    <a:cubicBezTo>
                      <a:pt x="334" y="245"/>
                      <a:pt x="334" y="244"/>
                      <a:pt x="334" y="244"/>
                    </a:cubicBezTo>
                    <a:cubicBezTo>
                      <a:pt x="334" y="244"/>
                      <a:pt x="333" y="244"/>
                      <a:pt x="333" y="244"/>
                    </a:cubicBezTo>
                    <a:cubicBezTo>
                      <a:pt x="333" y="244"/>
                      <a:pt x="333" y="244"/>
                      <a:pt x="333" y="244"/>
                    </a:cubicBezTo>
                    <a:cubicBezTo>
                      <a:pt x="332" y="244"/>
                      <a:pt x="332" y="244"/>
                      <a:pt x="332" y="244"/>
                    </a:cubicBezTo>
                    <a:cubicBezTo>
                      <a:pt x="333" y="244"/>
                      <a:pt x="333" y="244"/>
                      <a:pt x="333" y="244"/>
                    </a:cubicBezTo>
                    <a:cubicBezTo>
                      <a:pt x="333" y="244"/>
                      <a:pt x="333" y="244"/>
                      <a:pt x="333" y="244"/>
                    </a:cubicBezTo>
                    <a:cubicBezTo>
                      <a:pt x="333" y="243"/>
                      <a:pt x="333" y="243"/>
                      <a:pt x="333" y="243"/>
                    </a:cubicBezTo>
                    <a:cubicBezTo>
                      <a:pt x="333" y="243"/>
                      <a:pt x="333" y="243"/>
                      <a:pt x="333" y="243"/>
                    </a:cubicBezTo>
                    <a:cubicBezTo>
                      <a:pt x="334" y="243"/>
                      <a:pt x="334" y="243"/>
                      <a:pt x="334" y="243"/>
                    </a:cubicBezTo>
                    <a:cubicBezTo>
                      <a:pt x="334" y="243"/>
                      <a:pt x="335" y="243"/>
                      <a:pt x="335" y="242"/>
                    </a:cubicBezTo>
                    <a:cubicBezTo>
                      <a:pt x="335" y="242"/>
                      <a:pt x="335" y="242"/>
                      <a:pt x="335" y="242"/>
                    </a:cubicBezTo>
                    <a:cubicBezTo>
                      <a:pt x="336" y="242"/>
                      <a:pt x="336" y="242"/>
                      <a:pt x="336" y="242"/>
                    </a:cubicBezTo>
                    <a:cubicBezTo>
                      <a:pt x="336" y="242"/>
                      <a:pt x="336" y="242"/>
                      <a:pt x="336" y="242"/>
                    </a:cubicBezTo>
                    <a:cubicBezTo>
                      <a:pt x="338" y="242"/>
                      <a:pt x="338" y="242"/>
                      <a:pt x="338" y="242"/>
                    </a:cubicBezTo>
                    <a:cubicBezTo>
                      <a:pt x="338" y="242"/>
                      <a:pt x="338" y="242"/>
                      <a:pt x="338" y="242"/>
                    </a:cubicBezTo>
                    <a:cubicBezTo>
                      <a:pt x="339" y="243"/>
                      <a:pt x="339" y="243"/>
                      <a:pt x="339" y="243"/>
                    </a:cubicBezTo>
                    <a:cubicBezTo>
                      <a:pt x="339" y="242"/>
                      <a:pt x="339" y="242"/>
                      <a:pt x="339" y="242"/>
                    </a:cubicBezTo>
                    <a:cubicBezTo>
                      <a:pt x="340" y="242"/>
                      <a:pt x="340" y="242"/>
                      <a:pt x="340" y="242"/>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1" y="242"/>
                      <a:pt x="341" y="242"/>
                    </a:cubicBezTo>
                    <a:cubicBezTo>
                      <a:pt x="341" y="242"/>
                      <a:pt x="341" y="242"/>
                      <a:pt x="341" y="242"/>
                    </a:cubicBezTo>
                    <a:cubicBezTo>
                      <a:pt x="341" y="242"/>
                      <a:pt x="341" y="242"/>
                      <a:pt x="341" y="242"/>
                    </a:cubicBezTo>
                    <a:cubicBezTo>
                      <a:pt x="341" y="242"/>
                      <a:pt x="341" y="242"/>
                      <a:pt x="341" y="242"/>
                    </a:cubicBezTo>
                    <a:cubicBezTo>
                      <a:pt x="341" y="242"/>
                      <a:pt x="341" y="242"/>
                      <a:pt x="341" y="242"/>
                    </a:cubicBezTo>
                    <a:cubicBezTo>
                      <a:pt x="341" y="242"/>
                      <a:pt x="341" y="242"/>
                      <a:pt x="341" y="242"/>
                    </a:cubicBezTo>
                    <a:cubicBezTo>
                      <a:pt x="341" y="242"/>
                      <a:pt x="341" y="243"/>
                      <a:pt x="341" y="243"/>
                    </a:cubicBezTo>
                    <a:cubicBezTo>
                      <a:pt x="341" y="243"/>
                      <a:pt x="341" y="243"/>
                      <a:pt x="341" y="243"/>
                    </a:cubicBezTo>
                    <a:cubicBezTo>
                      <a:pt x="341" y="243"/>
                      <a:pt x="341" y="243"/>
                      <a:pt x="341" y="243"/>
                    </a:cubicBezTo>
                    <a:cubicBezTo>
                      <a:pt x="341" y="243"/>
                      <a:pt x="341" y="243"/>
                      <a:pt x="341" y="243"/>
                    </a:cubicBezTo>
                    <a:cubicBezTo>
                      <a:pt x="341" y="243"/>
                      <a:pt x="341" y="243"/>
                      <a:pt x="342" y="243"/>
                    </a:cubicBezTo>
                    <a:cubicBezTo>
                      <a:pt x="342" y="243"/>
                      <a:pt x="342" y="243"/>
                      <a:pt x="342" y="243"/>
                    </a:cubicBezTo>
                    <a:cubicBezTo>
                      <a:pt x="342" y="243"/>
                      <a:pt x="342" y="243"/>
                      <a:pt x="342" y="243"/>
                    </a:cubicBezTo>
                    <a:cubicBezTo>
                      <a:pt x="342" y="243"/>
                      <a:pt x="342" y="243"/>
                      <a:pt x="342" y="243"/>
                    </a:cubicBezTo>
                    <a:cubicBezTo>
                      <a:pt x="342" y="243"/>
                      <a:pt x="342" y="243"/>
                      <a:pt x="342" y="243"/>
                    </a:cubicBezTo>
                    <a:cubicBezTo>
                      <a:pt x="342" y="243"/>
                      <a:pt x="342" y="243"/>
                      <a:pt x="342" y="243"/>
                    </a:cubicBezTo>
                    <a:cubicBezTo>
                      <a:pt x="343" y="242"/>
                      <a:pt x="343" y="242"/>
                      <a:pt x="343" y="242"/>
                    </a:cubicBezTo>
                    <a:cubicBezTo>
                      <a:pt x="343" y="242"/>
                      <a:pt x="343" y="242"/>
                      <a:pt x="343" y="242"/>
                    </a:cubicBezTo>
                    <a:cubicBezTo>
                      <a:pt x="343" y="242"/>
                      <a:pt x="343" y="242"/>
                      <a:pt x="343" y="242"/>
                    </a:cubicBezTo>
                    <a:cubicBezTo>
                      <a:pt x="344" y="242"/>
                      <a:pt x="344" y="242"/>
                      <a:pt x="344" y="242"/>
                    </a:cubicBezTo>
                    <a:cubicBezTo>
                      <a:pt x="344" y="242"/>
                      <a:pt x="344" y="242"/>
                      <a:pt x="344" y="242"/>
                    </a:cubicBezTo>
                    <a:cubicBezTo>
                      <a:pt x="344" y="241"/>
                      <a:pt x="344" y="241"/>
                      <a:pt x="344" y="241"/>
                    </a:cubicBezTo>
                    <a:cubicBezTo>
                      <a:pt x="345" y="242"/>
                      <a:pt x="345" y="242"/>
                      <a:pt x="345" y="242"/>
                    </a:cubicBezTo>
                    <a:cubicBezTo>
                      <a:pt x="345" y="242"/>
                      <a:pt x="345" y="242"/>
                      <a:pt x="345" y="242"/>
                    </a:cubicBezTo>
                    <a:cubicBezTo>
                      <a:pt x="346" y="242"/>
                      <a:pt x="346" y="242"/>
                      <a:pt x="346" y="242"/>
                    </a:cubicBezTo>
                    <a:cubicBezTo>
                      <a:pt x="347" y="242"/>
                      <a:pt x="347" y="242"/>
                      <a:pt x="347" y="242"/>
                    </a:cubicBezTo>
                    <a:cubicBezTo>
                      <a:pt x="347" y="242"/>
                      <a:pt x="347" y="242"/>
                      <a:pt x="347" y="242"/>
                    </a:cubicBezTo>
                    <a:cubicBezTo>
                      <a:pt x="348" y="242"/>
                      <a:pt x="348" y="242"/>
                      <a:pt x="348" y="242"/>
                    </a:cubicBezTo>
                    <a:cubicBezTo>
                      <a:pt x="348" y="242"/>
                      <a:pt x="348" y="242"/>
                      <a:pt x="348" y="242"/>
                    </a:cubicBezTo>
                    <a:cubicBezTo>
                      <a:pt x="348" y="242"/>
                      <a:pt x="349" y="243"/>
                      <a:pt x="349" y="243"/>
                    </a:cubicBezTo>
                    <a:cubicBezTo>
                      <a:pt x="349" y="243"/>
                      <a:pt x="350" y="243"/>
                      <a:pt x="350" y="243"/>
                    </a:cubicBezTo>
                    <a:cubicBezTo>
                      <a:pt x="350" y="243"/>
                      <a:pt x="350" y="243"/>
                      <a:pt x="350" y="243"/>
                    </a:cubicBezTo>
                    <a:cubicBezTo>
                      <a:pt x="350" y="243"/>
                      <a:pt x="350" y="243"/>
                      <a:pt x="350" y="243"/>
                    </a:cubicBezTo>
                    <a:cubicBezTo>
                      <a:pt x="350" y="243"/>
                      <a:pt x="350" y="243"/>
                      <a:pt x="350" y="243"/>
                    </a:cubicBezTo>
                    <a:cubicBezTo>
                      <a:pt x="351" y="244"/>
                      <a:pt x="351" y="244"/>
                      <a:pt x="351" y="244"/>
                    </a:cubicBezTo>
                    <a:cubicBezTo>
                      <a:pt x="351" y="244"/>
                      <a:pt x="351" y="244"/>
                      <a:pt x="351" y="244"/>
                    </a:cubicBezTo>
                    <a:cubicBezTo>
                      <a:pt x="351" y="245"/>
                      <a:pt x="351" y="245"/>
                      <a:pt x="351" y="245"/>
                    </a:cubicBezTo>
                    <a:cubicBezTo>
                      <a:pt x="352" y="245"/>
                      <a:pt x="352" y="245"/>
                      <a:pt x="352" y="245"/>
                    </a:cubicBezTo>
                    <a:cubicBezTo>
                      <a:pt x="352" y="245"/>
                      <a:pt x="353" y="246"/>
                      <a:pt x="353" y="246"/>
                    </a:cubicBezTo>
                    <a:cubicBezTo>
                      <a:pt x="353" y="246"/>
                      <a:pt x="353" y="245"/>
                      <a:pt x="353" y="245"/>
                    </a:cubicBezTo>
                    <a:cubicBezTo>
                      <a:pt x="354" y="245"/>
                      <a:pt x="354" y="245"/>
                      <a:pt x="354" y="245"/>
                    </a:cubicBezTo>
                    <a:cubicBezTo>
                      <a:pt x="354" y="245"/>
                      <a:pt x="354" y="245"/>
                      <a:pt x="354" y="245"/>
                    </a:cubicBezTo>
                    <a:cubicBezTo>
                      <a:pt x="355" y="244"/>
                      <a:pt x="355" y="244"/>
                      <a:pt x="355" y="244"/>
                    </a:cubicBezTo>
                    <a:cubicBezTo>
                      <a:pt x="356" y="244"/>
                      <a:pt x="356" y="244"/>
                      <a:pt x="356" y="244"/>
                    </a:cubicBezTo>
                    <a:cubicBezTo>
                      <a:pt x="356" y="244"/>
                      <a:pt x="356" y="244"/>
                      <a:pt x="356" y="244"/>
                    </a:cubicBezTo>
                    <a:cubicBezTo>
                      <a:pt x="357" y="243"/>
                      <a:pt x="357" y="243"/>
                      <a:pt x="357" y="243"/>
                    </a:cubicBezTo>
                    <a:cubicBezTo>
                      <a:pt x="357" y="243"/>
                      <a:pt x="357" y="243"/>
                      <a:pt x="357" y="243"/>
                    </a:cubicBezTo>
                    <a:cubicBezTo>
                      <a:pt x="357" y="244"/>
                      <a:pt x="357" y="244"/>
                      <a:pt x="357" y="244"/>
                    </a:cubicBezTo>
                    <a:cubicBezTo>
                      <a:pt x="358" y="244"/>
                      <a:pt x="358" y="244"/>
                      <a:pt x="358" y="244"/>
                    </a:cubicBezTo>
                    <a:cubicBezTo>
                      <a:pt x="358" y="245"/>
                      <a:pt x="358" y="245"/>
                      <a:pt x="358" y="245"/>
                    </a:cubicBezTo>
                    <a:cubicBezTo>
                      <a:pt x="359" y="245"/>
                      <a:pt x="359" y="245"/>
                      <a:pt x="359" y="245"/>
                    </a:cubicBezTo>
                    <a:cubicBezTo>
                      <a:pt x="359" y="246"/>
                      <a:pt x="359" y="246"/>
                      <a:pt x="359" y="246"/>
                    </a:cubicBezTo>
                    <a:cubicBezTo>
                      <a:pt x="360" y="246"/>
                      <a:pt x="360" y="246"/>
                      <a:pt x="360" y="246"/>
                    </a:cubicBezTo>
                    <a:cubicBezTo>
                      <a:pt x="360" y="247"/>
                      <a:pt x="360" y="247"/>
                      <a:pt x="360" y="247"/>
                    </a:cubicBezTo>
                    <a:cubicBezTo>
                      <a:pt x="361" y="247"/>
                      <a:pt x="361" y="247"/>
                      <a:pt x="361" y="247"/>
                    </a:cubicBezTo>
                    <a:cubicBezTo>
                      <a:pt x="361" y="247"/>
                      <a:pt x="361" y="247"/>
                      <a:pt x="361" y="248"/>
                    </a:cubicBezTo>
                    <a:cubicBezTo>
                      <a:pt x="362" y="248"/>
                      <a:pt x="362" y="248"/>
                      <a:pt x="362" y="248"/>
                    </a:cubicBezTo>
                    <a:cubicBezTo>
                      <a:pt x="363" y="249"/>
                      <a:pt x="363" y="249"/>
                      <a:pt x="363" y="249"/>
                    </a:cubicBezTo>
                    <a:cubicBezTo>
                      <a:pt x="363" y="250"/>
                      <a:pt x="363" y="250"/>
                      <a:pt x="363" y="250"/>
                    </a:cubicBezTo>
                    <a:cubicBezTo>
                      <a:pt x="363" y="250"/>
                      <a:pt x="363" y="250"/>
                      <a:pt x="363" y="251"/>
                    </a:cubicBezTo>
                    <a:cubicBezTo>
                      <a:pt x="363" y="251"/>
                      <a:pt x="363" y="251"/>
                      <a:pt x="363" y="251"/>
                    </a:cubicBezTo>
                    <a:cubicBezTo>
                      <a:pt x="363" y="252"/>
                      <a:pt x="363" y="252"/>
                      <a:pt x="363" y="252"/>
                    </a:cubicBezTo>
                    <a:cubicBezTo>
                      <a:pt x="362" y="253"/>
                      <a:pt x="362" y="253"/>
                      <a:pt x="362" y="253"/>
                    </a:cubicBezTo>
                    <a:cubicBezTo>
                      <a:pt x="362" y="254"/>
                      <a:pt x="362" y="254"/>
                      <a:pt x="362" y="254"/>
                    </a:cubicBezTo>
                    <a:cubicBezTo>
                      <a:pt x="362" y="254"/>
                      <a:pt x="362" y="254"/>
                      <a:pt x="362" y="254"/>
                    </a:cubicBezTo>
                    <a:cubicBezTo>
                      <a:pt x="362" y="254"/>
                      <a:pt x="362" y="254"/>
                      <a:pt x="363" y="254"/>
                    </a:cubicBezTo>
                    <a:cubicBezTo>
                      <a:pt x="363" y="254"/>
                      <a:pt x="363" y="254"/>
                      <a:pt x="363" y="254"/>
                    </a:cubicBezTo>
                    <a:cubicBezTo>
                      <a:pt x="363" y="254"/>
                      <a:pt x="363" y="254"/>
                      <a:pt x="363" y="254"/>
                    </a:cubicBezTo>
                    <a:cubicBezTo>
                      <a:pt x="364" y="255"/>
                      <a:pt x="364" y="255"/>
                      <a:pt x="364" y="255"/>
                    </a:cubicBezTo>
                    <a:cubicBezTo>
                      <a:pt x="363" y="255"/>
                      <a:pt x="363" y="255"/>
                      <a:pt x="363" y="255"/>
                    </a:cubicBezTo>
                    <a:cubicBezTo>
                      <a:pt x="363" y="255"/>
                      <a:pt x="363" y="255"/>
                      <a:pt x="363" y="256"/>
                    </a:cubicBezTo>
                    <a:cubicBezTo>
                      <a:pt x="363" y="256"/>
                      <a:pt x="363" y="256"/>
                      <a:pt x="363" y="256"/>
                    </a:cubicBezTo>
                    <a:cubicBezTo>
                      <a:pt x="364" y="257"/>
                      <a:pt x="364" y="257"/>
                      <a:pt x="364" y="257"/>
                    </a:cubicBezTo>
                    <a:cubicBezTo>
                      <a:pt x="364" y="257"/>
                      <a:pt x="364" y="257"/>
                      <a:pt x="364" y="257"/>
                    </a:cubicBezTo>
                    <a:cubicBezTo>
                      <a:pt x="364" y="257"/>
                      <a:pt x="364" y="257"/>
                      <a:pt x="364" y="258"/>
                    </a:cubicBezTo>
                    <a:cubicBezTo>
                      <a:pt x="364" y="258"/>
                      <a:pt x="364" y="258"/>
                      <a:pt x="364" y="258"/>
                    </a:cubicBezTo>
                    <a:cubicBezTo>
                      <a:pt x="365" y="258"/>
                      <a:pt x="365" y="258"/>
                      <a:pt x="365" y="258"/>
                    </a:cubicBezTo>
                    <a:cubicBezTo>
                      <a:pt x="365" y="258"/>
                      <a:pt x="365" y="258"/>
                      <a:pt x="365" y="258"/>
                    </a:cubicBezTo>
                    <a:cubicBezTo>
                      <a:pt x="365" y="258"/>
                      <a:pt x="365" y="258"/>
                      <a:pt x="365" y="258"/>
                    </a:cubicBezTo>
                    <a:cubicBezTo>
                      <a:pt x="365" y="258"/>
                      <a:pt x="365" y="259"/>
                      <a:pt x="365" y="260"/>
                    </a:cubicBezTo>
                    <a:cubicBezTo>
                      <a:pt x="365" y="260"/>
                      <a:pt x="366" y="259"/>
                      <a:pt x="366" y="259"/>
                    </a:cubicBezTo>
                    <a:cubicBezTo>
                      <a:pt x="366" y="259"/>
                      <a:pt x="366" y="259"/>
                      <a:pt x="366" y="259"/>
                    </a:cubicBezTo>
                    <a:cubicBezTo>
                      <a:pt x="366" y="259"/>
                      <a:pt x="366" y="259"/>
                      <a:pt x="366" y="259"/>
                    </a:cubicBezTo>
                    <a:cubicBezTo>
                      <a:pt x="366" y="260"/>
                      <a:pt x="366" y="260"/>
                      <a:pt x="366" y="260"/>
                    </a:cubicBezTo>
                    <a:cubicBezTo>
                      <a:pt x="366" y="260"/>
                      <a:pt x="366" y="260"/>
                      <a:pt x="366" y="260"/>
                    </a:cubicBezTo>
                    <a:cubicBezTo>
                      <a:pt x="366" y="260"/>
                      <a:pt x="366" y="261"/>
                      <a:pt x="366" y="261"/>
                    </a:cubicBezTo>
                    <a:cubicBezTo>
                      <a:pt x="366" y="261"/>
                      <a:pt x="366" y="261"/>
                      <a:pt x="366" y="261"/>
                    </a:cubicBezTo>
                    <a:cubicBezTo>
                      <a:pt x="366" y="261"/>
                      <a:pt x="366" y="261"/>
                      <a:pt x="366" y="261"/>
                    </a:cubicBezTo>
                    <a:cubicBezTo>
                      <a:pt x="366" y="261"/>
                      <a:pt x="366" y="262"/>
                      <a:pt x="367" y="262"/>
                    </a:cubicBezTo>
                    <a:cubicBezTo>
                      <a:pt x="367" y="263"/>
                      <a:pt x="367" y="262"/>
                      <a:pt x="367" y="263"/>
                    </a:cubicBezTo>
                    <a:cubicBezTo>
                      <a:pt x="367" y="263"/>
                      <a:pt x="367" y="263"/>
                      <a:pt x="367" y="263"/>
                    </a:cubicBezTo>
                    <a:cubicBezTo>
                      <a:pt x="367" y="263"/>
                      <a:pt x="368" y="263"/>
                      <a:pt x="368" y="263"/>
                    </a:cubicBezTo>
                    <a:cubicBezTo>
                      <a:pt x="369" y="263"/>
                      <a:pt x="369" y="263"/>
                      <a:pt x="369" y="263"/>
                    </a:cubicBezTo>
                    <a:cubicBezTo>
                      <a:pt x="369" y="264"/>
                      <a:pt x="369" y="264"/>
                      <a:pt x="369" y="264"/>
                    </a:cubicBezTo>
                    <a:cubicBezTo>
                      <a:pt x="369" y="264"/>
                      <a:pt x="369" y="264"/>
                      <a:pt x="369" y="264"/>
                    </a:cubicBezTo>
                    <a:cubicBezTo>
                      <a:pt x="369" y="265"/>
                      <a:pt x="369" y="265"/>
                      <a:pt x="369" y="265"/>
                    </a:cubicBezTo>
                    <a:cubicBezTo>
                      <a:pt x="369" y="266"/>
                      <a:pt x="369" y="266"/>
                      <a:pt x="369" y="266"/>
                    </a:cubicBezTo>
                    <a:cubicBezTo>
                      <a:pt x="369" y="266"/>
                      <a:pt x="369" y="266"/>
                      <a:pt x="369" y="266"/>
                    </a:cubicBezTo>
                    <a:cubicBezTo>
                      <a:pt x="369" y="266"/>
                      <a:pt x="370" y="266"/>
                      <a:pt x="370" y="266"/>
                    </a:cubicBezTo>
                    <a:cubicBezTo>
                      <a:pt x="371" y="267"/>
                      <a:pt x="371" y="266"/>
                      <a:pt x="371" y="266"/>
                    </a:cubicBezTo>
                    <a:cubicBezTo>
                      <a:pt x="371" y="266"/>
                      <a:pt x="372" y="266"/>
                      <a:pt x="372" y="266"/>
                    </a:cubicBezTo>
                    <a:cubicBezTo>
                      <a:pt x="372" y="266"/>
                      <a:pt x="373" y="265"/>
                      <a:pt x="373" y="265"/>
                    </a:cubicBezTo>
                    <a:cubicBezTo>
                      <a:pt x="373" y="265"/>
                      <a:pt x="373" y="265"/>
                      <a:pt x="373" y="265"/>
                    </a:cubicBezTo>
                    <a:cubicBezTo>
                      <a:pt x="373" y="264"/>
                      <a:pt x="373" y="264"/>
                      <a:pt x="373" y="264"/>
                    </a:cubicBezTo>
                    <a:cubicBezTo>
                      <a:pt x="373" y="263"/>
                      <a:pt x="373" y="263"/>
                      <a:pt x="373" y="263"/>
                    </a:cubicBezTo>
                    <a:cubicBezTo>
                      <a:pt x="374" y="263"/>
                      <a:pt x="374" y="263"/>
                      <a:pt x="374" y="263"/>
                    </a:cubicBezTo>
                    <a:cubicBezTo>
                      <a:pt x="374" y="261"/>
                      <a:pt x="374" y="261"/>
                      <a:pt x="374" y="261"/>
                    </a:cubicBezTo>
                    <a:cubicBezTo>
                      <a:pt x="374" y="259"/>
                      <a:pt x="374" y="259"/>
                      <a:pt x="374" y="259"/>
                    </a:cubicBezTo>
                    <a:cubicBezTo>
                      <a:pt x="374" y="258"/>
                      <a:pt x="374" y="258"/>
                      <a:pt x="374" y="258"/>
                    </a:cubicBezTo>
                    <a:cubicBezTo>
                      <a:pt x="374" y="257"/>
                      <a:pt x="374" y="257"/>
                      <a:pt x="374" y="257"/>
                    </a:cubicBezTo>
                    <a:cubicBezTo>
                      <a:pt x="373" y="256"/>
                      <a:pt x="373" y="256"/>
                      <a:pt x="373" y="256"/>
                    </a:cubicBezTo>
                    <a:cubicBezTo>
                      <a:pt x="372" y="255"/>
                      <a:pt x="372" y="255"/>
                      <a:pt x="372" y="255"/>
                    </a:cubicBezTo>
                    <a:cubicBezTo>
                      <a:pt x="372" y="255"/>
                      <a:pt x="372" y="254"/>
                      <a:pt x="372" y="254"/>
                    </a:cubicBezTo>
                    <a:cubicBezTo>
                      <a:pt x="372" y="254"/>
                      <a:pt x="372" y="253"/>
                      <a:pt x="372" y="253"/>
                    </a:cubicBezTo>
                    <a:cubicBezTo>
                      <a:pt x="372" y="253"/>
                      <a:pt x="371" y="252"/>
                      <a:pt x="371" y="252"/>
                    </a:cubicBezTo>
                    <a:cubicBezTo>
                      <a:pt x="371" y="251"/>
                      <a:pt x="371" y="251"/>
                      <a:pt x="371" y="251"/>
                    </a:cubicBezTo>
                    <a:cubicBezTo>
                      <a:pt x="372" y="250"/>
                      <a:pt x="372" y="250"/>
                      <a:pt x="372" y="250"/>
                    </a:cubicBezTo>
                    <a:cubicBezTo>
                      <a:pt x="371" y="249"/>
                      <a:pt x="371" y="249"/>
                      <a:pt x="371" y="249"/>
                    </a:cubicBezTo>
                    <a:cubicBezTo>
                      <a:pt x="370" y="248"/>
                      <a:pt x="370" y="248"/>
                      <a:pt x="370" y="248"/>
                    </a:cubicBezTo>
                    <a:cubicBezTo>
                      <a:pt x="369" y="244"/>
                      <a:pt x="369" y="244"/>
                      <a:pt x="369" y="244"/>
                    </a:cubicBezTo>
                    <a:cubicBezTo>
                      <a:pt x="368" y="244"/>
                      <a:pt x="368" y="244"/>
                      <a:pt x="368" y="244"/>
                    </a:cubicBezTo>
                    <a:cubicBezTo>
                      <a:pt x="368" y="243"/>
                      <a:pt x="368" y="243"/>
                      <a:pt x="368" y="243"/>
                    </a:cubicBezTo>
                    <a:cubicBezTo>
                      <a:pt x="368" y="243"/>
                      <a:pt x="368" y="242"/>
                      <a:pt x="368" y="242"/>
                    </a:cubicBezTo>
                    <a:cubicBezTo>
                      <a:pt x="368" y="242"/>
                      <a:pt x="368" y="241"/>
                      <a:pt x="368" y="241"/>
                    </a:cubicBezTo>
                    <a:cubicBezTo>
                      <a:pt x="368" y="241"/>
                      <a:pt x="368" y="240"/>
                      <a:pt x="368" y="240"/>
                    </a:cubicBezTo>
                    <a:cubicBezTo>
                      <a:pt x="368" y="240"/>
                      <a:pt x="368" y="240"/>
                      <a:pt x="368" y="240"/>
                    </a:cubicBezTo>
                    <a:cubicBezTo>
                      <a:pt x="368" y="240"/>
                      <a:pt x="368" y="240"/>
                      <a:pt x="368" y="240"/>
                    </a:cubicBezTo>
                    <a:cubicBezTo>
                      <a:pt x="368" y="240"/>
                      <a:pt x="368" y="240"/>
                      <a:pt x="368" y="240"/>
                    </a:cubicBezTo>
                    <a:cubicBezTo>
                      <a:pt x="368" y="239"/>
                      <a:pt x="368" y="239"/>
                      <a:pt x="368" y="239"/>
                    </a:cubicBezTo>
                    <a:cubicBezTo>
                      <a:pt x="368" y="239"/>
                      <a:pt x="368" y="238"/>
                      <a:pt x="368" y="238"/>
                    </a:cubicBezTo>
                    <a:cubicBezTo>
                      <a:pt x="368" y="238"/>
                      <a:pt x="369" y="238"/>
                      <a:pt x="369" y="238"/>
                    </a:cubicBezTo>
                    <a:cubicBezTo>
                      <a:pt x="369" y="237"/>
                      <a:pt x="369" y="237"/>
                      <a:pt x="369" y="237"/>
                    </a:cubicBezTo>
                    <a:cubicBezTo>
                      <a:pt x="369" y="237"/>
                      <a:pt x="369" y="237"/>
                      <a:pt x="369" y="237"/>
                    </a:cubicBezTo>
                    <a:cubicBezTo>
                      <a:pt x="369" y="237"/>
                      <a:pt x="369" y="237"/>
                      <a:pt x="369" y="237"/>
                    </a:cubicBezTo>
                    <a:cubicBezTo>
                      <a:pt x="369" y="236"/>
                      <a:pt x="369" y="236"/>
                      <a:pt x="369" y="236"/>
                    </a:cubicBezTo>
                    <a:cubicBezTo>
                      <a:pt x="369" y="236"/>
                      <a:pt x="369" y="235"/>
                      <a:pt x="370" y="235"/>
                    </a:cubicBezTo>
                    <a:cubicBezTo>
                      <a:pt x="370" y="235"/>
                      <a:pt x="370" y="235"/>
                      <a:pt x="370" y="235"/>
                    </a:cubicBezTo>
                    <a:cubicBezTo>
                      <a:pt x="370" y="235"/>
                      <a:pt x="370" y="235"/>
                      <a:pt x="370" y="235"/>
                    </a:cubicBezTo>
                    <a:cubicBezTo>
                      <a:pt x="370" y="235"/>
                      <a:pt x="370" y="235"/>
                      <a:pt x="370" y="234"/>
                    </a:cubicBezTo>
                    <a:cubicBezTo>
                      <a:pt x="370" y="234"/>
                      <a:pt x="370" y="234"/>
                      <a:pt x="371" y="234"/>
                    </a:cubicBezTo>
                    <a:cubicBezTo>
                      <a:pt x="371" y="234"/>
                      <a:pt x="371" y="234"/>
                      <a:pt x="371" y="234"/>
                    </a:cubicBezTo>
                    <a:cubicBezTo>
                      <a:pt x="371" y="233"/>
                      <a:pt x="371" y="233"/>
                      <a:pt x="371" y="233"/>
                    </a:cubicBezTo>
                    <a:cubicBezTo>
                      <a:pt x="371" y="233"/>
                      <a:pt x="371" y="233"/>
                      <a:pt x="371" y="233"/>
                    </a:cubicBezTo>
                    <a:cubicBezTo>
                      <a:pt x="371" y="233"/>
                      <a:pt x="371" y="233"/>
                      <a:pt x="371" y="233"/>
                    </a:cubicBezTo>
                    <a:cubicBezTo>
                      <a:pt x="371" y="233"/>
                      <a:pt x="371" y="233"/>
                      <a:pt x="371" y="233"/>
                    </a:cubicBezTo>
                    <a:cubicBezTo>
                      <a:pt x="372" y="233"/>
                      <a:pt x="372" y="233"/>
                      <a:pt x="372" y="233"/>
                    </a:cubicBezTo>
                    <a:cubicBezTo>
                      <a:pt x="372" y="232"/>
                      <a:pt x="372" y="232"/>
                      <a:pt x="372" y="232"/>
                    </a:cubicBezTo>
                    <a:cubicBezTo>
                      <a:pt x="372" y="232"/>
                      <a:pt x="372" y="232"/>
                      <a:pt x="372" y="232"/>
                    </a:cubicBezTo>
                    <a:cubicBezTo>
                      <a:pt x="372" y="232"/>
                      <a:pt x="373" y="232"/>
                      <a:pt x="373" y="232"/>
                    </a:cubicBezTo>
                    <a:cubicBezTo>
                      <a:pt x="373" y="232"/>
                      <a:pt x="373" y="232"/>
                      <a:pt x="373" y="232"/>
                    </a:cubicBezTo>
                    <a:cubicBezTo>
                      <a:pt x="374" y="231"/>
                      <a:pt x="374" y="231"/>
                      <a:pt x="374" y="231"/>
                    </a:cubicBezTo>
                    <a:cubicBezTo>
                      <a:pt x="374" y="231"/>
                      <a:pt x="375" y="231"/>
                      <a:pt x="375" y="231"/>
                    </a:cubicBezTo>
                    <a:cubicBezTo>
                      <a:pt x="375" y="231"/>
                      <a:pt x="375" y="231"/>
                      <a:pt x="375" y="231"/>
                    </a:cubicBezTo>
                    <a:cubicBezTo>
                      <a:pt x="375" y="230"/>
                      <a:pt x="375" y="230"/>
                      <a:pt x="375" y="230"/>
                    </a:cubicBezTo>
                    <a:cubicBezTo>
                      <a:pt x="376" y="230"/>
                      <a:pt x="376" y="230"/>
                      <a:pt x="376" y="230"/>
                    </a:cubicBezTo>
                    <a:cubicBezTo>
                      <a:pt x="376" y="230"/>
                      <a:pt x="376" y="230"/>
                      <a:pt x="376" y="230"/>
                    </a:cubicBezTo>
                    <a:cubicBezTo>
                      <a:pt x="377" y="230"/>
                      <a:pt x="377" y="230"/>
                      <a:pt x="377" y="230"/>
                    </a:cubicBezTo>
                    <a:cubicBezTo>
                      <a:pt x="377" y="229"/>
                      <a:pt x="377" y="229"/>
                      <a:pt x="377" y="229"/>
                    </a:cubicBezTo>
                    <a:cubicBezTo>
                      <a:pt x="377" y="229"/>
                      <a:pt x="377" y="229"/>
                      <a:pt x="377" y="229"/>
                    </a:cubicBezTo>
                    <a:cubicBezTo>
                      <a:pt x="378" y="228"/>
                      <a:pt x="378" y="228"/>
                      <a:pt x="378" y="228"/>
                    </a:cubicBezTo>
                    <a:cubicBezTo>
                      <a:pt x="378" y="228"/>
                      <a:pt x="378" y="228"/>
                      <a:pt x="378" y="228"/>
                    </a:cubicBezTo>
                    <a:cubicBezTo>
                      <a:pt x="379" y="227"/>
                      <a:pt x="379" y="227"/>
                      <a:pt x="379" y="227"/>
                    </a:cubicBezTo>
                    <a:cubicBezTo>
                      <a:pt x="379" y="227"/>
                      <a:pt x="379" y="227"/>
                      <a:pt x="379" y="227"/>
                    </a:cubicBezTo>
                    <a:cubicBezTo>
                      <a:pt x="379" y="227"/>
                      <a:pt x="379" y="227"/>
                      <a:pt x="379" y="227"/>
                    </a:cubicBezTo>
                    <a:cubicBezTo>
                      <a:pt x="380" y="226"/>
                      <a:pt x="380" y="226"/>
                      <a:pt x="380" y="226"/>
                    </a:cubicBezTo>
                    <a:cubicBezTo>
                      <a:pt x="381" y="226"/>
                      <a:pt x="381" y="226"/>
                      <a:pt x="381" y="226"/>
                    </a:cubicBezTo>
                    <a:cubicBezTo>
                      <a:pt x="381" y="226"/>
                      <a:pt x="381" y="226"/>
                      <a:pt x="381" y="226"/>
                    </a:cubicBezTo>
                    <a:cubicBezTo>
                      <a:pt x="382" y="226"/>
                      <a:pt x="382" y="226"/>
                      <a:pt x="382" y="226"/>
                    </a:cubicBezTo>
                    <a:cubicBezTo>
                      <a:pt x="383" y="225"/>
                      <a:pt x="383" y="225"/>
                      <a:pt x="383" y="225"/>
                    </a:cubicBezTo>
                    <a:cubicBezTo>
                      <a:pt x="383" y="225"/>
                      <a:pt x="383" y="225"/>
                      <a:pt x="383" y="225"/>
                    </a:cubicBezTo>
                    <a:cubicBezTo>
                      <a:pt x="383" y="225"/>
                      <a:pt x="383" y="225"/>
                      <a:pt x="383" y="225"/>
                    </a:cubicBezTo>
                    <a:cubicBezTo>
                      <a:pt x="383" y="224"/>
                      <a:pt x="383" y="224"/>
                      <a:pt x="383" y="224"/>
                    </a:cubicBezTo>
                    <a:cubicBezTo>
                      <a:pt x="384" y="224"/>
                      <a:pt x="384" y="224"/>
                      <a:pt x="384" y="224"/>
                    </a:cubicBezTo>
                    <a:cubicBezTo>
                      <a:pt x="384" y="223"/>
                      <a:pt x="384" y="223"/>
                      <a:pt x="384" y="223"/>
                    </a:cubicBezTo>
                    <a:cubicBezTo>
                      <a:pt x="384" y="223"/>
                      <a:pt x="385" y="223"/>
                      <a:pt x="385" y="223"/>
                    </a:cubicBezTo>
                    <a:cubicBezTo>
                      <a:pt x="385" y="223"/>
                      <a:pt x="385" y="223"/>
                      <a:pt x="385" y="223"/>
                    </a:cubicBezTo>
                    <a:cubicBezTo>
                      <a:pt x="385" y="222"/>
                      <a:pt x="385" y="222"/>
                      <a:pt x="385" y="222"/>
                    </a:cubicBezTo>
                    <a:cubicBezTo>
                      <a:pt x="386" y="222"/>
                      <a:pt x="386" y="222"/>
                      <a:pt x="386" y="222"/>
                    </a:cubicBezTo>
                    <a:cubicBezTo>
                      <a:pt x="386" y="222"/>
                      <a:pt x="386" y="222"/>
                      <a:pt x="386" y="222"/>
                    </a:cubicBezTo>
                    <a:cubicBezTo>
                      <a:pt x="387" y="222"/>
                      <a:pt x="387" y="222"/>
                      <a:pt x="387" y="222"/>
                    </a:cubicBezTo>
                    <a:cubicBezTo>
                      <a:pt x="387" y="222"/>
                      <a:pt x="388" y="222"/>
                      <a:pt x="389" y="222"/>
                    </a:cubicBezTo>
                    <a:cubicBezTo>
                      <a:pt x="390" y="221"/>
                      <a:pt x="389" y="221"/>
                      <a:pt x="389" y="221"/>
                    </a:cubicBezTo>
                    <a:cubicBezTo>
                      <a:pt x="390" y="221"/>
                      <a:pt x="390" y="221"/>
                      <a:pt x="390" y="221"/>
                    </a:cubicBezTo>
                    <a:cubicBezTo>
                      <a:pt x="390" y="221"/>
                      <a:pt x="390" y="221"/>
                      <a:pt x="390" y="221"/>
                    </a:cubicBezTo>
                    <a:cubicBezTo>
                      <a:pt x="389" y="220"/>
                      <a:pt x="389" y="220"/>
                      <a:pt x="389" y="220"/>
                    </a:cubicBezTo>
                    <a:cubicBezTo>
                      <a:pt x="389" y="220"/>
                      <a:pt x="389" y="220"/>
                      <a:pt x="389" y="220"/>
                    </a:cubicBezTo>
                    <a:cubicBezTo>
                      <a:pt x="388" y="220"/>
                      <a:pt x="388" y="221"/>
                      <a:pt x="388" y="221"/>
                    </a:cubicBezTo>
                    <a:cubicBezTo>
                      <a:pt x="388" y="221"/>
                      <a:pt x="388" y="220"/>
                      <a:pt x="388" y="220"/>
                    </a:cubicBezTo>
                    <a:cubicBezTo>
                      <a:pt x="389" y="220"/>
                      <a:pt x="389" y="220"/>
                      <a:pt x="389" y="220"/>
                    </a:cubicBezTo>
                    <a:cubicBezTo>
                      <a:pt x="389" y="219"/>
                      <a:pt x="389" y="219"/>
                      <a:pt x="389" y="219"/>
                    </a:cubicBezTo>
                    <a:cubicBezTo>
                      <a:pt x="389" y="219"/>
                      <a:pt x="389" y="219"/>
                      <a:pt x="389" y="219"/>
                    </a:cubicBezTo>
                    <a:cubicBezTo>
                      <a:pt x="389" y="219"/>
                      <a:pt x="388" y="218"/>
                      <a:pt x="388" y="218"/>
                    </a:cubicBezTo>
                    <a:cubicBezTo>
                      <a:pt x="389" y="218"/>
                      <a:pt x="389" y="218"/>
                      <a:pt x="389" y="218"/>
                    </a:cubicBezTo>
                    <a:cubicBezTo>
                      <a:pt x="389" y="218"/>
                      <a:pt x="389" y="218"/>
                      <a:pt x="389" y="218"/>
                    </a:cubicBezTo>
                    <a:cubicBezTo>
                      <a:pt x="389" y="218"/>
                      <a:pt x="390" y="218"/>
                      <a:pt x="390" y="219"/>
                    </a:cubicBezTo>
                    <a:cubicBezTo>
                      <a:pt x="390" y="219"/>
                      <a:pt x="390" y="219"/>
                      <a:pt x="390" y="219"/>
                    </a:cubicBezTo>
                    <a:cubicBezTo>
                      <a:pt x="390" y="219"/>
                      <a:pt x="390" y="219"/>
                      <a:pt x="390" y="219"/>
                    </a:cubicBezTo>
                    <a:cubicBezTo>
                      <a:pt x="391" y="219"/>
                      <a:pt x="391" y="219"/>
                      <a:pt x="391" y="219"/>
                    </a:cubicBezTo>
                    <a:cubicBezTo>
                      <a:pt x="391" y="219"/>
                      <a:pt x="391" y="218"/>
                      <a:pt x="391" y="218"/>
                    </a:cubicBezTo>
                    <a:cubicBezTo>
                      <a:pt x="392" y="218"/>
                      <a:pt x="392" y="218"/>
                      <a:pt x="392" y="217"/>
                    </a:cubicBezTo>
                    <a:cubicBezTo>
                      <a:pt x="392" y="217"/>
                      <a:pt x="392" y="217"/>
                      <a:pt x="392" y="217"/>
                    </a:cubicBezTo>
                    <a:cubicBezTo>
                      <a:pt x="392" y="217"/>
                      <a:pt x="392" y="216"/>
                      <a:pt x="392" y="216"/>
                    </a:cubicBezTo>
                    <a:cubicBezTo>
                      <a:pt x="393" y="216"/>
                      <a:pt x="392" y="216"/>
                      <a:pt x="392" y="216"/>
                    </a:cubicBezTo>
                    <a:cubicBezTo>
                      <a:pt x="392" y="216"/>
                      <a:pt x="392" y="216"/>
                      <a:pt x="391" y="216"/>
                    </a:cubicBezTo>
                    <a:cubicBezTo>
                      <a:pt x="391" y="216"/>
                      <a:pt x="391" y="216"/>
                      <a:pt x="391" y="217"/>
                    </a:cubicBezTo>
                    <a:cubicBezTo>
                      <a:pt x="391" y="217"/>
                      <a:pt x="391" y="216"/>
                      <a:pt x="391" y="216"/>
                    </a:cubicBezTo>
                    <a:cubicBezTo>
                      <a:pt x="391" y="216"/>
                      <a:pt x="391" y="216"/>
                      <a:pt x="391" y="216"/>
                    </a:cubicBezTo>
                    <a:cubicBezTo>
                      <a:pt x="390" y="216"/>
                      <a:pt x="390" y="216"/>
                      <a:pt x="390" y="216"/>
                    </a:cubicBezTo>
                    <a:cubicBezTo>
                      <a:pt x="390" y="216"/>
                      <a:pt x="390" y="216"/>
                      <a:pt x="390" y="216"/>
                    </a:cubicBezTo>
                    <a:cubicBezTo>
                      <a:pt x="390" y="216"/>
                      <a:pt x="389" y="216"/>
                      <a:pt x="389" y="216"/>
                    </a:cubicBezTo>
                    <a:cubicBezTo>
                      <a:pt x="388" y="215"/>
                      <a:pt x="388" y="215"/>
                      <a:pt x="388" y="215"/>
                    </a:cubicBezTo>
                    <a:cubicBezTo>
                      <a:pt x="388" y="215"/>
                      <a:pt x="388" y="215"/>
                      <a:pt x="388" y="215"/>
                    </a:cubicBezTo>
                    <a:cubicBezTo>
                      <a:pt x="388" y="215"/>
                      <a:pt x="388" y="215"/>
                      <a:pt x="388" y="215"/>
                    </a:cubicBezTo>
                    <a:cubicBezTo>
                      <a:pt x="389" y="215"/>
                      <a:pt x="389" y="215"/>
                      <a:pt x="389" y="215"/>
                    </a:cubicBezTo>
                    <a:cubicBezTo>
                      <a:pt x="389" y="215"/>
                      <a:pt x="389" y="215"/>
                      <a:pt x="389" y="215"/>
                    </a:cubicBezTo>
                    <a:cubicBezTo>
                      <a:pt x="389" y="215"/>
                      <a:pt x="390" y="215"/>
                      <a:pt x="390" y="215"/>
                    </a:cubicBezTo>
                    <a:cubicBezTo>
                      <a:pt x="390" y="215"/>
                      <a:pt x="390" y="215"/>
                      <a:pt x="390" y="215"/>
                    </a:cubicBezTo>
                    <a:cubicBezTo>
                      <a:pt x="391" y="214"/>
                      <a:pt x="391" y="214"/>
                      <a:pt x="391" y="214"/>
                    </a:cubicBezTo>
                    <a:cubicBezTo>
                      <a:pt x="391" y="215"/>
                      <a:pt x="391" y="215"/>
                      <a:pt x="391" y="215"/>
                    </a:cubicBezTo>
                    <a:cubicBezTo>
                      <a:pt x="392" y="215"/>
                      <a:pt x="392" y="215"/>
                      <a:pt x="392" y="215"/>
                    </a:cubicBezTo>
                    <a:cubicBezTo>
                      <a:pt x="392" y="215"/>
                      <a:pt x="392" y="215"/>
                      <a:pt x="392" y="215"/>
                    </a:cubicBezTo>
                    <a:cubicBezTo>
                      <a:pt x="392" y="215"/>
                      <a:pt x="392" y="215"/>
                      <a:pt x="392" y="215"/>
                    </a:cubicBezTo>
                    <a:cubicBezTo>
                      <a:pt x="392" y="215"/>
                      <a:pt x="392" y="215"/>
                      <a:pt x="392" y="214"/>
                    </a:cubicBezTo>
                    <a:cubicBezTo>
                      <a:pt x="392" y="214"/>
                      <a:pt x="392" y="214"/>
                      <a:pt x="392" y="214"/>
                    </a:cubicBezTo>
                    <a:cubicBezTo>
                      <a:pt x="392" y="213"/>
                      <a:pt x="392" y="213"/>
                      <a:pt x="392" y="213"/>
                    </a:cubicBezTo>
                    <a:cubicBezTo>
                      <a:pt x="392" y="213"/>
                      <a:pt x="392" y="213"/>
                      <a:pt x="392" y="213"/>
                    </a:cubicBezTo>
                    <a:cubicBezTo>
                      <a:pt x="391" y="212"/>
                      <a:pt x="391" y="212"/>
                      <a:pt x="391" y="212"/>
                    </a:cubicBezTo>
                    <a:cubicBezTo>
                      <a:pt x="391" y="211"/>
                      <a:pt x="391" y="211"/>
                      <a:pt x="391" y="211"/>
                    </a:cubicBezTo>
                    <a:cubicBezTo>
                      <a:pt x="391" y="211"/>
                      <a:pt x="391" y="211"/>
                      <a:pt x="391" y="211"/>
                    </a:cubicBezTo>
                    <a:cubicBezTo>
                      <a:pt x="390" y="211"/>
                      <a:pt x="390" y="211"/>
                      <a:pt x="390" y="211"/>
                    </a:cubicBezTo>
                    <a:cubicBezTo>
                      <a:pt x="390" y="211"/>
                      <a:pt x="390" y="211"/>
                      <a:pt x="389" y="211"/>
                    </a:cubicBezTo>
                    <a:cubicBezTo>
                      <a:pt x="389" y="211"/>
                      <a:pt x="389" y="211"/>
                      <a:pt x="389" y="211"/>
                    </a:cubicBezTo>
                    <a:cubicBezTo>
                      <a:pt x="389" y="211"/>
                      <a:pt x="389" y="211"/>
                      <a:pt x="389" y="211"/>
                    </a:cubicBezTo>
                    <a:cubicBezTo>
                      <a:pt x="388" y="210"/>
                      <a:pt x="388" y="210"/>
                      <a:pt x="388" y="210"/>
                    </a:cubicBezTo>
                    <a:cubicBezTo>
                      <a:pt x="388" y="210"/>
                      <a:pt x="388" y="210"/>
                      <a:pt x="388" y="210"/>
                    </a:cubicBezTo>
                    <a:cubicBezTo>
                      <a:pt x="387" y="210"/>
                      <a:pt x="387" y="210"/>
                      <a:pt x="387" y="210"/>
                    </a:cubicBezTo>
                    <a:cubicBezTo>
                      <a:pt x="386" y="209"/>
                      <a:pt x="386" y="209"/>
                      <a:pt x="386" y="209"/>
                    </a:cubicBezTo>
                    <a:cubicBezTo>
                      <a:pt x="387" y="209"/>
                      <a:pt x="387" y="209"/>
                      <a:pt x="387" y="209"/>
                    </a:cubicBezTo>
                    <a:cubicBezTo>
                      <a:pt x="388" y="210"/>
                      <a:pt x="388" y="210"/>
                      <a:pt x="388" y="210"/>
                    </a:cubicBezTo>
                    <a:cubicBezTo>
                      <a:pt x="388" y="210"/>
                      <a:pt x="388" y="210"/>
                      <a:pt x="388" y="210"/>
                    </a:cubicBezTo>
                    <a:cubicBezTo>
                      <a:pt x="389" y="210"/>
                      <a:pt x="389" y="210"/>
                      <a:pt x="389" y="210"/>
                    </a:cubicBezTo>
                    <a:cubicBezTo>
                      <a:pt x="389" y="211"/>
                      <a:pt x="389" y="211"/>
                      <a:pt x="389" y="211"/>
                    </a:cubicBezTo>
                    <a:cubicBezTo>
                      <a:pt x="389" y="211"/>
                      <a:pt x="389" y="211"/>
                      <a:pt x="389" y="211"/>
                    </a:cubicBezTo>
                    <a:cubicBezTo>
                      <a:pt x="390" y="211"/>
                      <a:pt x="390" y="211"/>
                      <a:pt x="390" y="211"/>
                    </a:cubicBezTo>
                    <a:cubicBezTo>
                      <a:pt x="390" y="210"/>
                      <a:pt x="390" y="210"/>
                      <a:pt x="390" y="210"/>
                    </a:cubicBezTo>
                    <a:cubicBezTo>
                      <a:pt x="389" y="210"/>
                      <a:pt x="389" y="210"/>
                      <a:pt x="389" y="210"/>
                    </a:cubicBezTo>
                    <a:cubicBezTo>
                      <a:pt x="389" y="209"/>
                      <a:pt x="389" y="209"/>
                      <a:pt x="389" y="209"/>
                    </a:cubicBezTo>
                    <a:cubicBezTo>
                      <a:pt x="389" y="209"/>
                      <a:pt x="389" y="209"/>
                      <a:pt x="389" y="209"/>
                    </a:cubicBezTo>
                    <a:cubicBezTo>
                      <a:pt x="389" y="209"/>
                      <a:pt x="389" y="209"/>
                      <a:pt x="389" y="209"/>
                    </a:cubicBezTo>
                    <a:cubicBezTo>
                      <a:pt x="390" y="210"/>
                      <a:pt x="390" y="209"/>
                      <a:pt x="390" y="209"/>
                    </a:cubicBezTo>
                    <a:cubicBezTo>
                      <a:pt x="390" y="209"/>
                      <a:pt x="390" y="209"/>
                      <a:pt x="390" y="209"/>
                    </a:cubicBezTo>
                    <a:cubicBezTo>
                      <a:pt x="390" y="209"/>
                      <a:pt x="390" y="209"/>
                      <a:pt x="390" y="208"/>
                    </a:cubicBezTo>
                    <a:cubicBezTo>
                      <a:pt x="390" y="208"/>
                      <a:pt x="390" y="208"/>
                      <a:pt x="390" y="208"/>
                    </a:cubicBezTo>
                    <a:cubicBezTo>
                      <a:pt x="389" y="208"/>
                      <a:pt x="389" y="208"/>
                      <a:pt x="389" y="208"/>
                    </a:cubicBezTo>
                    <a:cubicBezTo>
                      <a:pt x="389" y="207"/>
                      <a:pt x="389" y="207"/>
                      <a:pt x="389" y="207"/>
                    </a:cubicBezTo>
                    <a:cubicBezTo>
                      <a:pt x="388" y="207"/>
                      <a:pt x="388" y="207"/>
                      <a:pt x="388" y="207"/>
                    </a:cubicBezTo>
                    <a:cubicBezTo>
                      <a:pt x="388" y="206"/>
                      <a:pt x="388" y="206"/>
                      <a:pt x="388" y="206"/>
                    </a:cubicBezTo>
                    <a:cubicBezTo>
                      <a:pt x="387" y="206"/>
                      <a:pt x="387" y="206"/>
                      <a:pt x="387" y="206"/>
                    </a:cubicBezTo>
                    <a:cubicBezTo>
                      <a:pt x="387" y="206"/>
                      <a:pt x="387" y="205"/>
                      <a:pt x="387" y="205"/>
                    </a:cubicBezTo>
                    <a:cubicBezTo>
                      <a:pt x="387" y="205"/>
                      <a:pt x="386" y="205"/>
                      <a:pt x="386" y="204"/>
                    </a:cubicBezTo>
                    <a:cubicBezTo>
                      <a:pt x="386" y="204"/>
                      <a:pt x="386" y="204"/>
                      <a:pt x="386" y="204"/>
                    </a:cubicBezTo>
                    <a:cubicBezTo>
                      <a:pt x="386" y="204"/>
                      <a:pt x="386" y="204"/>
                      <a:pt x="386" y="204"/>
                    </a:cubicBezTo>
                    <a:cubicBezTo>
                      <a:pt x="386" y="203"/>
                      <a:pt x="386" y="203"/>
                      <a:pt x="386" y="203"/>
                    </a:cubicBezTo>
                    <a:cubicBezTo>
                      <a:pt x="386" y="203"/>
                      <a:pt x="386" y="203"/>
                      <a:pt x="386" y="203"/>
                    </a:cubicBezTo>
                    <a:cubicBezTo>
                      <a:pt x="387" y="201"/>
                      <a:pt x="387" y="201"/>
                      <a:pt x="387" y="201"/>
                    </a:cubicBezTo>
                    <a:cubicBezTo>
                      <a:pt x="387" y="201"/>
                      <a:pt x="387" y="201"/>
                      <a:pt x="387" y="201"/>
                    </a:cubicBezTo>
                    <a:cubicBezTo>
                      <a:pt x="387" y="201"/>
                      <a:pt x="387" y="202"/>
                      <a:pt x="387" y="202"/>
                    </a:cubicBezTo>
                    <a:cubicBezTo>
                      <a:pt x="387" y="202"/>
                      <a:pt x="387" y="202"/>
                      <a:pt x="387" y="203"/>
                    </a:cubicBezTo>
                    <a:cubicBezTo>
                      <a:pt x="387" y="203"/>
                      <a:pt x="386" y="203"/>
                      <a:pt x="386" y="203"/>
                    </a:cubicBezTo>
                    <a:cubicBezTo>
                      <a:pt x="386" y="204"/>
                      <a:pt x="386" y="204"/>
                      <a:pt x="386" y="204"/>
                    </a:cubicBezTo>
                    <a:cubicBezTo>
                      <a:pt x="386" y="204"/>
                      <a:pt x="387" y="204"/>
                      <a:pt x="387" y="204"/>
                    </a:cubicBezTo>
                    <a:cubicBezTo>
                      <a:pt x="388" y="204"/>
                      <a:pt x="388" y="204"/>
                      <a:pt x="388" y="204"/>
                    </a:cubicBezTo>
                    <a:cubicBezTo>
                      <a:pt x="389" y="205"/>
                      <a:pt x="389" y="205"/>
                      <a:pt x="389" y="205"/>
                    </a:cubicBezTo>
                    <a:cubicBezTo>
                      <a:pt x="389" y="204"/>
                      <a:pt x="389" y="204"/>
                      <a:pt x="389" y="204"/>
                    </a:cubicBezTo>
                    <a:cubicBezTo>
                      <a:pt x="389" y="204"/>
                      <a:pt x="389" y="204"/>
                      <a:pt x="389" y="204"/>
                    </a:cubicBezTo>
                    <a:cubicBezTo>
                      <a:pt x="389" y="203"/>
                      <a:pt x="389" y="203"/>
                      <a:pt x="389" y="203"/>
                    </a:cubicBezTo>
                    <a:cubicBezTo>
                      <a:pt x="389" y="202"/>
                      <a:pt x="389" y="202"/>
                      <a:pt x="389" y="202"/>
                    </a:cubicBezTo>
                    <a:cubicBezTo>
                      <a:pt x="389" y="202"/>
                      <a:pt x="389" y="202"/>
                      <a:pt x="389" y="202"/>
                    </a:cubicBezTo>
                    <a:cubicBezTo>
                      <a:pt x="389" y="202"/>
                      <a:pt x="389" y="201"/>
                      <a:pt x="389" y="201"/>
                    </a:cubicBezTo>
                    <a:cubicBezTo>
                      <a:pt x="389" y="201"/>
                      <a:pt x="389" y="201"/>
                      <a:pt x="389" y="201"/>
                    </a:cubicBezTo>
                    <a:cubicBezTo>
                      <a:pt x="389" y="201"/>
                      <a:pt x="389" y="201"/>
                      <a:pt x="389" y="201"/>
                    </a:cubicBezTo>
                    <a:cubicBezTo>
                      <a:pt x="389" y="200"/>
                      <a:pt x="389" y="200"/>
                      <a:pt x="389" y="200"/>
                    </a:cubicBezTo>
                    <a:cubicBezTo>
                      <a:pt x="389" y="199"/>
                      <a:pt x="389" y="199"/>
                      <a:pt x="389" y="199"/>
                    </a:cubicBezTo>
                    <a:cubicBezTo>
                      <a:pt x="389" y="199"/>
                      <a:pt x="390" y="199"/>
                      <a:pt x="390" y="199"/>
                    </a:cubicBezTo>
                    <a:cubicBezTo>
                      <a:pt x="390" y="199"/>
                      <a:pt x="390" y="199"/>
                      <a:pt x="390" y="199"/>
                    </a:cubicBezTo>
                    <a:cubicBezTo>
                      <a:pt x="391" y="198"/>
                      <a:pt x="391" y="198"/>
                      <a:pt x="391" y="198"/>
                    </a:cubicBezTo>
                    <a:cubicBezTo>
                      <a:pt x="391" y="198"/>
                      <a:pt x="391" y="198"/>
                      <a:pt x="391" y="198"/>
                    </a:cubicBezTo>
                    <a:cubicBezTo>
                      <a:pt x="391" y="198"/>
                      <a:pt x="391" y="198"/>
                      <a:pt x="391" y="198"/>
                    </a:cubicBezTo>
                    <a:cubicBezTo>
                      <a:pt x="391" y="198"/>
                      <a:pt x="391" y="198"/>
                      <a:pt x="391" y="198"/>
                    </a:cubicBezTo>
                    <a:cubicBezTo>
                      <a:pt x="391" y="199"/>
                      <a:pt x="391" y="199"/>
                      <a:pt x="391" y="199"/>
                    </a:cubicBezTo>
                    <a:cubicBezTo>
                      <a:pt x="391" y="199"/>
                      <a:pt x="391" y="199"/>
                      <a:pt x="390" y="200"/>
                    </a:cubicBezTo>
                    <a:cubicBezTo>
                      <a:pt x="390" y="200"/>
                      <a:pt x="390" y="200"/>
                      <a:pt x="390" y="200"/>
                    </a:cubicBezTo>
                    <a:cubicBezTo>
                      <a:pt x="390" y="201"/>
                      <a:pt x="390" y="201"/>
                      <a:pt x="390" y="201"/>
                    </a:cubicBezTo>
                    <a:cubicBezTo>
                      <a:pt x="390" y="201"/>
                      <a:pt x="390" y="201"/>
                      <a:pt x="390" y="201"/>
                    </a:cubicBezTo>
                    <a:cubicBezTo>
                      <a:pt x="391" y="202"/>
                      <a:pt x="391" y="202"/>
                      <a:pt x="391" y="202"/>
                    </a:cubicBezTo>
                    <a:cubicBezTo>
                      <a:pt x="391" y="203"/>
                      <a:pt x="391" y="203"/>
                      <a:pt x="391" y="203"/>
                    </a:cubicBezTo>
                    <a:cubicBezTo>
                      <a:pt x="390" y="203"/>
                      <a:pt x="390" y="203"/>
                      <a:pt x="390" y="203"/>
                    </a:cubicBezTo>
                    <a:cubicBezTo>
                      <a:pt x="390" y="203"/>
                      <a:pt x="390" y="203"/>
                      <a:pt x="390" y="203"/>
                    </a:cubicBezTo>
                    <a:cubicBezTo>
                      <a:pt x="391" y="204"/>
                      <a:pt x="391" y="204"/>
                      <a:pt x="391" y="204"/>
                    </a:cubicBezTo>
                    <a:cubicBezTo>
                      <a:pt x="391" y="204"/>
                      <a:pt x="391" y="204"/>
                      <a:pt x="391" y="204"/>
                    </a:cubicBezTo>
                    <a:cubicBezTo>
                      <a:pt x="391" y="204"/>
                      <a:pt x="391" y="205"/>
                      <a:pt x="391" y="205"/>
                    </a:cubicBezTo>
                    <a:cubicBezTo>
                      <a:pt x="392" y="205"/>
                      <a:pt x="392" y="205"/>
                      <a:pt x="392" y="205"/>
                    </a:cubicBezTo>
                    <a:cubicBezTo>
                      <a:pt x="392" y="206"/>
                      <a:pt x="392" y="206"/>
                      <a:pt x="392" y="206"/>
                    </a:cubicBezTo>
                    <a:cubicBezTo>
                      <a:pt x="393" y="206"/>
                      <a:pt x="393" y="206"/>
                      <a:pt x="393" y="206"/>
                    </a:cubicBezTo>
                    <a:cubicBezTo>
                      <a:pt x="393" y="206"/>
                      <a:pt x="393" y="206"/>
                      <a:pt x="393" y="206"/>
                    </a:cubicBezTo>
                    <a:cubicBezTo>
                      <a:pt x="392" y="207"/>
                      <a:pt x="392" y="207"/>
                      <a:pt x="392" y="207"/>
                    </a:cubicBezTo>
                    <a:cubicBezTo>
                      <a:pt x="392" y="208"/>
                      <a:pt x="392" y="208"/>
                      <a:pt x="392" y="208"/>
                    </a:cubicBezTo>
                    <a:cubicBezTo>
                      <a:pt x="392" y="208"/>
                      <a:pt x="392" y="208"/>
                      <a:pt x="392" y="208"/>
                    </a:cubicBezTo>
                    <a:cubicBezTo>
                      <a:pt x="391" y="208"/>
                      <a:pt x="391" y="209"/>
                      <a:pt x="391" y="209"/>
                    </a:cubicBezTo>
                    <a:cubicBezTo>
                      <a:pt x="391" y="210"/>
                      <a:pt x="391" y="210"/>
                      <a:pt x="391" y="210"/>
                    </a:cubicBezTo>
                    <a:cubicBezTo>
                      <a:pt x="391" y="210"/>
                      <a:pt x="391" y="210"/>
                      <a:pt x="391" y="210"/>
                    </a:cubicBezTo>
                    <a:cubicBezTo>
                      <a:pt x="392" y="210"/>
                      <a:pt x="392" y="210"/>
                      <a:pt x="392" y="210"/>
                    </a:cubicBezTo>
                    <a:cubicBezTo>
                      <a:pt x="392" y="209"/>
                      <a:pt x="392" y="209"/>
                      <a:pt x="392" y="209"/>
                    </a:cubicBezTo>
                    <a:cubicBezTo>
                      <a:pt x="393" y="208"/>
                      <a:pt x="393" y="208"/>
                      <a:pt x="393" y="208"/>
                    </a:cubicBezTo>
                    <a:cubicBezTo>
                      <a:pt x="393" y="207"/>
                      <a:pt x="393" y="207"/>
                      <a:pt x="393" y="207"/>
                    </a:cubicBezTo>
                    <a:cubicBezTo>
                      <a:pt x="393" y="207"/>
                      <a:pt x="393" y="207"/>
                      <a:pt x="393" y="207"/>
                    </a:cubicBezTo>
                    <a:cubicBezTo>
                      <a:pt x="393" y="207"/>
                      <a:pt x="394" y="206"/>
                      <a:pt x="394" y="206"/>
                    </a:cubicBezTo>
                    <a:cubicBezTo>
                      <a:pt x="394" y="206"/>
                      <a:pt x="394" y="206"/>
                      <a:pt x="394" y="206"/>
                    </a:cubicBezTo>
                    <a:cubicBezTo>
                      <a:pt x="394" y="206"/>
                      <a:pt x="394" y="205"/>
                      <a:pt x="394" y="205"/>
                    </a:cubicBezTo>
                    <a:cubicBezTo>
                      <a:pt x="395" y="205"/>
                      <a:pt x="395" y="205"/>
                      <a:pt x="395" y="205"/>
                    </a:cubicBezTo>
                    <a:cubicBezTo>
                      <a:pt x="395" y="205"/>
                      <a:pt x="395" y="204"/>
                      <a:pt x="395" y="204"/>
                    </a:cubicBezTo>
                    <a:cubicBezTo>
                      <a:pt x="395" y="204"/>
                      <a:pt x="395" y="203"/>
                      <a:pt x="395" y="203"/>
                    </a:cubicBezTo>
                    <a:cubicBezTo>
                      <a:pt x="395" y="202"/>
                      <a:pt x="395" y="202"/>
                      <a:pt x="395" y="202"/>
                    </a:cubicBezTo>
                    <a:cubicBezTo>
                      <a:pt x="395" y="202"/>
                      <a:pt x="395" y="202"/>
                      <a:pt x="395" y="202"/>
                    </a:cubicBezTo>
                    <a:cubicBezTo>
                      <a:pt x="395" y="201"/>
                      <a:pt x="394" y="201"/>
                      <a:pt x="394" y="201"/>
                    </a:cubicBezTo>
                    <a:cubicBezTo>
                      <a:pt x="394" y="200"/>
                      <a:pt x="394" y="200"/>
                      <a:pt x="394" y="200"/>
                    </a:cubicBezTo>
                    <a:cubicBezTo>
                      <a:pt x="394" y="200"/>
                      <a:pt x="394" y="200"/>
                      <a:pt x="394" y="200"/>
                    </a:cubicBezTo>
                    <a:cubicBezTo>
                      <a:pt x="394" y="200"/>
                      <a:pt x="393" y="199"/>
                      <a:pt x="393" y="199"/>
                    </a:cubicBezTo>
                    <a:cubicBezTo>
                      <a:pt x="393" y="199"/>
                      <a:pt x="393" y="198"/>
                      <a:pt x="393" y="198"/>
                    </a:cubicBezTo>
                    <a:cubicBezTo>
                      <a:pt x="393" y="198"/>
                      <a:pt x="393" y="198"/>
                      <a:pt x="393" y="198"/>
                    </a:cubicBezTo>
                    <a:cubicBezTo>
                      <a:pt x="393" y="197"/>
                      <a:pt x="393" y="197"/>
                      <a:pt x="393" y="197"/>
                    </a:cubicBezTo>
                    <a:cubicBezTo>
                      <a:pt x="394" y="197"/>
                      <a:pt x="394" y="197"/>
                      <a:pt x="394" y="197"/>
                    </a:cubicBezTo>
                    <a:cubicBezTo>
                      <a:pt x="395" y="196"/>
                      <a:pt x="395" y="196"/>
                      <a:pt x="395" y="196"/>
                    </a:cubicBezTo>
                    <a:cubicBezTo>
                      <a:pt x="395" y="196"/>
                      <a:pt x="395" y="196"/>
                      <a:pt x="395" y="196"/>
                    </a:cubicBezTo>
                    <a:cubicBezTo>
                      <a:pt x="395" y="196"/>
                      <a:pt x="395" y="196"/>
                      <a:pt x="395" y="196"/>
                    </a:cubicBezTo>
                    <a:cubicBezTo>
                      <a:pt x="395" y="196"/>
                      <a:pt x="395" y="196"/>
                      <a:pt x="394" y="196"/>
                    </a:cubicBezTo>
                    <a:cubicBezTo>
                      <a:pt x="394" y="197"/>
                      <a:pt x="394" y="197"/>
                      <a:pt x="394" y="197"/>
                    </a:cubicBezTo>
                    <a:cubicBezTo>
                      <a:pt x="394" y="197"/>
                      <a:pt x="394" y="197"/>
                      <a:pt x="394" y="197"/>
                    </a:cubicBezTo>
                    <a:cubicBezTo>
                      <a:pt x="394" y="197"/>
                      <a:pt x="394" y="197"/>
                      <a:pt x="394" y="197"/>
                    </a:cubicBezTo>
                    <a:cubicBezTo>
                      <a:pt x="393" y="198"/>
                      <a:pt x="393" y="198"/>
                      <a:pt x="393" y="198"/>
                    </a:cubicBezTo>
                    <a:cubicBezTo>
                      <a:pt x="394" y="198"/>
                      <a:pt x="394" y="198"/>
                      <a:pt x="394" y="198"/>
                    </a:cubicBezTo>
                    <a:cubicBezTo>
                      <a:pt x="394" y="199"/>
                      <a:pt x="394" y="199"/>
                      <a:pt x="394" y="199"/>
                    </a:cubicBezTo>
                    <a:cubicBezTo>
                      <a:pt x="394" y="199"/>
                      <a:pt x="394" y="199"/>
                      <a:pt x="394" y="199"/>
                    </a:cubicBezTo>
                    <a:cubicBezTo>
                      <a:pt x="394" y="199"/>
                      <a:pt x="394" y="199"/>
                      <a:pt x="394" y="199"/>
                    </a:cubicBezTo>
                    <a:cubicBezTo>
                      <a:pt x="394" y="200"/>
                      <a:pt x="394" y="200"/>
                      <a:pt x="394" y="200"/>
                    </a:cubicBezTo>
                    <a:cubicBezTo>
                      <a:pt x="395" y="200"/>
                      <a:pt x="395" y="200"/>
                      <a:pt x="395" y="200"/>
                    </a:cubicBezTo>
                    <a:cubicBezTo>
                      <a:pt x="396" y="200"/>
                      <a:pt x="396" y="200"/>
                      <a:pt x="396" y="200"/>
                    </a:cubicBezTo>
                    <a:cubicBezTo>
                      <a:pt x="396" y="201"/>
                      <a:pt x="396" y="201"/>
                      <a:pt x="396" y="201"/>
                    </a:cubicBezTo>
                    <a:cubicBezTo>
                      <a:pt x="396" y="201"/>
                      <a:pt x="396" y="201"/>
                      <a:pt x="396" y="201"/>
                    </a:cubicBezTo>
                    <a:cubicBezTo>
                      <a:pt x="396" y="201"/>
                      <a:pt x="396" y="201"/>
                      <a:pt x="396" y="201"/>
                    </a:cubicBezTo>
                    <a:cubicBezTo>
                      <a:pt x="397" y="200"/>
                      <a:pt x="397" y="200"/>
                      <a:pt x="397" y="200"/>
                    </a:cubicBezTo>
                    <a:cubicBezTo>
                      <a:pt x="397" y="199"/>
                      <a:pt x="397" y="199"/>
                      <a:pt x="397" y="199"/>
                    </a:cubicBezTo>
                    <a:cubicBezTo>
                      <a:pt x="397" y="199"/>
                      <a:pt x="397" y="199"/>
                      <a:pt x="397" y="199"/>
                    </a:cubicBezTo>
                    <a:cubicBezTo>
                      <a:pt x="397" y="199"/>
                      <a:pt x="398" y="199"/>
                      <a:pt x="398" y="198"/>
                    </a:cubicBezTo>
                    <a:cubicBezTo>
                      <a:pt x="398" y="198"/>
                      <a:pt x="398" y="198"/>
                      <a:pt x="398" y="198"/>
                    </a:cubicBezTo>
                    <a:cubicBezTo>
                      <a:pt x="398" y="198"/>
                      <a:pt x="398" y="198"/>
                      <a:pt x="398" y="198"/>
                    </a:cubicBezTo>
                    <a:cubicBezTo>
                      <a:pt x="399" y="197"/>
                      <a:pt x="399" y="197"/>
                      <a:pt x="399" y="197"/>
                    </a:cubicBezTo>
                    <a:cubicBezTo>
                      <a:pt x="399" y="197"/>
                      <a:pt x="399" y="197"/>
                      <a:pt x="399" y="197"/>
                    </a:cubicBezTo>
                    <a:cubicBezTo>
                      <a:pt x="399" y="196"/>
                      <a:pt x="399" y="196"/>
                      <a:pt x="399" y="196"/>
                    </a:cubicBezTo>
                    <a:cubicBezTo>
                      <a:pt x="399" y="196"/>
                      <a:pt x="399" y="196"/>
                      <a:pt x="399" y="196"/>
                    </a:cubicBezTo>
                    <a:cubicBezTo>
                      <a:pt x="400" y="195"/>
                      <a:pt x="400" y="195"/>
                      <a:pt x="400" y="195"/>
                    </a:cubicBezTo>
                    <a:cubicBezTo>
                      <a:pt x="400" y="194"/>
                      <a:pt x="400" y="194"/>
                      <a:pt x="400" y="194"/>
                    </a:cubicBezTo>
                    <a:cubicBezTo>
                      <a:pt x="400" y="194"/>
                      <a:pt x="400" y="194"/>
                      <a:pt x="400" y="194"/>
                    </a:cubicBezTo>
                    <a:cubicBezTo>
                      <a:pt x="400" y="194"/>
                      <a:pt x="400" y="194"/>
                      <a:pt x="400" y="194"/>
                    </a:cubicBezTo>
                    <a:cubicBezTo>
                      <a:pt x="399" y="194"/>
                      <a:pt x="399" y="194"/>
                      <a:pt x="399" y="194"/>
                    </a:cubicBezTo>
                    <a:cubicBezTo>
                      <a:pt x="399" y="194"/>
                      <a:pt x="399" y="194"/>
                      <a:pt x="399" y="194"/>
                    </a:cubicBezTo>
                    <a:cubicBezTo>
                      <a:pt x="398" y="193"/>
                      <a:pt x="398" y="193"/>
                      <a:pt x="398" y="193"/>
                    </a:cubicBezTo>
                    <a:cubicBezTo>
                      <a:pt x="398" y="193"/>
                      <a:pt x="398" y="193"/>
                      <a:pt x="398" y="193"/>
                    </a:cubicBezTo>
                    <a:cubicBezTo>
                      <a:pt x="399" y="192"/>
                      <a:pt x="399" y="192"/>
                      <a:pt x="399" y="192"/>
                    </a:cubicBezTo>
                    <a:cubicBezTo>
                      <a:pt x="399" y="192"/>
                      <a:pt x="399" y="192"/>
                      <a:pt x="399" y="192"/>
                    </a:cubicBezTo>
                    <a:cubicBezTo>
                      <a:pt x="400" y="191"/>
                      <a:pt x="400" y="192"/>
                      <a:pt x="400" y="192"/>
                    </a:cubicBezTo>
                    <a:cubicBezTo>
                      <a:pt x="399" y="192"/>
                      <a:pt x="399" y="192"/>
                      <a:pt x="399" y="192"/>
                    </a:cubicBezTo>
                    <a:cubicBezTo>
                      <a:pt x="400" y="193"/>
                      <a:pt x="400" y="193"/>
                      <a:pt x="400" y="193"/>
                    </a:cubicBezTo>
                    <a:cubicBezTo>
                      <a:pt x="400" y="193"/>
                      <a:pt x="400" y="193"/>
                      <a:pt x="400" y="193"/>
                    </a:cubicBezTo>
                    <a:cubicBezTo>
                      <a:pt x="401" y="193"/>
                      <a:pt x="401" y="193"/>
                      <a:pt x="401" y="193"/>
                    </a:cubicBezTo>
                    <a:cubicBezTo>
                      <a:pt x="401" y="193"/>
                      <a:pt x="401" y="193"/>
                      <a:pt x="401" y="193"/>
                    </a:cubicBezTo>
                    <a:cubicBezTo>
                      <a:pt x="402" y="193"/>
                      <a:pt x="402" y="193"/>
                      <a:pt x="402" y="193"/>
                    </a:cubicBezTo>
                    <a:cubicBezTo>
                      <a:pt x="403" y="192"/>
                      <a:pt x="403" y="192"/>
                      <a:pt x="403" y="192"/>
                    </a:cubicBezTo>
                    <a:cubicBezTo>
                      <a:pt x="404" y="192"/>
                      <a:pt x="404" y="192"/>
                      <a:pt x="404" y="192"/>
                    </a:cubicBezTo>
                    <a:cubicBezTo>
                      <a:pt x="404" y="192"/>
                      <a:pt x="404" y="192"/>
                      <a:pt x="404" y="192"/>
                    </a:cubicBezTo>
                    <a:cubicBezTo>
                      <a:pt x="404" y="192"/>
                      <a:pt x="405" y="192"/>
                      <a:pt x="406" y="192"/>
                    </a:cubicBezTo>
                    <a:cubicBezTo>
                      <a:pt x="406" y="192"/>
                      <a:pt x="406" y="192"/>
                      <a:pt x="406" y="192"/>
                    </a:cubicBezTo>
                    <a:cubicBezTo>
                      <a:pt x="406" y="192"/>
                      <a:pt x="407" y="191"/>
                      <a:pt x="407" y="191"/>
                    </a:cubicBezTo>
                    <a:cubicBezTo>
                      <a:pt x="407" y="191"/>
                      <a:pt x="408" y="191"/>
                      <a:pt x="408" y="191"/>
                    </a:cubicBezTo>
                    <a:cubicBezTo>
                      <a:pt x="408" y="191"/>
                      <a:pt x="408" y="191"/>
                      <a:pt x="408" y="191"/>
                    </a:cubicBezTo>
                    <a:cubicBezTo>
                      <a:pt x="408" y="191"/>
                      <a:pt x="408" y="191"/>
                      <a:pt x="408" y="191"/>
                    </a:cubicBezTo>
                    <a:cubicBezTo>
                      <a:pt x="408" y="191"/>
                      <a:pt x="408" y="191"/>
                      <a:pt x="408" y="191"/>
                    </a:cubicBezTo>
                    <a:cubicBezTo>
                      <a:pt x="408" y="190"/>
                      <a:pt x="408" y="190"/>
                      <a:pt x="408" y="190"/>
                    </a:cubicBezTo>
                    <a:cubicBezTo>
                      <a:pt x="407" y="190"/>
                      <a:pt x="407" y="190"/>
                      <a:pt x="407" y="190"/>
                    </a:cubicBezTo>
                    <a:cubicBezTo>
                      <a:pt x="407" y="190"/>
                      <a:pt x="407" y="190"/>
                      <a:pt x="407" y="190"/>
                    </a:cubicBezTo>
                    <a:cubicBezTo>
                      <a:pt x="406" y="190"/>
                      <a:pt x="406" y="190"/>
                      <a:pt x="406" y="190"/>
                    </a:cubicBezTo>
                    <a:cubicBezTo>
                      <a:pt x="405" y="191"/>
                      <a:pt x="405" y="191"/>
                      <a:pt x="405" y="191"/>
                    </a:cubicBezTo>
                    <a:cubicBezTo>
                      <a:pt x="404" y="191"/>
                      <a:pt x="404" y="191"/>
                      <a:pt x="404" y="191"/>
                    </a:cubicBezTo>
                    <a:cubicBezTo>
                      <a:pt x="404" y="191"/>
                      <a:pt x="404" y="191"/>
                      <a:pt x="404" y="191"/>
                    </a:cubicBezTo>
                    <a:cubicBezTo>
                      <a:pt x="403" y="191"/>
                      <a:pt x="403" y="191"/>
                      <a:pt x="403" y="191"/>
                    </a:cubicBezTo>
                    <a:cubicBezTo>
                      <a:pt x="403" y="191"/>
                      <a:pt x="402" y="191"/>
                      <a:pt x="402" y="191"/>
                    </a:cubicBezTo>
                    <a:cubicBezTo>
                      <a:pt x="402" y="191"/>
                      <a:pt x="402" y="191"/>
                      <a:pt x="402" y="191"/>
                    </a:cubicBezTo>
                    <a:cubicBezTo>
                      <a:pt x="402" y="191"/>
                      <a:pt x="402" y="191"/>
                      <a:pt x="401" y="191"/>
                    </a:cubicBezTo>
                    <a:cubicBezTo>
                      <a:pt x="401" y="191"/>
                      <a:pt x="401" y="191"/>
                      <a:pt x="401" y="191"/>
                    </a:cubicBezTo>
                    <a:cubicBezTo>
                      <a:pt x="401" y="191"/>
                      <a:pt x="401" y="191"/>
                      <a:pt x="401" y="191"/>
                    </a:cubicBezTo>
                    <a:cubicBezTo>
                      <a:pt x="400" y="191"/>
                      <a:pt x="400" y="191"/>
                      <a:pt x="400" y="191"/>
                    </a:cubicBezTo>
                    <a:cubicBezTo>
                      <a:pt x="401" y="191"/>
                      <a:pt x="401" y="191"/>
                      <a:pt x="401" y="191"/>
                    </a:cubicBezTo>
                    <a:cubicBezTo>
                      <a:pt x="401" y="191"/>
                      <a:pt x="401" y="191"/>
                      <a:pt x="401" y="191"/>
                    </a:cubicBezTo>
                    <a:cubicBezTo>
                      <a:pt x="402" y="190"/>
                      <a:pt x="402" y="190"/>
                      <a:pt x="402" y="190"/>
                    </a:cubicBezTo>
                    <a:cubicBezTo>
                      <a:pt x="403" y="190"/>
                      <a:pt x="403" y="190"/>
                      <a:pt x="403" y="190"/>
                    </a:cubicBezTo>
                    <a:cubicBezTo>
                      <a:pt x="403" y="190"/>
                      <a:pt x="403" y="190"/>
                      <a:pt x="403" y="190"/>
                    </a:cubicBezTo>
                    <a:cubicBezTo>
                      <a:pt x="403" y="190"/>
                      <a:pt x="404" y="190"/>
                      <a:pt x="404" y="190"/>
                    </a:cubicBezTo>
                    <a:cubicBezTo>
                      <a:pt x="405" y="189"/>
                      <a:pt x="405" y="189"/>
                      <a:pt x="405" y="189"/>
                    </a:cubicBezTo>
                    <a:cubicBezTo>
                      <a:pt x="405" y="189"/>
                      <a:pt x="405" y="189"/>
                      <a:pt x="406" y="189"/>
                    </a:cubicBezTo>
                    <a:cubicBezTo>
                      <a:pt x="406" y="189"/>
                      <a:pt x="406" y="189"/>
                      <a:pt x="407" y="189"/>
                    </a:cubicBezTo>
                    <a:cubicBezTo>
                      <a:pt x="407" y="189"/>
                      <a:pt x="407" y="189"/>
                      <a:pt x="407" y="189"/>
                    </a:cubicBezTo>
                    <a:cubicBezTo>
                      <a:pt x="407" y="189"/>
                      <a:pt x="408" y="189"/>
                      <a:pt x="408" y="189"/>
                    </a:cubicBezTo>
                    <a:cubicBezTo>
                      <a:pt x="408" y="189"/>
                      <a:pt x="409" y="189"/>
                      <a:pt x="409" y="189"/>
                    </a:cubicBezTo>
                    <a:cubicBezTo>
                      <a:pt x="409" y="189"/>
                      <a:pt x="409" y="189"/>
                      <a:pt x="409" y="189"/>
                    </a:cubicBezTo>
                    <a:cubicBezTo>
                      <a:pt x="410" y="189"/>
                      <a:pt x="410" y="189"/>
                      <a:pt x="410" y="189"/>
                    </a:cubicBezTo>
                    <a:cubicBezTo>
                      <a:pt x="410" y="189"/>
                      <a:pt x="410" y="189"/>
                      <a:pt x="410" y="189"/>
                    </a:cubicBezTo>
                    <a:cubicBezTo>
                      <a:pt x="410" y="189"/>
                      <a:pt x="410" y="189"/>
                      <a:pt x="410" y="189"/>
                    </a:cubicBezTo>
                    <a:cubicBezTo>
                      <a:pt x="410" y="189"/>
                      <a:pt x="410" y="189"/>
                      <a:pt x="410" y="189"/>
                    </a:cubicBezTo>
                    <a:cubicBezTo>
                      <a:pt x="410" y="189"/>
                      <a:pt x="410" y="189"/>
                      <a:pt x="410" y="189"/>
                    </a:cubicBezTo>
                    <a:cubicBezTo>
                      <a:pt x="411" y="188"/>
                      <a:pt x="411" y="188"/>
                      <a:pt x="411" y="188"/>
                    </a:cubicBezTo>
                    <a:cubicBezTo>
                      <a:pt x="411" y="188"/>
                      <a:pt x="411" y="188"/>
                      <a:pt x="411" y="188"/>
                    </a:cubicBezTo>
                    <a:cubicBezTo>
                      <a:pt x="411" y="187"/>
                      <a:pt x="411" y="187"/>
                      <a:pt x="411" y="187"/>
                    </a:cubicBezTo>
                    <a:cubicBezTo>
                      <a:pt x="411" y="187"/>
                      <a:pt x="411" y="187"/>
                      <a:pt x="411" y="187"/>
                    </a:cubicBezTo>
                    <a:cubicBezTo>
                      <a:pt x="411" y="187"/>
                      <a:pt x="411" y="187"/>
                      <a:pt x="411" y="187"/>
                    </a:cubicBezTo>
                    <a:cubicBezTo>
                      <a:pt x="411" y="187"/>
                      <a:pt x="411" y="187"/>
                      <a:pt x="411" y="187"/>
                    </a:cubicBezTo>
                    <a:cubicBezTo>
                      <a:pt x="412" y="188"/>
                      <a:pt x="412" y="188"/>
                      <a:pt x="412" y="188"/>
                    </a:cubicBezTo>
                    <a:cubicBezTo>
                      <a:pt x="412" y="188"/>
                      <a:pt x="412" y="188"/>
                      <a:pt x="412" y="188"/>
                    </a:cubicBezTo>
                    <a:cubicBezTo>
                      <a:pt x="412" y="188"/>
                      <a:pt x="412" y="188"/>
                      <a:pt x="412" y="188"/>
                    </a:cubicBezTo>
                    <a:cubicBezTo>
                      <a:pt x="413" y="188"/>
                      <a:pt x="413" y="188"/>
                      <a:pt x="413" y="188"/>
                    </a:cubicBezTo>
                    <a:cubicBezTo>
                      <a:pt x="413" y="187"/>
                      <a:pt x="413" y="187"/>
                      <a:pt x="413" y="187"/>
                    </a:cubicBezTo>
                    <a:cubicBezTo>
                      <a:pt x="414" y="187"/>
                      <a:pt x="414" y="187"/>
                      <a:pt x="414" y="187"/>
                    </a:cubicBezTo>
                    <a:cubicBezTo>
                      <a:pt x="414" y="187"/>
                      <a:pt x="414" y="187"/>
                      <a:pt x="414" y="187"/>
                    </a:cubicBezTo>
                    <a:cubicBezTo>
                      <a:pt x="414" y="187"/>
                      <a:pt x="414" y="187"/>
                      <a:pt x="414" y="187"/>
                    </a:cubicBezTo>
                    <a:cubicBezTo>
                      <a:pt x="414" y="188"/>
                      <a:pt x="414" y="188"/>
                      <a:pt x="414" y="188"/>
                    </a:cubicBezTo>
                    <a:cubicBezTo>
                      <a:pt x="415" y="188"/>
                      <a:pt x="414" y="187"/>
                      <a:pt x="414" y="187"/>
                    </a:cubicBezTo>
                    <a:cubicBezTo>
                      <a:pt x="415" y="187"/>
                      <a:pt x="415" y="187"/>
                      <a:pt x="415" y="187"/>
                    </a:cubicBezTo>
                    <a:cubicBezTo>
                      <a:pt x="415" y="187"/>
                      <a:pt x="415" y="187"/>
                      <a:pt x="415" y="187"/>
                    </a:cubicBezTo>
                    <a:cubicBezTo>
                      <a:pt x="416" y="187"/>
                      <a:pt x="416" y="187"/>
                      <a:pt x="416" y="187"/>
                    </a:cubicBezTo>
                    <a:cubicBezTo>
                      <a:pt x="416" y="187"/>
                      <a:pt x="416" y="187"/>
                      <a:pt x="416" y="187"/>
                    </a:cubicBezTo>
                    <a:cubicBezTo>
                      <a:pt x="417" y="187"/>
                      <a:pt x="417" y="187"/>
                      <a:pt x="417" y="187"/>
                    </a:cubicBezTo>
                    <a:cubicBezTo>
                      <a:pt x="417" y="186"/>
                      <a:pt x="417" y="186"/>
                      <a:pt x="417" y="186"/>
                    </a:cubicBezTo>
                    <a:cubicBezTo>
                      <a:pt x="417" y="186"/>
                      <a:pt x="417" y="186"/>
                      <a:pt x="416" y="186"/>
                    </a:cubicBezTo>
                    <a:cubicBezTo>
                      <a:pt x="416" y="186"/>
                      <a:pt x="416" y="185"/>
                      <a:pt x="416" y="185"/>
                    </a:cubicBezTo>
                    <a:cubicBezTo>
                      <a:pt x="416" y="186"/>
                      <a:pt x="416" y="186"/>
                      <a:pt x="416" y="186"/>
                    </a:cubicBezTo>
                    <a:cubicBezTo>
                      <a:pt x="416" y="186"/>
                      <a:pt x="416" y="186"/>
                      <a:pt x="416" y="186"/>
                    </a:cubicBezTo>
                    <a:cubicBezTo>
                      <a:pt x="417" y="186"/>
                      <a:pt x="416" y="187"/>
                      <a:pt x="416" y="187"/>
                    </a:cubicBezTo>
                    <a:cubicBezTo>
                      <a:pt x="416" y="187"/>
                      <a:pt x="416" y="187"/>
                      <a:pt x="416" y="187"/>
                    </a:cubicBezTo>
                    <a:cubicBezTo>
                      <a:pt x="416" y="187"/>
                      <a:pt x="415" y="187"/>
                      <a:pt x="415" y="187"/>
                    </a:cubicBezTo>
                    <a:cubicBezTo>
                      <a:pt x="415" y="187"/>
                      <a:pt x="415" y="187"/>
                      <a:pt x="415" y="187"/>
                    </a:cubicBezTo>
                    <a:cubicBezTo>
                      <a:pt x="414" y="186"/>
                      <a:pt x="414" y="186"/>
                      <a:pt x="414" y="186"/>
                    </a:cubicBezTo>
                    <a:cubicBezTo>
                      <a:pt x="414" y="186"/>
                      <a:pt x="414" y="186"/>
                      <a:pt x="414" y="186"/>
                    </a:cubicBezTo>
                    <a:cubicBezTo>
                      <a:pt x="414" y="185"/>
                      <a:pt x="414" y="185"/>
                      <a:pt x="414" y="185"/>
                    </a:cubicBezTo>
                    <a:cubicBezTo>
                      <a:pt x="414" y="185"/>
                      <a:pt x="414" y="185"/>
                      <a:pt x="414" y="185"/>
                    </a:cubicBezTo>
                    <a:cubicBezTo>
                      <a:pt x="414" y="185"/>
                      <a:pt x="414" y="185"/>
                      <a:pt x="414" y="185"/>
                    </a:cubicBezTo>
                    <a:cubicBezTo>
                      <a:pt x="413" y="184"/>
                      <a:pt x="413" y="184"/>
                      <a:pt x="413" y="184"/>
                    </a:cubicBezTo>
                    <a:cubicBezTo>
                      <a:pt x="413" y="184"/>
                      <a:pt x="413" y="184"/>
                      <a:pt x="413" y="184"/>
                    </a:cubicBezTo>
                    <a:cubicBezTo>
                      <a:pt x="412" y="184"/>
                      <a:pt x="412" y="184"/>
                      <a:pt x="412" y="184"/>
                    </a:cubicBezTo>
                    <a:cubicBezTo>
                      <a:pt x="412" y="184"/>
                      <a:pt x="412" y="184"/>
                      <a:pt x="412" y="184"/>
                    </a:cubicBezTo>
                    <a:cubicBezTo>
                      <a:pt x="413" y="183"/>
                      <a:pt x="413" y="183"/>
                      <a:pt x="413" y="183"/>
                    </a:cubicBezTo>
                    <a:cubicBezTo>
                      <a:pt x="414" y="183"/>
                      <a:pt x="414" y="183"/>
                      <a:pt x="414" y="183"/>
                    </a:cubicBezTo>
                    <a:cubicBezTo>
                      <a:pt x="414" y="182"/>
                      <a:pt x="414" y="182"/>
                      <a:pt x="414" y="182"/>
                    </a:cubicBezTo>
                    <a:cubicBezTo>
                      <a:pt x="413" y="182"/>
                      <a:pt x="413" y="182"/>
                      <a:pt x="413" y="182"/>
                    </a:cubicBezTo>
                    <a:cubicBezTo>
                      <a:pt x="413" y="181"/>
                      <a:pt x="413" y="181"/>
                      <a:pt x="413" y="181"/>
                    </a:cubicBezTo>
                    <a:cubicBezTo>
                      <a:pt x="413" y="181"/>
                      <a:pt x="413" y="181"/>
                      <a:pt x="413" y="181"/>
                    </a:cubicBezTo>
                    <a:cubicBezTo>
                      <a:pt x="413" y="181"/>
                      <a:pt x="413" y="181"/>
                      <a:pt x="413" y="181"/>
                    </a:cubicBezTo>
                    <a:cubicBezTo>
                      <a:pt x="413" y="181"/>
                      <a:pt x="413" y="181"/>
                      <a:pt x="413" y="181"/>
                    </a:cubicBezTo>
                    <a:cubicBezTo>
                      <a:pt x="413" y="181"/>
                      <a:pt x="413" y="181"/>
                      <a:pt x="413" y="181"/>
                    </a:cubicBezTo>
                    <a:cubicBezTo>
                      <a:pt x="413" y="181"/>
                      <a:pt x="413" y="181"/>
                      <a:pt x="413" y="181"/>
                    </a:cubicBezTo>
                    <a:cubicBezTo>
                      <a:pt x="413" y="181"/>
                      <a:pt x="413" y="181"/>
                      <a:pt x="413" y="181"/>
                    </a:cubicBezTo>
                    <a:cubicBezTo>
                      <a:pt x="413" y="180"/>
                      <a:pt x="413" y="180"/>
                      <a:pt x="413" y="180"/>
                    </a:cubicBezTo>
                    <a:cubicBezTo>
                      <a:pt x="413" y="180"/>
                      <a:pt x="413" y="180"/>
                      <a:pt x="413" y="180"/>
                    </a:cubicBezTo>
                    <a:cubicBezTo>
                      <a:pt x="414" y="180"/>
                      <a:pt x="414" y="180"/>
                      <a:pt x="414" y="180"/>
                    </a:cubicBezTo>
                    <a:cubicBezTo>
                      <a:pt x="414" y="180"/>
                      <a:pt x="414" y="180"/>
                      <a:pt x="414" y="180"/>
                    </a:cubicBezTo>
                    <a:cubicBezTo>
                      <a:pt x="414" y="180"/>
                      <a:pt x="414" y="180"/>
                      <a:pt x="414" y="180"/>
                    </a:cubicBezTo>
                    <a:cubicBezTo>
                      <a:pt x="414" y="179"/>
                      <a:pt x="414" y="179"/>
                      <a:pt x="414" y="179"/>
                    </a:cubicBezTo>
                    <a:cubicBezTo>
                      <a:pt x="414" y="179"/>
                      <a:pt x="415" y="179"/>
                      <a:pt x="415" y="179"/>
                    </a:cubicBezTo>
                    <a:cubicBezTo>
                      <a:pt x="415" y="178"/>
                      <a:pt x="415" y="178"/>
                      <a:pt x="415" y="178"/>
                    </a:cubicBezTo>
                    <a:cubicBezTo>
                      <a:pt x="415" y="178"/>
                      <a:pt x="415" y="178"/>
                      <a:pt x="415" y="178"/>
                    </a:cubicBezTo>
                    <a:cubicBezTo>
                      <a:pt x="415" y="177"/>
                      <a:pt x="415" y="177"/>
                      <a:pt x="415" y="177"/>
                    </a:cubicBezTo>
                    <a:cubicBezTo>
                      <a:pt x="416" y="177"/>
                      <a:pt x="416" y="177"/>
                      <a:pt x="416" y="177"/>
                    </a:cubicBezTo>
                    <a:cubicBezTo>
                      <a:pt x="416" y="176"/>
                      <a:pt x="416" y="176"/>
                      <a:pt x="416" y="176"/>
                    </a:cubicBezTo>
                    <a:cubicBezTo>
                      <a:pt x="417" y="177"/>
                      <a:pt x="417" y="177"/>
                      <a:pt x="417" y="177"/>
                    </a:cubicBezTo>
                    <a:cubicBezTo>
                      <a:pt x="417" y="177"/>
                      <a:pt x="417" y="177"/>
                      <a:pt x="417" y="177"/>
                    </a:cubicBezTo>
                    <a:cubicBezTo>
                      <a:pt x="417" y="176"/>
                      <a:pt x="417" y="176"/>
                      <a:pt x="417" y="176"/>
                    </a:cubicBezTo>
                    <a:cubicBezTo>
                      <a:pt x="417" y="176"/>
                      <a:pt x="417" y="176"/>
                      <a:pt x="417" y="176"/>
                    </a:cubicBezTo>
                    <a:cubicBezTo>
                      <a:pt x="417" y="176"/>
                      <a:pt x="417" y="176"/>
                      <a:pt x="417" y="176"/>
                    </a:cubicBezTo>
                    <a:cubicBezTo>
                      <a:pt x="417" y="175"/>
                      <a:pt x="417" y="175"/>
                      <a:pt x="417" y="175"/>
                    </a:cubicBezTo>
                    <a:cubicBezTo>
                      <a:pt x="418" y="175"/>
                      <a:pt x="418" y="175"/>
                      <a:pt x="418" y="175"/>
                    </a:cubicBezTo>
                    <a:cubicBezTo>
                      <a:pt x="418" y="175"/>
                      <a:pt x="418" y="176"/>
                      <a:pt x="418" y="176"/>
                    </a:cubicBezTo>
                    <a:cubicBezTo>
                      <a:pt x="418" y="176"/>
                      <a:pt x="418" y="176"/>
                      <a:pt x="418" y="176"/>
                    </a:cubicBezTo>
                    <a:cubicBezTo>
                      <a:pt x="419" y="176"/>
                      <a:pt x="419" y="176"/>
                      <a:pt x="419" y="176"/>
                    </a:cubicBezTo>
                    <a:cubicBezTo>
                      <a:pt x="419" y="176"/>
                      <a:pt x="419" y="176"/>
                      <a:pt x="419" y="176"/>
                    </a:cubicBezTo>
                    <a:cubicBezTo>
                      <a:pt x="419" y="176"/>
                      <a:pt x="419" y="176"/>
                      <a:pt x="419" y="176"/>
                    </a:cubicBezTo>
                    <a:cubicBezTo>
                      <a:pt x="420" y="176"/>
                      <a:pt x="420" y="176"/>
                      <a:pt x="420" y="176"/>
                    </a:cubicBezTo>
                    <a:cubicBezTo>
                      <a:pt x="420" y="176"/>
                      <a:pt x="420" y="176"/>
                      <a:pt x="420" y="176"/>
                    </a:cubicBezTo>
                    <a:cubicBezTo>
                      <a:pt x="420" y="176"/>
                      <a:pt x="420" y="176"/>
                      <a:pt x="420" y="176"/>
                    </a:cubicBezTo>
                    <a:cubicBezTo>
                      <a:pt x="420" y="175"/>
                      <a:pt x="420" y="175"/>
                      <a:pt x="420" y="175"/>
                    </a:cubicBezTo>
                    <a:cubicBezTo>
                      <a:pt x="420" y="175"/>
                      <a:pt x="420" y="175"/>
                      <a:pt x="420" y="175"/>
                    </a:cubicBezTo>
                    <a:cubicBezTo>
                      <a:pt x="420" y="175"/>
                      <a:pt x="421" y="174"/>
                      <a:pt x="421" y="174"/>
                    </a:cubicBezTo>
                    <a:cubicBezTo>
                      <a:pt x="421" y="174"/>
                      <a:pt x="421" y="174"/>
                      <a:pt x="421" y="174"/>
                    </a:cubicBezTo>
                    <a:cubicBezTo>
                      <a:pt x="421" y="173"/>
                      <a:pt x="421" y="173"/>
                      <a:pt x="421" y="173"/>
                    </a:cubicBezTo>
                    <a:cubicBezTo>
                      <a:pt x="421" y="173"/>
                      <a:pt x="421" y="173"/>
                      <a:pt x="421" y="173"/>
                    </a:cubicBezTo>
                    <a:cubicBezTo>
                      <a:pt x="422" y="172"/>
                      <a:pt x="422" y="172"/>
                      <a:pt x="422" y="172"/>
                    </a:cubicBezTo>
                    <a:cubicBezTo>
                      <a:pt x="422" y="173"/>
                      <a:pt x="422" y="173"/>
                      <a:pt x="422" y="173"/>
                    </a:cubicBezTo>
                    <a:cubicBezTo>
                      <a:pt x="422" y="173"/>
                      <a:pt x="422" y="173"/>
                      <a:pt x="422" y="173"/>
                    </a:cubicBezTo>
                    <a:cubicBezTo>
                      <a:pt x="422" y="174"/>
                      <a:pt x="422" y="174"/>
                      <a:pt x="422" y="174"/>
                    </a:cubicBezTo>
                    <a:cubicBezTo>
                      <a:pt x="423" y="174"/>
                      <a:pt x="423" y="174"/>
                      <a:pt x="423" y="174"/>
                    </a:cubicBezTo>
                    <a:cubicBezTo>
                      <a:pt x="423" y="173"/>
                      <a:pt x="423" y="173"/>
                      <a:pt x="423" y="173"/>
                    </a:cubicBezTo>
                    <a:cubicBezTo>
                      <a:pt x="424" y="173"/>
                      <a:pt x="424" y="173"/>
                      <a:pt x="424" y="173"/>
                    </a:cubicBezTo>
                    <a:cubicBezTo>
                      <a:pt x="424" y="173"/>
                      <a:pt x="424" y="173"/>
                      <a:pt x="424" y="173"/>
                    </a:cubicBezTo>
                    <a:cubicBezTo>
                      <a:pt x="425" y="173"/>
                      <a:pt x="425" y="173"/>
                      <a:pt x="425" y="173"/>
                    </a:cubicBezTo>
                    <a:cubicBezTo>
                      <a:pt x="425" y="173"/>
                      <a:pt x="425" y="173"/>
                      <a:pt x="425" y="173"/>
                    </a:cubicBezTo>
                    <a:cubicBezTo>
                      <a:pt x="425" y="173"/>
                      <a:pt x="425" y="173"/>
                      <a:pt x="425" y="173"/>
                    </a:cubicBezTo>
                    <a:cubicBezTo>
                      <a:pt x="426" y="173"/>
                      <a:pt x="426" y="173"/>
                      <a:pt x="426" y="173"/>
                    </a:cubicBezTo>
                    <a:cubicBezTo>
                      <a:pt x="426" y="172"/>
                      <a:pt x="426" y="172"/>
                      <a:pt x="426" y="172"/>
                    </a:cubicBezTo>
                    <a:cubicBezTo>
                      <a:pt x="427" y="172"/>
                      <a:pt x="427" y="172"/>
                      <a:pt x="427" y="172"/>
                    </a:cubicBezTo>
                    <a:cubicBezTo>
                      <a:pt x="427" y="172"/>
                      <a:pt x="427" y="172"/>
                      <a:pt x="427" y="172"/>
                    </a:cubicBezTo>
                    <a:cubicBezTo>
                      <a:pt x="428" y="172"/>
                      <a:pt x="428" y="172"/>
                      <a:pt x="428" y="172"/>
                    </a:cubicBezTo>
                    <a:cubicBezTo>
                      <a:pt x="429" y="172"/>
                      <a:pt x="429" y="172"/>
                      <a:pt x="429" y="172"/>
                    </a:cubicBezTo>
                    <a:cubicBezTo>
                      <a:pt x="429" y="171"/>
                      <a:pt x="429" y="171"/>
                      <a:pt x="429" y="171"/>
                    </a:cubicBezTo>
                    <a:cubicBezTo>
                      <a:pt x="429" y="171"/>
                      <a:pt x="429" y="171"/>
                      <a:pt x="429" y="171"/>
                    </a:cubicBezTo>
                    <a:cubicBezTo>
                      <a:pt x="429" y="171"/>
                      <a:pt x="429" y="171"/>
                      <a:pt x="429" y="171"/>
                    </a:cubicBezTo>
                    <a:cubicBezTo>
                      <a:pt x="429" y="170"/>
                      <a:pt x="429" y="170"/>
                      <a:pt x="429" y="170"/>
                    </a:cubicBezTo>
                    <a:cubicBezTo>
                      <a:pt x="430" y="170"/>
                      <a:pt x="430" y="170"/>
                      <a:pt x="430" y="170"/>
                    </a:cubicBezTo>
                    <a:cubicBezTo>
                      <a:pt x="430" y="170"/>
                      <a:pt x="430" y="170"/>
                      <a:pt x="430" y="170"/>
                    </a:cubicBezTo>
                    <a:cubicBezTo>
                      <a:pt x="431" y="170"/>
                      <a:pt x="431" y="170"/>
                      <a:pt x="431" y="170"/>
                    </a:cubicBezTo>
                    <a:cubicBezTo>
                      <a:pt x="432" y="169"/>
                      <a:pt x="432" y="169"/>
                      <a:pt x="432" y="169"/>
                    </a:cubicBezTo>
                    <a:cubicBezTo>
                      <a:pt x="432" y="169"/>
                      <a:pt x="432" y="169"/>
                      <a:pt x="432" y="169"/>
                    </a:cubicBezTo>
                    <a:cubicBezTo>
                      <a:pt x="433" y="169"/>
                      <a:pt x="433" y="169"/>
                      <a:pt x="433" y="169"/>
                    </a:cubicBezTo>
                    <a:cubicBezTo>
                      <a:pt x="433" y="169"/>
                      <a:pt x="433" y="169"/>
                      <a:pt x="433" y="169"/>
                    </a:cubicBezTo>
                    <a:cubicBezTo>
                      <a:pt x="433" y="168"/>
                      <a:pt x="433" y="168"/>
                      <a:pt x="433" y="168"/>
                    </a:cubicBezTo>
                    <a:cubicBezTo>
                      <a:pt x="433" y="168"/>
                      <a:pt x="433" y="168"/>
                      <a:pt x="433" y="168"/>
                    </a:cubicBezTo>
                    <a:cubicBezTo>
                      <a:pt x="433" y="168"/>
                      <a:pt x="433" y="168"/>
                      <a:pt x="433" y="168"/>
                    </a:cubicBezTo>
                    <a:cubicBezTo>
                      <a:pt x="433" y="169"/>
                      <a:pt x="433" y="169"/>
                      <a:pt x="433" y="169"/>
                    </a:cubicBezTo>
                    <a:cubicBezTo>
                      <a:pt x="433" y="169"/>
                      <a:pt x="434" y="169"/>
                      <a:pt x="435" y="169"/>
                    </a:cubicBezTo>
                    <a:cubicBezTo>
                      <a:pt x="435" y="168"/>
                      <a:pt x="435" y="168"/>
                      <a:pt x="435" y="168"/>
                    </a:cubicBezTo>
                    <a:cubicBezTo>
                      <a:pt x="436" y="168"/>
                      <a:pt x="436" y="168"/>
                      <a:pt x="436" y="168"/>
                    </a:cubicBezTo>
                    <a:cubicBezTo>
                      <a:pt x="436" y="168"/>
                      <a:pt x="436" y="168"/>
                      <a:pt x="436" y="168"/>
                    </a:cubicBezTo>
                    <a:cubicBezTo>
                      <a:pt x="437" y="168"/>
                      <a:pt x="437" y="168"/>
                      <a:pt x="437" y="168"/>
                    </a:cubicBezTo>
                    <a:cubicBezTo>
                      <a:pt x="437" y="167"/>
                      <a:pt x="437" y="167"/>
                      <a:pt x="437" y="167"/>
                    </a:cubicBezTo>
                    <a:cubicBezTo>
                      <a:pt x="437" y="167"/>
                      <a:pt x="437" y="167"/>
                      <a:pt x="438" y="167"/>
                    </a:cubicBezTo>
                    <a:cubicBezTo>
                      <a:pt x="438" y="166"/>
                      <a:pt x="438" y="167"/>
                      <a:pt x="438" y="167"/>
                    </a:cubicBezTo>
                    <a:cubicBezTo>
                      <a:pt x="438" y="167"/>
                      <a:pt x="439" y="166"/>
                      <a:pt x="439" y="166"/>
                    </a:cubicBezTo>
                    <a:cubicBezTo>
                      <a:pt x="439" y="166"/>
                      <a:pt x="439" y="166"/>
                      <a:pt x="439" y="166"/>
                    </a:cubicBezTo>
                    <a:cubicBezTo>
                      <a:pt x="439" y="166"/>
                      <a:pt x="439" y="166"/>
                      <a:pt x="439" y="166"/>
                    </a:cubicBezTo>
                    <a:cubicBezTo>
                      <a:pt x="439" y="165"/>
                      <a:pt x="439" y="165"/>
                      <a:pt x="439" y="165"/>
                    </a:cubicBezTo>
                    <a:cubicBezTo>
                      <a:pt x="440" y="165"/>
                      <a:pt x="440" y="165"/>
                      <a:pt x="440" y="165"/>
                    </a:cubicBezTo>
                    <a:cubicBezTo>
                      <a:pt x="440" y="165"/>
                      <a:pt x="440" y="166"/>
                      <a:pt x="441" y="166"/>
                    </a:cubicBezTo>
                    <a:cubicBezTo>
                      <a:pt x="441" y="166"/>
                      <a:pt x="441" y="166"/>
                      <a:pt x="441" y="166"/>
                    </a:cubicBezTo>
                    <a:cubicBezTo>
                      <a:pt x="440" y="166"/>
                      <a:pt x="440" y="166"/>
                      <a:pt x="440" y="166"/>
                    </a:cubicBezTo>
                    <a:cubicBezTo>
                      <a:pt x="440" y="167"/>
                      <a:pt x="440" y="167"/>
                      <a:pt x="440" y="167"/>
                    </a:cubicBezTo>
                    <a:cubicBezTo>
                      <a:pt x="439" y="167"/>
                      <a:pt x="439" y="167"/>
                      <a:pt x="439" y="167"/>
                    </a:cubicBezTo>
                    <a:cubicBezTo>
                      <a:pt x="439" y="167"/>
                      <a:pt x="439" y="167"/>
                      <a:pt x="439" y="167"/>
                    </a:cubicBezTo>
                    <a:cubicBezTo>
                      <a:pt x="439" y="168"/>
                      <a:pt x="439" y="168"/>
                      <a:pt x="439" y="168"/>
                    </a:cubicBezTo>
                    <a:cubicBezTo>
                      <a:pt x="439" y="168"/>
                      <a:pt x="439" y="168"/>
                      <a:pt x="439" y="168"/>
                    </a:cubicBezTo>
                    <a:cubicBezTo>
                      <a:pt x="440" y="168"/>
                      <a:pt x="440" y="168"/>
                      <a:pt x="440" y="168"/>
                    </a:cubicBezTo>
                    <a:cubicBezTo>
                      <a:pt x="440" y="168"/>
                      <a:pt x="440" y="168"/>
                      <a:pt x="440" y="168"/>
                    </a:cubicBezTo>
                    <a:cubicBezTo>
                      <a:pt x="441" y="168"/>
                      <a:pt x="441" y="168"/>
                      <a:pt x="441" y="168"/>
                    </a:cubicBezTo>
                    <a:cubicBezTo>
                      <a:pt x="443" y="168"/>
                      <a:pt x="443" y="168"/>
                      <a:pt x="443" y="168"/>
                    </a:cubicBezTo>
                    <a:cubicBezTo>
                      <a:pt x="444" y="168"/>
                      <a:pt x="444" y="168"/>
                      <a:pt x="444" y="168"/>
                    </a:cubicBezTo>
                    <a:cubicBezTo>
                      <a:pt x="444" y="168"/>
                      <a:pt x="444" y="168"/>
                      <a:pt x="444" y="168"/>
                    </a:cubicBezTo>
                    <a:cubicBezTo>
                      <a:pt x="443" y="169"/>
                      <a:pt x="443" y="169"/>
                      <a:pt x="443" y="169"/>
                    </a:cubicBezTo>
                    <a:cubicBezTo>
                      <a:pt x="443" y="169"/>
                      <a:pt x="443" y="169"/>
                      <a:pt x="443" y="169"/>
                    </a:cubicBezTo>
                    <a:cubicBezTo>
                      <a:pt x="442" y="169"/>
                      <a:pt x="442" y="169"/>
                      <a:pt x="442" y="169"/>
                    </a:cubicBezTo>
                    <a:cubicBezTo>
                      <a:pt x="442" y="170"/>
                      <a:pt x="442" y="170"/>
                      <a:pt x="442" y="170"/>
                    </a:cubicBezTo>
                    <a:cubicBezTo>
                      <a:pt x="441" y="169"/>
                      <a:pt x="441" y="169"/>
                      <a:pt x="441" y="169"/>
                    </a:cubicBezTo>
                    <a:cubicBezTo>
                      <a:pt x="440" y="169"/>
                      <a:pt x="440" y="169"/>
                      <a:pt x="440" y="169"/>
                    </a:cubicBezTo>
                    <a:cubicBezTo>
                      <a:pt x="440" y="169"/>
                      <a:pt x="440" y="169"/>
                      <a:pt x="440" y="169"/>
                    </a:cubicBezTo>
                    <a:cubicBezTo>
                      <a:pt x="439" y="169"/>
                      <a:pt x="439" y="169"/>
                      <a:pt x="439" y="169"/>
                    </a:cubicBezTo>
                    <a:cubicBezTo>
                      <a:pt x="438" y="170"/>
                      <a:pt x="438" y="170"/>
                      <a:pt x="438" y="170"/>
                    </a:cubicBezTo>
                    <a:cubicBezTo>
                      <a:pt x="438" y="170"/>
                      <a:pt x="438" y="170"/>
                      <a:pt x="438" y="170"/>
                    </a:cubicBezTo>
                    <a:cubicBezTo>
                      <a:pt x="437" y="170"/>
                      <a:pt x="437" y="170"/>
                      <a:pt x="437" y="170"/>
                    </a:cubicBezTo>
                    <a:cubicBezTo>
                      <a:pt x="437" y="171"/>
                      <a:pt x="437" y="171"/>
                      <a:pt x="437" y="171"/>
                    </a:cubicBezTo>
                    <a:cubicBezTo>
                      <a:pt x="436" y="171"/>
                      <a:pt x="436" y="171"/>
                      <a:pt x="436" y="171"/>
                    </a:cubicBezTo>
                    <a:cubicBezTo>
                      <a:pt x="436" y="171"/>
                      <a:pt x="436" y="172"/>
                      <a:pt x="435" y="172"/>
                    </a:cubicBezTo>
                    <a:cubicBezTo>
                      <a:pt x="435" y="172"/>
                      <a:pt x="435" y="172"/>
                      <a:pt x="435" y="172"/>
                    </a:cubicBezTo>
                    <a:cubicBezTo>
                      <a:pt x="434" y="172"/>
                      <a:pt x="434" y="172"/>
                      <a:pt x="434" y="172"/>
                    </a:cubicBezTo>
                    <a:cubicBezTo>
                      <a:pt x="434" y="173"/>
                      <a:pt x="434" y="173"/>
                      <a:pt x="434" y="173"/>
                    </a:cubicBezTo>
                    <a:cubicBezTo>
                      <a:pt x="433" y="174"/>
                      <a:pt x="433" y="174"/>
                      <a:pt x="433" y="174"/>
                    </a:cubicBezTo>
                    <a:cubicBezTo>
                      <a:pt x="433" y="174"/>
                      <a:pt x="433" y="174"/>
                      <a:pt x="433" y="174"/>
                    </a:cubicBezTo>
                    <a:cubicBezTo>
                      <a:pt x="433" y="175"/>
                      <a:pt x="433" y="175"/>
                      <a:pt x="433" y="175"/>
                    </a:cubicBezTo>
                    <a:cubicBezTo>
                      <a:pt x="433" y="176"/>
                      <a:pt x="433" y="176"/>
                      <a:pt x="433" y="176"/>
                    </a:cubicBezTo>
                    <a:cubicBezTo>
                      <a:pt x="433" y="176"/>
                      <a:pt x="433" y="176"/>
                      <a:pt x="433" y="176"/>
                    </a:cubicBezTo>
                    <a:cubicBezTo>
                      <a:pt x="433" y="176"/>
                      <a:pt x="434" y="176"/>
                      <a:pt x="434" y="177"/>
                    </a:cubicBezTo>
                    <a:cubicBezTo>
                      <a:pt x="434" y="177"/>
                      <a:pt x="434" y="177"/>
                      <a:pt x="434" y="177"/>
                    </a:cubicBezTo>
                    <a:cubicBezTo>
                      <a:pt x="435" y="177"/>
                      <a:pt x="435" y="177"/>
                      <a:pt x="435" y="177"/>
                    </a:cubicBezTo>
                    <a:cubicBezTo>
                      <a:pt x="435" y="178"/>
                      <a:pt x="435" y="178"/>
                      <a:pt x="435" y="178"/>
                    </a:cubicBezTo>
                    <a:cubicBezTo>
                      <a:pt x="435" y="178"/>
                      <a:pt x="436" y="178"/>
                      <a:pt x="436" y="178"/>
                    </a:cubicBezTo>
                    <a:cubicBezTo>
                      <a:pt x="436" y="178"/>
                      <a:pt x="436" y="177"/>
                      <a:pt x="436" y="177"/>
                    </a:cubicBezTo>
                    <a:cubicBezTo>
                      <a:pt x="437" y="177"/>
                      <a:pt x="437" y="177"/>
                      <a:pt x="437" y="177"/>
                    </a:cubicBezTo>
                    <a:cubicBezTo>
                      <a:pt x="438" y="177"/>
                      <a:pt x="438" y="177"/>
                      <a:pt x="438" y="177"/>
                    </a:cubicBezTo>
                    <a:cubicBezTo>
                      <a:pt x="438" y="176"/>
                      <a:pt x="438" y="176"/>
                      <a:pt x="438" y="176"/>
                    </a:cubicBezTo>
                    <a:cubicBezTo>
                      <a:pt x="439" y="175"/>
                      <a:pt x="439" y="175"/>
                      <a:pt x="439" y="175"/>
                    </a:cubicBezTo>
                    <a:cubicBezTo>
                      <a:pt x="439" y="175"/>
                      <a:pt x="439" y="175"/>
                      <a:pt x="439" y="175"/>
                    </a:cubicBezTo>
                    <a:cubicBezTo>
                      <a:pt x="440" y="174"/>
                      <a:pt x="440" y="174"/>
                      <a:pt x="440" y="174"/>
                    </a:cubicBezTo>
                    <a:cubicBezTo>
                      <a:pt x="440" y="174"/>
                      <a:pt x="440" y="174"/>
                      <a:pt x="440" y="174"/>
                    </a:cubicBezTo>
                    <a:cubicBezTo>
                      <a:pt x="441" y="173"/>
                      <a:pt x="441" y="173"/>
                      <a:pt x="441" y="173"/>
                    </a:cubicBezTo>
                    <a:cubicBezTo>
                      <a:pt x="441" y="173"/>
                      <a:pt x="441" y="173"/>
                      <a:pt x="441" y="173"/>
                    </a:cubicBezTo>
                    <a:cubicBezTo>
                      <a:pt x="442" y="173"/>
                      <a:pt x="442" y="173"/>
                      <a:pt x="442" y="173"/>
                    </a:cubicBezTo>
                    <a:cubicBezTo>
                      <a:pt x="442" y="172"/>
                      <a:pt x="442" y="172"/>
                      <a:pt x="442" y="172"/>
                    </a:cubicBezTo>
                    <a:cubicBezTo>
                      <a:pt x="443" y="173"/>
                      <a:pt x="443" y="173"/>
                      <a:pt x="443" y="173"/>
                    </a:cubicBezTo>
                    <a:cubicBezTo>
                      <a:pt x="443" y="173"/>
                      <a:pt x="443" y="173"/>
                      <a:pt x="443" y="173"/>
                    </a:cubicBezTo>
                    <a:cubicBezTo>
                      <a:pt x="444" y="173"/>
                      <a:pt x="444" y="173"/>
                      <a:pt x="444" y="173"/>
                    </a:cubicBezTo>
                    <a:cubicBezTo>
                      <a:pt x="444" y="172"/>
                      <a:pt x="444" y="172"/>
                      <a:pt x="444" y="172"/>
                    </a:cubicBezTo>
                    <a:cubicBezTo>
                      <a:pt x="445" y="172"/>
                      <a:pt x="445" y="172"/>
                      <a:pt x="445" y="172"/>
                    </a:cubicBezTo>
                    <a:cubicBezTo>
                      <a:pt x="445" y="172"/>
                      <a:pt x="445" y="172"/>
                      <a:pt x="446" y="172"/>
                    </a:cubicBezTo>
                    <a:cubicBezTo>
                      <a:pt x="446" y="171"/>
                      <a:pt x="446" y="172"/>
                      <a:pt x="446" y="172"/>
                    </a:cubicBezTo>
                    <a:cubicBezTo>
                      <a:pt x="447" y="172"/>
                      <a:pt x="447" y="172"/>
                      <a:pt x="447" y="172"/>
                    </a:cubicBezTo>
                    <a:cubicBezTo>
                      <a:pt x="448" y="171"/>
                      <a:pt x="448" y="171"/>
                      <a:pt x="448" y="171"/>
                    </a:cubicBezTo>
                    <a:cubicBezTo>
                      <a:pt x="448" y="171"/>
                      <a:pt x="448" y="171"/>
                      <a:pt x="448" y="171"/>
                    </a:cubicBezTo>
                    <a:cubicBezTo>
                      <a:pt x="449" y="171"/>
                      <a:pt x="449" y="171"/>
                      <a:pt x="449" y="171"/>
                    </a:cubicBezTo>
                    <a:cubicBezTo>
                      <a:pt x="450" y="170"/>
                      <a:pt x="450" y="170"/>
                      <a:pt x="450" y="170"/>
                    </a:cubicBezTo>
                    <a:cubicBezTo>
                      <a:pt x="451" y="170"/>
                      <a:pt x="451" y="170"/>
                      <a:pt x="451" y="170"/>
                    </a:cubicBezTo>
                    <a:cubicBezTo>
                      <a:pt x="451" y="170"/>
                      <a:pt x="451" y="170"/>
                      <a:pt x="451" y="170"/>
                    </a:cubicBezTo>
                    <a:cubicBezTo>
                      <a:pt x="452" y="169"/>
                      <a:pt x="452" y="169"/>
                      <a:pt x="452" y="169"/>
                    </a:cubicBezTo>
                    <a:cubicBezTo>
                      <a:pt x="452" y="169"/>
                      <a:pt x="452" y="169"/>
                      <a:pt x="453" y="169"/>
                    </a:cubicBezTo>
                    <a:cubicBezTo>
                      <a:pt x="453" y="169"/>
                      <a:pt x="453" y="169"/>
                      <a:pt x="453" y="169"/>
                    </a:cubicBezTo>
                    <a:cubicBezTo>
                      <a:pt x="454" y="169"/>
                      <a:pt x="454" y="169"/>
                      <a:pt x="454" y="169"/>
                    </a:cubicBezTo>
                    <a:cubicBezTo>
                      <a:pt x="454" y="168"/>
                      <a:pt x="454" y="168"/>
                      <a:pt x="454" y="168"/>
                    </a:cubicBezTo>
                    <a:cubicBezTo>
                      <a:pt x="454" y="168"/>
                      <a:pt x="454" y="168"/>
                      <a:pt x="454" y="168"/>
                    </a:cubicBezTo>
                    <a:cubicBezTo>
                      <a:pt x="453" y="168"/>
                      <a:pt x="453" y="168"/>
                      <a:pt x="453" y="168"/>
                    </a:cubicBezTo>
                    <a:cubicBezTo>
                      <a:pt x="454" y="168"/>
                      <a:pt x="454" y="168"/>
                      <a:pt x="454" y="168"/>
                    </a:cubicBezTo>
                    <a:cubicBezTo>
                      <a:pt x="453" y="167"/>
                      <a:pt x="453" y="167"/>
                      <a:pt x="453" y="167"/>
                    </a:cubicBezTo>
                    <a:cubicBezTo>
                      <a:pt x="454" y="167"/>
                      <a:pt x="454" y="167"/>
                      <a:pt x="454" y="167"/>
                    </a:cubicBezTo>
                    <a:cubicBezTo>
                      <a:pt x="455" y="167"/>
                      <a:pt x="455" y="167"/>
                      <a:pt x="455" y="167"/>
                    </a:cubicBezTo>
                    <a:cubicBezTo>
                      <a:pt x="455" y="167"/>
                      <a:pt x="455" y="167"/>
                      <a:pt x="455" y="167"/>
                    </a:cubicBezTo>
                    <a:cubicBezTo>
                      <a:pt x="456" y="167"/>
                      <a:pt x="456" y="167"/>
                      <a:pt x="456" y="167"/>
                    </a:cubicBezTo>
                    <a:cubicBezTo>
                      <a:pt x="457" y="167"/>
                      <a:pt x="457" y="167"/>
                      <a:pt x="457" y="167"/>
                    </a:cubicBezTo>
                    <a:cubicBezTo>
                      <a:pt x="458" y="166"/>
                      <a:pt x="458" y="166"/>
                      <a:pt x="458" y="166"/>
                    </a:cubicBezTo>
                    <a:cubicBezTo>
                      <a:pt x="458" y="166"/>
                      <a:pt x="458" y="166"/>
                      <a:pt x="458" y="166"/>
                    </a:cubicBezTo>
                    <a:cubicBezTo>
                      <a:pt x="459" y="165"/>
                      <a:pt x="459" y="165"/>
                      <a:pt x="459" y="165"/>
                    </a:cubicBezTo>
                    <a:cubicBezTo>
                      <a:pt x="460" y="165"/>
                      <a:pt x="460" y="165"/>
                      <a:pt x="460" y="165"/>
                    </a:cubicBezTo>
                    <a:cubicBezTo>
                      <a:pt x="460" y="165"/>
                      <a:pt x="460" y="165"/>
                      <a:pt x="460" y="165"/>
                    </a:cubicBezTo>
                    <a:cubicBezTo>
                      <a:pt x="460" y="164"/>
                      <a:pt x="460" y="164"/>
                      <a:pt x="460" y="164"/>
                    </a:cubicBezTo>
                    <a:cubicBezTo>
                      <a:pt x="459" y="164"/>
                      <a:pt x="459" y="164"/>
                      <a:pt x="459" y="164"/>
                    </a:cubicBezTo>
                    <a:cubicBezTo>
                      <a:pt x="459" y="164"/>
                      <a:pt x="459" y="164"/>
                      <a:pt x="459" y="164"/>
                    </a:cubicBezTo>
                    <a:cubicBezTo>
                      <a:pt x="458" y="164"/>
                      <a:pt x="458" y="164"/>
                      <a:pt x="458" y="164"/>
                    </a:cubicBezTo>
                    <a:cubicBezTo>
                      <a:pt x="458" y="164"/>
                      <a:pt x="458" y="164"/>
                      <a:pt x="458" y="164"/>
                    </a:cubicBezTo>
                    <a:cubicBezTo>
                      <a:pt x="457" y="164"/>
                      <a:pt x="457" y="164"/>
                      <a:pt x="457" y="164"/>
                    </a:cubicBezTo>
                    <a:cubicBezTo>
                      <a:pt x="457" y="163"/>
                      <a:pt x="457" y="163"/>
                      <a:pt x="457" y="163"/>
                    </a:cubicBezTo>
                    <a:cubicBezTo>
                      <a:pt x="457" y="162"/>
                      <a:pt x="457" y="162"/>
                      <a:pt x="457" y="162"/>
                    </a:cubicBezTo>
                    <a:cubicBezTo>
                      <a:pt x="457" y="162"/>
                      <a:pt x="457" y="162"/>
                      <a:pt x="458" y="161"/>
                    </a:cubicBezTo>
                    <a:cubicBezTo>
                      <a:pt x="458" y="161"/>
                      <a:pt x="458" y="161"/>
                      <a:pt x="458" y="161"/>
                    </a:cubicBezTo>
                    <a:cubicBezTo>
                      <a:pt x="458" y="161"/>
                      <a:pt x="458" y="161"/>
                      <a:pt x="458" y="161"/>
                    </a:cubicBezTo>
                    <a:cubicBezTo>
                      <a:pt x="458" y="160"/>
                      <a:pt x="458" y="160"/>
                      <a:pt x="458" y="160"/>
                    </a:cubicBezTo>
                    <a:cubicBezTo>
                      <a:pt x="458" y="160"/>
                      <a:pt x="458" y="160"/>
                      <a:pt x="458" y="160"/>
                    </a:cubicBezTo>
                    <a:cubicBezTo>
                      <a:pt x="458" y="159"/>
                      <a:pt x="458" y="159"/>
                      <a:pt x="458" y="159"/>
                    </a:cubicBezTo>
                    <a:cubicBezTo>
                      <a:pt x="457" y="160"/>
                      <a:pt x="457" y="160"/>
                      <a:pt x="457" y="160"/>
                    </a:cubicBezTo>
                    <a:cubicBezTo>
                      <a:pt x="457" y="160"/>
                      <a:pt x="457" y="160"/>
                      <a:pt x="457" y="160"/>
                    </a:cubicBezTo>
                    <a:cubicBezTo>
                      <a:pt x="456" y="160"/>
                      <a:pt x="456" y="160"/>
                      <a:pt x="456" y="160"/>
                    </a:cubicBezTo>
                    <a:cubicBezTo>
                      <a:pt x="456" y="160"/>
                      <a:pt x="456" y="160"/>
                      <a:pt x="456" y="160"/>
                    </a:cubicBezTo>
                    <a:cubicBezTo>
                      <a:pt x="456" y="161"/>
                      <a:pt x="456" y="161"/>
                      <a:pt x="456" y="161"/>
                    </a:cubicBezTo>
                    <a:cubicBezTo>
                      <a:pt x="455" y="161"/>
                      <a:pt x="455" y="161"/>
                      <a:pt x="455" y="161"/>
                    </a:cubicBezTo>
                    <a:cubicBezTo>
                      <a:pt x="455" y="162"/>
                      <a:pt x="455" y="162"/>
                      <a:pt x="455" y="162"/>
                    </a:cubicBezTo>
                    <a:cubicBezTo>
                      <a:pt x="455" y="162"/>
                      <a:pt x="455" y="162"/>
                      <a:pt x="455" y="162"/>
                    </a:cubicBezTo>
                    <a:cubicBezTo>
                      <a:pt x="454" y="163"/>
                      <a:pt x="454" y="163"/>
                      <a:pt x="454" y="163"/>
                    </a:cubicBezTo>
                    <a:cubicBezTo>
                      <a:pt x="454" y="163"/>
                      <a:pt x="454" y="163"/>
                      <a:pt x="454" y="163"/>
                    </a:cubicBezTo>
                    <a:cubicBezTo>
                      <a:pt x="454" y="163"/>
                      <a:pt x="454" y="164"/>
                      <a:pt x="454" y="164"/>
                    </a:cubicBezTo>
                    <a:cubicBezTo>
                      <a:pt x="453" y="164"/>
                      <a:pt x="453" y="164"/>
                      <a:pt x="453" y="164"/>
                    </a:cubicBezTo>
                    <a:cubicBezTo>
                      <a:pt x="453" y="165"/>
                      <a:pt x="453" y="165"/>
                      <a:pt x="453" y="165"/>
                    </a:cubicBezTo>
                    <a:cubicBezTo>
                      <a:pt x="453" y="165"/>
                      <a:pt x="453" y="165"/>
                      <a:pt x="453" y="165"/>
                    </a:cubicBezTo>
                    <a:cubicBezTo>
                      <a:pt x="453" y="166"/>
                      <a:pt x="453" y="166"/>
                      <a:pt x="453" y="166"/>
                    </a:cubicBezTo>
                    <a:cubicBezTo>
                      <a:pt x="453" y="167"/>
                      <a:pt x="453" y="167"/>
                      <a:pt x="453" y="167"/>
                    </a:cubicBezTo>
                    <a:cubicBezTo>
                      <a:pt x="453" y="167"/>
                      <a:pt x="453" y="167"/>
                      <a:pt x="453" y="167"/>
                    </a:cubicBezTo>
                    <a:cubicBezTo>
                      <a:pt x="452" y="167"/>
                      <a:pt x="452" y="167"/>
                      <a:pt x="452" y="167"/>
                    </a:cubicBezTo>
                    <a:cubicBezTo>
                      <a:pt x="451" y="166"/>
                      <a:pt x="451" y="166"/>
                      <a:pt x="451" y="166"/>
                    </a:cubicBezTo>
                    <a:cubicBezTo>
                      <a:pt x="451" y="166"/>
                      <a:pt x="451" y="166"/>
                      <a:pt x="451" y="166"/>
                    </a:cubicBezTo>
                    <a:cubicBezTo>
                      <a:pt x="450" y="166"/>
                      <a:pt x="450" y="166"/>
                      <a:pt x="450" y="166"/>
                    </a:cubicBezTo>
                    <a:cubicBezTo>
                      <a:pt x="449" y="166"/>
                      <a:pt x="449" y="166"/>
                      <a:pt x="449" y="166"/>
                    </a:cubicBezTo>
                    <a:cubicBezTo>
                      <a:pt x="449" y="166"/>
                      <a:pt x="448" y="167"/>
                      <a:pt x="448" y="167"/>
                    </a:cubicBezTo>
                    <a:cubicBezTo>
                      <a:pt x="447" y="167"/>
                      <a:pt x="448" y="166"/>
                      <a:pt x="448" y="166"/>
                    </a:cubicBezTo>
                    <a:cubicBezTo>
                      <a:pt x="447" y="166"/>
                      <a:pt x="447" y="166"/>
                      <a:pt x="447" y="166"/>
                    </a:cubicBezTo>
                    <a:cubicBezTo>
                      <a:pt x="447" y="166"/>
                      <a:pt x="447" y="166"/>
                      <a:pt x="447" y="166"/>
                    </a:cubicBezTo>
                    <a:cubicBezTo>
                      <a:pt x="446" y="166"/>
                      <a:pt x="446" y="166"/>
                      <a:pt x="446" y="166"/>
                    </a:cubicBezTo>
                    <a:cubicBezTo>
                      <a:pt x="446" y="166"/>
                      <a:pt x="446" y="166"/>
                      <a:pt x="446" y="166"/>
                    </a:cubicBezTo>
                    <a:cubicBezTo>
                      <a:pt x="445" y="166"/>
                      <a:pt x="445" y="166"/>
                      <a:pt x="445" y="166"/>
                    </a:cubicBezTo>
                    <a:cubicBezTo>
                      <a:pt x="445" y="166"/>
                      <a:pt x="444" y="166"/>
                      <a:pt x="444" y="165"/>
                    </a:cubicBezTo>
                    <a:cubicBezTo>
                      <a:pt x="444" y="165"/>
                      <a:pt x="443" y="165"/>
                      <a:pt x="443" y="165"/>
                    </a:cubicBezTo>
                    <a:cubicBezTo>
                      <a:pt x="442" y="165"/>
                      <a:pt x="442" y="165"/>
                      <a:pt x="442" y="165"/>
                    </a:cubicBezTo>
                    <a:cubicBezTo>
                      <a:pt x="442" y="164"/>
                      <a:pt x="442" y="164"/>
                      <a:pt x="442" y="164"/>
                    </a:cubicBezTo>
                    <a:cubicBezTo>
                      <a:pt x="442" y="164"/>
                      <a:pt x="442" y="164"/>
                      <a:pt x="442" y="164"/>
                    </a:cubicBezTo>
                    <a:cubicBezTo>
                      <a:pt x="442" y="164"/>
                      <a:pt x="442" y="164"/>
                      <a:pt x="442" y="164"/>
                    </a:cubicBezTo>
                    <a:cubicBezTo>
                      <a:pt x="441" y="164"/>
                      <a:pt x="441" y="164"/>
                      <a:pt x="441" y="164"/>
                    </a:cubicBezTo>
                    <a:cubicBezTo>
                      <a:pt x="440" y="164"/>
                      <a:pt x="440" y="164"/>
                      <a:pt x="440" y="164"/>
                    </a:cubicBezTo>
                    <a:cubicBezTo>
                      <a:pt x="440" y="163"/>
                      <a:pt x="440" y="163"/>
                      <a:pt x="440" y="163"/>
                    </a:cubicBezTo>
                    <a:cubicBezTo>
                      <a:pt x="439" y="162"/>
                      <a:pt x="439" y="162"/>
                      <a:pt x="439" y="162"/>
                    </a:cubicBezTo>
                    <a:cubicBezTo>
                      <a:pt x="439" y="162"/>
                      <a:pt x="439" y="162"/>
                      <a:pt x="439" y="162"/>
                    </a:cubicBezTo>
                    <a:cubicBezTo>
                      <a:pt x="439" y="161"/>
                      <a:pt x="439" y="161"/>
                      <a:pt x="439" y="161"/>
                    </a:cubicBezTo>
                    <a:cubicBezTo>
                      <a:pt x="439" y="160"/>
                      <a:pt x="439" y="160"/>
                      <a:pt x="439" y="160"/>
                    </a:cubicBezTo>
                    <a:cubicBezTo>
                      <a:pt x="439" y="159"/>
                      <a:pt x="439" y="159"/>
                      <a:pt x="439" y="159"/>
                    </a:cubicBezTo>
                    <a:cubicBezTo>
                      <a:pt x="438" y="159"/>
                      <a:pt x="438" y="159"/>
                      <a:pt x="438" y="159"/>
                    </a:cubicBezTo>
                    <a:cubicBezTo>
                      <a:pt x="437" y="159"/>
                      <a:pt x="437" y="159"/>
                      <a:pt x="437" y="159"/>
                    </a:cubicBezTo>
                    <a:cubicBezTo>
                      <a:pt x="437" y="159"/>
                      <a:pt x="437" y="159"/>
                      <a:pt x="437" y="159"/>
                    </a:cubicBezTo>
                    <a:cubicBezTo>
                      <a:pt x="437" y="159"/>
                      <a:pt x="437" y="159"/>
                      <a:pt x="438" y="158"/>
                    </a:cubicBezTo>
                    <a:cubicBezTo>
                      <a:pt x="439" y="157"/>
                      <a:pt x="438" y="157"/>
                      <a:pt x="438" y="157"/>
                    </a:cubicBezTo>
                    <a:cubicBezTo>
                      <a:pt x="438" y="157"/>
                      <a:pt x="439" y="156"/>
                      <a:pt x="439" y="156"/>
                    </a:cubicBezTo>
                    <a:cubicBezTo>
                      <a:pt x="439" y="155"/>
                      <a:pt x="439" y="155"/>
                      <a:pt x="439" y="155"/>
                    </a:cubicBezTo>
                    <a:cubicBezTo>
                      <a:pt x="438" y="155"/>
                      <a:pt x="438" y="155"/>
                      <a:pt x="438" y="155"/>
                    </a:cubicBezTo>
                    <a:cubicBezTo>
                      <a:pt x="438" y="155"/>
                      <a:pt x="437" y="155"/>
                      <a:pt x="436" y="155"/>
                    </a:cubicBezTo>
                    <a:cubicBezTo>
                      <a:pt x="436" y="156"/>
                      <a:pt x="435" y="156"/>
                      <a:pt x="435" y="156"/>
                    </a:cubicBezTo>
                    <a:cubicBezTo>
                      <a:pt x="435" y="156"/>
                      <a:pt x="435" y="156"/>
                      <a:pt x="435" y="156"/>
                    </a:cubicBezTo>
                    <a:cubicBezTo>
                      <a:pt x="435" y="155"/>
                      <a:pt x="435" y="155"/>
                      <a:pt x="435" y="155"/>
                    </a:cubicBezTo>
                    <a:cubicBezTo>
                      <a:pt x="434" y="155"/>
                      <a:pt x="434" y="155"/>
                      <a:pt x="434" y="155"/>
                    </a:cubicBezTo>
                    <a:cubicBezTo>
                      <a:pt x="434" y="155"/>
                      <a:pt x="434" y="154"/>
                      <a:pt x="433" y="154"/>
                    </a:cubicBezTo>
                    <a:cubicBezTo>
                      <a:pt x="431" y="154"/>
                      <a:pt x="431" y="155"/>
                      <a:pt x="431" y="155"/>
                    </a:cubicBezTo>
                    <a:cubicBezTo>
                      <a:pt x="431" y="155"/>
                      <a:pt x="430" y="154"/>
                      <a:pt x="431" y="154"/>
                    </a:cubicBezTo>
                    <a:cubicBezTo>
                      <a:pt x="431" y="154"/>
                      <a:pt x="432" y="154"/>
                      <a:pt x="432" y="154"/>
                    </a:cubicBezTo>
                    <a:cubicBezTo>
                      <a:pt x="432" y="154"/>
                      <a:pt x="433" y="154"/>
                      <a:pt x="433" y="154"/>
                    </a:cubicBezTo>
                    <a:cubicBezTo>
                      <a:pt x="433" y="154"/>
                      <a:pt x="434" y="153"/>
                      <a:pt x="434" y="153"/>
                    </a:cubicBezTo>
                    <a:cubicBezTo>
                      <a:pt x="435" y="153"/>
                      <a:pt x="436" y="154"/>
                      <a:pt x="436" y="154"/>
                    </a:cubicBezTo>
                    <a:cubicBezTo>
                      <a:pt x="436" y="154"/>
                      <a:pt x="437" y="154"/>
                      <a:pt x="437" y="154"/>
                    </a:cubicBezTo>
                    <a:cubicBezTo>
                      <a:pt x="438" y="154"/>
                      <a:pt x="438" y="153"/>
                      <a:pt x="438" y="153"/>
                    </a:cubicBezTo>
                    <a:cubicBezTo>
                      <a:pt x="440" y="152"/>
                      <a:pt x="440" y="152"/>
                      <a:pt x="440" y="152"/>
                    </a:cubicBezTo>
                    <a:cubicBezTo>
                      <a:pt x="440" y="152"/>
                      <a:pt x="440" y="152"/>
                      <a:pt x="441" y="152"/>
                    </a:cubicBezTo>
                    <a:cubicBezTo>
                      <a:pt x="442" y="152"/>
                      <a:pt x="441" y="151"/>
                      <a:pt x="441" y="151"/>
                    </a:cubicBezTo>
                    <a:cubicBezTo>
                      <a:pt x="441" y="150"/>
                      <a:pt x="441" y="150"/>
                      <a:pt x="441" y="150"/>
                    </a:cubicBezTo>
                    <a:cubicBezTo>
                      <a:pt x="441" y="149"/>
                      <a:pt x="441" y="149"/>
                      <a:pt x="441" y="149"/>
                    </a:cubicBezTo>
                    <a:cubicBezTo>
                      <a:pt x="441" y="149"/>
                      <a:pt x="441" y="149"/>
                      <a:pt x="441" y="149"/>
                    </a:cubicBezTo>
                    <a:cubicBezTo>
                      <a:pt x="440" y="148"/>
                      <a:pt x="440" y="148"/>
                      <a:pt x="440" y="148"/>
                    </a:cubicBezTo>
                    <a:cubicBezTo>
                      <a:pt x="440" y="148"/>
                      <a:pt x="440" y="148"/>
                      <a:pt x="440" y="148"/>
                    </a:cubicBezTo>
                    <a:cubicBezTo>
                      <a:pt x="438" y="147"/>
                      <a:pt x="438" y="147"/>
                      <a:pt x="438" y="147"/>
                    </a:cubicBezTo>
                    <a:cubicBezTo>
                      <a:pt x="437" y="147"/>
                      <a:pt x="437" y="147"/>
                      <a:pt x="437" y="147"/>
                    </a:cubicBezTo>
                    <a:cubicBezTo>
                      <a:pt x="436" y="147"/>
                      <a:pt x="436" y="147"/>
                      <a:pt x="436" y="147"/>
                    </a:cubicBezTo>
                    <a:cubicBezTo>
                      <a:pt x="434" y="147"/>
                      <a:pt x="434" y="147"/>
                      <a:pt x="434" y="147"/>
                    </a:cubicBezTo>
                    <a:cubicBezTo>
                      <a:pt x="431" y="148"/>
                      <a:pt x="431" y="148"/>
                      <a:pt x="431" y="148"/>
                    </a:cubicBezTo>
                    <a:cubicBezTo>
                      <a:pt x="430" y="149"/>
                      <a:pt x="430" y="149"/>
                      <a:pt x="430" y="149"/>
                    </a:cubicBezTo>
                    <a:cubicBezTo>
                      <a:pt x="428" y="149"/>
                      <a:pt x="428" y="149"/>
                      <a:pt x="428" y="149"/>
                    </a:cubicBezTo>
                    <a:cubicBezTo>
                      <a:pt x="426" y="150"/>
                      <a:pt x="426" y="150"/>
                      <a:pt x="426" y="150"/>
                    </a:cubicBezTo>
                    <a:cubicBezTo>
                      <a:pt x="425" y="151"/>
                      <a:pt x="425" y="151"/>
                      <a:pt x="425" y="151"/>
                    </a:cubicBezTo>
                    <a:cubicBezTo>
                      <a:pt x="424" y="151"/>
                      <a:pt x="424" y="151"/>
                      <a:pt x="424" y="151"/>
                    </a:cubicBezTo>
                    <a:cubicBezTo>
                      <a:pt x="422" y="152"/>
                      <a:pt x="422" y="152"/>
                      <a:pt x="422" y="152"/>
                    </a:cubicBezTo>
                    <a:cubicBezTo>
                      <a:pt x="421" y="153"/>
                      <a:pt x="421" y="153"/>
                      <a:pt x="421" y="153"/>
                    </a:cubicBezTo>
                    <a:cubicBezTo>
                      <a:pt x="419" y="155"/>
                      <a:pt x="419" y="155"/>
                      <a:pt x="419" y="155"/>
                    </a:cubicBezTo>
                    <a:cubicBezTo>
                      <a:pt x="418" y="155"/>
                      <a:pt x="418" y="155"/>
                      <a:pt x="418" y="155"/>
                    </a:cubicBezTo>
                    <a:cubicBezTo>
                      <a:pt x="417" y="156"/>
                      <a:pt x="417" y="156"/>
                      <a:pt x="417" y="156"/>
                    </a:cubicBezTo>
                    <a:cubicBezTo>
                      <a:pt x="417" y="157"/>
                      <a:pt x="417" y="157"/>
                      <a:pt x="417" y="157"/>
                    </a:cubicBezTo>
                    <a:cubicBezTo>
                      <a:pt x="416" y="157"/>
                      <a:pt x="416" y="157"/>
                      <a:pt x="416" y="157"/>
                    </a:cubicBezTo>
                    <a:cubicBezTo>
                      <a:pt x="415" y="159"/>
                      <a:pt x="415" y="159"/>
                      <a:pt x="415" y="159"/>
                    </a:cubicBezTo>
                    <a:cubicBezTo>
                      <a:pt x="415" y="159"/>
                      <a:pt x="414" y="159"/>
                      <a:pt x="414" y="160"/>
                    </a:cubicBezTo>
                    <a:cubicBezTo>
                      <a:pt x="414" y="160"/>
                      <a:pt x="413" y="160"/>
                      <a:pt x="413" y="160"/>
                    </a:cubicBezTo>
                    <a:cubicBezTo>
                      <a:pt x="411" y="160"/>
                      <a:pt x="411" y="160"/>
                      <a:pt x="411" y="160"/>
                    </a:cubicBezTo>
                    <a:cubicBezTo>
                      <a:pt x="412" y="160"/>
                      <a:pt x="412" y="160"/>
                      <a:pt x="412" y="160"/>
                    </a:cubicBezTo>
                    <a:cubicBezTo>
                      <a:pt x="412" y="160"/>
                      <a:pt x="412" y="160"/>
                      <a:pt x="412" y="160"/>
                    </a:cubicBezTo>
                    <a:cubicBezTo>
                      <a:pt x="413" y="160"/>
                      <a:pt x="413" y="160"/>
                      <a:pt x="413" y="160"/>
                    </a:cubicBezTo>
                    <a:cubicBezTo>
                      <a:pt x="413" y="160"/>
                      <a:pt x="413" y="159"/>
                      <a:pt x="413" y="159"/>
                    </a:cubicBezTo>
                    <a:cubicBezTo>
                      <a:pt x="414" y="159"/>
                      <a:pt x="413" y="159"/>
                      <a:pt x="414" y="158"/>
                    </a:cubicBezTo>
                    <a:cubicBezTo>
                      <a:pt x="415" y="158"/>
                      <a:pt x="414" y="158"/>
                      <a:pt x="414" y="158"/>
                    </a:cubicBezTo>
                    <a:cubicBezTo>
                      <a:pt x="414" y="158"/>
                      <a:pt x="415" y="157"/>
                      <a:pt x="415" y="157"/>
                    </a:cubicBezTo>
                    <a:cubicBezTo>
                      <a:pt x="415" y="157"/>
                      <a:pt x="416" y="156"/>
                      <a:pt x="416" y="156"/>
                    </a:cubicBezTo>
                    <a:cubicBezTo>
                      <a:pt x="416" y="156"/>
                      <a:pt x="416" y="156"/>
                      <a:pt x="416" y="156"/>
                    </a:cubicBezTo>
                    <a:cubicBezTo>
                      <a:pt x="417" y="155"/>
                      <a:pt x="417" y="155"/>
                      <a:pt x="417" y="155"/>
                    </a:cubicBezTo>
                    <a:cubicBezTo>
                      <a:pt x="417" y="155"/>
                      <a:pt x="417" y="154"/>
                      <a:pt x="417" y="154"/>
                    </a:cubicBezTo>
                    <a:cubicBezTo>
                      <a:pt x="417" y="154"/>
                      <a:pt x="417" y="154"/>
                      <a:pt x="417" y="154"/>
                    </a:cubicBezTo>
                    <a:cubicBezTo>
                      <a:pt x="417" y="153"/>
                      <a:pt x="417" y="153"/>
                      <a:pt x="417" y="153"/>
                    </a:cubicBezTo>
                    <a:cubicBezTo>
                      <a:pt x="417" y="153"/>
                      <a:pt x="417" y="153"/>
                      <a:pt x="416" y="153"/>
                    </a:cubicBezTo>
                    <a:cubicBezTo>
                      <a:pt x="416" y="153"/>
                      <a:pt x="416" y="153"/>
                      <a:pt x="416" y="153"/>
                    </a:cubicBezTo>
                    <a:cubicBezTo>
                      <a:pt x="416" y="153"/>
                      <a:pt x="416" y="153"/>
                      <a:pt x="415" y="153"/>
                    </a:cubicBezTo>
                    <a:cubicBezTo>
                      <a:pt x="415" y="153"/>
                      <a:pt x="415" y="152"/>
                      <a:pt x="415" y="152"/>
                    </a:cubicBezTo>
                    <a:cubicBezTo>
                      <a:pt x="415" y="152"/>
                      <a:pt x="414" y="152"/>
                      <a:pt x="416" y="152"/>
                    </a:cubicBezTo>
                    <a:cubicBezTo>
                      <a:pt x="417" y="153"/>
                      <a:pt x="416" y="153"/>
                      <a:pt x="416" y="153"/>
                    </a:cubicBezTo>
                    <a:cubicBezTo>
                      <a:pt x="416" y="153"/>
                      <a:pt x="417" y="153"/>
                      <a:pt x="417" y="153"/>
                    </a:cubicBezTo>
                    <a:cubicBezTo>
                      <a:pt x="418" y="153"/>
                      <a:pt x="418" y="153"/>
                      <a:pt x="418" y="153"/>
                    </a:cubicBezTo>
                    <a:cubicBezTo>
                      <a:pt x="418" y="153"/>
                      <a:pt x="418" y="153"/>
                      <a:pt x="418" y="153"/>
                    </a:cubicBezTo>
                    <a:cubicBezTo>
                      <a:pt x="419" y="152"/>
                      <a:pt x="419" y="152"/>
                      <a:pt x="419" y="152"/>
                    </a:cubicBezTo>
                    <a:cubicBezTo>
                      <a:pt x="419" y="152"/>
                      <a:pt x="420" y="151"/>
                      <a:pt x="420" y="151"/>
                    </a:cubicBezTo>
                    <a:cubicBezTo>
                      <a:pt x="420" y="151"/>
                      <a:pt x="420" y="151"/>
                      <a:pt x="420" y="151"/>
                    </a:cubicBezTo>
                    <a:cubicBezTo>
                      <a:pt x="421" y="150"/>
                      <a:pt x="421" y="150"/>
                      <a:pt x="421" y="150"/>
                    </a:cubicBezTo>
                    <a:cubicBezTo>
                      <a:pt x="421" y="150"/>
                      <a:pt x="421" y="150"/>
                      <a:pt x="421" y="150"/>
                    </a:cubicBezTo>
                    <a:cubicBezTo>
                      <a:pt x="422" y="149"/>
                      <a:pt x="422" y="149"/>
                      <a:pt x="422" y="149"/>
                    </a:cubicBezTo>
                    <a:cubicBezTo>
                      <a:pt x="422" y="149"/>
                      <a:pt x="422" y="149"/>
                      <a:pt x="422" y="149"/>
                    </a:cubicBezTo>
                    <a:cubicBezTo>
                      <a:pt x="423" y="148"/>
                      <a:pt x="423" y="148"/>
                      <a:pt x="423" y="148"/>
                    </a:cubicBezTo>
                    <a:cubicBezTo>
                      <a:pt x="424" y="147"/>
                      <a:pt x="424" y="147"/>
                      <a:pt x="424" y="147"/>
                    </a:cubicBezTo>
                    <a:cubicBezTo>
                      <a:pt x="425" y="147"/>
                      <a:pt x="425" y="147"/>
                      <a:pt x="425" y="147"/>
                    </a:cubicBezTo>
                    <a:cubicBezTo>
                      <a:pt x="425" y="147"/>
                      <a:pt x="425" y="147"/>
                      <a:pt x="425" y="147"/>
                    </a:cubicBezTo>
                    <a:cubicBezTo>
                      <a:pt x="426" y="147"/>
                      <a:pt x="426" y="147"/>
                      <a:pt x="426" y="147"/>
                    </a:cubicBezTo>
                    <a:cubicBezTo>
                      <a:pt x="427" y="147"/>
                      <a:pt x="427" y="147"/>
                      <a:pt x="427" y="147"/>
                    </a:cubicBezTo>
                    <a:cubicBezTo>
                      <a:pt x="427" y="147"/>
                      <a:pt x="427" y="147"/>
                      <a:pt x="427" y="147"/>
                    </a:cubicBezTo>
                    <a:cubicBezTo>
                      <a:pt x="428" y="147"/>
                      <a:pt x="428" y="147"/>
                      <a:pt x="428" y="147"/>
                    </a:cubicBezTo>
                    <a:cubicBezTo>
                      <a:pt x="428" y="147"/>
                      <a:pt x="428" y="147"/>
                      <a:pt x="428" y="146"/>
                    </a:cubicBezTo>
                    <a:cubicBezTo>
                      <a:pt x="429" y="146"/>
                      <a:pt x="428" y="146"/>
                      <a:pt x="428" y="146"/>
                    </a:cubicBezTo>
                    <a:cubicBezTo>
                      <a:pt x="429" y="145"/>
                      <a:pt x="429" y="145"/>
                      <a:pt x="429" y="145"/>
                    </a:cubicBezTo>
                    <a:cubicBezTo>
                      <a:pt x="429" y="145"/>
                      <a:pt x="429" y="145"/>
                      <a:pt x="429" y="145"/>
                    </a:cubicBezTo>
                    <a:cubicBezTo>
                      <a:pt x="429" y="144"/>
                      <a:pt x="429" y="144"/>
                      <a:pt x="429" y="144"/>
                    </a:cubicBezTo>
                    <a:cubicBezTo>
                      <a:pt x="430" y="143"/>
                      <a:pt x="430" y="143"/>
                      <a:pt x="430" y="143"/>
                    </a:cubicBezTo>
                    <a:cubicBezTo>
                      <a:pt x="430" y="143"/>
                      <a:pt x="430" y="143"/>
                      <a:pt x="430" y="143"/>
                    </a:cubicBezTo>
                    <a:cubicBezTo>
                      <a:pt x="431" y="142"/>
                      <a:pt x="431" y="142"/>
                      <a:pt x="431" y="142"/>
                    </a:cubicBezTo>
                    <a:cubicBezTo>
                      <a:pt x="432" y="142"/>
                      <a:pt x="432" y="142"/>
                      <a:pt x="432" y="142"/>
                    </a:cubicBezTo>
                    <a:cubicBezTo>
                      <a:pt x="432" y="142"/>
                      <a:pt x="432" y="142"/>
                      <a:pt x="432" y="142"/>
                    </a:cubicBezTo>
                    <a:cubicBezTo>
                      <a:pt x="432" y="142"/>
                      <a:pt x="433" y="142"/>
                      <a:pt x="433" y="142"/>
                    </a:cubicBezTo>
                    <a:cubicBezTo>
                      <a:pt x="434" y="142"/>
                      <a:pt x="434" y="142"/>
                      <a:pt x="434" y="142"/>
                    </a:cubicBezTo>
                    <a:cubicBezTo>
                      <a:pt x="435" y="142"/>
                      <a:pt x="435" y="142"/>
                      <a:pt x="435" y="142"/>
                    </a:cubicBezTo>
                    <a:cubicBezTo>
                      <a:pt x="435" y="141"/>
                      <a:pt x="435" y="141"/>
                      <a:pt x="435" y="141"/>
                    </a:cubicBezTo>
                    <a:cubicBezTo>
                      <a:pt x="437" y="141"/>
                      <a:pt x="437" y="141"/>
                      <a:pt x="437" y="141"/>
                    </a:cubicBezTo>
                    <a:cubicBezTo>
                      <a:pt x="438" y="142"/>
                      <a:pt x="438" y="142"/>
                      <a:pt x="438" y="142"/>
                    </a:cubicBezTo>
                    <a:cubicBezTo>
                      <a:pt x="439" y="142"/>
                      <a:pt x="439" y="142"/>
                      <a:pt x="439" y="142"/>
                    </a:cubicBezTo>
                    <a:cubicBezTo>
                      <a:pt x="439" y="142"/>
                      <a:pt x="440" y="142"/>
                      <a:pt x="440" y="142"/>
                    </a:cubicBezTo>
                    <a:cubicBezTo>
                      <a:pt x="440" y="142"/>
                      <a:pt x="441" y="142"/>
                      <a:pt x="441" y="142"/>
                    </a:cubicBezTo>
                    <a:cubicBezTo>
                      <a:pt x="443" y="141"/>
                      <a:pt x="443" y="141"/>
                      <a:pt x="443" y="141"/>
                    </a:cubicBezTo>
                    <a:cubicBezTo>
                      <a:pt x="443" y="142"/>
                      <a:pt x="443" y="142"/>
                      <a:pt x="443" y="142"/>
                    </a:cubicBezTo>
                    <a:cubicBezTo>
                      <a:pt x="444" y="142"/>
                      <a:pt x="444" y="142"/>
                      <a:pt x="444" y="142"/>
                    </a:cubicBezTo>
                    <a:cubicBezTo>
                      <a:pt x="445" y="142"/>
                      <a:pt x="445" y="142"/>
                      <a:pt x="445" y="142"/>
                    </a:cubicBezTo>
                    <a:cubicBezTo>
                      <a:pt x="446" y="142"/>
                      <a:pt x="446" y="142"/>
                      <a:pt x="446" y="142"/>
                    </a:cubicBezTo>
                    <a:cubicBezTo>
                      <a:pt x="446" y="142"/>
                      <a:pt x="446" y="142"/>
                      <a:pt x="446" y="142"/>
                    </a:cubicBezTo>
                    <a:cubicBezTo>
                      <a:pt x="447" y="142"/>
                      <a:pt x="447" y="142"/>
                      <a:pt x="447" y="142"/>
                    </a:cubicBezTo>
                    <a:cubicBezTo>
                      <a:pt x="448" y="142"/>
                      <a:pt x="448" y="142"/>
                      <a:pt x="448" y="142"/>
                    </a:cubicBezTo>
                    <a:cubicBezTo>
                      <a:pt x="449" y="142"/>
                      <a:pt x="449" y="142"/>
                      <a:pt x="449" y="142"/>
                    </a:cubicBezTo>
                    <a:cubicBezTo>
                      <a:pt x="450" y="142"/>
                      <a:pt x="450" y="142"/>
                      <a:pt x="450" y="142"/>
                    </a:cubicBezTo>
                    <a:cubicBezTo>
                      <a:pt x="451" y="142"/>
                      <a:pt x="451" y="142"/>
                      <a:pt x="451" y="142"/>
                    </a:cubicBezTo>
                    <a:cubicBezTo>
                      <a:pt x="452" y="142"/>
                      <a:pt x="452" y="142"/>
                      <a:pt x="452" y="142"/>
                    </a:cubicBezTo>
                    <a:cubicBezTo>
                      <a:pt x="452" y="142"/>
                      <a:pt x="452" y="142"/>
                      <a:pt x="452" y="142"/>
                    </a:cubicBezTo>
                    <a:cubicBezTo>
                      <a:pt x="453" y="142"/>
                      <a:pt x="453" y="142"/>
                      <a:pt x="453" y="142"/>
                    </a:cubicBezTo>
                    <a:cubicBezTo>
                      <a:pt x="454" y="142"/>
                      <a:pt x="454" y="142"/>
                      <a:pt x="454" y="142"/>
                    </a:cubicBezTo>
                    <a:cubicBezTo>
                      <a:pt x="455" y="142"/>
                      <a:pt x="455" y="142"/>
                      <a:pt x="455" y="142"/>
                    </a:cubicBezTo>
                    <a:cubicBezTo>
                      <a:pt x="456" y="142"/>
                      <a:pt x="456" y="142"/>
                      <a:pt x="456" y="142"/>
                    </a:cubicBezTo>
                    <a:cubicBezTo>
                      <a:pt x="458" y="142"/>
                      <a:pt x="458" y="142"/>
                      <a:pt x="458" y="142"/>
                    </a:cubicBezTo>
                    <a:cubicBezTo>
                      <a:pt x="459" y="142"/>
                      <a:pt x="459" y="142"/>
                      <a:pt x="459" y="142"/>
                    </a:cubicBezTo>
                    <a:cubicBezTo>
                      <a:pt x="459" y="142"/>
                      <a:pt x="460" y="141"/>
                      <a:pt x="460" y="141"/>
                    </a:cubicBezTo>
                    <a:cubicBezTo>
                      <a:pt x="460" y="141"/>
                      <a:pt x="460" y="141"/>
                      <a:pt x="460" y="141"/>
                    </a:cubicBezTo>
                    <a:cubicBezTo>
                      <a:pt x="461" y="140"/>
                      <a:pt x="461" y="140"/>
                      <a:pt x="461" y="140"/>
                    </a:cubicBezTo>
                    <a:cubicBezTo>
                      <a:pt x="461" y="140"/>
                      <a:pt x="461" y="140"/>
                      <a:pt x="462" y="139"/>
                    </a:cubicBezTo>
                    <a:cubicBezTo>
                      <a:pt x="463" y="139"/>
                      <a:pt x="463" y="139"/>
                      <a:pt x="463" y="139"/>
                    </a:cubicBezTo>
                    <a:cubicBezTo>
                      <a:pt x="463" y="139"/>
                      <a:pt x="464" y="139"/>
                      <a:pt x="464" y="139"/>
                    </a:cubicBezTo>
                    <a:cubicBezTo>
                      <a:pt x="464" y="138"/>
                      <a:pt x="464" y="138"/>
                      <a:pt x="464" y="138"/>
                    </a:cubicBezTo>
                    <a:cubicBezTo>
                      <a:pt x="464" y="137"/>
                      <a:pt x="464" y="137"/>
                      <a:pt x="464" y="137"/>
                    </a:cubicBezTo>
                    <a:cubicBezTo>
                      <a:pt x="465" y="137"/>
                      <a:pt x="465" y="137"/>
                      <a:pt x="465" y="137"/>
                    </a:cubicBezTo>
                    <a:cubicBezTo>
                      <a:pt x="465" y="137"/>
                      <a:pt x="465" y="137"/>
                      <a:pt x="465" y="137"/>
                    </a:cubicBezTo>
                    <a:cubicBezTo>
                      <a:pt x="466" y="136"/>
                      <a:pt x="466" y="136"/>
                      <a:pt x="466" y="136"/>
                    </a:cubicBezTo>
                    <a:cubicBezTo>
                      <a:pt x="466" y="136"/>
                      <a:pt x="466" y="136"/>
                      <a:pt x="466" y="136"/>
                    </a:cubicBezTo>
                    <a:cubicBezTo>
                      <a:pt x="466" y="136"/>
                      <a:pt x="466" y="136"/>
                      <a:pt x="466" y="136"/>
                    </a:cubicBezTo>
                    <a:cubicBezTo>
                      <a:pt x="468" y="136"/>
                      <a:pt x="468" y="136"/>
                      <a:pt x="468" y="136"/>
                    </a:cubicBezTo>
                    <a:cubicBezTo>
                      <a:pt x="468" y="136"/>
                      <a:pt x="468" y="136"/>
                      <a:pt x="468" y="135"/>
                    </a:cubicBezTo>
                    <a:cubicBezTo>
                      <a:pt x="469" y="135"/>
                      <a:pt x="469" y="135"/>
                      <a:pt x="469" y="135"/>
                    </a:cubicBezTo>
                    <a:cubicBezTo>
                      <a:pt x="469" y="135"/>
                      <a:pt x="469" y="135"/>
                      <a:pt x="470" y="135"/>
                    </a:cubicBezTo>
                    <a:cubicBezTo>
                      <a:pt x="470" y="135"/>
                      <a:pt x="470" y="135"/>
                      <a:pt x="470" y="135"/>
                    </a:cubicBezTo>
                    <a:cubicBezTo>
                      <a:pt x="471" y="135"/>
                      <a:pt x="471" y="135"/>
                      <a:pt x="471" y="135"/>
                    </a:cubicBezTo>
                    <a:cubicBezTo>
                      <a:pt x="472" y="135"/>
                      <a:pt x="472" y="135"/>
                      <a:pt x="472" y="135"/>
                    </a:cubicBezTo>
                    <a:cubicBezTo>
                      <a:pt x="472" y="135"/>
                      <a:pt x="472" y="135"/>
                      <a:pt x="472" y="135"/>
                    </a:cubicBezTo>
                    <a:cubicBezTo>
                      <a:pt x="473" y="134"/>
                      <a:pt x="473" y="134"/>
                      <a:pt x="473" y="134"/>
                    </a:cubicBezTo>
                    <a:cubicBezTo>
                      <a:pt x="473" y="134"/>
                      <a:pt x="474" y="134"/>
                      <a:pt x="474" y="133"/>
                    </a:cubicBezTo>
                    <a:cubicBezTo>
                      <a:pt x="474" y="133"/>
                      <a:pt x="475" y="133"/>
                      <a:pt x="475" y="133"/>
                    </a:cubicBezTo>
                    <a:cubicBezTo>
                      <a:pt x="475" y="133"/>
                      <a:pt x="476" y="132"/>
                      <a:pt x="476" y="132"/>
                    </a:cubicBezTo>
                    <a:cubicBezTo>
                      <a:pt x="477" y="131"/>
                      <a:pt x="477" y="131"/>
                      <a:pt x="477" y="131"/>
                    </a:cubicBezTo>
                    <a:cubicBezTo>
                      <a:pt x="477" y="130"/>
                      <a:pt x="477" y="130"/>
                      <a:pt x="477" y="130"/>
                    </a:cubicBezTo>
                    <a:cubicBezTo>
                      <a:pt x="477" y="130"/>
                      <a:pt x="477" y="130"/>
                      <a:pt x="477" y="130"/>
                    </a:cubicBezTo>
                    <a:cubicBezTo>
                      <a:pt x="476" y="130"/>
                      <a:pt x="476" y="130"/>
                      <a:pt x="476" y="130"/>
                    </a:cubicBezTo>
                    <a:cubicBezTo>
                      <a:pt x="477" y="129"/>
                      <a:pt x="477" y="129"/>
                      <a:pt x="477" y="129"/>
                    </a:cubicBezTo>
                    <a:cubicBezTo>
                      <a:pt x="476" y="129"/>
                      <a:pt x="476" y="129"/>
                      <a:pt x="476" y="129"/>
                    </a:cubicBezTo>
                    <a:cubicBezTo>
                      <a:pt x="475" y="129"/>
                      <a:pt x="475" y="129"/>
                      <a:pt x="475" y="129"/>
                    </a:cubicBezTo>
                    <a:cubicBezTo>
                      <a:pt x="474" y="128"/>
                      <a:pt x="474" y="128"/>
                      <a:pt x="474" y="128"/>
                    </a:cubicBezTo>
                    <a:cubicBezTo>
                      <a:pt x="475" y="128"/>
                      <a:pt x="475" y="128"/>
                      <a:pt x="475" y="128"/>
                    </a:cubicBezTo>
                    <a:cubicBezTo>
                      <a:pt x="476" y="128"/>
                      <a:pt x="476" y="128"/>
                      <a:pt x="476" y="128"/>
                    </a:cubicBezTo>
                    <a:cubicBezTo>
                      <a:pt x="476" y="128"/>
                      <a:pt x="476" y="128"/>
                      <a:pt x="476" y="128"/>
                    </a:cubicBezTo>
                    <a:cubicBezTo>
                      <a:pt x="476" y="127"/>
                      <a:pt x="476" y="127"/>
                      <a:pt x="476" y="127"/>
                    </a:cubicBezTo>
                    <a:cubicBezTo>
                      <a:pt x="477" y="127"/>
                      <a:pt x="477" y="127"/>
                      <a:pt x="477" y="127"/>
                    </a:cubicBezTo>
                    <a:cubicBezTo>
                      <a:pt x="477" y="126"/>
                      <a:pt x="477" y="126"/>
                      <a:pt x="477" y="126"/>
                    </a:cubicBezTo>
                    <a:cubicBezTo>
                      <a:pt x="476" y="126"/>
                      <a:pt x="476" y="126"/>
                      <a:pt x="476" y="126"/>
                    </a:cubicBezTo>
                    <a:cubicBezTo>
                      <a:pt x="477" y="125"/>
                      <a:pt x="477" y="125"/>
                      <a:pt x="477" y="125"/>
                    </a:cubicBezTo>
                    <a:cubicBezTo>
                      <a:pt x="477" y="124"/>
                      <a:pt x="477" y="124"/>
                      <a:pt x="477" y="124"/>
                    </a:cubicBezTo>
                    <a:cubicBezTo>
                      <a:pt x="477" y="124"/>
                      <a:pt x="477" y="124"/>
                      <a:pt x="477" y="124"/>
                    </a:cubicBezTo>
                    <a:cubicBezTo>
                      <a:pt x="476" y="123"/>
                      <a:pt x="476" y="123"/>
                      <a:pt x="476" y="123"/>
                    </a:cubicBezTo>
                    <a:cubicBezTo>
                      <a:pt x="474" y="122"/>
                      <a:pt x="474" y="122"/>
                      <a:pt x="474" y="122"/>
                    </a:cubicBezTo>
                    <a:cubicBezTo>
                      <a:pt x="473" y="122"/>
                      <a:pt x="473" y="122"/>
                      <a:pt x="473" y="122"/>
                    </a:cubicBezTo>
                    <a:cubicBezTo>
                      <a:pt x="473" y="122"/>
                      <a:pt x="472" y="122"/>
                      <a:pt x="472" y="122"/>
                    </a:cubicBezTo>
                    <a:cubicBezTo>
                      <a:pt x="472" y="122"/>
                      <a:pt x="471" y="123"/>
                      <a:pt x="471" y="123"/>
                    </a:cubicBezTo>
                    <a:cubicBezTo>
                      <a:pt x="471" y="123"/>
                      <a:pt x="470" y="123"/>
                      <a:pt x="470" y="123"/>
                    </a:cubicBezTo>
                    <a:cubicBezTo>
                      <a:pt x="470" y="123"/>
                      <a:pt x="470" y="123"/>
                      <a:pt x="470" y="122"/>
                    </a:cubicBezTo>
                    <a:cubicBezTo>
                      <a:pt x="470" y="122"/>
                      <a:pt x="470" y="122"/>
                      <a:pt x="470" y="122"/>
                    </a:cubicBezTo>
                    <a:cubicBezTo>
                      <a:pt x="471" y="122"/>
                      <a:pt x="471" y="122"/>
                      <a:pt x="471" y="122"/>
                    </a:cubicBezTo>
                    <a:cubicBezTo>
                      <a:pt x="471" y="121"/>
                      <a:pt x="471" y="121"/>
                      <a:pt x="471" y="121"/>
                    </a:cubicBezTo>
                    <a:cubicBezTo>
                      <a:pt x="471" y="120"/>
                      <a:pt x="471" y="120"/>
                      <a:pt x="471" y="120"/>
                    </a:cubicBezTo>
                    <a:cubicBezTo>
                      <a:pt x="470" y="120"/>
                      <a:pt x="470" y="120"/>
                      <a:pt x="470" y="120"/>
                    </a:cubicBezTo>
                    <a:cubicBezTo>
                      <a:pt x="468" y="119"/>
                      <a:pt x="468" y="119"/>
                      <a:pt x="468" y="119"/>
                    </a:cubicBezTo>
                    <a:cubicBezTo>
                      <a:pt x="467" y="119"/>
                      <a:pt x="467" y="119"/>
                      <a:pt x="467" y="119"/>
                    </a:cubicBezTo>
                    <a:cubicBezTo>
                      <a:pt x="466" y="120"/>
                      <a:pt x="466" y="120"/>
                      <a:pt x="466" y="120"/>
                    </a:cubicBezTo>
                    <a:cubicBezTo>
                      <a:pt x="465" y="120"/>
                      <a:pt x="465" y="120"/>
                      <a:pt x="465" y="120"/>
                    </a:cubicBezTo>
                    <a:cubicBezTo>
                      <a:pt x="464" y="121"/>
                      <a:pt x="464" y="121"/>
                      <a:pt x="464" y="121"/>
                    </a:cubicBezTo>
                    <a:cubicBezTo>
                      <a:pt x="464" y="121"/>
                      <a:pt x="464" y="121"/>
                      <a:pt x="464" y="121"/>
                    </a:cubicBezTo>
                    <a:cubicBezTo>
                      <a:pt x="462" y="122"/>
                      <a:pt x="462" y="122"/>
                      <a:pt x="462" y="122"/>
                    </a:cubicBezTo>
                    <a:cubicBezTo>
                      <a:pt x="461" y="123"/>
                      <a:pt x="461" y="123"/>
                      <a:pt x="461" y="123"/>
                    </a:cubicBezTo>
                    <a:cubicBezTo>
                      <a:pt x="461" y="123"/>
                      <a:pt x="460" y="123"/>
                      <a:pt x="460" y="123"/>
                    </a:cubicBezTo>
                    <a:cubicBezTo>
                      <a:pt x="460" y="124"/>
                      <a:pt x="459" y="124"/>
                      <a:pt x="459" y="124"/>
                    </a:cubicBezTo>
                    <a:cubicBezTo>
                      <a:pt x="458" y="125"/>
                      <a:pt x="458" y="125"/>
                      <a:pt x="458" y="125"/>
                    </a:cubicBezTo>
                    <a:cubicBezTo>
                      <a:pt x="458" y="124"/>
                      <a:pt x="458" y="124"/>
                      <a:pt x="458" y="124"/>
                    </a:cubicBezTo>
                    <a:cubicBezTo>
                      <a:pt x="458" y="124"/>
                      <a:pt x="458" y="124"/>
                      <a:pt x="458" y="124"/>
                    </a:cubicBezTo>
                    <a:cubicBezTo>
                      <a:pt x="458" y="124"/>
                      <a:pt x="458" y="124"/>
                      <a:pt x="458" y="124"/>
                    </a:cubicBezTo>
                    <a:cubicBezTo>
                      <a:pt x="458" y="123"/>
                      <a:pt x="458" y="123"/>
                      <a:pt x="458" y="123"/>
                    </a:cubicBezTo>
                    <a:cubicBezTo>
                      <a:pt x="457" y="123"/>
                      <a:pt x="457" y="123"/>
                      <a:pt x="457" y="123"/>
                    </a:cubicBezTo>
                    <a:cubicBezTo>
                      <a:pt x="457" y="123"/>
                      <a:pt x="457" y="123"/>
                      <a:pt x="457" y="123"/>
                    </a:cubicBezTo>
                    <a:cubicBezTo>
                      <a:pt x="456" y="122"/>
                      <a:pt x="456" y="122"/>
                      <a:pt x="456" y="122"/>
                    </a:cubicBezTo>
                    <a:cubicBezTo>
                      <a:pt x="456" y="122"/>
                      <a:pt x="456" y="122"/>
                      <a:pt x="456" y="122"/>
                    </a:cubicBezTo>
                    <a:cubicBezTo>
                      <a:pt x="456" y="122"/>
                      <a:pt x="456" y="122"/>
                      <a:pt x="456" y="122"/>
                    </a:cubicBezTo>
                    <a:cubicBezTo>
                      <a:pt x="456" y="122"/>
                      <a:pt x="456" y="122"/>
                      <a:pt x="456" y="122"/>
                    </a:cubicBezTo>
                    <a:cubicBezTo>
                      <a:pt x="456" y="122"/>
                      <a:pt x="457" y="122"/>
                      <a:pt x="457" y="122"/>
                    </a:cubicBezTo>
                    <a:cubicBezTo>
                      <a:pt x="457" y="122"/>
                      <a:pt x="458" y="123"/>
                      <a:pt x="458" y="123"/>
                    </a:cubicBezTo>
                    <a:cubicBezTo>
                      <a:pt x="459" y="123"/>
                      <a:pt x="459" y="123"/>
                      <a:pt x="459" y="123"/>
                    </a:cubicBezTo>
                    <a:cubicBezTo>
                      <a:pt x="459" y="122"/>
                      <a:pt x="459" y="122"/>
                      <a:pt x="459" y="122"/>
                    </a:cubicBezTo>
                    <a:cubicBezTo>
                      <a:pt x="460" y="122"/>
                      <a:pt x="460" y="122"/>
                      <a:pt x="460" y="122"/>
                    </a:cubicBezTo>
                    <a:cubicBezTo>
                      <a:pt x="460" y="122"/>
                      <a:pt x="460" y="122"/>
                      <a:pt x="460" y="122"/>
                    </a:cubicBezTo>
                    <a:cubicBezTo>
                      <a:pt x="460" y="122"/>
                      <a:pt x="461" y="122"/>
                      <a:pt x="461" y="122"/>
                    </a:cubicBezTo>
                    <a:cubicBezTo>
                      <a:pt x="461" y="122"/>
                      <a:pt x="462" y="121"/>
                      <a:pt x="462" y="121"/>
                    </a:cubicBezTo>
                    <a:cubicBezTo>
                      <a:pt x="462" y="121"/>
                      <a:pt x="463" y="121"/>
                      <a:pt x="462" y="120"/>
                    </a:cubicBezTo>
                    <a:cubicBezTo>
                      <a:pt x="461" y="120"/>
                      <a:pt x="462" y="120"/>
                      <a:pt x="462" y="120"/>
                    </a:cubicBezTo>
                    <a:cubicBezTo>
                      <a:pt x="464" y="120"/>
                      <a:pt x="464" y="120"/>
                      <a:pt x="464" y="120"/>
                    </a:cubicBezTo>
                    <a:cubicBezTo>
                      <a:pt x="464" y="120"/>
                      <a:pt x="464" y="120"/>
                      <a:pt x="464" y="120"/>
                    </a:cubicBezTo>
                    <a:cubicBezTo>
                      <a:pt x="464" y="120"/>
                      <a:pt x="465" y="120"/>
                      <a:pt x="466" y="119"/>
                    </a:cubicBezTo>
                    <a:cubicBezTo>
                      <a:pt x="467" y="118"/>
                      <a:pt x="467" y="119"/>
                      <a:pt x="468" y="119"/>
                    </a:cubicBezTo>
                    <a:cubicBezTo>
                      <a:pt x="468" y="119"/>
                      <a:pt x="469" y="118"/>
                      <a:pt x="469" y="118"/>
                    </a:cubicBezTo>
                    <a:cubicBezTo>
                      <a:pt x="469" y="118"/>
                      <a:pt x="470" y="118"/>
                      <a:pt x="470" y="118"/>
                    </a:cubicBezTo>
                    <a:cubicBezTo>
                      <a:pt x="470" y="117"/>
                      <a:pt x="470" y="117"/>
                      <a:pt x="470" y="117"/>
                    </a:cubicBezTo>
                    <a:cubicBezTo>
                      <a:pt x="469" y="116"/>
                      <a:pt x="469" y="116"/>
                      <a:pt x="469" y="116"/>
                    </a:cubicBezTo>
                    <a:cubicBezTo>
                      <a:pt x="468" y="116"/>
                      <a:pt x="468" y="116"/>
                      <a:pt x="468" y="116"/>
                    </a:cubicBezTo>
                    <a:cubicBezTo>
                      <a:pt x="466" y="116"/>
                      <a:pt x="466" y="116"/>
                      <a:pt x="466" y="116"/>
                    </a:cubicBezTo>
                    <a:cubicBezTo>
                      <a:pt x="465" y="116"/>
                      <a:pt x="465" y="116"/>
                      <a:pt x="465" y="116"/>
                    </a:cubicBezTo>
                    <a:cubicBezTo>
                      <a:pt x="464" y="115"/>
                      <a:pt x="464" y="115"/>
                      <a:pt x="464" y="115"/>
                    </a:cubicBezTo>
                    <a:cubicBezTo>
                      <a:pt x="464" y="115"/>
                      <a:pt x="464" y="115"/>
                      <a:pt x="464" y="114"/>
                    </a:cubicBezTo>
                    <a:cubicBezTo>
                      <a:pt x="464" y="114"/>
                      <a:pt x="462" y="114"/>
                      <a:pt x="462" y="114"/>
                    </a:cubicBezTo>
                    <a:cubicBezTo>
                      <a:pt x="462" y="114"/>
                      <a:pt x="462" y="114"/>
                      <a:pt x="462" y="114"/>
                    </a:cubicBezTo>
                    <a:cubicBezTo>
                      <a:pt x="461" y="115"/>
                      <a:pt x="461" y="115"/>
                      <a:pt x="461" y="115"/>
                    </a:cubicBezTo>
                    <a:cubicBezTo>
                      <a:pt x="460" y="116"/>
                      <a:pt x="460" y="116"/>
                      <a:pt x="460" y="116"/>
                    </a:cubicBezTo>
                    <a:cubicBezTo>
                      <a:pt x="460" y="116"/>
                      <a:pt x="460" y="115"/>
                      <a:pt x="461" y="115"/>
                    </a:cubicBezTo>
                    <a:cubicBezTo>
                      <a:pt x="461" y="114"/>
                      <a:pt x="461" y="114"/>
                      <a:pt x="461" y="114"/>
                    </a:cubicBezTo>
                    <a:cubicBezTo>
                      <a:pt x="460" y="113"/>
                      <a:pt x="460" y="114"/>
                      <a:pt x="460" y="113"/>
                    </a:cubicBezTo>
                    <a:cubicBezTo>
                      <a:pt x="460" y="113"/>
                      <a:pt x="460" y="113"/>
                      <a:pt x="460" y="113"/>
                    </a:cubicBezTo>
                    <a:cubicBezTo>
                      <a:pt x="459" y="114"/>
                      <a:pt x="459" y="114"/>
                      <a:pt x="459" y="114"/>
                    </a:cubicBezTo>
                    <a:cubicBezTo>
                      <a:pt x="459" y="114"/>
                      <a:pt x="458" y="114"/>
                      <a:pt x="458" y="114"/>
                    </a:cubicBezTo>
                    <a:cubicBezTo>
                      <a:pt x="459" y="114"/>
                      <a:pt x="458" y="113"/>
                      <a:pt x="458" y="113"/>
                    </a:cubicBezTo>
                    <a:cubicBezTo>
                      <a:pt x="457" y="114"/>
                      <a:pt x="457" y="114"/>
                      <a:pt x="457" y="114"/>
                    </a:cubicBezTo>
                    <a:cubicBezTo>
                      <a:pt x="456" y="114"/>
                      <a:pt x="456" y="114"/>
                      <a:pt x="456" y="114"/>
                    </a:cubicBezTo>
                    <a:cubicBezTo>
                      <a:pt x="457" y="114"/>
                      <a:pt x="457" y="114"/>
                      <a:pt x="457" y="114"/>
                    </a:cubicBezTo>
                    <a:cubicBezTo>
                      <a:pt x="457" y="114"/>
                      <a:pt x="457" y="113"/>
                      <a:pt x="458" y="112"/>
                    </a:cubicBezTo>
                    <a:cubicBezTo>
                      <a:pt x="458" y="112"/>
                      <a:pt x="458" y="112"/>
                      <a:pt x="458" y="111"/>
                    </a:cubicBezTo>
                    <a:cubicBezTo>
                      <a:pt x="458" y="110"/>
                      <a:pt x="457" y="111"/>
                      <a:pt x="457" y="111"/>
                    </a:cubicBezTo>
                    <a:cubicBezTo>
                      <a:pt x="456" y="110"/>
                      <a:pt x="456" y="110"/>
                      <a:pt x="456" y="110"/>
                    </a:cubicBezTo>
                    <a:cubicBezTo>
                      <a:pt x="456" y="110"/>
                      <a:pt x="456" y="110"/>
                      <a:pt x="456" y="110"/>
                    </a:cubicBezTo>
                    <a:cubicBezTo>
                      <a:pt x="455" y="110"/>
                      <a:pt x="455" y="110"/>
                      <a:pt x="455" y="110"/>
                    </a:cubicBezTo>
                    <a:cubicBezTo>
                      <a:pt x="455" y="109"/>
                      <a:pt x="455" y="109"/>
                      <a:pt x="455" y="109"/>
                    </a:cubicBezTo>
                    <a:cubicBezTo>
                      <a:pt x="455" y="109"/>
                      <a:pt x="454" y="109"/>
                      <a:pt x="454" y="109"/>
                    </a:cubicBezTo>
                    <a:cubicBezTo>
                      <a:pt x="454" y="108"/>
                      <a:pt x="453" y="108"/>
                      <a:pt x="453" y="108"/>
                    </a:cubicBezTo>
                    <a:cubicBezTo>
                      <a:pt x="453" y="108"/>
                      <a:pt x="453" y="108"/>
                      <a:pt x="453" y="108"/>
                    </a:cubicBezTo>
                    <a:cubicBezTo>
                      <a:pt x="453" y="107"/>
                      <a:pt x="453" y="107"/>
                      <a:pt x="453" y="107"/>
                    </a:cubicBezTo>
                    <a:cubicBezTo>
                      <a:pt x="452" y="107"/>
                      <a:pt x="452" y="107"/>
                      <a:pt x="452" y="107"/>
                    </a:cubicBezTo>
                    <a:cubicBezTo>
                      <a:pt x="452" y="107"/>
                      <a:pt x="452" y="107"/>
                      <a:pt x="452" y="107"/>
                    </a:cubicBezTo>
                    <a:cubicBezTo>
                      <a:pt x="451" y="107"/>
                      <a:pt x="451" y="107"/>
                      <a:pt x="451" y="107"/>
                    </a:cubicBezTo>
                    <a:cubicBezTo>
                      <a:pt x="451" y="107"/>
                      <a:pt x="451" y="107"/>
                      <a:pt x="451" y="107"/>
                    </a:cubicBezTo>
                    <a:cubicBezTo>
                      <a:pt x="450" y="106"/>
                      <a:pt x="451" y="107"/>
                      <a:pt x="452" y="107"/>
                    </a:cubicBezTo>
                    <a:cubicBezTo>
                      <a:pt x="452" y="107"/>
                      <a:pt x="451" y="106"/>
                      <a:pt x="451" y="106"/>
                    </a:cubicBezTo>
                    <a:cubicBezTo>
                      <a:pt x="451" y="105"/>
                      <a:pt x="451" y="105"/>
                      <a:pt x="451" y="105"/>
                    </a:cubicBezTo>
                    <a:cubicBezTo>
                      <a:pt x="450" y="105"/>
                      <a:pt x="450" y="105"/>
                      <a:pt x="450" y="105"/>
                    </a:cubicBezTo>
                    <a:cubicBezTo>
                      <a:pt x="449" y="104"/>
                      <a:pt x="449" y="104"/>
                      <a:pt x="449" y="104"/>
                    </a:cubicBezTo>
                    <a:cubicBezTo>
                      <a:pt x="449" y="104"/>
                      <a:pt x="449" y="104"/>
                      <a:pt x="449" y="104"/>
                    </a:cubicBezTo>
                    <a:cubicBezTo>
                      <a:pt x="448" y="103"/>
                      <a:pt x="449" y="104"/>
                      <a:pt x="449" y="104"/>
                    </a:cubicBezTo>
                    <a:cubicBezTo>
                      <a:pt x="450" y="104"/>
                      <a:pt x="450" y="104"/>
                      <a:pt x="450" y="104"/>
                    </a:cubicBezTo>
                    <a:cubicBezTo>
                      <a:pt x="450" y="104"/>
                      <a:pt x="450" y="104"/>
                      <a:pt x="450" y="104"/>
                    </a:cubicBezTo>
                    <a:cubicBezTo>
                      <a:pt x="451" y="104"/>
                      <a:pt x="451" y="104"/>
                      <a:pt x="451" y="104"/>
                    </a:cubicBezTo>
                    <a:cubicBezTo>
                      <a:pt x="452" y="104"/>
                      <a:pt x="452" y="104"/>
                      <a:pt x="452" y="104"/>
                    </a:cubicBezTo>
                    <a:cubicBezTo>
                      <a:pt x="452" y="104"/>
                      <a:pt x="452" y="103"/>
                      <a:pt x="453" y="103"/>
                    </a:cubicBezTo>
                    <a:cubicBezTo>
                      <a:pt x="453" y="103"/>
                      <a:pt x="453" y="102"/>
                      <a:pt x="453" y="102"/>
                    </a:cubicBezTo>
                    <a:cubicBezTo>
                      <a:pt x="453" y="102"/>
                      <a:pt x="453" y="102"/>
                      <a:pt x="453" y="102"/>
                    </a:cubicBezTo>
                    <a:cubicBezTo>
                      <a:pt x="453" y="102"/>
                      <a:pt x="452" y="101"/>
                      <a:pt x="452" y="101"/>
                    </a:cubicBezTo>
                    <a:cubicBezTo>
                      <a:pt x="452" y="101"/>
                      <a:pt x="451" y="101"/>
                      <a:pt x="451" y="101"/>
                    </a:cubicBezTo>
                    <a:cubicBezTo>
                      <a:pt x="451" y="100"/>
                      <a:pt x="451" y="100"/>
                      <a:pt x="451" y="100"/>
                    </a:cubicBezTo>
                    <a:cubicBezTo>
                      <a:pt x="450" y="100"/>
                      <a:pt x="450" y="100"/>
                      <a:pt x="450" y="100"/>
                    </a:cubicBezTo>
                    <a:cubicBezTo>
                      <a:pt x="450" y="100"/>
                      <a:pt x="450" y="100"/>
                      <a:pt x="450" y="100"/>
                    </a:cubicBezTo>
                    <a:cubicBezTo>
                      <a:pt x="451" y="99"/>
                      <a:pt x="451" y="99"/>
                      <a:pt x="451" y="99"/>
                    </a:cubicBezTo>
                    <a:cubicBezTo>
                      <a:pt x="451" y="99"/>
                      <a:pt x="451" y="99"/>
                      <a:pt x="451" y="99"/>
                    </a:cubicBezTo>
                    <a:cubicBezTo>
                      <a:pt x="451" y="98"/>
                      <a:pt x="451" y="98"/>
                      <a:pt x="451" y="98"/>
                    </a:cubicBezTo>
                    <a:cubicBezTo>
                      <a:pt x="450" y="97"/>
                      <a:pt x="450" y="97"/>
                      <a:pt x="450" y="97"/>
                    </a:cubicBezTo>
                    <a:cubicBezTo>
                      <a:pt x="450" y="97"/>
                      <a:pt x="449" y="97"/>
                      <a:pt x="449" y="97"/>
                    </a:cubicBezTo>
                    <a:cubicBezTo>
                      <a:pt x="449" y="97"/>
                      <a:pt x="449" y="97"/>
                      <a:pt x="449" y="97"/>
                    </a:cubicBezTo>
                    <a:cubicBezTo>
                      <a:pt x="450" y="96"/>
                      <a:pt x="449" y="96"/>
                      <a:pt x="449" y="96"/>
                    </a:cubicBezTo>
                    <a:cubicBezTo>
                      <a:pt x="449" y="95"/>
                      <a:pt x="448" y="96"/>
                      <a:pt x="448" y="96"/>
                    </a:cubicBezTo>
                    <a:cubicBezTo>
                      <a:pt x="446" y="96"/>
                      <a:pt x="446" y="96"/>
                      <a:pt x="446" y="96"/>
                    </a:cubicBezTo>
                    <a:cubicBezTo>
                      <a:pt x="447" y="95"/>
                      <a:pt x="447" y="95"/>
                      <a:pt x="447" y="95"/>
                    </a:cubicBezTo>
                    <a:cubicBezTo>
                      <a:pt x="448" y="95"/>
                      <a:pt x="448" y="95"/>
                      <a:pt x="448" y="95"/>
                    </a:cubicBezTo>
                    <a:cubicBezTo>
                      <a:pt x="448" y="94"/>
                      <a:pt x="448" y="94"/>
                      <a:pt x="448" y="94"/>
                    </a:cubicBezTo>
                    <a:cubicBezTo>
                      <a:pt x="448" y="94"/>
                      <a:pt x="448" y="94"/>
                      <a:pt x="448" y="94"/>
                    </a:cubicBezTo>
                    <a:cubicBezTo>
                      <a:pt x="448" y="93"/>
                      <a:pt x="446" y="93"/>
                      <a:pt x="446" y="93"/>
                    </a:cubicBezTo>
                    <a:cubicBezTo>
                      <a:pt x="446" y="93"/>
                      <a:pt x="446" y="93"/>
                      <a:pt x="446" y="93"/>
                    </a:cubicBezTo>
                    <a:cubicBezTo>
                      <a:pt x="447" y="93"/>
                      <a:pt x="447" y="93"/>
                      <a:pt x="447" y="93"/>
                    </a:cubicBezTo>
                    <a:cubicBezTo>
                      <a:pt x="447" y="93"/>
                      <a:pt x="447" y="92"/>
                      <a:pt x="447" y="91"/>
                    </a:cubicBezTo>
                    <a:cubicBezTo>
                      <a:pt x="447" y="91"/>
                      <a:pt x="445" y="91"/>
                      <a:pt x="445" y="91"/>
                    </a:cubicBezTo>
                    <a:cubicBezTo>
                      <a:pt x="445" y="90"/>
                      <a:pt x="445" y="90"/>
                      <a:pt x="445" y="90"/>
                    </a:cubicBezTo>
                    <a:cubicBezTo>
                      <a:pt x="445" y="90"/>
                      <a:pt x="445" y="90"/>
                      <a:pt x="445" y="90"/>
                    </a:cubicBezTo>
                    <a:cubicBezTo>
                      <a:pt x="445" y="89"/>
                      <a:pt x="445" y="89"/>
                      <a:pt x="445" y="89"/>
                    </a:cubicBezTo>
                    <a:cubicBezTo>
                      <a:pt x="445" y="89"/>
                      <a:pt x="445" y="89"/>
                      <a:pt x="445" y="89"/>
                    </a:cubicBezTo>
                    <a:cubicBezTo>
                      <a:pt x="444" y="89"/>
                      <a:pt x="444" y="89"/>
                      <a:pt x="444" y="89"/>
                    </a:cubicBezTo>
                    <a:cubicBezTo>
                      <a:pt x="444" y="89"/>
                      <a:pt x="444" y="88"/>
                      <a:pt x="443" y="88"/>
                    </a:cubicBezTo>
                    <a:cubicBezTo>
                      <a:pt x="443" y="88"/>
                      <a:pt x="443" y="88"/>
                      <a:pt x="443" y="88"/>
                    </a:cubicBezTo>
                    <a:cubicBezTo>
                      <a:pt x="443" y="88"/>
                      <a:pt x="443" y="88"/>
                      <a:pt x="443" y="87"/>
                    </a:cubicBezTo>
                    <a:cubicBezTo>
                      <a:pt x="442" y="87"/>
                      <a:pt x="443" y="87"/>
                      <a:pt x="443" y="87"/>
                    </a:cubicBezTo>
                    <a:cubicBezTo>
                      <a:pt x="442" y="87"/>
                      <a:pt x="442" y="86"/>
                      <a:pt x="442" y="86"/>
                    </a:cubicBezTo>
                    <a:cubicBezTo>
                      <a:pt x="442" y="86"/>
                      <a:pt x="442" y="86"/>
                      <a:pt x="442" y="86"/>
                    </a:cubicBezTo>
                    <a:cubicBezTo>
                      <a:pt x="442" y="86"/>
                      <a:pt x="442" y="86"/>
                      <a:pt x="442" y="85"/>
                    </a:cubicBezTo>
                    <a:cubicBezTo>
                      <a:pt x="442" y="85"/>
                      <a:pt x="441" y="85"/>
                      <a:pt x="441" y="85"/>
                    </a:cubicBezTo>
                    <a:cubicBezTo>
                      <a:pt x="441" y="85"/>
                      <a:pt x="441" y="85"/>
                      <a:pt x="441" y="84"/>
                    </a:cubicBezTo>
                    <a:cubicBezTo>
                      <a:pt x="441" y="84"/>
                      <a:pt x="441" y="84"/>
                      <a:pt x="441" y="84"/>
                    </a:cubicBezTo>
                    <a:cubicBezTo>
                      <a:pt x="441" y="84"/>
                      <a:pt x="440" y="84"/>
                      <a:pt x="440" y="84"/>
                    </a:cubicBezTo>
                    <a:cubicBezTo>
                      <a:pt x="440" y="84"/>
                      <a:pt x="440" y="83"/>
                      <a:pt x="440" y="83"/>
                    </a:cubicBezTo>
                    <a:cubicBezTo>
                      <a:pt x="440" y="83"/>
                      <a:pt x="440" y="82"/>
                      <a:pt x="440" y="82"/>
                    </a:cubicBezTo>
                    <a:cubicBezTo>
                      <a:pt x="440" y="81"/>
                      <a:pt x="440" y="81"/>
                      <a:pt x="440" y="81"/>
                    </a:cubicBezTo>
                    <a:cubicBezTo>
                      <a:pt x="439" y="81"/>
                      <a:pt x="439" y="81"/>
                      <a:pt x="439" y="81"/>
                    </a:cubicBezTo>
                    <a:cubicBezTo>
                      <a:pt x="439" y="81"/>
                      <a:pt x="439" y="81"/>
                      <a:pt x="439" y="81"/>
                    </a:cubicBezTo>
                    <a:cubicBezTo>
                      <a:pt x="439" y="81"/>
                      <a:pt x="439" y="81"/>
                      <a:pt x="439" y="81"/>
                    </a:cubicBezTo>
                    <a:cubicBezTo>
                      <a:pt x="439" y="82"/>
                      <a:pt x="439" y="82"/>
                      <a:pt x="439" y="82"/>
                    </a:cubicBezTo>
                    <a:cubicBezTo>
                      <a:pt x="438" y="83"/>
                      <a:pt x="438" y="83"/>
                      <a:pt x="438" y="83"/>
                    </a:cubicBezTo>
                    <a:cubicBezTo>
                      <a:pt x="438" y="83"/>
                      <a:pt x="438" y="83"/>
                      <a:pt x="438" y="83"/>
                    </a:cubicBezTo>
                    <a:cubicBezTo>
                      <a:pt x="438" y="84"/>
                      <a:pt x="438" y="84"/>
                      <a:pt x="438" y="84"/>
                    </a:cubicBezTo>
                    <a:cubicBezTo>
                      <a:pt x="437" y="85"/>
                      <a:pt x="437" y="85"/>
                      <a:pt x="437" y="85"/>
                    </a:cubicBezTo>
                    <a:cubicBezTo>
                      <a:pt x="436" y="85"/>
                      <a:pt x="436" y="85"/>
                      <a:pt x="436" y="85"/>
                    </a:cubicBezTo>
                    <a:cubicBezTo>
                      <a:pt x="436" y="86"/>
                      <a:pt x="436" y="86"/>
                      <a:pt x="436" y="86"/>
                    </a:cubicBezTo>
                    <a:cubicBezTo>
                      <a:pt x="436" y="86"/>
                      <a:pt x="436" y="86"/>
                      <a:pt x="437" y="87"/>
                    </a:cubicBezTo>
                    <a:cubicBezTo>
                      <a:pt x="437" y="87"/>
                      <a:pt x="437" y="87"/>
                      <a:pt x="437" y="87"/>
                    </a:cubicBezTo>
                    <a:cubicBezTo>
                      <a:pt x="436" y="88"/>
                      <a:pt x="436" y="88"/>
                      <a:pt x="436" y="88"/>
                    </a:cubicBezTo>
                    <a:cubicBezTo>
                      <a:pt x="436" y="88"/>
                      <a:pt x="436" y="88"/>
                      <a:pt x="435" y="89"/>
                    </a:cubicBezTo>
                    <a:cubicBezTo>
                      <a:pt x="435" y="89"/>
                      <a:pt x="435" y="89"/>
                      <a:pt x="436" y="89"/>
                    </a:cubicBezTo>
                    <a:cubicBezTo>
                      <a:pt x="436" y="90"/>
                      <a:pt x="436" y="90"/>
                      <a:pt x="436" y="90"/>
                    </a:cubicBezTo>
                    <a:cubicBezTo>
                      <a:pt x="435" y="90"/>
                      <a:pt x="435" y="90"/>
                      <a:pt x="435" y="90"/>
                    </a:cubicBezTo>
                    <a:cubicBezTo>
                      <a:pt x="434" y="90"/>
                      <a:pt x="434" y="90"/>
                      <a:pt x="434" y="90"/>
                    </a:cubicBezTo>
                    <a:cubicBezTo>
                      <a:pt x="434" y="91"/>
                      <a:pt x="434" y="91"/>
                      <a:pt x="434" y="91"/>
                    </a:cubicBezTo>
                    <a:cubicBezTo>
                      <a:pt x="434" y="91"/>
                      <a:pt x="434" y="91"/>
                      <a:pt x="434" y="91"/>
                    </a:cubicBezTo>
                    <a:cubicBezTo>
                      <a:pt x="434" y="92"/>
                      <a:pt x="434" y="92"/>
                      <a:pt x="434" y="92"/>
                    </a:cubicBezTo>
                    <a:cubicBezTo>
                      <a:pt x="434" y="92"/>
                      <a:pt x="434" y="92"/>
                      <a:pt x="435" y="93"/>
                    </a:cubicBezTo>
                    <a:cubicBezTo>
                      <a:pt x="435" y="93"/>
                      <a:pt x="434" y="93"/>
                      <a:pt x="434" y="94"/>
                    </a:cubicBezTo>
                    <a:cubicBezTo>
                      <a:pt x="434" y="94"/>
                      <a:pt x="434" y="94"/>
                      <a:pt x="434" y="94"/>
                    </a:cubicBezTo>
                    <a:cubicBezTo>
                      <a:pt x="434" y="93"/>
                      <a:pt x="434" y="93"/>
                      <a:pt x="434" y="93"/>
                    </a:cubicBezTo>
                    <a:cubicBezTo>
                      <a:pt x="433" y="92"/>
                      <a:pt x="433" y="92"/>
                      <a:pt x="433" y="92"/>
                    </a:cubicBezTo>
                    <a:cubicBezTo>
                      <a:pt x="433" y="92"/>
                      <a:pt x="433" y="92"/>
                      <a:pt x="433" y="92"/>
                    </a:cubicBezTo>
                    <a:cubicBezTo>
                      <a:pt x="432" y="91"/>
                      <a:pt x="432" y="91"/>
                      <a:pt x="432" y="91"/>
                    </a:cubicBezTo>
                    <a:cubicBezTo>
                      <a:pt x="432" y="91"/>
                      <a:pt x="432" y="91"/>
                      <a:pt x="432" y="91"/>
                    </a:cubicBezTo>
                    <a:cubicBezTo>
                      <a:pt x="432" y="91"/>
                      <a:pt x="431" y="92"/>
                      <a:pt x="431" y="93"/>
                    </a:cubicBezTo>
                    <a:cubicBezTo>
                      <a:pt x="431" y="93"/>
                      <a:pt x="431" y="93"/>
                      <a:pt x="431" y="93"/>
                    </a:cubicBezTo>
                    <a:cubicBezTo>
                      <a:pt x="431" y="93"/>
                      <a:pt x="430" y="94"/>
                      <a:pt x="430" y="94"/>
                    </a:cubicBezTo>
                    <a:cubicBezTo>
                      <a:pt x="429" y="94"/>
                      <a:pt x="429" y="94"/>
                      <a:pt x="429" y="94"/>
                    </a:cubicBezTo>
                    <a:cubicBezTo>
                      <a:pt x="429" y="94"/>
                      <a:pt x="429" y="94"/>
                      <a:pt x="429" y="94"/>
                    </a:cubicBezTo>
                    <a:cubicBezTo>
                      <a:pt x="428" y="95"/>
                      <a:pt x="428" y="95"/>
                      <a:pt x="428" y="95"/>
                    </a:cubicBezTo>
                    <a:cubicBezTo>
                      <a:pt x="427" y="95"/>
                      <a:pt x="427" y="95"/>
                      <a:pt x="427" y="95"/>
                    </a:cubicBezTo>
                    <a:cubicBezTo>
                      <a:pt x="426" y="95"/>
                      <a:pt x="426" y="95"/>
                      <a:pt x="426" y="95"/>
                    </a:cubicBezTo>
                    <a:cubicBezTo>
                      <a:pt x="426" y="95"/>
                      <a:pt x="426" y="95"/>
                      <a:pt x="426" y="95"/>
                    </a:cubicBezTo>
                    <a:cubicBezTo>
                      <a:pt x="425" y="95"/>
                      <a:pt x="425" y="95"/>
                      <a:pt x="425" y="95"/>
                    </a:cubicBezTo>
                    <a:cubicBezTo>
                      <a:pt x="426" y="94"/>
                      <a:pt x="426" y="94"/>
                      <a:pt x="426" y="94"/>
                    </a:cubicBezTo>
                    <a:cubicBezTo>
                      <a:pt x="426" y="93"/>
                      <a:pt x="426" y="93"/>
                      <a:pt x="426" y="93"/>
                    </a:cubicBezTo>
                    <a:cubicBezTo>
                      <a:pt x="425" y="93"/>
                      <a:pt x="425" y="93"/>
                      <a:pt x="425" y="93"/>
                    </a:cubicBezTo>
                    <a:cubicBezTo>
                      <a:pt x="425" y="93"/>
                      <a:pt x="425" y="93"/>
                      <a:pt x="425" y="93"/>
                    </a:cubicBezTo>
                    <a:cubicBezTo>
                      <a:pt x="425" y="94"/>
                      <a:pt x="425" y="94"/>
                      <a:pt x="425" y="94"/>
                    </a:cubicBezTo>
                    <a:cubicBezTo>
                      <a:pt x="424" y="95"/>
                      <a:pt x="424" y="95"/>
                      <a:pt x="424" y="95"/>
                    </a:cubicBezTo>
                    <a:cubicBezTo>
                      <a:pt x="424" y="96"/>
                      <a:pt x="424" y="96"/>
                      <a:pt x="424" y="96"/>
                    </a:cubicBezTo>
                    <a:cubicBezTo>
                      <a:pt x="422" y="97"/>
                      <a:pt x="422" y="97"/>
                      <a:pt x="422" y="97"/>
                    </a:cubicBezTo>
                    <a:cubicBezTo>
                      <a:pt x="420" y="98"/>
                      <a:pt x="420" y="98"/>
                      <a:pt x="420" y="98"/>
                    </a:cubicBezTo>
                    <a:cubicBezTo>
                      <a:pt x="422" y="96"/>
                      <a:pt x="422" y="96"/>
                      <a:pt x="422" y="96"/>
                    </a:cubicBezTo>
                    <a:cubicBezTo>
                      <a:pt x="423" y="96"/>
                      <a:pt x="423" y="96"/>
                      <a:pt x="423" y="96"/>
                    </a:cubicBezTo>
                    <a:cubicBezTo>
                      <a:pt x="424" y="95"/>
                      <a:pt x="424" y="95"/>
                      <a:pt x="424" y="95"/>
                    </a:cubicBezTo>
                    <a:cubicBezTo>
                      <a:pt x="424" y="95"/>
                      <a:pt x="424" y="95"/>
                      <a:pt x="424" y="95"/>
                    </a:cubicBezTo>
                    <a:cubicBezTo>
                      <a:pt x="424" y="94"/>
                      <a:pt x="424" y="94"/>
                      <a:pt x="424" y="94"/>
                    </a:cubicBezTo>
                    <a:cubicBezTo>
                      <a:pt x="424" y="94"/>
                      <a:pt x="424" y="94"/>
                      <a:pt x="424" y="94"/>
                    </a:cubicBezTo>
                    <a:cubicBezTo>
                      <a:pt x="424" y="93"/>
                      <a:pt x="424" y="93"/>
                      <a:pt x="424" y="93"/>
                    </a:cubicBezTo>
                    <a:cubicBezTo>
                      <a:pt x="423" y="92"/>
                      <a:pt x="423" y="92"/>
                      <a:pt x="423" y="92"/>
                    </a:cubicBezTo>
                    <a:cubicBezTo>
                      <a:pt x="423" y="91"/>
                      <a:pt x="423" y="91"/>
                      <a:pt x="423" y="91"/>
                    </a:cubicBezTo>
                    <a:cubicBezTo>
                      <a:pt x="423" y="91"/>
                      <a:pt x="423" y="91"/>
                      <a:pt x="423" y="91"/>
                    </a:cubicBezTo>
                    <a:cubicBezTo>
                      <a:pt x="421" y="91"/>
                      <a:pt x="421" y="91"/>
                      <a:pt x="421" y="91"/>
                    </a:cubicBezTo>
                    <a:cubicBezTo>
                      <a:pt x="420" y="91"/>
                      <a:pt x="420" y="91"/>
                      <a:pt x="420" y="91"/>
                    </a:cubicBezTo>
                    <a:cubicBezTo>
                      <a:pt x="420" y="91"/>
                      <a:pt x="419" y="92"/>
                      <a:pt x="418" y="92"/>
                    </a:cubicBezTo>
                    <a:cubicBezTo>
                      <a:pt x="418" y="92"/>
                      <a:pt x="418" y="92"/>
                      <a:pt x="418" y="92"/>
                    </a:cubicBezTo>
                    <a:cubicBezTo>
                      <a:pt x="417" y="92"/>
                      <a:pt x="417" y="92"/>
                      <a:pt x="417" y="92"/>
                    </a:cubicBezTo>
                    <a:cubicBezTo>
                      <a:pt x="416" y="91"/>
                      <a:pt x="416" y="91"/>
                      <a:pt x="416" y="91"/>
                    </a:cubicBezTo>
                    <a:cubicBezTo>
                      <a:pt x="417" y="91"/>
                      <a:pt x="417" y="91"/>
                      <a:pt x="417" y="91"/>
                    </a:cubicBezTo>
                    <a:cubicBezTo>
                      <a:pt x="417" y="90"/>
                      <a:pt x="417" y="90"/>
                      <a:pt x="417" y="90"/>
                    </a:cubicBezTo>
                    <a:cubicBezTo>
                      <a:pt x="418" y="91"/>
                      <a:pt x="418" y="91"/>
                      <a:pt x="418" y="91"/>
                    </a:cubicBezTo>
                    <a:cubicBezTo>
                      <a:pt x="419" y="91"/>
                      <a:pt x="419" y="91"/>
                      <a:pt x="419" y="91"/>
                    </a:cubicBezTo>
                    <a:cubicBezTo>
                      <a:pt x="419" y="91"/>
                      <a:pt x="419" y="91"/>
                      <a:pt x="419" y="91"/>
                    </a:cubicBezTo>
                    <a:cubicBezTo>
                      <a:pt x="419" y="90"/>
                      <a:pt x="419" y="90"/>
                      <a:pt x="419" y="90"/>
                    </a:cubicBezTo>
                    <a:cubicBezTo>
                      <a:pt x="420" y="89"/>
                      <a:pt x="420" y="89"/>
                      <a:pt x="420" y="89"/>
                    </a:cubicBezTo>
                    <a:cubicBezTo>
                      <a:pt x="420" y="89"/>
                      <a:pt x="420" y="89"/>
                      <a:pt x="420" y="89"/>
                    </a:cubicBezTo>
                    <a:cubicBezTo>
                      <a:pt x="420" y="88"/>
                      <a:pt x="420" y="88"/>
                      <a:pt x="420" y="88"/>
                    </a:cubicBezTo>
                    <a:cubicBezTo>
                      <a:pt x="419" y="88"/>
                      <a:pt x="419" y="88"/>
                      <a:pt x="419" y="88"/>
                    </a:cubicBezTo>
                    <a:cubicBezTo>
                      <a:pt x="419" y="88"/>
                      <a:pt x="418" y="88"/>
                      <a:pt x="418" y="87"/>
                    </a:cubicBezTo>
                    <a:cubicBezTo>
                      <a:pt x="418" y="86"/>
                      <a:pt x="418" y="87"/>
                      <a:pt x="418" y="87"/>
                    </a:cubicBezTo>
                    <a:cubicBezTo>
                      <a:pt x="419" y="87"/>
                      <a:pt x="419" y="86"/>
                      <a:pt x="419" y="86"/>
                    </a:cubicBezTo>
                    <a:cubicBezTo>
                      <a:pt x="418" y="85"/>
                      <a:pt x="418" y="85"/>
                      <a:pt x="418" y="85"/>
                    </a:cubicBezTo>
                    <a:cubicBezTo>
                      <a:pt x="418" y="85"/>
                      <a:pt x="418" y="85"/>
                      <a:pt x="418" y="85"/>
                    </a:cubicBezTo>
                    <a:cubicBezTo>
                      <a:pt x="413" y="84"/>
                      <a:pt x="413" y="84"/>
                      <a:pt x="413" y="84"/>
                    </a:cubicBezTo>
                    <a:cubicBezTo>
                      <a:pt x="413" y="84"/>
                      <a:pt x="416" y="84"/>
                      <a:pt x="416" y="84"/>
                    </a:cubicBezTo>
                    <a:cubicBezTo>
                      <a:pt x="417" y="84"/>
                      <a:pt x="417" y="84"/>
                      <a:pt x="417" y="84"/>
                    </a:cubicBezTo>
                    <a:cubicBezTo>
                      <a:pt x="417" y="84"/>
                      <a:pt x="418" y="84"/>
                      <a:pt x="418" y="84"/>
                    </a:cubicBezTo>
                    <a:cubicBezTo>
                      <a:pt x="418" y="84"/>
                      <a:pt x="418" y="83"/>
                      <a:pt x="418" y="82"/>
                    </a:cubicBezTo>
                    <a:cubicBezTo>
                      <a:pt x="418" y="81"/>
                      <a:pt x="418" y="81"/>
                      <a:pt x="418" y="81"/>
                    </a:cubicBezTo>
                    <a:cubicBezTo>
                      <a:pt x="418" y="81"/>
                      <a:pt x="418" y="80"/>
                      <a:pt x="418" y="80"/>
                    </a:cubicBezTo>
                    <a:cubicBezTo>
                      <a:pt x="418" y="80"/>
                      <a:pt x="419" y="80"/>
                      <a:pt x="419" y="79"/>
                    </a:cubicBezTo>
                    <a:cubicBezTo>
                      <a:pt x="419" y="79"/>
                      <a:pt x="419" y="79"/>
                      <a:pt x="419" y="79"/>
                    </a:cubicBezTo>
                    <a:cubicBezTo>
                      <a:pt x="419" y="78"/>
                      <a:pt x="419" y="78"/>
                      <a:pt x="419" y="78"/>
                    </a:cubicBezTo>
                    <a:cubicBezTo>
                      <a:pt x="419" y="78"/>
                      <a:pt x="419" y="78"/>
                      <a:pt x="419" y="78"/>
                    </a:cubicBezTo>
                    <a:cubicBezTo>
                      <a:pt x="419" y="78"/>
                      <a:pt x="419" y="77"/>
                      <a:pt x="418" y="77"/>
                    </a:cubicBezTo>
                    <a:cubicBezTo>
                      <a:pt x="418" y="77"/>
                      <a:pt x="418" y="78"/>
                      <a:pt x="418" y="78"/>
                    </a:cubicBezTo>
                    <a:cubicBezTo>
                      <a:pt x="417" y="78"/>
                      <a:pt x="417" y="78"/>
                      <a:pt x="417" y="78"/>
                    </a:cubicBezTo>
                    <a:cubicBezTo>
                      <a:pt x="416" y="78"/>
                      <a:pt x="416" y="78"/>
                      <a:pt x="416" y="78"/>
                    </a:cubicBezTo>
                    <a:cubicBezTo>
                      <a:pt x="416" y="78"/>
                      <a:pt x="416" y="78"/>
                      <a:pt x="416" y="78"/>
                    </a:cubicBezTo>
                    <a:cubicBezTo>
                      <a:pt x="416" y="77"/>
                      <a:pt x="416" y="77"/>
                      <a:pt x="416" y="77"/>
                    </a:cubicBezTo>
                    <a:cubicBezTo>
                      <a:pt x="415" y="77"/>
                      <a:pt x="415" y="77"/>
                      <a:pt x="415" y="77"/>
                    </a:cubicBezTo>
                    <a:cubicBezTo>
                      <a:pt x="414" y="77"/>
                      <a:pt x="414" y="77"/>
                      <a:pt x="414" y="77"/>
                    </a:cubicBezTo>
                    <a:cubicBezTo>
                      <a:pt x="413" y="77"/>
                      <a:pt x="413" y="77"/>
                      <a:pt x="413" y="77"/>
                    </a:cubicBezTo>
                    <a:cubicBezTo>
                      <a:pt x="412" y="77"/>
                      <a:pt x="412" y="77"/>
                      <a:pt x="412" y="77"/>
                    </a:cubicBezTo>
                    <a:cubicBezTo>
                      <a:pt x="411" y="77"/>
                      <a:pt x="411" y="77"/>
                      <a:pt x="411" y="77"/>
                    </a:cubicBezTo>
                    <a:cubicBezTo>
                      <a:pt x="410" y="76"/>
                      <a:pt x="410" y="76"/>
                      <a:pt x="410" y="76"/>
                    </a:cubicBezTo>
                    <a:cubicBezTo>
                      <a:pt x="410" y="75"/>
                      <a:pt x="410" y="75"/>
                      <a:pt x="410" y="75"/>
                    </a:cubicBezTo>
                    <a:cubicBezTo>
                      <a:pt x="409" y="75"/>
                      <a:pt x="409" y="75"/>
                      <a:pt x="409" y="75"/>
                    </a:cubicBezTo>
                    <a:cubicBezTo>
                      <a:pt x="409" y="74"/>
                      <a:pt x="409" y="74"/>
                      <a:pt x="409" y="74"/>
                    </a:cubicBezTo>
                    <a:cubicBezTo>
                      <a:pt x="409" y="74"/>
                      <a:pt x="409" y="74"/>
                      <a:pt x="409" y="74"/>
                    </a:cubicBezTo>
                    <a:cubicBezTo>
                      <a:pt x="410" y="74"/>
                      <a:pt x="409" y="73"/>
                      <a:pt x="409" y="73"/>
                    </a:cubicBezTo>
                    <a:cubicBezTo>
                      <a:pt x="409" y="73"/>
                      <a:pt x="409" y="73"/>
                      <a:pt x="409" y="73"/>
                    </a:cubicBezTo>
                    <a:cubicBezTo>
                      <a:pt x="408" y="73"/>
                      <a:pt x="408" y="73"/>
                      <a:pt x="408" y="73"/>
                    </a:cubicBezTo>
                    <a:cubicBezTo>
                      <a:pt x="408" y="73"/>
                      <a:pt x="408" y="73"/>
                      <a:pt x="408" y="73"/>
                    </a:cubicBezTo>
                    <a:cubicBezTo>
                      <a:pt x="408" y="73"/>
                      <a:pt x="408" y="73"/>
                      <a:pt x="407" y="72"/>
                    </a:cubicBezTo>
                    <a:cubicBezTo>
                      <a:pt x="407" y="72"/>
                      <a:pt x="407" y="72"/>
                      <a:pt x="407" y="72"/>
                    </a:cubicBezTo>
                    <a:cubicBezTo>
                      <a:pt x="407" y="72"/>
                      <a:pt x="407" y="71"/>
                      <a:pt x="406" y="71"/>
                    </a:cubicBezTo>
                    <a:cubicBezTo>
                      <a:pt x="406" y="71"/>
                      <a:pt x="406" y="72"/>
                      <a:pt x="406" y="72"/>
                    </a:cubicBezTo>
                    <a:cubicBezTo>
                      <a:pt x="405" y="72"/>
                      <a:pt x="405" y="72"/>
                      <a:pt x="405" y="72"/>
                    </a:cubicBezTo>
                    <a:cubicBezTo>
                      <a:pt x="405" y="72"/>
                      <a:pt x="405" y="71"/>
                      <a:pt x="405" y="71"/>
                    </a:cubicBezTo>
                    <a:cubicBezTo>
                      <a:pt x="405" y="71"/>
                      <a:pt x="405" y="71"/>
                      <a:pt x="405" y="71"/>
                    </a:cubicBezTo>
                    <a:cubicBezTo>
                      <a:pt x="405" y="70"/>
                      <a:pt x="405" y="70"/>
                      <a:pt x="405" y="70"/>
                    </a:cubicBezTo>
                    <a:cubicBezTo>
                      <a:pt x="404" y="70"/>
                      <a:pt x="404" y="70"/>
                      <a:pt x="404" y="70"/>
                    </a:cubicBezTo>
                    <a:cubicBezTo>
                      <a:pt x="403" y="69"/>
                      <a:pt x="403" y="69"/>
                      <a:pt x="403" y="69"/>
                    </a:cubicBezTo>
                    <a:cubicBezTo>
                      <a:pt x="403" y="69"/>
                      <a:pt x="403" y="69"/>
                      <a:pt x="403" y="69"/>
                    </a:cubicBezTo>
                    <a:cubicBezTo>
                      <a:pt x="402" y="69"/>
                      <a:pt x="402" y="69"/>
                      <a:pt x="402" y="69"/>
                    </a:cubicBezTo>
                    <a:cubicBezTo>
                      <a:pt x="402" y="69"/>
                      <a:pt x="402" y="68"/>
                      <a:pt x="401" y="68"/>
                    </a:cubicBezTo>
                    <a:cubicBezTo>
                      <a:pt x="401" y="68"/>
                      <a:pt x="400" y="68"/>
                      <a:pt x="400" y="68"/>
                    </a:cubicBezTo>
                    <a:cubicBezTo>
                      <a:pt x="400" y="68"/>
                      <a:pt x="400" y="68"/>
                      <a:pt x="400" y="68"/>
                    </a:cubicBezTo>
                    <a:cubicBezTo>
                      <a:pt x="399" y="69"/>
                      <a:pt x="399" y="69"/>
                      <a:pt x="399" y="69"/>
                    </a:cubicBezTo>
                    <a:cubicBezTo>
                      <a:pt x="398" y="69"/>
                      <a:pt x="398" y="69"/>
                      <a:pt x="398" y="69"/>
                    </a:cubicBezTo>
                    <a:cubicBezTo>
                      <a:pt x="397" y="70"/>
                      <a:pt x="397" y="70"/>
                      <a:pt x="397" y="70"/>
                    </a:cubicBezTo>
                    <a:cubicBezTo>
                      <a:pt x="397" y="70"/>
                      <a:pt x="397" y="70"/>
                      <a:pt x="397" y="70"/>
                    </a:cubicBezTo>
                    <a:cubicBezTo>
                      <a:pt x="396" y="69"/>
                      <a:pt x="396" y="69"/>
                      <a:pt x="396" y="69"/>
                    </a:cubicBezTo>
                    <a:cubicBezTo>
                      <a:pt x="394" y="69"/>
                      <a:pt x="394" y="69"/>
                      <a:pt x="394" y="69"/>
                    </a:cubicBezTo>
                    <a:cubicBezTo>
                      <a:pt x="393" y="69"/>
                      <a:pt x="393" y="69"/>
                      <a:pt x="393" y="69"/>
                    </a:cubicBezTo>
                    <a:cubicBezTo>
                      <a:pt x="392" y="69"/>
                      <a:pt x="392" y="69"/>
                      <a:pt x="392" y="69"/>
                    </a:cubicBezTo>
                    <a:cubicBezTo>
                      <a:pt x="392" y="69"/>
                      <a:pt x="392" y="69"/>
                      <a:pt x="392" y="69"/>
                    </a:cubicBezTo>
                    <a:cubicBezTo>
                      <a:pt x="391" y="68"/>
                      <a:pt x="391" y="68"/>
                      <a:pt x="391" y="68"/>
                    </a:cubicBezTo>
                    <a:cubicBezTo>
                      <a:pt x="390" y="68"/>
                      <a:pt x="390" y="68"/>
                      <a:pt x="390" y="68"/>
                    </a:cubicBezTo>
                    <a:cubicBezTo>
                      <a:pt x="389" y="68"/>
                      <a:pt x="389" y="68"/>
                      <a:pt x="389" y="68"/>
                    </a:cubicBezTo>
                    <a:cubicBezTo>
                      <a:pt x="388" y="67"/>
                      <a:pt x="388" y="67"/>
                      <a:pt x="388" y="67"/>
                    </a:cubicBezTo>
                    <a:cubicBezTo>
                      <a:pt x="386" y="67"/>
                      <a:pt x="386" y="67"/>
                      <a:pt x="386" y="67"/>
                    </a:cubicBezTo>
                    <a:cubicBezTo>
                      <a:pt x="385" y="67"/>
                      <a:pt x="385" y="67"/>
                      <a:pt x="385" y="67"/>
                    </a:cubicBezTo>
                    <a:cubicBezTo>
                      <a:pt x="384" y="68"/>
                      <a:pt x="384" y="68"/>
                      <a:pt x="384" y="68"/>
                    </a:cubicBezTo>
                    <a:cubicBezTo>
                      <a:pt x="383" y="68"/>
                      <a:pt x="383" y="68"/>
                      <a:pt x="383" y="68"/>
                    </a:cubicBezTo>
                    <a:cubicBezTo>
                      <a:pt x="383" y="68"/>
                      <a:pt x="382" y="69"/>
                      <a:pt x="382" y="70"/>
                    </a:cubicBezTo>
                    <a:cubicBezTo>
                      <a:pt x="382" y="70"/>
                      <a:pt x="382" y="70"/>
                      <a:pt x="382" y="70"/>
                    </a:cubicBezTo>
                    <a:cubicBezTo>
                      <a:pt x="382" y="71"/>
                      <a:pt x="382" y="71"/>
                      <a:pt x="382" y="71"/>
                    </a:cubicBezTo>
                    <a:cubicBezTo>
                      <a:pt x="383" y="72"/>
                      <a:pt x="383" y="72"/>
                      <a:pt x="383" y="72"/>
                    </a:cubicBezTo>
                    <a:cubicBezTo>
                      <a:pt x="383" y="72"/>
                      <a:pt x="383" y="73"/>
                      <a:pt x="383" y="73"/>
                    </a:cubicBezTo>
                    <a:cubicBezTo>
                      <a:pt x="383" y="73"/>
                      <a:pt x="384" y="73"/>
                      <a:pt x="384" y="73"/>
                    </a:cubicBezTo>
                    <a:cubicBezTo>
                      <a:pt x="384" y="73"/>
                      <a:pt x="384" y="74"/>
                      <a:pt x="384" y="74"/>
                    </a:cubicBezTo>
                    <a:cubicBezTo>
                      <a:pt x="384" y="74"/>
                      <a:pt x="384" y="74"/>
                      <a:pt x="384" y="74"/>
                    </a:cubicBezTo>
                    <a:cubicBezTo>
                      <a:pt x="384" y="75"/>
                      <a:pt x="384" y="75"/>
                      <a:pt x="384" y="75"/>
                    </a:cubicBezTo>
                    <a:cubicBezTo>
                      <a:pt x="384" y="75"/>
                      <a:pt x="384" y="75"/>
                      <a:pt x="384" y="75"/>
                    </a:cubicBezTo>
                    <a:cubicBezTo>
                      <a:pt x="384" y="76"/>
                      <a:pt x="384" y="76"/>
                      <a:pt x="384" y="76"/>
                    </a:cubicBezTo>
                    <a:cubicBezTo>
                      <a:pt x="384" y="77"/>
                      <a:pt x="384" y="77"/>
                      <a:pt x="384" y="77"/>
                    </a:cubicBezTo>
                    <a:cubicBezTo>
                      <a:pt x="383" y="77"/>
                      <a:pt x="383" y="77"/>
                      <a:pt x="383" y="77"/>
                    </a:cubicBezTo>
                    <a:cubicBezTo>
                      <a:pt x="382" y="78"/>
                      <a:pt x="382" y="78"/>
                      <a:pt x="382" y="78"/>
                    </a:cubicBezTo>
                    <a:cubicBezTo>
                      <a:pt x="382" y="79"/>
                      <a:pt x="382" y="79"/>
                      <a:pt x="382" y="79"/>
                    </a:cubicBezTo>
                    <a:cubicBezTo>
                      <a:pt x="383" y="79"/>
                      <a:pt x="383" y="79"/>
                      <a:pt x="383" y="79"/>
                    </a:cubicBezTo>
                    <a:cubicBezTo>
                      <a:pt x="384" y="80"/>
                      <a:pt x="384" y="80"/>
                      <a:pt x="384" y="80"/>
                    </a:cubicBezTo>
                    <a:cubicBezTo>
                      <a:pt x="384" y="81"/>
                      <a:pt x="384" y="81"/>
                      <a:pt x="384" y="81"/>
                    </a:cubicBezTo>
                    <a:cubicBezTo>
                      <a:pt x="384" y="81"/>
                      <a:pt x="384" y="81"/>
                      <a:pt x="384" y="81"/>
                    </a:cubicBezTo>
                    <a:cubicBezTo>
                      <a:pt x="384" y="82"/>
                      <a:pt x="384" y="82"/>
                      <a:pt x="384" y="82"/>
                    </a:cubicBezTo>
                    <a:cubicBezTo>
                      <a:pt x="384" y="83"/>
                      <a:pt x="384" y="83"/>
                      <a:pt x="384" y="83"/>
                    </a:cubicBezTo>
                    <a:cubicBezTo>
                      <a:pt x="384" y="83"/>
                      <a:pt x="385" y="84"/>
                      <a:pt x="385" y="84"/>
                    </a:cubicBezTo>
                    <a:cubicBezTo>
                      <a:pt x="385" y="84"/>
                      <a:pt x="385" y="84"/>
                      <a:pt x="385" y="84"/>
                    </a:cubicBezTo>
                    <a:cubicBezTo>
                      <a:pt x="386" y="85"/>
                      <a:pt x="386" y="85"/>
                      <a:pt x="386" y="85"/>
                    </a:cubicBezTo>
                    <a:cubicBezTo>
                      <a:pt x="385" y="86"/>
                      <a:pt x="385" y="86"/>
                      <a:pt x="385" y="86"/>
                    </a:cubicBezTo>
                    <a:cubicBezTo>
                      <a:pt x="385" y="86"/>
                      <a:pt x="385" y="86"/>
                      <a:pt x="385" y="86"/>
                    </a:cubicBezTo>
                    <a:cubicBezTo>
                      <a:pt x="385" y="86"/>
                      <a:pt x="385" y="86"/>
                      <a:pt x="385" y="86"/>
                    </a:cubicBezTo>
                    <a:cubicBezTo>
                      <a:pt x="384" y="86"/>
                      <a:pt x="384" y="86"/>
                      <a:pt x="384" y="86"/>
                    </a:cubicBezTo>
                    <a:cubicBezTo>
                      <a:pt x="384" y="86"/>
                      <a:pt x="384" y="86"/>
                      <a:pt x="384" y="86"/>
                    </a:cubicBezTo>
                    <a:cubicBezTo>
                      <a:pt x="384" y="86"/>
                      <a:pt x="384" y="87"/>
                      <a:pt x="383" y="87"/>
                    </a:cubicBezTo>
                    <a:cubicBezTo>
                      <a:pt x="383" y="87"/>
                      <a:pt x="383" y="88"/>
                      <a:pt x="383" y="88"/>
                    </a:cubicBezTo>
                    <a:cubicBezTo>
                      <a:pt x="383" y="88"/>
                      <a:pt x="383" y="88"/>
                      <a:pt x="383" y="88"/>
                    </a:cubicBezTo>
                    <a:cubicBezTo>
                      <a:pt x="383" y="89"/>
                      <a:pt x="383" y="89"/>
                      <a:pt x="383" y="89"/>
                    </a:cubicBezTo>
                    <a:cubicBezTo>
                      <a:pt x="383" y="89"/>
                      <a:pt x="382" y="90"/>
                      <a:pt x="382" y="90"/>
                    </a:cubicBezTo>
                    <a:cubicBezTo>
                      <a:pt x="381" y="90"/>
                      <a:pt x="381" y="90"/>
                      <a:pt x="381" y="90"/>
                    </a:cubicBezTo>
                    <a:cubicBezTo>
                      <a:pt x="381" y="91"/>
                      <a:pt x="381" y="91"/>
                      <a:pt x="381" y="91"/>
                    </a:cubicBezTo>
                    <a:cubicBezTo>
                      <a:pt x="381" y="91"/>
                      <a:pt x="381" y="91"/>
                      <a:pt x="380" y="91"/>
                    </a:cubicBezTo>
                    <a:cubicBezTo>
                      <a:pt x="380" y="91"/>
                      <a:pt x="380" y="92"/>
                      <a:pt x="380" y="92"/>
                    </a:cubicBezTo>
                    <a:cubicBezTo>
                      <a:pt x="380" y="92"/>
                      <a:pt x="380" y="92"/>
                      <a:pt x="380" y="93"/>
                    </a:cubicBezTo>
                    <a:cubicBezTo>
                      <a:pt x="380" y="93"/>
                      <a:pt x="381" y="93"/>
                      <a:pt x="381" y="93"/>
                    </a:cubicBezTo>
                    <a:cubicBezTo>
                      <a:pt x="381" y="93"/>
                      <a:pt x="381" y="93"/>
                      <a:pt x="382" y="93"/>
                    </a:cubicBezTo>
                    <a:cubicBezTo>
                      <a:pt x="382" y="93"/>
                      <a:pt x="382" y="93"/>
                      <a:pt x="382" y="93"/>
                    </a:cubicBezTo>
                    <a:cubicBezTo>
                      <a:pt x="383" y="94"/>
                      <a:pt x="383" y="94"/>
                      <a:pt x="383" y="94"/>
                    </a:cubicBezTo>
                    <a:cubicBezTo>
                      <a:pt x="384" y="95"/>
                      <a:pt x="384" y="95"/>
                      <a:pt x="384" y="95"/>
                    </a:cubicBezTo>
                    <a:cubicBezTo>
                      <a:pt x="385" y="95"/>
                      <a:pt x="385" y="95"/>
                      <a:pt x="385" y="95"/>
                    </a:cubicBezTo>
                    <a:cubicBezTo>
                      <a:pt x="386" y="96"/>
                      <a:pt x="386" y="96"/>
                      <a:pt x="386" y="96"/>
                    </a:cubicBezTo>
                    <a:cubicBezTo>
                      <a:pt x="387" y="97"/>
                      <a:pt x="387" y="97"/>
                      <a:pt x="387" y="97"/>
                    </a:cubicBezTo>
                    <a:cubicBezTo>
                      <a:pt x="388" y="99"/>
                      <a:pt x="388" y="99"/>
                      <a:pt x="388" y="99"/>
                    </a:cubicBezTo>
                    <a:cubicBezTo>
                      <a:pt x="388" y="100"/>
                      <a:pt x="388" y="100"/>
                      <a:pt x="388" y="100"/>
                    </a:cubicBezTo>
                    <a:cubicBezTo>
                      <a:pt x="388" y="101"/>
                      <a:pt x="388" y="101"/>
                      <a:pt x="388" y="101"/>
                    </a:cubicBezTo>
                    <a:cubicBezTo>
                      <a:pt x="389" y="103"/>
                      <a:pt x="389" y="103"/>
                      <a:pt x="389" y="103"/>
                    </a:cubicBezTo>
                    <a:cubicBezTo>
                      <a:pt x="389" y="104"/>
                      <a:pt x="389" y="104"/>
                      <a:pt x="389" y="104"/>
                    </a:cubicBezTo>
                    <a:cubicBezTo>
                      <a:pt x="389" y="104"/>
                      <a:pt x="389" y="105"/>
                      <a:pt x="389" y="105"/>
                    </a:cubicBezTo>
                    <a:cubicBezTo>
                      <a:pt x="389" y="106"/>
                      <a:pt x="389" y="106"/>
                      <a:pt x="389" y="106"/>
                    </a:cubicBezTo>
                    <a:cubicBezTo>
                      <a:pt x="389" y="107"/>
                      <a:pt x="389" y="107"/>
                      <a:pt x="389" y="107"/>
                    </a:cubicBezTo>
                    <a:cubicBezTo>
                      <a:pt x="388" y="108"/>
                      <a:pt x="388" y="108"/>
                      <a:pt x="388" y="108"/>
                    </a:cubicBezTo>
                    <a:cubicBezTo>
                      <a:pt x="387" y="109"/>
                      <a:pt x="387" y="109"/>
                      <a:pt x="387" y="109"/>
                    </a:cubicBezTo>
                    <a:cubicBezTo>
                      <a:pt x="387" y="110"/>
                      <a:pt x="387" y="110"/>
                      <a:pt x="387" y="110"/>
                    </a:cubicBezTo>
                    <a:cubicBezTo>
                      <a:pt x="385" y="111"/>
                      <a:pt x="385" y="111"/>
                      <a:pt x="385" y="111"/>
                    </a:cubicBezTo>
                    <a:cubicBezTo>
                      <a:pt x="385" y="111"/>
                      <a:pt x="385" y="111"/>
                      <a:pt x="385" y="111"/>
                    </a:cubicBezTo>
                    <a:cubicBezTo>
                      <a:pt x="384" y="112"/>
                      <a:pt x="384" y="112"/>
                      <a:pt x="384" y="112"/>
                    </a:cubicBezTo>
                    <a:cubicBezTo>
                      <a:pt x="383" y="113"/>
                      <a:pt x="383" y="113"/>
                      <a:pt x="383" y="113"/>
                    </a:cubicBezTo>
                    <a:cubicBezTo>
                      <a:pt x="382" y="114"/>
                      <a:pt x="382" y="114"/>
                      <a:pt x="382" y="114"/>
                    </a:cubicBezTo>
                    <a:cubicBezTo>
                      <a:pt x="381" y="114"/>
                      <a:pt x="381" y="114"/>
                      <a:pt x="381" y="114"/>
                    </a:cubicBezTo>
                    <a:cubicBezTo>
                      <a:pt x="380" y="115"/>
                      <a:pt x="380" y="115"/>
                      <a:pt x="380" y="115"/>
                    </a:cubicBezTo>
                    <a:cubicBezTo>
                      <a:pt x="379" y="115"/>
                      <a:pt x="379" y="115"/>
                      <a:pt x="379" y="115"/>
                    </a:cubicBezTo>
                    <a:cubicBezTo>
                      <a:pt x="378" y="115"/>
                      <a:pt x="378" y="115"/>
                      <a:pt x="378" y="115"/>
                    </a:cubicBezTo>
                    <a:cubicBezTo>
                      <a:pt x="376" y="116"/>
                      <a:pt x="376" y="116"/>
                      <a:pt x="376" y="116"/>
                    </a:cubicBezTo>
                    <a:cubicBezTo>
                      <a:pt x="375" y="117"/>
                      <a:pt x="375" y="117"/>
                      <a:pt x="375" y="117"/>
                    </a:cubicBezTo>
                    <a:cubicBezTo>
                      <a:pt x="376" y="117"/>
                      <a:pt x="376" y="117"/>
                      <a:pt x="376" y="117"/>
                    </a:cubicBezTo>
                    <a:cubicBezTo>
                      <a:pt x="376" y="118"/>
                      <a:pt x="376" y="118"/>
                      <a:pt x="376" y="118"/>
                    </a:cubicBezTo>
                    <a:cubicBezTo>
                      <a:pt x="377" y="118"/>
                      <a:pt x="377" y="118"/>
                      <a:pt x="377" y="118"/>
                    </a:cubicBezTo>
                    <a:cubicBezTo>
                      <a:pt x="377" y="119"/>
                      <a:pt x="377" y="119"/>
                      <a:pt x="377" y="119"/>
                    </a:cubicBezTo>
                    <a:cubicBezTo>
                      <a:pt x="377" y="120"/>
                      <a:pt x="377" y="120"/>
                      <a:pt x="377" y="120"/>
                    </a:cubicBezTo>
                    <a:cubicBezTo>
                      <a:pt x="378" y="120"/>
                      <a:pt x="378" y="120"/>
                      <a:pt x="378" y="120"/>
                    </a:cubicBezTo>
                    <a:cubicBezTo>
                      <a:pt x="378" y="121"/>
                      <a:pt x="378" y="121"/>
                      <a:pt x="378" y="121"/>
                    </a:cubicBezTo>
                    <a:cubicBezTo>
                      <a:pt x="378" y="121"/>
                      <a:pt x="379" y="121"/>
                      <a:pt x="379" y="122"/>
                    </a:cubicBezTo>
                    <a:cubicBezTo>
                      <a:pt x="379" y="122"/>
                      <a:pt x="378" y="122"/>
                      <a:pt x="378" y="122"/>
                    </a:cubicBezTo>
                    <a:cubicBezTo>
                      <a:pt x="378" y="123"/>
                      <a:pt x="378" y="123"/>
                      <a:pt x="378" y="123"/>
                    </a:cubicBezTo>
                    <a:cubicBezTo>
                      <a:pt x="379" y="124"/>
                      <a:pt x="379" y="124"/>
                      <a:pt x="379" y="124"/>
                    </a:cubicBezTo>
                    <a:cubicBezTo>
                      <a:pt x="379" y="126"/>
                      <a:pt x="379" y="126"/>
                      <a:pt x="379" y="126"/>
                    </a:cubicBezTo>
                    <a:cubicBezTo>
                      <a:pt x="379" y="126"/>
                      <a:pt x="379" y="126"/>
                      <a:pt x="379" y="127"/>
                    </a:cubicBezTo>
                    <a:cubicBezTo>
                      <a:pt x="380" y="128"/>
                      <a:pt x="379" y="128"/>
                      <a:pt x="379" y="128"/>
                    </a:cubicBezTo>
                    <a:cubicBezTo>
                      <a:pt x="379" y="128"/>
                      <a:pt x="380" y="129"/>
                      <a:pt x="380" y="129"/>
                    </a:cubicBezTo>
                    <a:cubicBezTo>
                      <a:pt x="380" y="130"/>
                      <a:pt x="380" y="130"/>
                      <a:pt x="380" y="130"/>
                    </a:cubicBezTo>
                    <a:cubicBezTo>
                      <a:pt x="381" y="130"/>
                      <a:pt x="381" y="130"/>
                      <a:pt x="381" y="130"/>
                    </a:cubicBezTo>
                    <a:cubicBezTo>
                      <a:pt x="380" y="131"/>
                      <a:pt x="380" y="131"/>
                      <a:pt x="380" y="131"/>
                    </a:cubicBezTo>
                    <a:cubicBezTo>
                      <a:pt x="380" y="131"/>
                      <a:pt x="380" y="131"/>
                      <a:pt x="380" y="131"/>
                    </a:cubicBezTo>
                    <a:cubicBezTo>
                      <a:pt x="380" y="132"/>
                      <a:pt x="380" y="132"/>
                      <a:pt x="380" y="132"/>
                    </a:cubicBezTo>
                    <a:cubicBezTo>
                      <a:pt x="379" y="133"/>
                      <a:pt x="379" y="133"/>
                      <a:pt x="379" y="133"/>
                    </a:cubicBezTo>
                    <a:cubicBezTo>
                      <a:pt x="379" y="134"/>
                      <a:pt x="379" y="134"/>
                      <a:pt x="379" y="134"/>
                    </a:cubicBezTo>
                    <a:cubicBezTo>
                      <a:pt x="379" y="134"/>
                      <a:pt x="379" y="134"/>
                      <a:pt x="380" y="134"/>
                    </a:cubicBezTo>
                    <a:cubicBezTo>
                      <a:pt x="380" y="135"/>
                      <a:pt x="380" y="135"/>
                      <a:pt x="380" y="135"/>
                    </a:cubicBezTo>
                    <a:cubicBezTo>
                      <a:pt x="380" y="135"/>
                      <a:pt x="379" y="136"/>
                      <a:pt x="379" y="136"/>
                    </a:cubicBezTo>
                    <a:cubicBezTo>
                      <a:pt x="378" y="136"/>
                      <a:pt x="378" y="135"/>
                      <a:pt x="378" y="135"/>
                    </a:cubicBezTo>
                    <a:cubicBezTo>
                      <a:pt x="378" y="135"/>
                      <a:pt x="377" y="134"/>
                      <a:pt x="377" y="134"/>
                    </a:cubicBezTo>
                    <a:cubicBezTo>
                      <a:pt x="377" y="134"/>
                      <a:pt x="377" y="134"/>
                      <a:pt x="377" y="134"/>
                    </a:cubicBezTo>
                    <a:cubicBezTo>
                      <a:pt x="376" y="135"/>
                      <a:pt x="376" y="135"/>
                      <a:pt x="376" y="135"/>
                    </a:cubicBezTo>
                    <a:cubicBezTo>
                      <a:pt x="376" y="135"/>
                      <a:pt x="376" y="135"/>
                      <a:pt x="376" y="135"/>
                    </a:cubicBezTo>
                    <a:cubicBezTo>
                      <a:pt x="376" y="136"/>
                      <a:pt x="376" y="136"/>
                      <a:pt x="376" y="136"/>
                    </a:cubicBezTo>
                    <a:cubicBezTo>
                      <a:pt x="376" y="137"/>
                      <a:pt x="376" y="137"/>
                      <a:pt x="376" y="137"/>
                    </a:cubicBezTo>
                    <a:cubicBezTo>
                      <a:pt x="376" y="137"/>
                      <a:pt x="376" y="137"/>
                      <a:pt x="376" y="137"/>
                    </a:cubicBezTo>
                    <a:cubicBezTo>
                      <a:pt x="376" y="138"/>
                      <a:pt x="376" y="138"/>
                      <a:pt x="376" y="138"/>
                    </a:cubicBezTo>
                    <a:cubicBezTo>
                      <a:pt x="376" y="138"/>
                      <a:pt x="376" y="138"/>
                      <a:pt x="376" y="138"/>
                    </a:cubicBezTo>
                    <a:cubicBezTo>
                      <a:pt x="376" y="138"/>
                      <a:pt x="375" y="137"/>
                      <a:pt x="375" y="136"/>
                    </a:cubicBezTo>
                    <a:cubicBezTo>
                      <a:pt x="375" y="136"/>
                      <a:pt x="374" y="136"/>
                      <a:pt x="374" y="136"/>
                    </a:cubicBezTo>
                    <a:cubicBezTo>
                      <a:pt x="374" y="136"/>
                      <a:pt x="372" y="136"/>
                      <a:pt x="371" y="137"/>
                    </a:cubicBezTo>
                    <a:cubicBezTo>
                      <a:pt x="371" y="137"/>
                      <a:pt x="372" y="136"/>
                      <a:pt x="372" y="136"/>
                    </a:cubicBezTo>
                    <a:cubicBezTo>
                      <a:pt x="372" y="136"/>
                      <a:pt x="372" y="136"/>
                      <a:pt x="372" y="136"/>
                    </a:cubicBezTo>
                    <a:cubicBezTo>
                      <a:pt x="372" y="136"/>
                      <a:pt x="372" y="135"/>
                      <a:pt x="372" y="135"/>
                    </a:cubicBezTo>
                    <a:cubicBezTo>
                      <a:pt x="372" y="135"/>
                      <a:pt x="372" y="135"/>
                      <a:pt x="372" y="135"/>
                    </a:cubicBezTo>
                    <a:cubicBezTo>
                      <a:pt x="372" y="134"/>
                      <a:pt x="372" y="134"/>
                      <a:pt x="372" y="134"/>
                    </a:cubicBezTo>
                    <a:cubicBezTo>
                      <a:pt x="372" y="133"/>
                      <a:pt x="372" y="133"/>
                      <a:pt x="372" y="133"/>
                    </a:cubicBezTo>
                    <a:cubicBezTo>
                      <a:pt x="371" y="133"/>
                      <a:pt x="371" y="133"/>
                      <a:pt x="371" y="133"/>
                    </a:cubicBezTo>
                    <a:cubicBezTo>
                      <a:pt x="370" y="132"/>
                      <a:pt x="370" y="132"/>
                      <a:pt x="370" y="132"/>
                    </a:cubicBezTo>
                    <a:cubicBezTo>
                      <a:pt x="369" y="132"/>
                      <a:pt x="369" y="132"/>
                      <a:pt x="369" y="132"/>
                    </a:cubicBezTo>
                    <a:cubicBezTo>
                      <a:pt x="369" y="132"/>
                      <a:pt x="368" y="131"/>
                      <a:pt x="368" y="131"/>
                    </a:cubicBezTo>
                    <a:cubicBezTo>
                      <a:pt x="368" y="131"/>
                      <a:pt x="368" y="131"/>
                      <a:pt x="368" y="131"/>
                    </a:cubicBezTo>
                    <a:cubicBezTo>
                      <a:pt x="367" y="130"/>
                      <a:pt x="367" y="130"/>
                      <a:pt x="367" y="130"/>
                    </a:cubicBezTo>
                    <a:cubicBezTo>
                      <a:pt x="367" y="130"/>
                      <a:pt x="367" y="130"/>
                      <a:pt x="367" y="130"/>
                    </a:cubicBezTo>
                    <a:cubicBezTo>
                      <a:pt x="367" y="129"/>
                      <a:pt x="367" y="129"/>
                      <a:pt x="367" y="129"/>
                    </a:cubicBezTo>
                    <a:cubicBezTo>
                      <a:pt x="367" y="129"/>
                      <a:pt x="367" y="129"/>
                      <a:pt x="367" y="129"/>
                    </a:cubicBezTo>
                    <a:cubicBezTo>
                      <a:pt x="366" y="128"/>
                      <a:pt x="366" y="128"/>
                      <a:pt x="366" y="128"/>
                    </a:cubicBezTo>
                    <a:cubicBezTo>
                      <a:pt x="366" y="128"/>
                      <a:pt x="366" y="128"/>
                      <a:pt x="366" y="127"/>
                    </a:cubicBezTo>
                    <a:cubicBezTo>
                      <a:pt x="365" y="126"/>
                      <a:pt x="365" y="126"/>
                      <a:pt x="365" y="126"/>
                    </a:cubicBezTo>
                    <a:cubicBezTo>
                      <a:pt x="365" y="125"/>
                      <a:pt x="365" y="125"/>
                      <a:pt x="365" y="125"/>
                    </a:cubicBezTo>
                    <a:cubicBezTo>
                      <a:pt x="365" y="125"/>
                      <a:pt x="365" y="125"/>
                      <a:pt x="365" y="125"/>
                    </a:cubicBezTo>
                    <a:cubicBezTo>
                      <a:pt x="365" y="123"/>
                      <a:pt x="365" y="123"/>
                      <a:pt x="365" y="123"/>
                    </a:cubicBezTo>
                    <a:cubicBezTo>
                      <a:pt x="365" y="122"/>
                      <a:pt x="365" y="122"/>
                      <a:pt x="365" y="122"/>
                    </a:cubicBezTo>
                    <a:cubicBezTo>
                      <a:pt x="365" y="121"/>
                      <a:pt x="365" y="121"/>
                      <a:pt x="365" y="121"/>
                    </a:cubicBezTo>
                    <a:cubicBezTo>
                      <a:pt x="364" y="119"/>
                      <a:pt x="364" y="119"/>
                      <a:pt x="364" y="119"/>
                    </a:cubicBezTo>
                    <a:cubicBezTo>
                      <a:pt x="364" y="119"/>
                      <a:pt x="364" y="119"/>
                      <a:pt x="364" y="119"/>
                    </a:cubicBezTo>
                    <a:cubicBezTo>
                      <a:pt x="364" y="118"/>
                      <a:pt x="364" y="118"/>
                      <a:pt x="364" y="118"/>
                    </a:cubicBezTo>
                    <a:cubicBezTo>
                      <a:pt x="365" y="117"/>
                      <a:pt x="365" y="117"/>
                      <a:pt x="365" y="117"/>
                    </a:cubicBezTo>
                    <a:cubicBezTo>
                      <a:pt x="365" y="116"/>
                      <a:pt x="365" y="116"/>
                      <a:pt x="365" y="116"/>
                    </a:cubicBezTo>
                    <a:cubicBezTo>
                      <a:pt x="365" y="116"/>
                      <a:pt x="365" y="115"/>
                      <a:pt x="365" y="115"/>
                    </a:cubicBezTo>
                    <a:cubicBezTo>
                      <a:pt x="365" y="114"/>
                      <a:pt x="364" y="114"/>
                      <a:pt x="364" y="114"/>
                    </a:cubicBezTo>
                    <a:cubicBezTo>
                      <a:pt x="364" y="113"/>
                      <a:pt x="364" y="114"/>
                      <a:pt x="364" y="114"/>
                    </a:cubicBezTo>
                    <a:cubicBezTo>
                      <a:pt x="364" y="114"/>
                      <a:pt x="362" y="114"/>
                      <a:pt x="362" y="114"/>
                    </a:cubicBezTo>
                    <a:cubicBezTo>
                      <a:pt x="362" y="114"/>
                      <a:pt x="361" y="114"/>
                      <a:pt x="361" y="114"/>
                    </a:cubicBezTo>
                    <a:cubicBezTo>
                      <a:pt x="360" y="113"/>
                      <a:pt x="360" y="113"/>
                      <a:pt x="360" y="113"/>
                    </a:cubicBezTo>
                    <a:cubicBezTo>
                      <a:pt x="359" y="113"/>
                      <a:pt x="359" y="113"/>
                      <a:pt x="359" y="113"/>
                    </a:cubicBezTo>
                    <a:cubicBezTo>
                      <a:pt x="358" y="114"/>
                      <a:pt x="358" y="114"/>
                      <a:pt x="358" y="114"/>
                    </a:cubicBezTo>
                    <a:cubicBezTo>
                      <a:pt x="358" y="113"/>
                      <a:pt x="358" y="113"/>
                      <a:pt x="358" y="113"/>
                    </a:cubicBezTo>
                    <a:cubicBezTo>
                      <a:pt x="356" y="113"/>
                      <a:pt x="356" y="113"/>
                      <a:pt x="356" y="113"/>
                    </a:cubicBezTo>
                    <a:cubicBezTo>
                      <a:pt x="355" y="113"/>
                      <a:pt x="355" y="113"/>
                      <a:pt x="355" y="113"/>
                    </a:cubicBezTo>
                    <a:cubicBezTo>
                      <a:pt x="354" y="113"/>
                      <a:pt x="354" y="113"/>
                      <a:pt x="354" y="113"/>
                    </a:cubicBezTo>
                    <a:cubicBezTo>
                      <a:pt x="353" y="113"/>
                      <a:pt x="353" y="113"/>
                      <a:pt x="353" y="113"/>
                    </a:cubicBezTo>
                    <a:cubicBezTo>
                      <a:pt x="351" y="114"/>
                      <a:pt x="351" y="114"/>
                      <a:pt x="351" y="114"/>
                    </a:cubicBezTo>
                    <a:cubicBezTo>
                      <a:pt x="352" y="113"/>
                      <a:pt x="352" y="113"/>
                      <a:pt x="352" y="113"/>
                    </a:cubicBezTo>
                    <a:cubicBezTo>
                      <a:pt x="352" y="112"/>
                      <a:pt x="352" y="112"/>
                      <a:pt x="352" y="112"/>
                    </a:cubicBezTo>
                    <a:cubicBezTo>
                      <a:pt x="350" y="111"/>
                      <a:pt x="350" y="111"/>
                      <a:pt x="350" y="111"/>
                    </a:cubicBezTo>
                    <a:cubicBezTo>
                      <a:pt x="350" y="110"/>
                      <a:pt x="350" y="110"/>
                      <a:pt x="350" y="110"/>
                    </a:cubicBezTo>
                    <a:cubicBezTo>
                      <a:pt x="350" y="110"/>
                      <a:pt x="348" y="110"/>
                      <a:pt x="348" y="110"/>
                    </a:cubicBezTo>
                    <a:cubicBezTo>
                      <a:pt x="348" y="110"/>
                      <a:pt x="347" y="110"/>
                      <a:pt x="347" y="110"/>
                    </a:cubicBezTo>
                    <a:cubicBezTo>
                      <a:pt x="346" y="110"/>
                      <a:pt x="346" y="110"/>
                      <a:pt x="346" y="110"/>
                    </a:cubicBezTo>
                    <a:cubicBezTo>
                      <a:pt x="346" y="110"/>
                      <a:pt x="346" y="109"/>
                      <a:pt x="344" y="109"/>
                    </a:cubicBezTo>
                    <a:cubicBezTo>
                      <a:pt x="342" y="108"/>
                      <a:pt x="343" y="108"/>
                      <a:pt x="343" y="108"/>
                    </a:cubicBezTo>
                    <a:cubicBezTo>
                      <a:pt x="342" y="108"/>
                      <a:pt x="342" y="108"/>
                      <a:pt x="342" y="108"/>
                    </a:cubicBezTo>
                    <a:cubicBezTo>
                      <a:pt x="341" y="108"/>
                      <a:pt x="341" y="108"/>
                      <a:pt x="341" y="108"/>
                    </a:cubicBezTo>
                    <a:cubicBezTo>
                      <a:pt x="340" y="106"/>
                      <a:pt x="340" y="106"/>
                      <a:pt x="340" y="106"/>
                    </a:cubicBezTo>
                    <a:cubicBezTo>
                      <a:pt x="338" y="105"/>
                      <a:pt x="338" y="105"/>
                      <a:pt x="338" y="105"/>
                    </a:cubicBezTo>
                    <a:cubicBezTo>
                      <a:pt x="337" y="104"/>
                      <a:pt x="337" y="104"/>
                      <a:pt x="337" y="104"/>
                    </a:cubicBezTo>
                    <a:cubicBezTo>
                      <a:pt x="336" y="104"/>
                      <a:pt x="336" y="104"/>
                      <a:pt x="336" y="104"/>
                    </a:cubicBezTo>
                    <a:cubicBezTo>
                      <a:pt x="335" y="103"/>
                      <a:pt x="335" y="103"/>
                      <a:pt x="335" y="103"/>
                    </a:cubicBezTo>
                    <a:cubicBezTo>
                      <a:pt x="335" y="103"/>
                      <a:pt x="335" y="103"/>
                      <a:pt x="333" y="103"/>
                    </a:cubicBezTo>
                    <a:cubicBezTo>
                      <a:pt x="332" y="102"/>
                      <a:pt x="333" y="103"/>
                      <a:pt x="332" y="102"/>
                    </a:cubicBezTo>
                    <a:cubicBezTo>
                      <a:pt x="332" y="102"/>
                      <a:pt x="331" y="102"/>
                      <a:pt x="331" y="102"/>
                    </a:cubicBezTo>
                    <a:cubicBezTo>
                      <a:pt x="331" y="102"/>
                      <a:pt x="331" y="102"/>
                      <a:pt x="331" y="102"/>
                    </a:cubicBezTo>
                    <a:cubicBezTo>
                      <a:pt x="331" y="102"/>
                      <a:pt x="330" y="102"/>
                      <a:pt x="329" y="101"/>
                    </a:cubicBezTo>
                    <a:cubicBezTo>
                      <a:pt x="328" y="100"/>
                      <a:pt x="328" y="101"/>
                      <a:pt x="328" y="101"/>
                    </a:cubicBezTo>
                    <a:cubicBezTo>
                      <a:pt x="327" y="101"/>
                      <a:pt x="327" y="101"/>
                      <a:pt x="326" y="101"/>
                    </a:cubicBezTo>
                    <a:cubicBezTo>
                      <a:pt x="326" y="101"/>
                      <a:pt x="325" y="101"/>
                      <a:pt x="325" y="101"/>
                    </a:cubicBezTo>
                    <a:cubicBezTo>
                      <a:pt x="324" y="102"/>
                      <a:pt x="324" y="102"/>
                      <a:pt x="324" y="102"/>
                    </a:cubicBezTo>
                    <a:cubicBezTo>
                      <a:pt x="323" y="102"/>
                      <a:pt x="323" y="102"/>
                      <a:pt x="323" y="102"/>
                    </a:cubicBezTo>
                    <a:cubicBezTo>
                      <a:pt x="322" y="102"/>
                      <a:pt x="322" y="102"/>
                      <a:pt x="322" y="102"/>
                    </a:cubicBezTo>
                    <a:cubicBezTo>
                      <a:pt x="322" y="102"/>
                      <a:pt x="321" y="103"/>
                      <a:pt x="321" y="103"/>
                    </a:cubicBezTo>
                    <a:cubicBezTo>
                      <a:pt x="321" y="103"/>
                      <a:pt x="321" y="103"/>
                      <a:pt x="320" y="103"/>
                    </a:cubicBezTo>
                    <a:cubicBezTo>
                      <a:pt x="319" y="104"/>
                      <a:pt x="320" y="103"/>
                      <a:pt x="320" y="103"/>
                    </a:cubicBezTo>
                    <a:cubicBezTo>
                      <a:pt x="321" y="102"/>
                      <a:pt x="321" y="102"/>
                      <a:pt x="321" y="102"/>
                    </a:cubicBezTo>
                    <a:cubicBezTo>
                      <a:pt x="321" y="102"/>
                      <a:pt x="321" y="101"/>
                      <a:pt x="321" y="100"/>
                    </a:cubicBezTo>
                    <a:cubicBezTo>
                      <a:pt x="321" y="100"/>
                      <a:pt x="321" y="100"/>
                      <a:pt x="321" y="99"/>
                    </a:cubicBezTo>
                    <a:cubicBezTo>
                      <a:pt x="321" y="99"/>
                      <a:pt x="320" y="98"/>
                      <a:pt x="320" y="98"/>
                    </a:cubicBezTo>
                    <a:cubicBezTo>
                      <a:pt x="320" y="97"/>
                      <a:pt x="320" y="97"/>
                      <a:pt x="320" y="97"/>
                    </a:cubicBezTo>
                    <a:cubicBezTo>
                      <a:pt x="320" y="97"/>
                      <a:pt x="319" y="96"/>
                      <a:pt x="319" y="96"/>
                    </a:cubicBezTo>
                    <a:cubicBezTo>
                      <a:pt x="319" y="95"/>
                      <a:pt x="319" y="95"/>
                      <a:pt x="319" y="95"/>
                    </a:cubicBezTo>
                    <a:cubicBezTo>
                      <a:pt x="319" y="95"/>
                      <a:pt x="319" y="95"/>
                      <a:pt x="319" y="95"/>
                    </a:cubicBezTo>
                    <a:cubicBezTo>
                      <a:pt x="318" y="94"/>
                      <a:pt x="318" y="94"/>
                      <a:pt x="318" y="94"/>
                    </a:cubicBezTo>
                    <a:cubicBezTo>
                      <a:pt x="318" y="94"/>
                      <a:pt x="318" y="93"/>
                      <a:pt x="318" y="92"/>
                    </a:cubicBezTo>
                    <a:cubicBezTo>
                      <a:pt x="318" y="92"/>
                      <a:pt x="318" y="92"/>
                      <a:pt x="318" y="92"/>
                    </a:cubicBezTo>
                    <a:cubicBezTo>
                      <a:pt x="318" y="92"/>
                      <a:pt x="317" y="92"/>
                      <a:pt x="317" y="92"/>
                    </a:cubicBezTo>
                    <a:cubicBezTo>
                      <a:pt x="317" y="92"/>
                      <a:pt x="316" y="92"/>
                      <a:pt x="315" y="92"/>
                    </a:cubicBezTo>
                    <a:cubicBezTo>
                      <a:pt x="315" y="92"/>
                      <a:pt x="315" y="92"/>
                      <a:pt x="315" y="92"/>
                    </a:cubicBezTo>
                    <a:cubicBezTo>
                      <a:pt x="314" y="92"/>
                      <a:pt x="314" y="92"/>
                      <a:pt x="314" y="92"/>
                    </a:cubicBezTo>
                    <a:cubicBezTo>
                      <a:pt x="314" y="92"/>
                      <a:pt x="314" y="92"/>
                      <a:pt x="314" y="92"/>
                    </a:cubicBezTo>
                    <a:cubicBezTo>
                      <a:pt x="313" y="93"/>
                      <a:pt x="313" y="93"/>
                      <a:pt x="313" y="93"/>
                    </a:cubicBezTo>
                    <a:cubicBezTo>
                      <a:pt x="313" y="94"/>
                      <a:pt x="313" y="94"/>
                      <a:pt x="313" y="94"/>
                    </a:cubicBezTo>
                    <a:cubicBezTo>
                      <a:pt x="313" y="95"/>
                      <a:pt x="313" y="95"/>
                      <a:pt x="313" y="95"/>
                    </a:cubicBezTo>
                    <a:cubicBezTo>
                      <a:pt x="313" y="94"/>
                      <a:pt x="313" y="94"/>
                      <a:pt x="313" y="94"/>
                    </a:cubicBezTo>
                    <a:cubicBezTo>
                      <a:pt x="313" y="93"/>
                      <a:pt x="313" y="93"/>
                      <a:pt x="313" y="93"/>
                    </a:cubicBezTo>
                    <a:cubicBezTo>
                      <a:pt x="313" y="93"/>
                      <a:pt x="313" y="92"/>
                      <a:pt x="313" y="92"/>
                    </a:cubicBezTo>
                    <a:cubicBezTo>
                      <a:pt x="313" y="92"/>
                      <a:pt x="313" y="92"/>
                      <a:pt x="313" y="92"/>
                    </a:cubicBezTo>
                    <a:cubicBezTo>
                      <a:pt x="312" y="91"/>
                      <a:pt x="312" y="91"/>
                      <a:pt x="312" y="91"/>
                    </a:cubicBezTo>
                    <a:cubicBezTo>
                      <a:pt x="312" y="90"/>
                      <a:pt x="312" y="90"/>
                      <a:pt x="312" y="90"/>
                    </a:cubicBezTo>
                    <a:cubicBezTo>
                      <a:pt x="311" y="90"/>
                      <a:pt x="311" y="90"/>
                      <a:pt x="311" y="90"/>
                    </a:cubicBezTo>
                    <a:cubicBezTo>
                      <a:pt x="311" y="90"/>
                      <a:pt x="311" y="90"/>
                      <a:pt x="311" y="90"/>
                    </a:cubicBezTo>
                    <a:cubicBezTo>
                      <a:pt x="311" y="90"/>
                      <a:pt x="311" y="89"/>
                      <a:pt x="311" y="89"/>
                    </a:cubicBezTo>
                    <a:cubicBezTo>
                      <a:pt x="311" y="89"/>
                      <a:pt x="312" y="88"/>
                      <a:pt x="312" y="88"/>
                    </a:cubicBezTo>
                    <a:cubicBezTo>
                      <a:pt x="312" y="88"/>
                      <a:pt x="312" y="88"/>
                      <a:pt x="312" y="88"/>
                    </a:cubicBezTo>
                    <a:cubicBezTo>
                      <a:pt x="311" y="87"/>
                      <a:pt x="311" y="87"/>
                      <a:pt x="311" y="87"/>
                    </a:cubicBezTo>
                    <a:cubicBezTo>
                      <a:pt x="311" y="87"/>
                      <a:pt x="311" y="87"/>
                      <a:pt x="311" y="87"/>
                    </a:cubicBezTo>
                    <a:cubicBezTo>
                      <a:pt x="311" y="87"/>
                      <a:pt x="311" y="87"/>
                      <a:pt x="311" y="86"/>
                    </a:cubicBezTo>
                    <a:cubicBezTo>
                      <a:pt x="311" y="85"/>
                      <a:pt x="311" y="85"/>
                      <a:pt x="311" y="85"/>
                    </a:cubicBezTo>
                    <a:cubicBezTo>
                      <a:pt x="311" y="85"/>
                      <a:pt x="311" y="84"/>
                      <a:pt x="311" y="84"/>
                    </a:cubicBezTo>
                    <a:cubicBezTo>
                      <a:pt x="312" y="83"/>
                      <a:pt x="312" y="83"/>
                      <a:pt x="312" y="83"/>
                    </a:cubicBezTo>
                    <a:cubicBezTo>
                      <a:pt x="311" y="82"/>
                      <a:pt x="311" y="82"/>
                      <a:pt x="311" y="82"/>
                    </a:cubicBezTo>
                    <a:cubicBezTo>
                      <a:pt x="312" y="82"/>
                      <a:pt x="312" y="82"/>
                      <a:pt x="312" y="82"/>
                    </a:cubicBezTo>
                    <a:cubicBezTo>
                      <a:pt x="312" y="81"/>
                      <a:pt x="312" y="81"/>
                      <a:pt x="312" y="81"/>
                    </a:cubicBezTo>
                    <a:cubicBezTo>
                      <a:pt x="311" y="81"/>
                      <a:pt x="311" y="81"/>
                      <a:pt x="311" y="81"/>
                    </a:cubicBezTo>
                    <a:cubicBezTo>
                      <a:pt x="311" y="80"/>
                      <a:pt x="311" y="80"/>
                      <a:pt x="311" y="80"/>
                    </a:cubicBezTo>
                    <a:cubicBezTo>
                      <a:pt x="312" y="80"/>
                      <a:pt x="312" y="80"/>
                      <a:pt x="312" y="80"/>
                    </a:cubicBezTo>
                    <a:cubicBezTo>
                      <a:pt x="312" y="80"/>
                      <a:pt x="312" y="80"/>
                      <a:pt x="312" y="80"/>
                    </a:cubicBezTo>
                    <a:cubicBezTo>
                      <a:pt x="313" y="79"/>
                      <a:pt x="313" y="79"/>
                      <a:pt x="313" y="79"/>
                    </a:cubicBezTo>
                    <a:cubicBezTo>
                      <a:pt x="313" y="78"/>
                      <a:pt x="313" y="78"/>
                      <a:pt x="313" y="78"/>
                    </a:cubicBezTo>
                    <a:cubicBezTo>
                      <a:pt x="314" y="77"/>
                      <a:pt x="314" y="77"/>
                      <a:pt x="314" y="77"/>
                    </a:cubicBezTo>
                    <a:cubicBezTo>
                      <a:pt x="314" y="77"/>
                      <a:pt x="314" y="77"/>
                      <a:pt x="314" y="77"/>
                    </a:cubicBezTo>
                    <a:cubicBezTo>
                      <a:pt x="314" y="76"/>
                      <a:pt x="314" y="76"/>
                      <a:pt x="314" y="76"/>
                    </a:cubicBezTo>
                    <a:cubicBezTo>
                      <a:pt x="314" y="75"/>
                      <a:pt x="314" y="75"/>
                      <a:pt x="314" y="75"/>
                    </a:cubicBezTo>
                    <a:cubicBezTo>
                      <a:pt x="315" y="74"/>
                      <a:pt x="315" y="74"/>
                      <a:pt x="315" y="74"/>
                    </a:cubicBezTo>
                    <a:cubicBezTo>
                      <a:pt x="316" y="74"/>
                      <a:pt x="316" y="74"/>
                      <a:pt x="316" y="74"/>
                    </a:cubicBezTo>
                    <a:cubicBezTo>
                      <a:pt x="316" y="73"/>
                      <a:pt x="316" y="73"/>
                      <a:pt x="316" y="73"/>
                    </a:cubicBezTo>
                    <a:cubicBezTo>
                      <a:pt x="317" y="73"/>
                      <a:pt x="317" y="73"/>
                      <a:pt x="317" y="73"/>
                    </a:cubicBezTo>
                    <a:cubicBezTo>
                      <a:pt x="317" y="72"/>
                      <a:pt x="317" y="72"/>
                      <a:pt x="317" y="72"/>
                    </a:cubicBezTo>
                    <a:cubicBezTo>
                      <a:pt x="317" y="72"/>
                      <a:pt x="317" y="72"/>
                      <a:pt x="317" y="72"/>
                    </a:cubicBezTo>
                    <a:cubicBezTo>
                      <a:pt x="317" y="71"/>
                      <a:pt x="317" y="71"/>
                      <a:pt x="317" y="71"/>
                    </a:cubicBezTo>
                    <a:cubicBezTo>
                      <a:pt x="318" y="70"/>
                      <a:pt x="318" y="70"/>
                      <a:pt x="318" y="70"/>
                    </a:cubicBezTo>
                    <a:cubicBezTo>
                      <a:pt x="319" y="70"/>
                      <a:pt x="319" y="70"/>
                      <a:pt x="319" y="70"/>
                    </a:cubicBezTo>
                    <a:cubicBezTo>
                      <a:pt x="319" y="70"/>
                      <a:pt x="319" y="70"/>
                      <a:pt x="319" y="70"/>
                    </a:cubicBezTo>
                    <a:cubicBezTo>
                      <a:pt x="320" y="69"/>
                      <a:pt x="320" y="69"/>
                      <a:pt x="320" y="69"/>
                    </a:cubicBezTo>
                    <a:cubicBezTo>
                      <a:pt x="320" y="69"/>
                      <a:pt x="319" y="69"/>
                      <a:pt x="319" y="69"/>
                    </a:cubicBezTo>
                    <a:cubicBezTo>
                      <a:pt x="319" y="69"/>
                      <a:pt x="320" y="69"/>
                      <a:pt x="320" y="69"/>
                    </a:cubicBezTo>
                    <a:cubicBezTo>
                      <a:pt x="320" y="69"/>
                      <a:pt x="320" y="69"/>
                      <a:pt x="320" y="69"/>
                    </a:cubicBezTo>
                    <a:cubicBezTo>
                      <a:pt x="320" y="69"/>
                      <a:pt x="320" y="68"/>
                      <a:pt x="320" y="68"/>
                    </a:cubicBezTo>
                    <a:cubicBezTo>
                      <a:pt x="321" y="68"/>
                      <a:pt x="321" y="68"/>
                      <a:pt x="321" y="68"/>
                    </a:cubicBezTo>
                    <a:cubicBezTo>
                      <a:pt x="321" y="68"/>
                      <a:pt x="321" y="67"/>
                      <a:pt x="321" y="67"/>
                    </a:cubicBezTo>
                    <a:cubicBezTo>
                      <a:pt x="321" y="67"/>
                      <a:pt x="321" y="67"/>
                      <a:pt x="321" y="67"/>
                    </a:cubicBezTo>
                    <a:cubicBezTo>
                      <a:pt x="322" y="67"/>
                      <a:pt x="322" y="67"/>
                      <a:pt x="322" y="67"/>
                    </a:cubicBezTo>
                    <a:cubicBezTo>
                      <a:pt x="323" y="67"/>
                      <a:pt x="323" y="67"/>
                      <a:pt x="323" y="67"/>
                    </a:cubicBezTo>
                    <a:cubicBezTo>
                      <a:pt x="323" y="67"/>
                      <a:pt x="323" y="66"/>
                      <a:pt x="323" y="66"/>
                    </a:cubicBezTo>
                    <a:cubicBezTo>
                      <a:pt x="322" y="66"/>
                      <a:pt x="322" y="66"/>
                      <a:pt x="322" y="66"/>
                    </a:cubicBezTo>
                    <a:cubicBezTo>
                      <a:pt x="322" y="66"/>
                      <a:pt x="322" y="66"/>
                      <a:pt x="322" y="66"/>
                    </a:cubicBezTo>
                    <a:cubicBezTo>
                      <a:pt x="322" y="66"/>
                      <a:pt x="322" y="66"/>
                      <a:pt x="322" y="66"/>
                    </a:cubicBezTo>
                    <a:cubicBezTo>
                      <a:pt x="323" y="66"/>
                      <a:pt x="323" y="66"/>
                      <a:pt x="323" y="66"/>
                    </a:cubicBezTo>
                    <a:cubicBezTo>
                      <a:pt x="324" y="66"/>
                      <a:pt x="324" y="66"/>
                      <a:pt x="324" y="66"/>
                    </a:cubicBezTo>
                    <a:cubicBezTo>
                      <a:pt x="325" y="66"/>
                      <a:pt x="325" y="66"/>
                      <a:pt x="325" y="66"/>
                    </a:cubicBezTo>
                    <a:cubicBezTo>
                      <a:pt x="325" y="66"/>
                      <a:pt x="326" y="66"/>
                      <a:pt x="326" y="66"/>
                    </a:cubicBezTo>
                    <a:cubicBezTo>
                      <a:pt x="326" y="66"/>
                      <a:pt x="327" y="65"/>
                      <a:pt x="327" y="65"/>
                    </a:cubicBezTo>
                    <a:cubicBezTo>
                      <a:pt x="327" y="65"/>
                      <a:pt x="327" y="65"/>
                      <a:pt x="327" y="65"/>
                    </a:cubicBezTo>
                    <a:cubicBezTo>
                      <a:pt x="328" y="65"/>
                      <a:pt x="328" y="65"/>
                      <a:pt x="328" y="65"/>
                    </a:cubicBezTo>
                    <a:cubicBezTo>
                      <a:pt x="329" y="64"/>
                      <a:pt x="329" y="64"/>
                      <a:pt x="329" y="64"/>
                    </a:cubicBezTo>
                    <a:cubicBezTo>
                      <a:pt x="329" y="63"/>
                      <a:pt x="329" y="63"/>
                      <a:pt x="329" y="63"/>
                    </a:cubicBezTo>
                    <a:cubicBezTo>
                      <a:pt x="329" y="62"/>
                      <a:pt x="329" y="62"/>
                      <a:pt x="329" y="62"/>
                    </a:cubicBezTo>
                    <a:cubicBezTo>
                      <a:pt x="328" y="62"/>
                      <a:pt x="328" y="62"/>
                      <a:pt x="328" y="62"/>
                    </a:cubicBezTo>
                    <a:cubicBezTo>
                      <a:pt x="327" y="61"/>
                      <a:pt x="327" y="61"/>
                      <a:pt x="327" y="61"/>
                    </a:cubicBezTo>
                    <a:cubicBezTo>
                      <a:pt x="327" y="61"/>
                      <a:pt x="326" y="61"/>
                      <a:pt x="326" y="61"/>
                    </a:cubicBezTo>
                    <a:cubicBezTo>
                      <a:pt x="326" y="61"/>
                      <a:pt x="325" y="61"/>
                      <a:pt x="325" y="60"/>
                    </a:cubicBezTo>
                    <a:cubicBezTo>
                      <a:pt x="325" y="60"/>
                      <a:pt x="325" y="60"/>
                      <a:pt x="325" y="60"/>
                    </a:cubicBezTo>
                    <a:cubicBezTo>
                      <a:pt x="324" y="60"/>
                      <a:pt x="324" y="60"/>
                      <a:pt x="324" y="60"/>
                    </a:cubicBezTo>
                    <a:cubicBezTo>
                      <a:pt x="324" y="59"/>
                      <a:pt x="324" y="59"/>
                      <a:pt x="324" y="59"/>
                    </a:cubicBezTo>
                    <a:cubicBezTo>
                      <a:pt x="323" y="60"/>
                      <a:pt x="323" y="60"/>
                      <a:pt x="323" y="60"/>
                    </a:cubicBezTo>
                    <a:cubicBezTo>
                      <a:pt x="322" y="60"/>
                      <a:pt x="322" y="60"/>
                      <a:pt x="322" y="60"/>
                    </a:cubicBezTo>
                    <a:cubicBezTo>
                      <a:pt x="321" y="61"/>
                      <a:pt x="321" y="61"/>
                      <a:pt x="321" y="61"/>
                    </a:cubicBezTo>
                    <a:cubicBezTo>
                      <a:pt x="321" y="61"/>
                      <a:pt x="322" y="60"/>
                      <a:pt x="322" y="59"/>
                    </a:cubicBezTo>
                    <a:cubicBezTo>
                      <a:pt x="322" y="59"/>
                      <a:pt x="321" y="59"/>
                      <a:pt x="321" y="59"/>
                    </a:cubicBezTo>
                    <a:cubicBezTo>
                      <a:pt x="321" y="59"/>
                      <a:pt x="321" y="59"/>
                      <a:pt x="321" y="59"/>
                    </a:cubicBezTo>
                    <a:cubicBezTo>
                      <a:pt x="320" y="59"/>
                      <a:pt x="320" y="59"/>
                      <a:pt x="320" y="59"/>
                    </a:cubicBezTo>
                    <a:cubicBezTo>
                      <a:pt x="319" y="59"/>
                      <a:pt x="319" y="59"/>
                      <a:pt x="319" y="59"/>
                    </a:cubicBezTo>
                    <a:cubicBezTo>
                      <a:pt x="319" y="59"/>
                      <a:pt x="319" y="58"/>
                      <a:pt x="319" y="58"/>
                    </a:cubicBezTo>
                    <a:cubicBezTo>
                      <a:pt x="318" y="58"/>
                      <a:pt x="318" y="58"/>
                      <a:pt x="317" y="59"/>
                    </a:cubicBezTo>
                    <a:cubicBezTo>
                      <a:pt x="317" y="59"/>
                      <a:pt x="317" y="59"/>
                      <a:pt x="316" y="59"/>
                    </a:cubicBezTo>
                    <a:cubicBezTo>
                      <a:pt x="316" y="58"/>
                      <a:pt x="316" y="58"/>
                      <a:pt x="316" y="58"/>
                    </a:cubicBezTo>
                    <a:cubicBezTo>
                      <a:pt x="315" y="58"/>
                      <a:pt x="316" y="58"/>
                      <a:pt x="316" y="58"/>
                    </a:cubicBezTo>
                    <a:cubicBezTo>
                      <a:pt x="316" y="58"/>
                      <a:pt x="316" y="57"/>
                      <a:pt x="316" y="57"/>
                    </a:cubicBezTo>
                    <a:cubicBezTo>
                      <a:pt x="316" y="57"/>
                      <a:pt x="317" y="57"/>
                      <a:pt x="317" y="57"/>
                    </a:cubicBezTo>
                    <a:cubicBezTo>
                      <a:pt x="317" y="57"/>
                      <a:pt x="318" y="57"/>
                      <a:pt x="318" y="57"/>
                    </a:cubicBezTo>
                    <a:cubicBezTo>
                      <a:pt x="318" y="58"/>
                      <a:pt x="318" y="58"/>
                      <a:pt x="318" y="58"/>
                    </a:cubicBezTo>
                    <a:cubicBezTo>
                      <a:pt x="318" y="58"/>
                      <a:pt x="318" y="58"/>
                      <a:pt x="318" y="58"/>
                    </a:cubicBezTo>
                    <a:cubicBezTo>
                      <a:pt x="319" y="58"/>
                      <a:pt x="319" y="58"/>
                      <a:pt x="319" y="58"/>
                    </a:cubicBezTo>
                    <a:cubicBezTo>
                      <a:pt x="320" y="58"/>
                      <a:pt x="320" y="58"/>
                      <a:pt x="320" y="58"/>
                    </a:cubicBezTo>
                    <a:cubicBezTo>
                      <a:pt x="321" y="59"/>
                      <a:pt x="321" y="59"/>
                      <a:pt x="321" y="59"/>
                    </a:cubicBezTo>
                    <a:cubicBezTo>
                      <a:pt x="321" y="59"/>
                      <a:pt x="322" y="59"/>
                      <a:pt x="322" y="59"/>
                    </a:cubicBezTo>
                    <a:cubicBezTo>
                      <a:pt x="323" y="59"/>
                      <a:pt x="323" y="59"/>
                      <a:pt x="323" y="59"/>
                    </a:cubicBezTo>
                    <a:cubicBezTo>
                      <a:pt x="323" y="59"/>
                      <a:pt x="323" y="59"/>
                      <a:pt x="323" y="59"/>
                    </a:cubicBezTo>
                    <a:cubicBezTo>
                      <a:pt x="324" y="59"/>
                      <a:pt x="324" y="59"/>
                      <a:pt x="324" y="59"/>
                    </a:cubicBezTo>
                    <a:cubicBezTo>
                      <a:pt x="325" y="60"/>
                      <a:pt x="325" y="60"/>
                      <a:pt x="325" y="60"/>
                    </a:cubicBezTo>
                    <a:cubicBezTo>
                      <a:pt x="325" y="60"/>
                      <a:pt x="325" y="60"/>
                      <a:pt x="325" y="60"/>
                    </a:cubicBezTo>
                    <a:cubicBezTo>
                      <a:pt x="326" y="60"/>
                      <a:pt x="326" y="60"/>
                      <a:pt x="326" y="60"/>
                    </a:cubicBezTo>
                    <a:cubicBezTo>
                      <a:pt x="327" y="60"/>
                      <a:pt x="327" y="60"/>
                      <a:pt x="327" y="60"/>
                    </a:cubicBezTo>
                    <a:cubicBezTo>
                      <a:pt x="327" y="61"/>
                      <a:pt x="327" y="61"/>
                      <a:pt x="327" y="61"/>
                    </a:cubicBezTo>
                    <a:cubicBezTo>
                      <a:pt x="328" y="61"/>
                      <a:pt x="328" y="61"/>
                      <a:pt x="328" y="61"/>
                    </a:cubicBezTo>
                    <a:cubicBezTo>
                      <a:pt x="329" y="60"/>
                      <a:pt x="329" y="60"/>
                      <a:pt x="329" y="60"/>
                    </a:cubicBezTo>
                    <a:cubicBezTo>
                      <a:pt x="329" y="60"/>
                      <a:pt x="330" y="60"/>
                      <a:pt x="330" y="60"/>
                    </a:cubicBezTo>
                    <a:cubicBezTo>
                      <a:pt x="330" y="60"/>
                      <a:pt x="331" y="60"/>
                      <a:pt x="331" y="60"/>
                    </a:cubicBezTo>
                    <a:cubicBezTo>
                      <a:pt x="331" y="59"/>
                      <a:pt x="331" y="59"/>
                      <a:pt x="331" y="59"/>
                    </a:cubicBezTo>
                    <a:cubicBezTo>
                      <a:pt x="331" y="58"/>
                      <a:pt x="331" y="58"/>
                      <a:pt x="331" y="58"/>
                    </a:cubicBezTo>
                    <a:cubicBezTo>
                      <a:pt x="331" y="58"/>
                      <a:pt x="331" y="58"/>
                      <a:pt x="331" y="58"/>
                    </a:cubicBezTo>
                    <a:cubicBezTo>
                      <a:pt x="332" y="58"/>
                      <a:pt x="332" y="58"/>
                      <a:pt x="332" y="58"/>
                    </a:cubicBezTo>
                    <a:cubicBezTo>
                      <a:pt x="331" y="57"/>
                      <a:pt x="331" y="57"/>
                      <a:pt x="331" y="57"/>
                    </a:cubicBezTo>
                    <a:cubicBezTo>
                      <a:pt x="332" y="56"/>
                      <a:pt x="332" y="56"/>
                      <a:pt x="332" y="56"/>
                    </a:cubicBezTo>
                    <a:cubicBezTo>
                      <a:pt x="332" y="56"/>
                      <a:pt x="332" y="56"/>
                      <a:pt x="332" y="56"/>
                    </a:cubicBezTo>
                    <a:cubicBezTo>
                      <a:pt x="333" y="57"/>
                      <a:pt x="333" y="57"/>
                      <a:pt x="333" y="57"/>
                    </a:cubicBezTo>
                    <a:cubicBezTo>
                      <a:pt x="333" y="57"/>
                      <a:pt x="333" y="57"/>
                      <a:pt x="333" y="57"/>
                    </a:cubicBezTo>
                    <a:cubicBezTo>
                      <a:pt x="333" y="57"/>
                      <a:pt x="335" y="58"/>
                      <a:pt x="335" y="57"/>
                    </a:cubicBezTo>
                    <a:cubicBezTo>
                      <a:pt x="335" y="57"/>
                      <a:pt x="335" y="57"/>
                      <a:pt x="337" y="58"/>
                    </a:cubicBezTo>
                    <a:cubicBezTo>
                      <a:pt x="339" y="58"/>
                      <a:pt x="338" y="57"/>
                      <a:pt x="338" y="57"/>
                    </a:cubicBezTo>
                    <a:cubicBezTo>
                      <a:pt x="339" y="57"/>
                      <a:pt x="339" y="57"/>
                      <a:pt x="339" y="57"/>
                    </a:cubicBezTo>
                    <a:cubicBezTo>
                      <a:pt x="340" y="56"/>
                      <a:pt x="340" y="56"/>
                      <a:pt x="340" y="56"/>
                    </a:cubicBezTo>
                    <a:cubicBezTo>
                      <a:pt x="340" y="55"/>
                      <a:pt x="340" y="55"/>
                      <a:pt x="340" y="55"/>
                    </a:cubicBezTo>
                    <a:cubicBezTo>
                      <a:pt x="340" y="55"/>
                      <a:pt x="341" y="54"/>
                      <a:pt x="342" y="54"/>
                    </a:cubicBezTo>
                    <a:cubicBezTo>
                      <a:pt x="342" y="53"/>
                      <a:pt x="342" y="53"/>
                      <a:pt x="342" y="53"/>
                    </a:cubicBezTo>
                    <a:cubicBezTo>
                      <a:pt x="342" y="53"/>
                      <a:pt x="342" y="53"/>
                      <a:pt x="343" y="52"/>
                    </a:cubicBezTo>
                    <a:cubicBezTo>
                      <a:pt x="343" y="52"/>
                      <a:pt x="343" y="52"/>
                      <a:pt x="343" y="52"/>
                    </a:cubicBezTo>
                    <a:cubicBezTo>
                      <a:pt x="344" y="52"/>
                      <a:pt x="344" y="52"/>
                      <a:pt x="344" y="52"/>
                    </a:cubicBezTo>
                    <a:cubicBezTo>
                      <a:pt x="344" y="51"/>
                      <a:pt x="344" y="51"/>
                      <a:pt x="344" y="51"/>
                    </a:cubicBezTo>
                    <a:cubicBezTo>
                      <a:pt x="344" y="51"/>
                      <a:pt x="344" y="50"/>
                      <a:pt x="344" y="50"/>
                    </a:cubicBezTo>
                    <a:cubicBezTo>
                      <a:pt x="344" y="50"/>
                      <a:pt x="344" y="49"/>
                      <a:pt x="343" y="49"/>
                    </a:cubicBezTo>
                    <a:cubicBezTo>
                      <a:pt x="343" y="49"/>
                      <a:pt x="342" y="49"/>
                      <a:pt x="342" y="49"/>
                    </a:cubicBezTo>
                    <a:cubicBezTo>
                      <a:pt x="341" y="49"/>
                      <a:pt x="341" y="49"/>
                      <a:pt x="341" y="49"/>
                    </a:cubicBezTo>
                    <a:cubicBezTo>
                      <a:pt x="340" y="49"/>
                      <a:pt x="340" y="49"/>
                      <a:pt x="340" y="49"/>
                    </a:cubicBezTo>
                    <a:cubicBezTo>
                      <a:pt x="339" y="49"/>
                      <a:pt x="339" y="49"/>
                      <a:pt x="339" y="49"/>
                    </a:cubicBezTo>
                    <a:cubicBezTo>
                      <a:pt x="339" y="49"/>
                      <a:pt x="337" y="49"/>
                      <a:pt x="337" y="49"/>
                    </a:cubicBezTo>
                    <a:cubicBezTo>
                      <a:pt x="337" y="49"/>
                      <a:pt x="336" y="49"/>
                      <a:pt x="336" y="49"/>
                    </a:cubicBezTo>
                    <a:cubicBezTo>
                      <a:pt x="335" y="48"/>
                      <a:pt x="335" y="48"/>
                      <a:pt x="335" y="48"/>
                    </a:cubicBezTo>
                    <a:cubicBezTo>
                      <a:pt x="334" y="47"/>
                      <a:pt x="334" y="47"/>
                      <a:pt x="334" y="47"/>
                    </a:cubicBezTo>
                    <a:cubicBezTo>
                      <a:pt x="333" y="46"/>
                      <a:pt x="333" y="46"/>
                      <a:pt x="333" y="46"/>
                    </a:cubicBezTo>
                    <a:cubicBezTo>
                      <a:pt x="332" y="46"/>
                      <a:pt x="332" y="46"/>
                      <a:pt x="332" y="46"/>
                    </a:cubicBezTo>
                    <a:cubicBezTo>
                      <a:pt x="331" y="45"/>
                      <a:pt x="331" y="45"/>
                      <a:pt x="331" y="45"/>
                    </a:cubicBezTo>
                    <a:cubicBezTo>
                      <a:pt x="330" y="45"/>
                      <a:pt x="330" y="45"/>
                      <a:pt x="330" y="45"/>
                    </a:cubicBezTo>
                    <a:cubicBezTo>
                      <a:pt x="329" y="45"/>
                      <a:pt x="329" y="45"/>
                      <a:pt x="329" y="45"/>
                    </a:cubicBezTo>
                    <a:cubicBezTo>
                      <a:pt x="328" y="45"/>
                      <a:pt x="328" y="45"/>
                      <a:pt x="328" y="45"/>
                    </a:cubicBezTo>
                    <a:cubicBezTo>
                      <a:pt x="326" y="45"/>
                      <a:pt x="326" y="45"/>
                      <a:pt x="326" y="45"/>
                    </a:cubicBezTo>
                    <a:cubicBezTo>
                      <a:pt x="327" y="44"/>
                      <a:pt x="327" y="44"/>
                      <a:pt x="327" y="44"/>
                    </a:cubicBezTo>
                    <a:cubicBezTo>
                      <a:pt x="329" y="44"/>
                      <a:pt x="329" y="44"/>
                      <a:pt x="329" y="44"/>
                    </a:cubicBezTo>
                    <a:cubicBezTo>
                      <a:pt x="332" y="44"/>
                      <a:pt x="332" y="44"/>
                      <a:pt x="332" y="44"/>
                    </a:cubicBezTo>
                    <a:cubicBezTo>
                      <a:pt x="332" y="44"/>
                      <a:pt x="332" y="44"/>
                      <a:pt x="332" y="44"/>
                    </a:cubicBezTo>
                    <a:cubicBezTo>
                      <a:pt x="333" y="44"/>
                      <a:pt x="333" y="44"/>
                      <a:pt x="333" y="44"/>
                    </a:cubicBezTo>
                    <a:cubicBezTo>
                      <a:pt x="334" y="45"/>
                      <a:pt x="334" y="45"/>
                      <a:pt x="334" y="45"/>
                    </a:cubicBezTo>
                    <a:cubicBezTo>
                      <a:pt x="335" y="45"/>
                      <a:pt x="335" y="45"/>
                      <a:pt x="335" y="45"/>
                    </a:cubicBezTo>
                    <a:cubicBezTo>
                      <a:pt x="336" y="46"/>
                      <a:pt x="336" y="46"/>
                      <a:pt x="336" y="46"/>
                    </a:cubicBezTo>
                    <a:cubicBezTo>
                      <a:pt x="338" y="47"/>
                      <a:pt x="338" y="47"/>
                      <a:pt x="338" y="47"/>
                    </a:cubicBezTo>
                    <a:cubicBezTo>
                      <a:pt x="338" y="47"/>
                      <a:pt x="338" y="47"/>
                      <a:pt x="338" y="47"/>
                    </a:cubicBezTo>
                    <a:cubicBezTo>
                      <a:pt x="338" y="47"/>
                      <a:pt x="338" y="47"/>
                      <a:pt x="338" y="47"/>
                    </a:cubicBezTo>
                    <a:cubicBezTo>
                      <a:pt x="339" y="48"/>
                      <a:pt x="339" y="48"/>
                      <a:pt x="339" y="48"/>
                    </a:cubicBezTo>
                    <a:cubicBezTo>
                      <a:pt x="340" y="48"/>
                      <a:pt x="340" y="48"/>
                      <a:pt x="340" y="48"/>
                    </a:cubicBezTo>
                    <a:cubicBezTo>
                      <a:pt x="341" y="48"/>
                      <a:pt x="341" y="48"/>
                      <a:pt x="341" y="48"/>
                    </a:cubicBezTo>
                    <a:cubicBezTo>
                      <a:pt x="342" y="48"/>
                      <a:pt x="342" y="48"/>
                      <a:pt x="342" y="48"/>
                    </a:cubicBezTo>
                    <a:cubicBezTo>
                      <a:pt x="343" y="48"/>
                      <a:pt x="343" y="48"/>
                      <a:pt x="343" y="48"/>
                    </a:cubicBezTo>
                    <a:cubicBezTo>
                      <a:pt x="344" y="48"/>
                      <a:pt x="344" y="48"/>
                      <a:pt x="344" y="48"/>
                    </a:cubicBezTo>
                    <a:cubicBezTo>
                      <a:pt x="344" y="48"/>
                      <a:pt x="345" y="47"/>
                      <a:pt x="345" y="46"/>
                    </a:cubicBezTo>
                    <a:cubicBezTo>
                      <a:pt x="346" y="45"/>
                      <a:pt x="346" y="46"/>
                      <a:pt x="346" y="46"/>
                    </a:cubicBezTo>
                    <a:cubicBezTo>
                      <a:pt x="347" y="45"/>
                      <a:pt x="347" y="45"/>
                      <a:pt x="347" y="45"/>
                    </a:cubicBezTo>
                    <a:cubicBezTo>
                      <a:pt x="347" y="45"/>
                      <a:pt x="347" y="45"/>
                      <a:pt x="347" y="45"/>
                    </a:cubicBezTo>
                    <a:cubicBezTo>
                      <a:pt x="348" y="44"/>
                      <a:pt x="348" y="44"/>
                      <a:pt x="348" y="44"/>
                    </a:cubicBezTo>
                    <a:cubicBezTo>
                      <a:pt x="348" y="44"/>
                      <a:pt x="348" y="44"/>
                      <a:pt x="348" y="43"/>
                    </a:cubicBezTo>
                    <a:cubicBezTo>
                      <a:pt x="348" y="42"/>
                      <a:pt x="348" y="42"/>
                      <a:pt x="348" y="42"/>
                    </a:cubicBezTo>
                    <a:cubicBezTo>
                      <a:pt x="348" y="42"/>
                      <a:pt x="348" y="42"/>
                      <a:pt x="347" y="42"/>
                    </a:cubicBezTo>
                    <a:cubicBezTo>
                      <a:pt x="346" y="42"/>
                      <a:pt x="346" y="41"/>
                      <a:pt x="346" y="41"/>
                    </a:cubicBezTo>
                    <a:cubicBezTo>
                      <a:pt x="346" y="40"/>
                      <a:pt x="346" y="40"/>
                      <a:pt x="346" y="40"/>
                    </a:cubicBezTo>
                    <a:cubicBezTo>
                      <a:pt x="347" y="40"/>
                      <a:pt x="347" y="40"/>
                      <a:pt x="347" y="40"/>
                    </a:cubicBezTo>
                    <a:cubicBezTo>
                      <a:pt x="348" y="40"/>
                      <a:pt x="348" y="40"/>
                      <a:pt x="348" y="40"/>
                    </a:cubicBezTo>
                    <a:cubicBezTo>
                      <a:pt x="349" y="40"/>
                      <a:pt x="349" y="40"/>
                      <a:pt x="349" y="40"/>
                    </a:cubicBezTo>
                    <a:cubicBezTo>
                      <a:pt x="350" y="40"/>
                      <a:pt x="350" y="40"/>
                      <a:pt x="350" y="40"/>
                    </a:cubicBezTo>
                    <a:cubicBezTo>
                      <a:pt x="351" y="40"/>
                      <a:pt x="351" y="40"/>
                      <a:pt x="351" y="40"/>
                    </a:cubicBezTo>
                    <a:cubicBezTo>
                      <a:pt x="351" y="40"/>
                      <a:pt x="351" y="40"/>
                      <a:pt x="351" y="40"/>
                    </a:cubicBezTo>
                    <a:cubicBezTo>
                      <a:pt x="351" y="41"/>
                      <a:pt x="351" y="41"/>
                      <a:pt x="351" y="41"/>
                    </a:cubicBezTo>
                    <a:cubicBezTo>
                      <a:pt x="352" y="41"/>
                      <a:pt x="352" y="41"/>
                      <a:pt x="352" y="41"/>
                    </a:cubicBezTo>
                    <a:cubicBezTo>
                      <a:pt x="353" y="42"/>
                      <a:pt x="353" y="42"/>
                      <a:pt x="353" y="42"/>
                    </a:cubicBezTo>
                    <a:cubicBezTo>
                      <a:pt x="353" y="42"/>
                      <a:pt x="355" y="42"/>
                      <a:pt x="355" y="42"/>
                    </a:cubicBezTo>
                    <a:cubicBezTo>
                      <a:pt x="355" y="41"/>
                      <a:pt x="355" y="41"/>
                      <a:pt x="355" y="41"/>
                    </a:cubicBezTo>
                    <a:cubicBezTo>
                      <a:pt x="356" y="41"/>
                      <a:pt x="356" y="41"/>
                      <a:pt x="356" y="41"/>
                    </a:cubicBezTo>
                    <a:cubicBezTo>
                      <a:pt x="357" y="42"/>
                      <a:pt x="357" y="42"/>
                      <a:pt x="357" y="42"/>
                    </a:cubicBezTo>
                    <a:cubicBezTo>
                      <a:pt x="357" y="42"/>
                      <a:pt x="357" y="42"/>
                      <a:pt x="357" y="42"/>
                    </a:cubicBezTo>
                    <a:cubicBezTo>
                      <a:pt x="357" y="42"/>
                      <a:pt x="358" y="42"/>
                      <a:pt x="358" y="42"/>
                    </a:cubicBezTo>
                    <a:cubicBezTo>
                      <a:pt x="358" y="41"/>
                      <a:pt x="358" y="41"/>
                      <a:pt x="358" y="41"/>
                    </a:cubicBezTo>
                    <a:cubicBezTo>
                      <a:pt x="357" y="40"/>
                      <a:pt x="357" y="40"/>
                      <a:pt x="357" y="40"/>
                    </a:cubicBezTo>
                    <a:cubicBezTo>
                      <a:pt x="357" y="40"/>
                      <a:pt x="357" y="40"/>
                      <a:pt x="357" y="40"/>
                    </a:cubicBezTo>
                    <a:cubicBezTo>
                      <a:pt x="357" y="39"/>
                      <a:pt x="356" y="39"/>
                      <a:pt x="356" y="39"/>
                    </a:cubicBezTo>
                    <a:cubicBezTo>
                      <a:pt x="356" y="39"/>
                      <a:pt x="355" y="38"/>
                      <a:pt x="355" y="38"/>
                    </a:cubicBezTo>
                    <a:cubicBezTo>
                      <a:pt x="355" y="38"/>
                      <a:pt x="355" y="38"/>
                      <a:pt x="354" y="38"/>
                    </a:cubicBezTo>
                    <a:cubicBezTo>
                      <a:pt x="354" y="37"/>
                      <a:pt x="354" y="37"/>
                      <a:pt x="354" y="37"/>
                    </a:cubicBezTo>
                    <a:cubicBezTo>
                      <a:pt x="353" y="37"/>
                      <a:pt x="353" y="37"/>
                      <a:pt x="353" y="37"/>
                    </a:cubicBezTo>
                    <a:cubicBezTo>
                      <a:pt x="353" y="37"/>
                      <a:pt x="353" y="37"/>
                      <a:pt x="353" y="37"/>
                    </a:cubicBezTo>
                    <a:cubicBezTo>
                      <a:pt x="353" y="37"/>
                      <a:pt x="354" y="37"/>
                      <a:pt x="354" y="37"/>
                    </a:cubicBezTo>
                    <a:cubicBezTo>
                      <a:pt x="354" y="37"/>
                      <a:pt x="355" y="37"/>
                      <a:pt x="355" y="37"/>
                    </a:cubicBezTo>
                    <a:cubicBezTo>
                      <a:pt x="356" y="37"/>
                      <a:pt x="356" y="37"/>
                      <a:pt x="356" y="37"/>
                    </a:cubicBezTo>
                    <a:cubicBezTo>
                      <a:pt x="356" y="38"/>
                      <a:pt x="356" y="38"/>
                      <a:pt x="356" y="38"/>
                    </a:cubicBezTo>
                    <a:cubicBezTo>
                      <a:pt x="357" y="38"/>
                      <a:pt x="357" y="38"/>
                      <a:pt x="357" y="38"/>
                    </a:cubicBezTo>
                    <a:cubicBezTo>
                      <a:pt x="357" y="38"/>
                      <a:pt x="357" y="38"/>
                      <a:pt x="357" y="38"/>
                    </a:cubicBezTo>
                    <a:cubicBezTo>
                      <a:pt x="358" y="38"/>
                      <a:pt x="357" y="39"/>
                      <a:pt x="357" y="39"/>
                    </a:cubicBezTo>
                    <a:cubicBezTo>
                      <a:pt x="358" y="39"/>
                      <a:pt x="358" y="39"/>
                      <a:pt x="358" y="39"/>
                    </a:cubicBezTo>
                    <a:cubicBezTo>
                      <a:pt x="358" y="39"/>
                      <a:pt x="358" y="40"/>
                      <a:pt x="358" y="40"/>
                    </a:cubicBezTo>
                    <a:cubicBezTo>
                      <a:pt x="358" y="40"/>
                      <a:pt x="359" y="40"/>
                      <a:pt x="359" y="40"/>
                    </a:cubicBezTo>
                    <a:cubicBezTo>
                      <a:pt x="359" y="41"/>
                      <a:pt x="359" y="41"/>
                      <a:pt x="359" y="41"/>
                    </a:cubicBezTo>
                    <a:cubicBezTo>
                      <a:pt x="360" y="41"/>
                      <a:pt x="360" y="41"/>
                      <a:pt x="360" y="41"/>
                    </a:cubicBezTo>
                    <a:cubicBezTo>
                      <a:pt x="361" y="41"/>
                      <a:pt x="361" y="41"/>
                      <a:pt x="361" y="41"/>
                    </a:cubicBezTo>
                    <a:cubicBezTo>
                      <a:pt x="361" y="40"/>
                      <a:pt x="361" y="40"/>
                      <a:pt x="361" y="40"/>
                    </a:cubicBezTo>
                    <a:cubicBezTo>
                      <a:pt x="362" y="40"/>
                      <a:pt x="362" y="40"/>
                      <a:pt x="362" y="40"/>
                    </a:cubicBezTo>
                    <a:cubicBezTo>
                      <a:pt x="363" y="39"/>
                      <a:pt x="363" y="39"/>
                      <a:pt x="363" y="39"/>
                    </a:cubicBezTo>
                    <a:cubicBezTo>
                      <a:pt x="364" y="39"/>
                      <a:pt x="364" y="39"/>
                      <a:pt x="364" y="39"/>
                    </a:cubicBezTo>
                    <a:cubicBezTo>
                      <a:pt x="365" y="39"/>
                      <a:pt x="365" y="39"/>
                      <a:pt x="365" y="39"/>
                    </a:cubicBezTo>
                    <a:cubicBezTo>
                      <a:pt x="365" y="38"/>
                      <a:pt x="365" y="38"/>
                      <a:pt x="365" y="38"/>
                    </a:cubicBezTo>
                    <a:cubicBezTo>
                      <a:pt x="366" y="37"/>
                      <a:pt x="366" y="37"/>
                      <a:pt x="366" y="37"/>
                    </a:cubicBezTo>
                    <a:cubicBezTo>
                      <a:pt x="368" y="37"/>
                      <a:pt x="368" y="37"/>
                      <a:pt x="368" y="37"/>
                    </a:cubicBezTo>
                    <a:cubicBezTo>
                      <a:pt x="368" y="37"/>
                      <a:pt x="368" y="36"/>
                      <a:pt x="368" y="36"/>
                    </a:cubicBezTo>
                    <a:cubicBezTo>
                      <a:pt x="368" y="36"/>
                      <a:pt x="368" y="36"/>
                      <a:pt x="368" y="36"/>
                    </a:cubicBezTo>
                    <a:cubicBezTo>
                      <a:pt x="368" y="35"/>
                      <a:pt x="368" y="35"/>
                      <a:pt x="368" y="35"/>
                    </a:cubicBezTo>
                    <a:cubicBezTo>
                      <a:pt x="369" y="33"/>
                      <a:pt x="369" y="33"/>
                      <a:pt x="369" y="33"/>
                    </a:cubicBezTo>
                    <a:cubicBezTo>
                      <a:pt x="368" y="32"/>
                      <a:pt x="368" y="32"/>
                      <a:pt x="368" y="32"/>
                    </a:cubicBezTo>
                    <a:cubicBezTo>
                      <a:pt x="368" y="32"/>
                      <a:pt x="367" y="31"/>
                      <a:pt x="367" y="31"/>
                    </a:cubicBezTo>
                    <a:cubicBezTo>
                      <a:pt x="366" y="31"/>
                      <a:pt x="365" y="30"/>
                      <a:pt x="365" y="30"/>
                    </a:cubicBezTo>
                    <a:cubicBezTo>
                      <a:pt x="365" y="29"/>
                      <a:pt x="365" y="29"/>
                      <a:pt x="365" y="29"/>
                    </a:cubicBezTo>
                    <a:cubicBezTo>
                      <a:pt x="365" y="28"/>
                      <a:pt x="365" y="28"/>
                      <a:pt x="365" y="28"/>
                    </a:cubicBezTo>
                    <a:cubicBezTo>
                      <a:pt x="364" y="28"/>
                      <a:pt x="364" y="28"/>
                      <a:pt x="364" y="28"/>
                    </a:cubicBezTo>
                    <a:cubicBezTo>
                      <a:pt x="364" y="27"/>
                      <a:pt x="364" y="27"/>
                      <a:pt x="364" y="27"/>
                    </a:cubicBezTo>
                    <a:cubicBezTo>
                      <a:pt x="363" y="27"/>
                      <a:pt x="363" y="27"/>
                      <a:pt x="363" y="27"/>
                    </a:cubicBezTo>
                    <a:cubicBezTo>
                      <a:pt x="363" y="26"/>
                      <a:pt x="363" y="26"/>
                      <a:pt x="363" y="26"/>
                    </a:cubicBezTo>
                    <a:cubicBezTo>
                      <a:pt x="365" y="26"/>
                      <a:pt x="365" y="26"/>
                      <a:pt x="365" y="26"/>
                    </a:cubicBezTo>
                    <a:cubicBezTo>
                      <a:pt x="365" y="26"/>
                      <a:pt x="365" y="26"/>
                      <a:pt x="365" y="26"/>
                    </a:cubicBezTo>
                    <a:cubicBezTo>
                      <a:pt x="365" y="26"/>
                      <a:pt x="366" y="26"/>
                      <a:pt x="367" y="26"/>
                    </a:cubicBezTo>
                    <a:cubicBezTo>
                      <a:pt x="367" y="26"/>
                      <a:pt x="367" y="26"/>
                      <a:pt x="367" y="26"/>
                    </a:cubicBezTo>
                    <a:cubicBezTo>
                      <a:pt x="368" y="25"/>
                      <a:pt x="368" y="25"/>
                      <a:pt x="368" y="25"/>
                    </a:cubicBezTo>
                    <a:cubicBezTo>
                      <a:pt x="368" y="25"/>
                      <a:pt x="368" y="25"/>
                      <a:pt x="368" y="25"/>
                    </a:cubicBezTo>
                    <a:cubicBezTo>
                      <a:pt x="369" y="24"/>
                      <a:pt x="369" y="24"/>
                      <a:pt x="369" y="24"/>
                    </a:cubicBezTo>
                    <a:cubicBezTo>
                      <a:pt x="368" y="23"/>
                      <a:pt x="368" y="23"/>
                      <a:pt x="368" y="23"/>
                    </a:cubicBezTo>
                    <a:cubicBezTo>
                      <a:pt x="367" y="23"/>
                      <a:pt x="367" y="23"/>
                      <a:pt x="367" y="23"/>
                    </a:cubicBezTo>
                    <a:cubicBezTo>
                      <a:pt x="366" y="23"/>
                      <a:pt x="366" y="23"/>
                      <a:pt x="366" y="23"/>
                    </a:cubicBezTo>
                    <a:cubicBezTo>
                      <a:pt x="367" y="22"/>
                      <a:pt x="367" y="22"/>
                      <a:pt x="367" y="22"/>
                    </a:cubicBezTo>
                    <a:cubicBezTo>
                      <a:pt x="368" y="22"/>
                      <a:pt x="368" y="22"/>
                      <a:pt x="368" y="22"/>
                    </a:cubicBezTo>
                    <a:cubicBezTo>
                      <a:pt x="368" y="21"/>
                      <a:pt x="368" y="21"/>
                      <a:pt x="368" y="21"/>
                    </a:cubicBezTo>
                    <a:cubicBezTo>
                      <a:pt x="368" y="21"/>
                      <a:pt x="368" y="21"/>
                      <a:pt x="368" y="21"/>
                    </a:cubicBezTo>
                    <a:cubicBezTo>
                      <a:pt x="368" y="20"/>
                      <a:pt x="368" y="20"/>
                      <a:pt x="368" y="20"/>
                    </a:cubicBezTo>
                    <a:cubicBezTo>
                      <a:pt x="366" y="20"/>
                      <a:pt x="366" y="20"/>
                      <a:pt x="366" y="20"/>
                    </a:cubicBezTo>
                    <a:cubicBezTo>
                      <a:pt x="365" y="20"/>
                      <a:pt x="365" y="20"/>
                      <a:pt x="365" y="20"/>
                    </a:cubicBezTo>
                    <a:cubicBezTo>
                      <a:pt x="365" y="20"/>
                      <a:pt x="365" y="20"/>
                      <a:pt x="365" y="20"/>
                    </a:cubicBezTo>
                    <a:cubicBezTo>
                      <a:pt x="364" y="19"/>
                      <a:pt x="364" y="19"/>
                      <a:pt x="364" y="19"/>
                    </a:cubicBezTo>
                    <a:cubicBezTo>
                      <a:pt x="362" y="18"/>
                      <a:pt x="362" y="18"/>
                      <a:pt x="362" y="18"/>
                    </a:cubicBezTo>
                    <a:cubicBezTo>
                      <a:pt x="362" y="18"/>
                      <a:pt x="362" y="18"/>
                      <a:pt x="362" y="18"/>
                    </a:cubicBezTo>
                    <a:cubicBezTo>
                      <a:pt x="362" y="18"/>
                      <a:pt x="363" y="18"/>
                      <a:pt x="363" y="18"/>
                    </a:cubicBezTo>
                    <a:cubicBezTo>
                      <a:pt x="363" y="18"/>
                      <a:pt x="363" y="17"/>
                      <a:pt x="363" y="17"/>
                    </a:cubicBezTo>
                    <a:cubicBezTo>
                      <a:pt x="361" y="17"/>
                      <a:pt x="361" y="17"/>
                      <a:pt x="361" y="17"/>
                    </a:cubicBezTo>
                    <a:cubicBezTo>
                      <a:pt x="360" y="17"/>
                      <a:pt x="360" y="17"/>
                      <a:pt x="360" y="17"/>
                    </a:cubicBezTo>
                    <a:cubicBezTo>
                      <a:pt x="359" y="17"/>
                      <a:pt x="359" y="17"/>
                      <a:pt x="359" y="17"/>
                    </a:cubicBezTo>
                    <a:cubicBezTo>
                      <a:pt x="358" y="16"/>
                      <a:pt x="358" y="16"/>
                      <a:pt x="358" y="16"/>
                    </a:cubicBezTo>
                    <a:cubicBezTo>
                      <a:pt x="356" y="16"/>
                      <a:pt x="356" y="16"/>
                      <a:pt x="356" y="16"/>
                    </a:cubicBezTo>
                    <a:cubicBezTo>
                      <a:pt x="355" y="16"/>
                      <a:pt x="355" y="16"/>
                      <a:pt x="355" y="16"/>
                    </a:cubicBezTo>
                    <a:cubicBezTo>
                      <a:pt x="355" y="16"/>
                      <a:pt x="354" y="15"/>
                      <a:pt x="353" y="15"/>
                    </a:cubicBezTo>
                    <a:cubicBezTo>
                      <a:pt x="353" y="15"/>
                      <a:pt x="353" y="16"/>
                      <a:pt x="353" y="16"/>
                    </a:cubicBezTo>
                    <a:cubicBezTo>
                      <a:pt x="351" y="16"/>
                      <a:pt x="351" y="16"/>
                      <a:pt x="351" y="16"/>
                    </a:cubicBezTo>
                    <a:cubicBezTo>
                      <a:pt x="351" y="17"/>
                      <a:pt x="351" y="17"/>
                      <a:pt x="351" y="17"/>
                    </a:cubicBezTo>
                    <a:cubicBezTo>
                      <a:pt x="351" y="17"/>
                      <a:pt x="351" y="18"/>
                      <a:pt x="351" y="18"/>
                    </a:cubicBezTo>
                    <a:cubicBezTo>
                      <a:pt x="350" y="18"/>
                      <a:pt x="351" y="19"/>
                      <a:pt x="351" y="19"/>
                    </a:cubicBezTo>
                    <a:cubicBezTo>
                      <a:pt x="351" y="19"/>
                      <a:pt x="351" y="20"/>
                      <a:pt x="351" y="20"/>
                    </a:cubicBezTo>
                    <a:cubicBezTo>
                      <a:pt x="351" y="20"/>
                      <a:pt x="353" y="21"/>
                      <a:pt x="353" y="21"/>
                    </a:cubicBezTo>
                    <a:cubicBezTo>
                      <a:pt x="354" y="21"/>
                      <a:pt x="354" y="21"/>
                      <a:pt x="354" y="21"/>
                    </a:cubicBezTo>
                    <a:cubicBezTo>
                      <a:pt x="353" y="22"/>
                      <a:pt x="353" y="22"/>
                      <a:pt x="353" y="22"/>
                    </a:cubicBezTo>
                    <a:cubicBezTo>
                      <a:pt x="352" y="23"/>
                      <a:pt x="352" y="23"/>
                      <a:pt x="352" y="23"/>
                    </a:cubicBezTo>
                    <a:cubicBezTo>
                      <a:pt x="353" y="24"/>
                      <a:pt x="353" y="24"/>
                      <a:pt x="353" y="24"/>
                    </a:cubicBezTo>
                    <a:cubicBezTo>
                      <a:pt x="353" y="24"/>
                      <a:pt x="353" y="24"/>
                      <a:pt x="353" y="24"/>
                    </a:cubicBezTo>
                    <a:cubicBezTo>
                      <a:pt x="353" y="24"/>
                      <a:pt x="352" y="24"/>
                      <a:pt x="352" y="24"/>
                    </a:cubicBezTo>
                    <a:cubicBezTo>
                      <a:pt x="352" y="24"/>
                      <a:pt x="352" y="24"/>
                      <a:pt x="350" y="25"/>
                    </a:cubicBezTo>
                    <a:cubicBezTo>
                      <a:pt x="349" y="25"/>
                      <a:pt x="350" y="26"/>
                      <a:pt x="350" y="26"/>
                    </a:cubicBezTo>
                    <a:cubicBezTo>
                      <a:pt x="350" y="26"/>
                      <a:pt x="350" y="27"/>
                      <a:pt x="349" y="27"/>
                    </a:cubicBezTo>
                    <a:cubicBezTo>
                      <a:pt x="349" y="28"/>
                      <a:pt x="349" y="28"/>
                      <a:pt x="349" y="28"/>
                    </a:cubicBezTo>
                    <a:cubicBezTo>
                      <a:pt x="349" y="29"/>
                      <a:pt x="349" y="29"/>
                      <a:pt x="349" y="29"/>
                    </a:cubicBezTo>
                    <a:cubicBezTo>
                      <a:pt x="349" y="29"/>
                      <a:pt x="348" y="30"/>
                      <a:pt x="348" y="30"/>
                    </a:cubicBezTo>
                    <a:cubicBezTo>
                      <a:pt x="348" y="30"/>
                      <a:pt x="347" y="31"/>
                      <a:pt x="347" y="31"/>
                    </a:cubicBezTo>
                    <a:cubicBezTo>
                      <a:pt x="347" y="33"/>
                      <a:pt x="347" y="33"/>
                      <a:pt x="347" y="33"/>
                    </a:cubicBezTo>
                    <a:cubicBezTo>
                      <a:pt x="346" y="34"/>
                      <a:pt x="346" y="34"/>
                      <a:pt x="346" y="34"/>
                    </a:cubicBezTo>
                    <a:cubicBezTo>
                      <a:pt x="345" y="34"/>
                      <a:pt x="345" y="34"/>
                      <a:pt x="345" y="34"/>
                    </a:cubicBezTo>
                    <a:cubicBezTo>
                      <a:pt x="345" y="34"/>
                      <a:pt x="345" y="34"/>
                      <a:pt x="345" y="34"/>
                    </a:cubicBezTo>
                    <a:cubicBezTo>
                      <a:pt x="344" y="35"/>
                      <a:pt x="344" y="35"/>
                      <a:pt x="344" y="35"/>
                    </a:cubicBezTo>
                    <a:cubicBezTo>
                      <a:pt x="344" y="35"/>
                      <a:pt x="344" y="35"/>
                      <a:pt x="344" y="35"/>
                    </a:cubicBezTo>
                    <a:cubicBezTo>
                      <a:pt x="344" y="35"/>
                      <a:pt x="343" y="36"/>
                      <a:pt x="343" y="36"/>
                    </a:cubicBezTo>
                    <a:cubicBezTo>
                      <a:pt x="342" y="36"/>
                      <a:pt x="342" y="35"/>
                      <a:pt x="342" y="35"/>
                    </a:cubicBezTo>
                    <a:cubicBezTo>
                      <a:pt x="342" y="34"/>
                      <a:pt x="342" y="34"/>
                      <a:pt x="342" y="34"/>
                    </a:cubicBezTo>
                    <a:cubicBezTo>
                      <a:pt x="342" y="33"/>
                      <a:pt x="342" y="33"/>
                      <a:pt x="342" y="33"/>
                    </a:cubicBezTo>
                    <a:cubicBezTo>
                      <a:pt x="342" y="33"/>
                      <a:pt x="341" y="32"/>
                      <a:pt x="340" y="32"/>
                    </a:cubicBezTo>
                    <a:cubicBezTo>
                      <a:pt x="340" y="32"/>
                      <a:pt x="339" y="31"/>
                      <a:pt x="339" y="31"/>
                    </a:cubicBezTo>
                    <a:cubicBezTo>
                      <a:pt x="339" y="31"/>
                      <a:pt x="339" y="31"/>
                      <a:pt x="339" y="31"/>
                    </a:cubicBezTo>
                    <a:cubicBezTo>
                      <a:pt x="339" y="29"/>
                      <a:pt x="339" y="29"/>
                      <a:pt x="339" y="29"/>
                    </a:cubicBezTo>
                    <a:cubicBezTo>
                      <a:pt x="339" y="29"/>
                      <a:pt x="339" y="28"/>
                      <a:pt x="339" y="27"/>
                    </a:cubicBezTo>
                    <a:cubicBezTo>
                      <a:pt x="339" y="27"/>
                      <a:pt x="339" y="28"/>
                      <a:pt x="339" y="28"/>
                    </a:cubicBezTo>
                    <a:cubicBezTo>
                      <a:pt x="341" y="28"/>
                      <a:pt x="341" y="28"/>
                      <a:pt x="341" y="28"/>
                    </a:cubicBezTo>
                    <a:cubicBezTo>
                      <a:pt x="341" y="26"/>
                      <a:pt x="341" y="26"/>
                      <a:pt x="341" y="26"/>
                    </a:cubicBezTo>
                    <a:cubicBezTo>
                      <a:pt x="340" y="25"/>
                      <a:pt x="340" y="25"/>
                      <a:pt x="340" y="25"/>
                    </a:cubicBezTo>
                    <a:cubicBezTo>
                      <a:pt x="340" y="24"/>
                      <a:pt x="340" y="24"/>
                      <a:pt x="340" y="24"/>
                    </a:cubicBezTo>
                    <a:cubicBezTo>
                      <a:pt x="339" y="23"/>
                      <a:pt x="339" y="23"/>
                      <a:pt x="339" y="23"/>
                    </a:cubicBezTo>
                    <a:cubicBezTo>
                      <a:pt x="339" y="22"/>
                      <a:pt x="339" y="22"/>
                      <a:pt x="339" y="22"/>
                    </a:cubicBezTo>
                    <a:cubicBezTo>
                      <a:pt x="337" y="22"/>
                      <a:pt x="337" y="22"/>
                      <a:pt x="337" y="22"/>
                    </a:cubicBezTo>
                    <a:cubicBezTo>
                      <a:pt x="337" y="21"/>
                      <a:pt x="337" y="21"/>
                      <a:pt x="337" y="21"/>
                    </a:cubicBezTo>
                    <a:cubicBezTo>
                      <a:pt x="336" y="20"/>
                      <a:pt x="336" y="20"/>
                      <a:pt x="336" y="20"/>
                    </a:cubicBezTo>
                    <a:cubicBezTo>
                      <a:pt x="335" y="20"/>
                      <a:pt x="335" y="20"/>
                      <a:pt x="335" y="20"/>
                    </a:cubicBezTo>
                    <a:cubicBezTo>
                      <a:pt x="335" y="20"/>
                      <a:pt x="334" y="21"/>
                      <a:pt x="334" y="21"/>
                    </a:cubicBezTo>
                    <a:cubicBezTo>
                      <a:pt x="334" y="21"/>
                      <a:pt x="333" y="21"/>
                      <a:pt x="333" y="21"/>
                    </a:cubicBezTo>
                    <a:cubicBezTo>
                      <a:pt x="333" y="21"/>
                      <a:pt x="333" y="22"/>
                      <a:pt x="333" y="23"/>
                    </a:cubicBezTo>
                    <a:cubicBezTo>
                      <a:pt x="333" y="23"/>
                      <a:pt x="332" y="24"/>
                      <a:pt x="332" y="24"/>
                    </a:cubicBezTo>
                    <a:cubicBezTo>
                      <a:pt x="332" y="24"/>
                      <a:pt x="332" y="25"/>
                      <a:pt x="332" y="25"/>
                    </a:cubicBezTo>
                    <a:cubicBezTo>
                      <a:pt x="332" y="26"/>
                      <a:pt x="332" y="26"/>
                      <a:pt x="332" y="26"/>
                    </a:cubicBezTo>
                    <a:cubicBezTo>
                      <a:pt x="332" y="26"/>
                      <a:pt x="332" y="26"/>
                      <a:pt x="332" y="26"/>
                    </a:cubicBezTo>
                    <a:cubicBezTo>
                      <a:pt x="332" y="26"/>
                      <a:pt x="331" y="27"/>
                      <a:pt x="331" y="27"/>
                    </a:cubicBezTo>
                    <a:cubicBezTo>
                      <a:pt x="331" y="27"/>
                      <a:pt x="330" y="27"/>
                      <a:pt x="330" y="27"/>
                    </a:cubicBezTo>
                    <a:cubicBezTo>
                      <a:pt x="330" y="26"/>
                      <a:pt x="330" y="26"/>
                      <a:pt x="330" y="26"/>
                    </a:cubicBezTo>
                    <a:cubicBezTo>
                      <a:pt x="330" y="24"/>
                      <a:pt x="330" y="24"/>
                      <a:pt x="330" y="24"/>
                    </a:cubicBezTo>
                    <a:cubicBezTo>
                      <a:pt x="329" y="22"/>
                      <a:pt x="329" y="22"/>
                      <a:pt x="329" y="22"/>
                    </a:cubicBezTo>
                    <a:cubicBezTo>
                      <a:pt x="329" y="21"/>
                      <a:pt x="329" y="21"/>
                      <a:pt x="329" y="21"/>
                    </a:cubicBezTo>
                    <a:cubicBezTo>
                      <a:pt x="327" y="20"/>
                      <a:pt x="327" y="20"/>
                      <a:pt x="327" y="20"/>
                    </a:cubicBezTo>
                    <a:cubicBezTo>
                      <a:pt x="326" y="20"/>
                      <a:pt x="326" y="20"/>
                      <a:pt x="326" y="20"/>
                    </a:cubicBezTo>
                    <a:cubicBezTo>
                      <a:pt x="327" y="20"/>
                      <a:pt x="327" y="20"/>
                      <a:pt x="327" y="20"/>
                    </a:cubicBezTo>
                    <a:cubicBezTo>
                      <a:pt x="328" y="20"/>
                      <a:pt x="328" y="20"/>
                      <a:pt x="328" y="20"/>
                    </a:cubicBezTo>
                    <a:cubicBezTo>
                      <a:pt x="328" y="20"/>
                      <a:pt x="328" y="20"/>
                      <a:pt x="328" y="20"/>
                    </a:cubicBezTo>
                    <a:cubicBezTo>
                      <a:pt x="329" y="19"/>
                      <a:pt x="329" y="19"/>
                      <a:pt x="329" y="19"/>
                    </a:cubicBezTo>
                    <a:cubicBezTo>
                      <a:pt x="330" y="19"/>
                      <a:pt x="330" y="19"/>
                      <a:pt x="330" y="19"/>
                    </a:cubicBezTo>
                    <a:cubicBezTo>
                      <a:pt x="330" y="19"/>
                      <a:pt x="329" y="18"/>
                      <a:pt x="329" y="18"/>
                    </a:cubicBezTo>
                    <a:cubicBezTo>
                      <a:pt x="329" y="18"/>
                      <a:pt x="327" y="18"/>
                      <a:pt x="327" y="18"/>
                    </a:cubicBezTo>
                    <a:cubicBezTo>
                      <a:pt x="327" y="18"/>
                      <a:pt x="327" y="18"/>
                      <a:pt x="326" y="18"/>
                    </a:cubicBezTo>
                    <a:cubicBezTo>
                      <a:pt x="326" y="18"/>
                      <a:pt x="326" y="17"/>
                      <a:pt x="326" y="17"/>
                    </a:cubicBezTo>
                    <a:cubicBezTo>
                      <a:pt x="326" y="17"/>
                      <a:pt x="325" y="18"/>
                      <a:pt x="324" y="18"/>
                    </a:cubicBezTo>
                    <a:cubicBezTo>
                      <a:pt x="324" y="18"/>
                      <a:pt x="324" y="18"/>
                      <a:pt x="324" y="18"/>
                    </a:cubicBezTo>
                    <a:cubicBezTo>
                      <a:pt x="322" y="18"/>
                      <a:pt x="322" y="18"/>
                      <a:pt x="322" y="18"/>
                    </a:cubicBezTo>
                    <a:cubicBezTo>
                      <a:pt x="322" y="18"/>
                      <a:pt x="321" y="17"/>
                      <a:pt x="320" y="17"/>
                    </a:cubicBezTo>
                    <a:cubicBezTo>
                      <a:pt x="320" y="16"/>
                      <a:pt x="320" y="16"/>
                      <a:pt x="320" y="16"/>
                    </a:cubicBezTo>
                    <a:cubicBezTo>
                      <a:pt x="320" y="16"/>
                      <a:pt x="321" y="16"/>
                      <a:pt x="321" y="16"/>
                    </a:cubicBezTo>
                    <a:cubicBezTo>
                      <a:pt x="321" y="16"/>
                      <a:pt x="321" y="15"/>
                      <a:pt x="321" y="15"/>
                    </a:cubicBezTo>
                    <a:cubicBezTo>
                      <a:pt x="323" y="15"/>
                      <a:pt x="323" y="15"/>
                      <a:pt x="323" y="15"/>
                    </a:cubicBezTo>
                    <a:cubicBezTo>
                      <a:pt x="323" y="14"/>
                      <a:pt x="323" y="14"/>
                      <a:pt x="323" y="14"/>
                    </a:cubicBezTo>
                    <a:cubicBezTo>
                      <a:pt x="323" y="14"/>
                      <a:pt x="322" y="14"/>
                      <a:pt x="322" y="14"/>
                    </a:cubicBezTo>
                    <a:cubicBezTo>
                      <a:pt x="321" y="14"/>
                      <a:pt x="322" y="14"/>
                      <a:pt x="322" y="13"/>
                    </a:cubicBezTo>
                    <a:cubicBezTo>
                      <a:pt x="322" y="13"/>
                      <a:pt x="322" y="13"/>
                      <a:pt x="322" y="13"/>
                    </a:cubicBezTo>
                    <a:cubicBezTo>
                      <a:pt x="322" y="13"/>
                      <a:pt x="323" y="13"/>
                      <a:pt x="323" y="13"/>
                    </a:cubicBezTo>
                    <a:cubicBezTo>
                      <a:pt x="323" y="13"/>
                      <a:pt x="324" y="13"/>
                      <a:pt x="324" y="13"/>
                    </a:cubicBezTo>
                    <a:cubicBezTo>
                      <a:pt x="325" y="13"/>
                      <a:pt x="325" y="13"/>
                      <a:pt x="325" y="13"/>
                    </a:cubicBezTo>
                    <a:cubicBezTo>
                      <a:pt x="325" y="13"/>
                      <a:pt x="325" y="13"/>
                      <a:pt x="325" y="13"/>
                    </a:cubicBezTo>
                    <a:cubicBezTo>
                      <a:pt x="325" y="13"/>
                      <a:pt x="325" y="13"/>
                      <a:pt x="325" y="13"/>
                    </a:cubicBezTo>
                    <a:cubicBezTo>
                      <a:pt x="325" y="13"/>
                      <a:pt x="324" y="12"/>
                      <a:pt x="323" y="12"/>
                    </a:cubicBezTo>
                    <a:cubicBezTo>
                      <a:pt x="323" y="12"/>
                      <a:pt x="323" y="12"/>
                      <a:pt x="323" y="12"/>
                    </a:cubicBezTo>
                    <a:cubicBezTo>
                      <a:pt x="323" y="11"/>
                      <a:pt x="323" y="11"/>
                      <a:pt x="323" y="11"/>
                    </a:cubicBezTo>
                    <a:cubicBezTo>
                      <a:pt x="323" y="11"/>
                      <a:pt x="323" y="11"/>
                      <a:pt x="323" y="10"/>
                    </a:cubicBezTo>
                    <a:cubicBezTo>
                      <a:pt x="323" y="10"/>
                      <a:pt x="322" y="10"/>
                      <a:pt x="322" y="10"/>
                    </a:cubicBezTo>
                    <a:cubicBezTo>
                      <a:pt x="321" y="9"/>
                      <a:pt x="321" y="9"/>
                      <a:pt x="321" y="9"/>
                    </a:cubicBezTo>
                    <a:cubicBezTo>
                      <a:pt x="321" y="9"/>
                      <a:pt x="320" y="9"/>
                      <a:pt x="320" y="8"/>
                    </a:cubicBezTo>
                    <a:cubicBezTo>
                      <a:pt x="320" y="8"/>
                      <a:pt x="319" y="8"/>
                      <a:pt x="319" y="8"/>
                    </a:cubicBezTo>
                    <a:cubicBezTo>
                      <a:pt x="319" y="7"/>
                      <a:pt x="319" y="7"/>
                      <a:pt x="319" y="7"/>
                    </a:cubicBezTo>
                    <a:cubicBezTo>
                      <a:pt x="319" y="6"/>
                      <a:pt x="319" y="6"/>
                      <a:pt x="319" y="6"/>
                    </a:cubicBezTo>
                    <a:cubicBezTo>
                      <a:pt x="320" y="5"/>
                      <a:pt x="320" y="5"/>
                      <a:pt x="320" y="5"/>
                    </a:cubicBezTo>
                    <a:cubicBezTo>
                      <a:pt x="320" y="5"/>
                      <a:pt x="319" y="4"/>
                      <a:pt x="319" y="4"/>
                    </a:cubicBezTo>
                    <a:cubicBezTo>
                      <a:pt x="318" y="4"/>
                      <a:pt x="318" y="3"/>
                      <a:pt x="318" y="3"/>
                    </a:cubicBezTo>
                    <a:cubicBezTo>
                      <a:pt x="318" y="3"/>
                      <a:pt x="317" y="3"/>
                      <a:pt x="316" y="2"/>
                    </a:cubicBezTo>
                    <a:cubicBezTo>
                      <a:pt x="316" y="2"/>
                      <a:pt x="316" y="2"/>
                      <a:pt x="316" y="2"/>
                    </a:cubicBezTo>
                    <a:cubicBezTo>
                      <a:pt x="315" y="1"/>
                      <a:pt x="315" y="1"/>
                      <a:pt x="315" y="1"/>
                    </a:cubicBezTo>
                    <a:cubicBezTo>
                      <a:pt x="313" y="1"/>
                      <a:pt x="313" y="1"/>
                      <a:pt x="313" y="1"/>
                    </a:cubicBezTo>
                    <a:cubicBezTo>
                      <a:pt x="313" y="1"/>
                      <a:pt x="313" y="1"/>
                      <a:pt x="313" y="1"/>
                    </a:cubicBezTo>
                    <a:cubicBezTo>
                      <a:pt x="312" y="0"/>
                      <a:pt x="312" y="0"/>
                      <a:pt x="312" y="0"/>
                    </a:cubicBezTo>
                    <a:cubicBezTo>
                      <a:pt x="312" y="0"/>
                      <a:pt x="311" y="0"/>
                      <a:pt x="310" y="0"/>
                    </a:cubicBezTo>
                    <a:cubicBezTo>
                      <a:pt x="310" y="0"/>
                      <a:pt x="310" y="1"/>
                      <a:pt x="310" y="1"/>
                    </a:cubicBezTo>
                    <a:cubicBezTo>
                      <a:pt x="309" y="1"/>
                      <a:pt x="309" y="1"/>
                      <a:pt x="309" y="1"/>
                    </a:cubicBezTo>
                    <a:cubicBezTo>
                      <a:pt x="308" y="2"/>
                      <a:pt x="308" y="2"/>
                      <a:pt x="308" y="2"/>
                    </a:cubicBezTo>
                    <a:cubicBezTo>
                      <a:pt x="307" y="3"/>
                      <a:pt x="307" y="3"/>
                      <a:pt x="307" y="3"/>
                    </a:cubicBezTo>
                    <a:cubicBezTo>
                      <a:pt x="307" y="3"/>
                      <a:pt x="307" y="3"/>
                      <a:pt x="307" y="3"/>
                    </a:cubicBezTo>
                    <a:cubicBezTo>
                      <a:pt x="307" y="3"/>
                      <a:pt x="308" y="3"/>
                      <a:pt x="308" y="3"/>
                    </a:cubicBezTo>
                    <a:cubicBezTo>
                      <a:pt x="309" y="3"/>
                      <a:pt x="308" y="3"/>
                      <a:pt x="308" y="4"/>
                    </a:cubicBezTo>
                    <a:cubicBezTo>
                      <a:pt x="308" y="4"/>
                      <a:pt x="308" y="5"/>
                      <a:pt x="308" y="5"/>
                    </a:cubicBezTo>
                    <a:cubicBezTo>
                      <a:pt x="307" y="5"/>
                      <a:pt x="307" y="5"/>
                      <a:pt x="307" y="5"/>
                    </a:cubicBezTo>
                    <a:cubicBezTo>
                      <a:pt x="306" y="4"/>
                      <a:pt x="306" y="4"/>
                      <a:pt x="306" y="4"/>
                    </a:cubicBezTo>
                    <a:cubicBezTo>
                      <a:pt x="305" y="4"/>
                      <a:pt x="305" y="4"/>
                      <a:pt x="305" y="4"/>
                    </a:cubicBezTo>
                    <a:cubicBezTo>
                      <a:pt x="305" y="4"/>
                      <a:pt x="305" y="4"/>
                      <a:pt x="305" y="4"/>
                    </a:cubicBezTo>
                    <a:cubicBezTo>
                      <a:pt x="304" y="6"/>
                      <a:pt x="304" y="6"/>
                      <a:pt x="304" y="6"/>
                    </a:cubicBezTo>
                    <a:cubicBezTo>
                      <a:pt x="304" y="7"/>
                      <a:pt x="304" y="7"/>
                      <a:pt x="304" y="7"/>
                    </a:cubicBezTo>
                    <a:cubicBezTo>
                      <a:pt x="304" y="8"/>
                      <a:pt x="304" y="8"/>
                      <a:pt x="304" y="8"/>
                    </a:cubicBezTo>
                    <a:cubicBezTo>
                      <a:pt x="304" y="9"/>
                      <a:pt x="304" y="9"/>
                      <a:pt x="304" y="9"/>
                    </a:cubicBezTo>
                    <a:cubicBezTo>
                      <a:pt x="304" y="9"/>
                      <a:pt x="305" y="9"/>
                      <a:pt x="306" y="9"/>
                    </a:cubicBezTo>
                    <a:cubicBezTo>
                      <a:pt x="306" y="9"/>
                      <a:pt x="306" y="9"/>
                      <a:pt x="306" y="10"/>
                    </a:cubicBezTo>
                    <a:cubicBezTo>
                      <a:pt x="306" y="10"/>
                      <a:pt x="306" y="10"/>
                      <a:pt x="306" y="10"/>
                    </a:cubicBezTo>
                    <a:cubicBezTo>
                      <a:pt x="305" y="10"/>
                      <a:pt x="305" y="10"/>
                      <a:pt x="305" y="10"/>
                    </a:cubicBezTo>
                    <a:cubicBezTo>
                      <a:pt x="305" y="11"/>
                      <a:pt x="305" y="11"/>
                      <a:pt x="305" y="11"/>
                    </a:cubicBezTo>
                    <a:cubicBezTo>
                      <a:pt x="304" y="12"/>
                      <a:pt x="304" y="12"/>
                      <a:pt x="304" y="12"/>
                    </a:cubicBezTo>
                    <a:cubicBezTo>
                      <a:pt x="304" y="13"/>
                      <a:pt x="304" y="13"/>
                      <a:pt x="304" y="13"/>
                    </a:cubicBezTo>
                    <a:cubicBezTo>
                      <a:pt x="305" y="14"/>
                      <a:pt x="305" y="14"/>
                      <a:pt x="305" y="14"/>
                    </a:cubicBezTo>
                    <a:cubicBezTo>
                      <a:pt x="306" y="15"/>
                      <a:pt x="306" y="15"/>
                      <a:pt x="306" y="15"/>
                    </a:cubicBezTo>
                    <a:cubicBezTo>
                      <a:pt x="306" y="15"/>
                      <a:pt x="306" y="15"/>
                      <a:pt x="306" y="15"/>
                    </a:cubicBezTo>
                    <a:cubicBezTo>
                      <a:pt x="306" y="15"/>
                      <a:pt x="306" y="16"/>
                      <a:pt x="307" y="16"/>
                    </a:cubicBezTo>
                    <a:cubicBezTo>
                      <a:pt x="307" y="17"/>
                      <a:pt x="307" y="16"/>
                      <a:pt x="307" y="16"/>
                    </a:cubicBezTo>
                    <a:cubicBezTo>
                      <a:pt x="308" y="16"/>
                      <a:pt x="308" y="16"/>
                      <a:pt x="308" y="16"/>
                    </a:cubicBezTo>
                    <a:cubicBezTo>
                      <a:pt x="309" y="17"/>
                      <a:pt x="309" y="17"/>
                      <a:pt x="309" y="17"/>
                    </a:cubicBezTo>
                    <a:cubicBezTo>
                      <a:pt x="309" y="17"/>
                      <a:pt x="310" y="17"/>
                      <a:pt x="310" y="17"/>
                    </a:cubicBezTo>
                    <a:cubicBezTo>
                      <a:pt x="311" y="17"/>
                      <a:pt x="312" y="17"/>
                      <a:pt x="312" y="17"/>
                    </a:cubicBezTo>
                    <a:cubicBezTo>
                      <a:pt x="312" y="18"/>
                      <a:pt x="312" y="18"/>
                      <a:pt x="312" y="18"/>
                    </a:cubicBezTo>
                    <a:cubicBezTo>
                      <a:pt x="312" y="18"/>
                      <a:pt x="313" y="18"/>
                      <a:pt x="313" y="18"/>
                    </a:cubicBezTo>
                    <a:cubicBezTo>
                      <a:pt x="313" y="18"/>
                      <a:pt x="314" y="18"/>
                      <a:pt x="314" y="18"/>
                    </a:cubicBezTo>
                    <a:cubicBezTo>
                      <a:pt x="314" y="19"/>
                      <a:pt x="314" y="19"/>
                      <a:pt x="314" y="19"/>
                    </a:cubicBezTo>
                    <a:cubicBezTo>
                      <a:pt x="316" y="18"/>
                      <a:pt x="316" y="18"/>
                      <a:pt x="316" y="18"/>
                    </a:cubicBezTo>
                    <a:cubicBezTo>
                      <a:pt x="317" y="18"/>
                      <a:pt x="317" y="18"/>
                      <a:pt x="317" y="18"/>
                    </a:cubicBezTo>
                    <a:cubicBezTo>
                      <a:pt x="317" y="19"/>
                      <a:pt x="317" y="19"/>
                      <a:pt x="317" y="19"/>
                    </a:cubicBezTo>
                    <a:cubicBezTo>
                      <a:pt x="317" y="19"/>
                      <a:pt x="316" y="20"/>
                      <a:pt x="316" y="20"/>
                    </a:cubicBezTo>
                    <a:cubicBezTo>
                      <a:pt x="316" y="20"/>
                      <a:pt x="316" y="20"/>
                      <a:pt x="316" y="20"/>
                    </a:cubicBezTo>
                    <a:cubicBezTo>
                      <a:pt x="315" y="20"/>
                      <a:pt x="315" y="20"/>
                      <a:pt x="315" y="20"/>
                    </a:cubicBezTo>
                    <a:cubicBezTo>
                      <a:pt x="315" y="20"/>
                      <a:pt x="314" y="20"/>
                      <a:pt x="314" y="20"/>
                    </a:cubicBezTo>
                    <a:cubicBezTo>
                      <a:pt x="314" y="20"/>
                      <a:pt x="314" y="20"/>
                      <a:pt x="314" y="20"/>
                    </a:cubicBezTo>
                    <a:cubicBezTo>
                      <a:pt x="314" y="21"/>
                      <a:pt x="314" y="21"/>
                      <a:pt x="314" y="21"/>
                    </a:cubicBezTo>
                    <a:cubicBezTo>
                      <a:pt x="314" y="22"/>
                      <a:pt x="314" y="22"/>
                      <a:pt x="314" y="22"/>
                    </a:cubicBezTo>
                    <a:cubicBezTo>
                      <a:pt x="314" y="22"/>
                      <a:pt x="313" y="23"/>
                      <a:pt x="313" y="23"/>
                    </a:cubicBezTo>
                    <a:cubicBezTo>
                      <a:pt x="313" y="23"/>
                      <a:pt x="313" y="23"/>
                      <a:pt x="313" y="24"/>
                    </a:cubicBezTo>
                    <a:cubicBezTo>
                      <a:pt x="313" y="24"/>
                      <a:pt x="313" y="24"/>
                      <a:pt x="313" y="24"/>
                    </a:cubicBezTo>
                    <a:cubicBezTo>
                      <a:pt x="314" y="24"/>
                      <a:pt x="314" y="24"/>
                      <a:pt x="315" y="23"/>
                    </a:cubicBezTo>
                    <a:cubicBezTo>
                      <a:pt x="315" y="23"/>
                      <a:pt x="315" y="22"/>
                      <a:pt x="315" y="22"/>
                    </a:cubicBezTo>
                    <a:cubicBezTo>
                      <a:pt x="315" y="22"/>
                      <a:pt x="315" y="22"/>
                      <a:pt x="315" y="22"/>
                    </a:cubicBezTo>
                    <a:cubicBezTo>
                      <a:pt x="316" y="22"/>
                      <a:pt x="316" y="22"/>
                      <a:pt x="316" y="22"/>
                    </a:cubicBezTo>
                    <a:cubicBezTo>
                      <a:pt x="316" y="23"/>
                      <a:pt x="316" y="23"/>
                      <a:pt x="316" y="23"/>
                    </a:cubicBezTo>
                    <a:cubicBezTo>
                      <a:pt x="316" y="23"/>
                      <a:pt x="316" y="23"/>
                      <a:pt x="316" y="23"/>
                    </a:cubicBezTo>
                    <a:cubicBezTo>
                      <a:pt x="316" y="24"/>
                      <a:pt x="316" y="24"/>
                      <a:pt x="316" y="24"/>
                    </a:cubicBezTo>
                    <a:cubicBezTo>
                      <a:pt x="316" y="24"/>
                      <a:pt x="316" y="25"/>
                      <a:pt x="316" y="25"/>
                    </a:cubicBezTo>
                    <a:cubicBezTo>
                      <a:pt x="316" y="25"/>
                      <a:pt x="316" y="25"/>
                      <a:pt x="316" y="25"/>
                    </a:cubicBezTo>
                    <a:cubicBezTo>
                      <a:pt x="315" y="26"/>
                      <a:pt x="315" y="26"/>
                      <a:pt x="315" y="26"/>
                    </a:cubicBezTo>
                    <a:cubicBezTo>
                      <a:pt x="314" y="26"/>
                      <a:pt x="314" y="26"/>
                      <a:pt x="314" y="26"/>
                    </a:cubicBezTo>
                    <a:cubicBezTo>
                      <a:pt x="314" y="27"/>
                      <a:pt x="314" y="27"/>
                      <a:pt x="314" y="27"/>
                    </a:cubicBezTo>
                    <a:cubicBezTo>
                      <a:pt x="313" y="28"/>
                      <a:pt x="313" y="28"/>
                      <a:pt x="313" y="28"/>
                    </a:cubicBezTo>
                    <a:cubicBezTo>
                      <a:pt x="311" y="29"/>
                      <a:pt x="311" y="29"/>
                      <a:pt x="311" y="29"/>
                    </a:cubicBezTo>
                    <a:cubicBezTo>
                      <a:pt x="310" y="29"/>
                      <a:pt x="310" y="29"/>
                      <a:pt x="310" y="29"/>
                    </a:cubicBezTo>
                    <a:cubicBezTo>
                      <a:pt x="309" y="29"/>
                      <a:pt x="309" y="29"/>
                      <a:pt x="309" y="29"/>
                    </a:cubicBezTo>
                    <a:cubicBezTo>
                      <a:pt x="309" y="29"/>
                      <a:pt x="309" y="29"/>
                      <a:pt x="309" y="29"/>
                    </a:cubicBezTo>
                    <a:cubicBezTo>
                      <a:pt x="309" y="29"/>
                      <a:pt x="308" y="31"/>
                      <a:pt x="308" y="32"/>
                    </a:cubicBezTo>
                    <a:cubicBezTo>
                      <a:pt x="307" y="32"/>
                      <a:pt x="308" y="32"/>
                      <a:pt x="308" y="32"/>
                    </a:cubicBezTo>
                    <a:cubicBezTo>
                      <a:pt x="309" y="32"/>
                      <a:pt x="309" y="33"/>
                      <a:pt x="309" y="33"/>
                    </a:cubicBezTo>
                    <a:cubicBezTo>
                      <a:pt x="309" y="34"/>
                      <a:pt x="309" y="34"/>
                      <a:pt x="309" y="34"/>
                    </a:cubicBezTo>
                    <a:cubicBezTo>
                      <a:pt x="309" y="34"/>
                      <a:pt x="309" y="34"/>
                      <a:pt x="310" y="35"/>
                    </a:cubicBezTo>
                    <a:cubicBezTo>
                      <a:pt x="310" y="35"/>
                      <a:pt x="309" y="35"/>
                      <a:pt x="309" y="35"/>
                    </a:cubicBezTo>
                    <a:cubicBezTo>
                      <a:pt x="309" y="36"/>
                      <a:pt x="309" y="36"/>
                      <a:pt x="309" y="36"/>
                    </a:cubicBezTo>
                    <a:cubicBezTo>
                      <a:pt x="309" y="37"/>
                      <a:pt x="309" y="37"/>
                      <a:pt x="309" y="37"/>
                    </a:cubicBezTo>
                    <a:cubicBezTo>
                      <a:pt x="309" y="37"/>
                      <a:pt x="309" y="37"/>
                      <a:pt x="309" y="37"/>
                    </a:cubicBezTo>
                    <a:cubicBezTo>
                      <a:pt x="308" y="38"/>
                      <a:pt x="308" y="38"/>
                      <a:pt x="308" y="38"/>
                    </a:cubicBezTo>
                    <a:cubicBezTo>
                      <a:pt x="307" y="38"/>
                      <a:pt x="307" y="38"/>
                      <a:pt x="307" y="38"/>
                    </a:cubicBezTo>
                    <a:cubicBezTo>
                      <a:pt x="307" y="38"/>
                      <a:pt x="307" y="38"/>
                      <a:pt x="307" y="38"/>
                    </a:cubicBezTo>
                    <a:cubicBezTo>
                      <a:pt x="307" y="39"/>
                      <a:pt x="307" y="39"/>
                      <a:pt x="307" y="39"/>
                    </a:cubicBezTo>
                    <a:cubicBezTo>
                      <a:pt x="307" y="39"/>
                      <a:pt x="307" y="39"/>
                      <a:pt x="307" y="39"/>
                    </a:cubicBezTo>
                    <a:cubicBezTo>
                      <a:pt x="306" y="38"/>
                      <a:pt x="306" y="38"/>
                      <a:pt x="306" y="38"/>
                    </a:cubicBezTo>
                    <a:cubicBezTo>
                      <a:pt x="306" y="38"/>
                      <a:pt x="306" y="38"/>
                      <a:pt x="306" y="38"/>
                    </a:cubicBezTo>
                    <a:cubicBezTo>
                      <a:pt x="305" y="37"/>
                      <a:pt x="305" y="37"/>
                      <a:pt x="305" y="37"/>
                    </a:cubicBezTo>
                    <a:cubicBezTo>
                      <a:pt x="305" y="37"/>
                      <a:pt x="305" y="37"/>
                      <a:pt x="305" y="37"/>
                    </a:cubicBezTo>
                    <a:cubicBezTo>
                      <a:pt x="305" y="37"/>
                      <a:pt x="305" y="37"/>
                      <a:pt x="305" y="37"/>
                    </a:cubicBezTo>
                    <a:cubicBezTo>
                      <a:pt x="306" y="37"/>
                      <a:pt x="306" y="37"/>
                      <a:pt x="306" y="37"/>
                    </a:cubicBezTo>
                    <a:cubicBezTo>
                      <a:pt x="306" y="36"/>
                      <a:pt x="306" y="36"/>
                      <a:pt x="306" y="36"/>
                    </a:cubicBezTo>
                    <a:cubicBezTo>
                      <a:pt x="307" y="37"/>
                      <a:pt x="307" y="37"/>
                      <a:pt x="307" y="37"/>
                    </a:cubicBezTo>
                    <a:cubicBezTo>
                      <a:pt x="307" y="37"/>
                      <a:pt x="307" y="37"/>
                      <a:pt x="307" y="37"/>
                    </a:cubicBezTo>
                    <a:cubicBezTo>
                      <a:pt x="308" y="37"/>
                      <a:pt x="308" y="37"/>
                      <a:pt x="309" y="37"/>
                    </a:cubicBezTo>
                    <a:cubicBezTo>
                      <a:pt x="309" y="37"/>
                      <a:pt x="309" y="36"/>
                      <a:pt x="309" y="36"/>
                    </a:cubicBezTo>
                    <a:cubicBezTo>
                      <a:pt x="309" y="36"/>
                      <a:pt x="309" y="36"/>
                      <a:pt x="309" y="36"/>
                    </a:cubicBezTo>
                    <a:cubicBezTo>
                      <a:pt x="309" y="35"/>
                      <a:pt x="309" y="35"/>
                      <a:pt x="309" y="35"/>
                    </a:cubicBezTo>
                    <a:cubicBezTo>
                      <a:pt x="309" y="35"/>
                      <a:pt x="308" y="35"/>
                      <a:pt x="308" y="35"/>
                    </a:cubicBezTo>
                    <a:cubicBezTo>
                      <a:pt x="307" y="35"/>
                      <a:pt x="308" y="35"/>
                      <a:pt x="308" y="35"/>
                    </a:cubicBezTo>
                    <a:cubicBezTo>
                      <a:pt x="307" y="34"/>
                      <a:pt x="307" y="34"/>
                      <a:pt x="307" y="34"/>
                    </a:cubicBezTo>
                    <a:cubicBezTo>
                      <a:pt x="307" y="34"/>
                      <a:pt x="307" y="35"/>
                      <a:pt x="306" y="35"/>
                    </a:cubicBezTo>
                    <a:cubicBezTo>
                      <a:pt x="306" y="35"/>
                      <a:pt x="306" y="35"/>
                      <a:pt x="306" y="35"/>
                    </a:cubicBezTo>
                    <a:cubicBezTo>
                      <a:pt x="306" y="34"/>
                      <a:pt x="306" y="34"/>
                      <a:pt x="306" y="34"/>
                    </a:cubicBezTo>
                    <a:cubicBezTo>
                      <a:pt x="305" y="33"/>
                      <a:pt x="305" y="33"/>
                      <a:pt x="305" y="33"/>
                    </a:cubicBezTo>
                    <a:cubicBezTo>
                      <a:pt x="305" y="33"/>
                      <a:pt x="304" y="33"/>
                      <a:pt x="304" y="32"/>
                    </a:cubicBezTo>
                    <a:cubicBezTo>
                      <a:pt x="304" y="32"/>
                      <a:pt x="304" y="32"/>
                      <a:pt x="304" y="32"/>
                    </a:cubicBezTo>
                    <a:cubicBezTo>
                      <a:pt x="305" y="31"/>
                      <a:pt x="305" y="31"/>
                      <a:pt x="305" y="31"/>
                    </a:cubicBezTo>
                    <a:cubicBezTo>
                      <a:pt x="305" y="31"/>
                      <a:pt x="305" y="31"/>
                      <a:pt x="305" y="31"/>
                    </a:cubicBezTo>
                    <a:cubicBezTo>
                      <a:pt x="306" y="30"/>
                      <a:pt x="306" y="30"/>
                      <a:pt x="306" y="30"/>
                    </a:cubicBezTo>
                    <a:cubicBezTo>
                      <a:pt x="306" y="30"/>
                      <a:pt x="306" y="29"/>
                      <a:pt x="306" y="29"/>
                    </a:cubicBezTo>
                    <a:cubicBezTo>
                      <a:pt x="306" y="29"/>
                      <a:pt x="306" y="28"/>
                      <a:pt x="306" y="28"/>
                    </a:cubicBezTo>
                    <a:cubicBezTo>
                      <a:pt x="306" y="28"/>
                      <a:pt x="306" y="28"/>
                      <a:pt x="306" y="28"/>
                    </a:cubicBezTo>
                    <a:cubicBezTo>
                      <a:pt x="305" y="28"/>
                      <a:pt x="305" y="28"/>
                      <a:pt x="305" y="28"/>
                    </a:cubicBezTo>
                    <a:cubicBezTo>
                      <a:pt x="304" y="29"/>
                      <a:pt x="304" y="29"/>
                      <a:pt x="304" y="29"/>
                    </a:cubicBezTo>
                    <a:cubicBezTo>
                      <a:pt x="304" y="29"/>
                      <a:pt x="304" y="29"/>
                      <a:pt x="304" y="29"/>
                    </a:cubicBezTo>
                    <a:cubicBezTo>
                      <a:pt x="304" y="29"/>
                      <a:pt x="304" y="29"/>
                      <a:pt x="304" y="29"/>
                    </a:cubicBezTo>
                    <a:cubicBezTo>
                      <a:pt x="303" y="28"/>
                      <a:pt x="303" y="28"/>
                      <a:pt x="303" y="28"/>
                    </a:cubicBezTo>
                    <a:cubicBezTo>
                      <a:pt x="303" y="28"/>
                      <a:pt x="303" y="28"/>
                      <a:pt x="303" y="28"/>
                    </a:cubicBezTo>
                    <a:cubicBezTo>
                      <a:pt x="302" y="27"/>
                      <a:pt x="302" y="27"/>
                      <a:pt x="302" y="27"/>
                    </a:cubicBezTo>
                    <a:cubicBezTo>
                      <a:pt x="302" y="27"/>
                      <a:pt x="302" y="27"/>
                      <a:pt x="302" y="27"/>
                    </a:cubicBezTo>
                    <a:cubicBezTo>
                      <a:pt x="301" y="26"/>
                      <a:pt x="301" y="26"/>
                      <a:pt x="301" y="26"/>
                    </a:cubicBezTo>
                    <a:cubicBezTo>
                      <a:pt x="300" y="26"/>
                      <a:pt x="300" y="26"/>
                      <a:pt x="300" y="26"/>
                    </a:cubicBezTo>
                    <a:cubicBezTo>
                      <a:pt x="298" y="26"/>
                      <a:pt x="298" y="26"/>
                      <a:pt x="298" y="26"/>
                    </a:cubicBezTo>
                    <a:cubicBezTo>
                      <a:pt x="298" y="26"/>
                      <a:pt x="298" y="26"/>
                      <a:pt x="298" y="26"/>
                    </a:cubicBezTo>
                    <a:cubicBezTo>
                      <a:pt x="297" y="27"/>
                      <a:pt x="297" y="27"/>
                      <a:pt x="297" y="27"/>
                    </a:cubicBezTo>
                    <a:cubicBezTo>
                      <a:pt x="295" y="27"/>
                      <a:pt x="295" y="27"/>
                      <a:pt x="295" y="27"/>
                    </a:cubicBezTo>
                    <a:cubicBezTo>
                      <a:pt x="296" y="27"/>
                      <a:pt x="296" y="27"/>
                      <a:pt x="296" y="27"/>
                    </a:cubicBezTo>
                    <a:cubicBezTo>
                      <a:pt x="296" y="28"/>
                      <a:pt x="296" y="28"/>
                      <a:pt x="296" y="28"/>
                    </a:cubicBezTo>
                    <a:cubicBezTo>
                      <a:pt x="296" y="28"/>
                      <a:pt x="296" y="28"/>
                      <a:pt x="296" y="28"/>
                    </a:cubicBezTo>
                    <a:cubicBezTo>
                      <a:pt x="296" y="29"/>
                      <a:pt x="296" y="29"/>
                      <a:pt x="296" y="29"/>
                    </a:cubicBezTo>
                    <a:cubicBezTo>
                      <a:pt x="297" y="29"/>
                      <a:pt x="297" y="29"/>
                      <a:pt x="297" y="29"/>
                    </a:cubicBezTo>
                    <a:cubicBezTo>
                      <a:pt x="298" y="29"/>
                      <a:pt x="298" y="29"/>
                      <a:pt x="298" y="29"/>
                    </a:cubicBezTo>
                    <a:cubicBezTo>
                      <a:pt x="299" y="29"/>
                      <a:pt x="299" y="29"/>
                      <a:pt x="299" y="29"/>
                    </a:cubicBezTo>
                    <a:cubicBezTo>
                      <a:pt x="300" y="29"/>
                      <a:pt x="300" y="29"/>
                      <a:pt x="300" y="29"/>
                    </a:cubicBezTo>
                    <a:cubicBezTo>
                      <a:pt x="300" y="29"/>
                      <a:pt x="300" y="30"/>
                      <a:pt x="300" y="30"/>
                    </a:cubicBezTo>
                    <a:cubicBezTo>
                      <a:pt x="301" y="30"/>
                      <a:pt x="301" y="30"/>
                      <a:pt x="301" y="30"/>
                    </a:cubicBezTo>
                    <a:cubicBezTo>
                      <a:pt x="301" y="31"/>
                      <a:pt x="301" y="31"/>
                      <a:pt x="301" y="31"/>
                    </a:cubicBezTo>
                    <a:cubicBezTo>
                      <a:pt x="301" y="32"/>
                      <a:pt x="301" y="32"/>
                      <a:pt x="301" y="32"/>
                    </a:cubicBezTo>
                    <a:cubicBezTo>
                      <a:pt x="299" y="32"/>
                      <a:pt x="299" y="32"/>
                      <a:pt x="299" y="32"/>
                    </a:cubicBezTo>
                    <a:cubicBezTo>
                      <a:pt x="299" y="32"/>
                      <a:pt x="299" y="32"/>
                      <a:pt x="298" y="32"/>
                    </a:cubicBezTo>
                    <a:cubicBezTo>
                      <a:pt x="298" y="32"/>
                      <a:pt x="297" y="31"/>
                      <a:pt x="297" y="31"/>
                    </a:cubicBezTo>
                    <a:cubicBezTo>
                      <a:pt x="297" y="31"/>
                      <a:pt x="297" y="30"/>
                      <a:pt x="296" y="30"/>
                    </a:cubicBezTo>
                    <a:cubicBezTo>
                      <a:pt x="296" y="30"/>
                      <a:pt x="296" y="29"/>
                      <a:pt x="296" y="29"/>
                    </a:cubicBezTo>
                    <a:cubicBezTo>
                      <a:pt x="295" y="30"/>
                      <a:pt x="295" y="30"/>
                      <a:pt x="295" y="30"/>
                    </a:cubicBezTo>
                    <a:cubicBezTo>
                      <a:pt x="295" y="30"/>
                      <a:pt x="295" y="30"/>
                      <a:pt x="295" y="30"/>
                    </a:cubicBezTo>
                    <a:cubicBezTo>
                      <a:pt x="296" y="30"/>
                      <a:pt x="295" y="31"/>
                      <a:pt x="295" y="31"/>
                    </a:cubicBezTo>
                    <a:cubicBezTo>
                      <a:pt x="294" y="32"/>
                      <a:pt x="294" y="32"/>
                      <a:pt x="294" y="32"/>
                    </a:cubicBezTo>
                    <a:cubicBezTo>
                      <a:pt x="292" y="32"/>
                      <a:pt x="292" y="32"/>
                      <a:pt x="292" y="32"/>
                    </a:cubicBezTo>
                    <a:cubicBezTo>
                      <a:pt x="292" y="32"/>
                      <a:pt x="291" y="31"/>
                      <a:pt x="291" y="31"/>
                    </a:cubicBezTo>
                    <a:cubicBezTo>
                      <a:pt x="290" y="31"/>
                      <a:pt x="289" y="31"/>
                      <a:pt x="289" y="31"/>
                    </a:cubicBezTo>
                    <a:cubicBezTo>
                      <a:pt x="287" y="31"/>
                      <a:pt x="287" y="31"/>
                      <a:pt x="287" y="31"/>
                    </a:cubicBezTo>
                    <a:cubicBezTo>
                      <a:pt x="285" y="31"/>
                      <a:pt x="285" y="31"/>
                      <a:pt x="285" y="31"/>
                    </a:cubicBezTo>
                    <a:cubicBezTo>
                      <a:pt x="283" y="31"/>
                      <a:pt x="283" y="31"/>
                      <a:pt x="283" y="31"/>
                    </a:cubicBezTo>
                    <a:cubicBezTo>
                      <a:pt x="282" y="32"/>
                      <a:pt x="282" y="32"/>
                      <a:pt x="282" y="32"/>
                    </a:cubicBezTo>
                    <a:cubicBezTo>
                      <a:pt x="281" y="32"/>
                      <a:pt x="281" y="32"/>
                      <a:pt x="281" y="32"/>
                    </a:cubicBezTo>
                    <a:cubicBezTo>
                      <a:pt x="279" y="31"/>
                      <a:pt x="279" y="31"/>
                      <a:pt x="279" y="31"/>
                    </a:cubicBezTo>
                    <a:cubicBezTo>
                      <a:pt x="277" y="31"/>
                      <a:pt x="277" y="31"/>
                      <a:pt x="277" y="31"/>
                    </a:cubicBezTo>
                    <a:cubicBezTo>
                      <a:pt x="276" y="30"/>
                      <a:pt x="276" y="30"/>
                      <a:pt x="276" y="30"/>
                    </a:cubicBezTo>
                    <a:cubicBezTo>
                      <a:pt x="275" y="29"/>
                      <a:pt x="275" y="29"/>
                      <a:pt x="275" y="29"/>
                    </a:cubicBezTo>
                    <a:cubicBezTo>
                      <a:pt x="273" y="29"/>
                      <a:pt x="273" y="29"/>
                      <a:pt x="273" y="29"/>
                    </a:cubicBezTo>
                    <a:cubicBezTo>
                      <a:pt x="273" y="29"/>
                      <a:pt x="272" y="29"/>
                      <a:pt x="271" y="29"/>
                    </a:cubicBezTo>
                    <a:cubicBezTo>
                      <a:pt x="271" y="29"/>
                      <a:pt x="270" y="29"/>
                      <a:pt x="270" y="29"/>
                    </a:cubicBezTo>
                    <a:cubicBezTo>
                      <a:pt x="269" y="29"/>
                      <a:pt x="269" y="29"/>
                      <a:pt x="269" y="29"/>
                    </a:cubicBezTo>
                    <a:cubicBezTo>
                      <a:pt x="269" y="29"/>
                      <a:pt x="269" y="28"/>
                      <a:pt x="269" y="28"/>
                    </a:cubicBezTo>
                    <a:cubicBezTo>
                      <a:pt x="268" y="28"/>
                      <a:pt x="268" y="27"/>
                      <a:pt x="268" y="27"/>
                    </a:cubicBezTo>
                    <a:cubicBezTo>
                      <a:pt x="266" y="27"/>
                      <a:pt x="266" y="27"/>
                      <a:pt x="266" y="27"/>
                    </a:cubicBezTo>
                    <a:cubicBezTo>
                      <a:pt x="266" y="27"/>
                      <a:pt x="266" y="26"/>
                      <a:pt x="266" y="26"/>
                    </a:cubicBezTo>
                    <a:cubicBezTo>
                      <a:pt x="266" y="25"/>
                      <a:pt x="266" y="25"/>
                      <a:pt x="266" y="25"/>
                    </a:cubicBezTo>
                    <a:cubicBezTo>
                      <a:pt x="265" y="24"/>
                      <a:pt x="265" y="24"/>
                      <a:pt x="265" y="24"/>
                    </a:cubicBezTo>
                    <a:cubicBezTo>
                      <a:pt x="265" y="24"/>
                      <a:pt x="264" y="23"/>
                      <a:pt x="264" y="23"/>
                    </a:cubicBezTo>
                    <a:cubicBezTo>
                      <a:pt x="264" y="23"/>
                      <a:pt x="263" y="23"/>
                      <a:pt x="263" y="23"/>
                    </a:cubicBezTo>
                    <a:cubicBezTo>
                      <a:pt x="261" y="23"/>
                      <a:pt x="261" y="23"/>
                      <a:pt x="261" y="23"/>
                    </a:cubicBezTo>
                    <a:cubicBezTo>
                      <a:pt x="260" y="24"/>
                      <a:pt x="260" y="24"/>
                      <a:pt x="260" y="24"/>
                    </a:cubicBezTo>
                    <a:cubicBezTo>
                      <a:pt x="259" y="24"/>
                      <a:pt x="259" y="24"/>
                      <a:pt x="259" y="24"/>
                    </a:cubicBezTo>
                    <a:cubicBezTo>
                      <a:pt x="256" y="25"/>
                      <a:pt x="256" y="25"/>
                      <a:pt x="256" y="25"/>
                    </a:cubicBezTo>
                    <a:cubicBezTo>
                      <a:pt x="256" y="25"/>
                      <a:pt x="254" y="25"/>
                      <a:pt x="254" y="25"/>
                    </a:cubicBezTo>
                    <a:cubicBezTo>
                      <a:pt x="253" y="25"/>
                      <a:pt x="251" y="27"/>
                      <a:pt x="251" y="27"/>
                    </a:cubicBezTo>
                    <a:cubicBezTo>
                      <a:pt x="251" y="28"/>
                      <a:pt x="253" y="28"/>
                      <a:pt x="253" y="28"/>
                    </a:cubicBezTo>
                    <a:cubicBezTo>
                      <a:pt x="254" y="28"/>
                      <a:pt x="254" y="28"/>
                      <a:pt x="254" y="28"/>
                    </a:cubicBezTo>
                    <a:cubicBezTo>
                      <a:pt x="256" y="28"/>
                      <a:pt x="256" y="28"/>
                      <a:pt x="256" y="28"/>
                    </a:cubicBezTo>
                    <a:cubicBezTo>
                      <a:pt x="256" y="27"/>
                      <a:pt x="256" y="27"/>
                      <a:pt x="256" y="27"/>
                    </a:cubicBezTo>
                    <a:cubicBezTo>
                      <a:pt x="257" y="27"/>
                      <a:pt x="257" y="27"/>
                      <a:pt x="257" y="27"/>
                    </a:cubicBezTo>
                    <a:cubicBezTo>
                      <a:pt x="257" y="27"/>
                      <a:pt x="257" y="27"/>
                      <a:pt x="257" y="27"/>
                    </a:cubicBezTo>
                    <a:cubicBezTo>
                      <a:pt x="259" y="27"/>
                      <a:pt x="259" y="27"/>
                      <a:pt x="259" y="27"/>
                    </a:cubicBezTo>
                    <a:cubicBezTo>
                      <a:pt x="259" y="27"/>
                      <a:pt x="261" y="26"/>
                      <a:pt x="261" y="26"/>
                    </a:cubicBezTo>
                    <a:cubicBezTo>
                      <a:pt x="261" y="26"/>
                      <a:pt x="261" y="26"/>
                      <a:pt x="261" y="26"/>
                    </a:cubicBezTo>
                    <a:cubicBezTo>
                      <a:pt x="262" y="25"/>
                      <a:pt x="262" y="25"/>
                      <a:pt x="262" y="25"/>
                    </a:cubicBezTo>
                    <a:cubicBezTo>
                      <a:pt x="262" y="25"/>
                      <a:pt x="263" y="25"/>
                      <a:pt x="264" y="25"/>
                    </a:cubicBezTo>
                    <a:cubicBezTo>
                      <a:pt x="264" y="25"/>
                      <a:pt x="264" y="25"/>
                      <a:pt x="264" y="25"/>
                    </a:cubicBezTo>
                    <a:cubicBezTo>
                      <a:pt x="264" y="25"/>
                      <a:pt x="265" y="26"/>
                      <a:pt x="264" y="26"/>
                    </a:cubicBezTo>
                    <a:cubicBezTo>
                      <a:pt x="264" y="27"/>
                      <a:pt x="263" y="27"/>
                      <a:pt x="262" y="27"/>
                    </a:cubicBezTo>
                    <a:cubicBezTo>
                      <a:pt x="262" y="27"/>
                      <a:pt x="261" y="28"/>
                      <a:pt x="261" y="28"/>
                    </a:cubicBezTo>
                    <a:cubicBezTo>
                      <a:pt x="260" y="28"/>
                      <a:pt x="260" y="28"/>
                      <a:pt x="260" y="28"/>
                    </a:cubicBezTo>
                    <a:cubicBezTo>
                      <a:pt x="258" y="29"/>
                      <a:pt x="258" y="29"/>
                      <a:pt x="258" y="29"/>
                    </a:cubicBezTo>
                    <a:cubicBezTo>
                      <a:pt x="258" y="29"/>
                      <a:pt x="257" y="29"/>
                      <a:pt x="257" y="29"/>
                    </a:cubicBezTo>
                    <a:cubicBezTo>
                      <a:pt x="256" y="30"/>
                      <a:pt x="256" y="30"/>
                      <a:pt x="256" y="30"/>
                    </a:cubicBezTo>
                    <a:cubicBezTo>
                      <a:pt x="255" y="30"/>
                      <a:pt x="255" y="31"/>
                      <a:pt x="255" y="31"/>
                    </a:cubicBezTo>
                    <a:cubicBezTo>
                      <a:pt x="255" y="31"/>
                      <a:pt x="256" y="32"/>
                      <a:pt x="256" y="32"/>
                    </a:cubicBezTo>
                    <a:cubicBezTo>
                      <a:pt x="256" y="33"/>
                      <a:pt x="257" y="33"/>
                      <a:pt x="257" y="33"/>
                    </a:cubicBezTo>
                    <a:cubicBezTo>
                      <a:pt x="257" y="34"/>
                      <a:pt x="257" y="34"/>
                      <a:pt x="257" y="34"/>
                    </a:cubicBezTo>
                    <a:cubicBezTo>
                      <a:pt x="257" y="34"/>
                      <a:pt x="257" y="34"/>
                      <a:pt x="257" y="35"/>
                    </a:cubicBezTo>
                    <a:cubicBezTo>
                      <a:pt x="257" y="35"/>
                      <a:pt x="258" y="36"/>
                      <a:pt x="258" y="36"/>
                    </a:cubicBezTo>
                    <a:cubicBezTo>
                      <a:pt x="258" y="36"/>
                      <a:pt x="258" y="36"/>
                      <a:pt x="258" y="36"/>
                    </a:cubicBezTo>
                    <a:cubicBezTo>
                      <a:pt x="259" y="37"/>
                      <a:pt x="259" y="37"/>
                      <a:pt x="259" y="37"/>
                    </a:cubicBezTo>
                    <a:cubicBezTo>
                      <a:pt x="258" y="37"/>
                      <a:pt x="258" y="37"/>
                      <a:pt x="258" y="37"/>
                    </a:cubicBezTo>
                    <a:cubicBezTo>
                      <a:pt x="258" y="38"/>
                      <a:pt x="258" y="38"/>
                      <a:pt x="258" y="38"/>
                    </a:cubicBezTo>
                    <a:cubicBezTo>
                      <a:pt x="257" y="38"/>
                      <a:pt x="257" y="38"/>
                      <a:pt x="257" y="38"/>
                    </a:cubicBezTo>
                    <a:cubicBezTo>
                      <a:pt x="257" y="38"/>
                      <a:pt x="257" y="38"/>
                      <a:pt x="257" y="38"/>
                    </a:cubicBezTo>
                    <a:cubicBezTo>
                      <a:pt x="257" y="39"/>
                      <a:pt x="257" y="39"/>
                      <a:pt x="257" y="39"/>
                    </a:cubicBezTo>
                    <a:cubicBezTo>
                      <a:pt x="257" y="39"/>
                      <a:pt x="257" y="40"/>
                      <a:pt x="258" y="40"/>
                    </a:cubicBezTo>
                    <a:cubicBezTo>
                      <a:pt x="258" y="40"/>
                      <a:pt x="258" y="40"/>
                      <a:pt x="258" y="40"/>
                    </a:cubicBezTo>
                    <a:cubicBezTo>
                      <a:pt x="257" y="40"/>
                      <a:pt x="257" y="40"/>
                      <a:pt x="257" y="40"/>
                    </a:cubicBezTo>
                    <a:cubicBezTo>
                      <a:pt x="257" y="40"/>
                      <a:pt x="257" y="40"/>
                      <a:pt x="257" y="39"/>
                    </a:cubicBezTo>
                    <a:cubicBezTo>
                      <a:pt x="256" y="39"/>
                      <a:pt x="255" y="38"/>
                      <a:pt x="255" y="38"/>
                    </a:cubicBezTo>
                    <a:cubicBezTo>
                      <a:pt x="255" y="38"/>
                      <a:pt x="255" y="38"/>
                      <a:pt x="255" y="38"/>
                    </a:cubicBezTo>
                    <a:cubicBezTo>
                      <a:pt x="254" y="38"/>
                      <a:pt x="254" y="38"/>
                      <a:pt x="254" y="38"/>
                    </a:cubicBezTo>
                    <a:cubicBezTo>
                      <a:pt x="254" y="37"/>
                      <a:pt x="254" y="37"/>
                      <a:pt x="254" y="37"/>
                    </a:cubicBezTo>
                    <a:cubicBezTo>
                      <a:pt x="254" y="37"/>
                      <a:pt x="253" y="36"/>
                      <a:pt x="253" y="36"/>
                    </a:cubicBezTo>
                    <a:cubicBezTo>
                      <a:pt x="253" y="36"/>
                      <a:pt x="254" y="36"/>
                      <a:pt x="254" y="36"/>
                    </a:cubicBezTo>
                    <a:cubicBezTo>
                      <a:pt x="254" y="36"/>
                      <a:pt x="254" y="36"/>
                      <a:pt x="254" y="36"/>
                    </a:cubicBezTo>
                    <a:cubicBezTo>
                      <a:pt x="255" y="36"/>
                      <a:pt x="255" y="36"/>
                      <a:pt x="255" y="36"/>
                    </a:cubicBezTo>
                    <a:cubicBezTo>
                      <a:pt x="255" y="35"/>
                      <a:pt x="255" y="35"/>
                      <a:pt x="255" y="35"/>
                    </a:cubicBezTo>
                    <a:cubicBezTo>
                      <a:pt x="255" y="35"/>
                      <a:pt x="255" y="35"/>
                      <a:pt x="255" y="35"/>
                    </a:cubicBezTo>
                    <a:cubicBezTo>
                      <a:pt x="254" y="34"/>
                      <a:pt x="254" y="34"/>
                      <a:pt x="254" y="34"/>
                    </a:cubicBezTo>
                    <a:cubicBezTo>
                      <a:pt x="253" y="33"/>
                      <a:pt x="253" y="33"/>
                      <a:pt x="253" y="33"/>
                    </a:cubicBezTo>
                    <a:cubicBezTo>
                      <a:pt x="252" y="33"/>
                      <a:pt x="252" y="33"/>
                      <a:pt x="252" y="33"/>
                    </a:cubicBezTo>
                    <a:cubicBezTo>
                      <a:pt x="251" y="34"/>
                      <a:pt x="251" y="34"/>
                      <a:pt x="251" y="34"/>
                    </a:cubicBezTo>
                    <a:cubicBezTo>
                      <a:pt x="251" y="34"/>
                      <a:pt x="251" y="33"/>
                      <a:pt x="251" y="33"/>
                    </a:cubicBezTo>
                    <a:cubicBezTo>
                      <a:pt x="251" y="32"/>
                      <a:pt x="251" y="32"/>
                      <a:pt x="251" y="32"/>
                    </a:cubicBezTo>
                    <a:cubicBezTo>
                      <a:pt x="250" y="31"/>
                      <a:pt x="250" y="31"/>
                      <a:pt x="250" y="31"/>
                    </a:cubicBezTo>
                    <a:cubicBezTo>
                      <a:pt x="248" y="31"/>
                      <a:pt x="248" y="31"/>
                      <a:pt x="248" y="31"/>
                    </a:cubicBezTo>
                    <a:cubicBezTo>
                      <a:pt x="248" y="31"/>
                      <a:pt x="248" y="31"/>
                      <a:pt x="248" y="31"/>
                    </a:cubicBezTo>
                    <a:cubicBezTo>
                      <a:pt x="247" y="30"/>
                      <a:pt x="247" y="30"/>
                      <a:pt x="247" y="30"/>
                    </a:cubicBezTo>
                    <a:cubicBezTo>
                      <a:pt x="247" y="30"/>
                      <a:pt x="247" y="30"/>
                      <a:pt x="247" y="30"/>
                    </a:cubicBezTo>
                    <a:cubicBezTo>
                      <a:pt x="246" y="30"/>
                      <a:pt x="246" y="30"/>
                      <a:pt x="246" y="30"/>
                    </a:cubicBezTo>
                    <a:cubicBezTo>
                      <a:pt x="244" y="30"/>
                      <a:pt x="244" y="30"/>
                      <a:pt x="244" y="30"/>
                    </a:cubicBezTo>
                    <a:cubicBezTo>
                      <a:pt x="243" y="31"/>
                      <a:pt x="243" y="31"/>
                      <a:pt x="243" y="31"/>
                    </a:cubicBezTo>
                    <a:cubicBezTo>
                      <a:pt x="241" y="31"/>
                      <a:pt x="241" y="31"/>
                      <a:pt x="241" y="31"/>
                    </a:cubicBezTo>
                    <a:cubicBezTo>
                      <a:pt x="240" y="31"/>
                      <a:pt x="240" y="31"/>
                      <a:pt x="240" y="31"/>
                    </a:cubicBezTo>
                    <a:cubicBezTo>
                      <a:pt x="239" y="32"/>
                      <a:pt x="239" y="32"/>
                      <a:pt x="239" y="32"/>
                    </a:cubicBezTo>
                    <a:cubicBezTo>
                      <a:pt x="237" y="31"/>
                      <a:pt x="237" y="31"/>
                      <a:pt x="237" y="31"/>
                    </a:cubicBezTo>
                    <a:cubicBezTo>
                      <a:pt x="236" y="32"/>
                      <a:pt x="236" y="32"/>
                      <a:pt x="236" y="32"/>
                    </a:cubicBezTo>
                    <a:cubicBezTo>
                      <a:pt x="233" y="32"/>
                      <a:pt x="233" y="32"/>
                      <a:pt x="233" y="32"/>
                    </a:cubicBezTo>
                    <a:cubicBezTo>
                      <a:pt x="232" y="32"/>
                      <a:pt x="232" y="32"/>
                      <a:pt x="232" y="32"/>
                    </a:cubicBezTo>
                    <a:cubicBezTo>
                      <a:pt x="230" y="31"/>
                      <a:pt x="230" y="31"/>
                      <a:pt x="230" y="31"/>
                    </a:cubicBezTo>
                    <a:cubicBezTo>
                      <a:pt x="227" y="31"/>
                      <a:pt x="227" y="31"/>
                      <a:pt x="227" y="31"/>
                    </a:cubicBezTo>
                    <a:cubicBezTo>
                      <a:pt x="225" y="31"/>
                      <a:pt x="225" y="31"/>
                      <a:pt x="225" y="31"/>
                    </a:cubicBezTo>
                    <a:cubicBezTo>
                      <a:pt x="224" y="30"/>
                      <a:pt x="224" y="30"/>
                      <a:pt x="224" y="30"/>
                    </a:cubicBezTo>
                    <a:cubicBezTo>
                      <a:pt x="224" y="30"/>
                      <a:pt x="224" y="30"/>
                      <a:pt x="224" y="30"/>
                    </a:cubicBezTo>
                    <a:cubicBezTo>
                      <a:pt x="225" y="30"/>
                      <a:pt x="225" y="28"/>
                      <a:pt x="225" y="28"/>
                    </a:cubicBezTo>
                    <a:cubicBezTo>
                      <a:pt x="225" y="28"/>
                      <a:pt x="226" y="28"/>
                      <a:pt x="226" y="28"/>
                    </a:cubicBezTo>
                    <a:cubicBezTo>
                      <a:pt x="226" y="28"/>
                      <a:pt x="226" y="28"/>
                      <a:pt x="226" y="28"/>
                    </a:cubicBezTo>
                    <a:cubicBezTo>
                      <a:pt x="227" y="28"/>
                      <a:pt x="227" y="28"/>
                      <a:pt x="227" y="28"/>
                    </a:cubicBezTo>
                    <a:cubicBezTo>
                      <a:pt x="229" y="28"/>
                      <a:pt x="229" y="28"/>
                      <a:pt x="229" y="28"/>
                    </a:cubicBezTo>
                    <a:cubicBezTo>
                      <a:pt x="230" y="27"/>
                      <a:pt x="230" y="27"/>
                      <a:pt x="230" y="27"/>
                    </a:cubicBezTo>
                    <a:cubicBezTo>
                      <a:pt x="230" y="26"/>
                      <a:pt x="230" y="26"/>
                      <a:pt x="230" y="26"/>
                    </a:cubicBezTo>
                    <a:cubicBezTo>
                      <a:pt x="228" y="25"/>
                      <a:pt x="228" y="25"/>
                      <a:pt x="228" y="25"/>
                    </a:cubicBezTo>
                    <a:cubicBezTo>
                      <a:pt x="227" y="24"/>
                      <a:pt x="227" y="24"/>
                      <a:pt x="227" y="24"/>
                    </a:cubicBezTo>
                    <a:cubicBezTo>
                      <a:pt x="224" y="23"/>
                      <a:pt x="224" y="23"/>
                      <a:pt x="224" y="23"/>
                    </a:cubicBezTo>
                    <a:cubicBezTo>
                      <a:pt x="224" y="23"/>
                      <a:pt x="222" y="22"/>
                      <a:pt x="222" y="22"/>
                    </a:cubicBezTo>
                    <a:cubicBezTo>
                      <a:pt x="222" y="22"/>
                      <a:pt x="221" y="23"/>
                      <a:pt x="221" y="23"/>
                    </a:cubicBezTo>
                    <a:cubicBezTo>
                      <a:pt x="220" y="23"/>
                      <a:pt x="220" y="23"/>
                      <a:pt x="220" y="23"/>
                    </a:cubicBezTo>
                    <a:cubicBezTo>
                      <a:pt x="220" y="24"/>
                      <a:pt x="220" y="24"/>
                      <a:pt x="220" y="24"/>
                    </a:cubicBezTo>
                    <a:cubicBezTo>
                      <a:pt x="220" y="24"/>
                      <a:pt x="219" y="23"/>
                      <a:pt x="218" y="23"/>
                    </a:cubicBezTo>
                    <a:cubicBezTo>
                      <a:pt x="217" y="22"/>
                      <a:pt x="217" y="23"/>
                      <a:pt x="217" y="23"/>
                    </a:cubicBezTo>
                    <a:cubicBezTo>
                      <a:pt x="216" y="23"/>
                      <a:pt x="215" y="23"/>
                      <a:pt x="215" y="23"/>
                    </a:cubicBezTo>
                    <a:cubicBezTo>
                      <a:pt x="215" y="23"/>
                      <a:pt x="213" y="22"/>
                      <a:pt x="213" y="22"/>
                    </a:cubicBezTo>
                    <a:cubicBezTo>
                      <a:pt x="212" y="22"/>
                      <a:pt x="211" y="21"/>
                      <a:pt x="211" y="21"/>
                    </a:cubicBezTo>
                    <a:cubicBezTo>
                      <a:pt x="209" y="20"/>
                      <a:pt x="209" y="20"/>
                      <a:pt x="209" y="20"/>
                    </a:cubicBezTo>
                    <a:cubicBezTo>
                      <a:pt x="206" y="20"/>
                      <a:pt x="206" y="20"/>
                      <a:pt x="206" y="20"/>
                    </a:cubicBezTo>
                    <a:cubicBezTo>
                      <a:pt x="204" y="20"/>
                      <a:pt x="204" y="20"/>
                      <a:pt x="204" y="20"/>
                    </a:cubicBezTo>
                    <a:cubicBezTo>
                      <a:pt x="203" y="19"/>
                      <a:pt x="203" y="19"/>
                      <a:pt x="203" y="19"/>
                    </a:cubicBezTo>
                    <a:cubicBezTo>
                      <a:pt x="201" y="18"/>
                      <a:pt x="201" y="18"/>
                      <a:pt x="201" y="18"/>
                    </a:cubicBezTo>
                    <a:cubicBezTo>
                      <a:pt x="199" y="17"/>
                      <a:pt x="199" y="17"/>
                      <a:pt x="199" y="17"/>
                    </a:cubicBezTo>
                    <a:cubicBezTo>
                      <a:pt x="197" y="16"/>
                      <a:pt x="197" y="16"/>
                      <a:pt x="197" y="16"/>
                    </a:cubicBezTo>
                    <a:cubicBezTo>
                      <a:pt x="197" y="16"/>
                      <a:pt x="196" y="16"/>
                      <a:pt x="196" y="16"/>
                    </a:cubicBezTo>
                    <a:cubicBezTo>
                      <a:pt x="195" y="16"/>
                      <a:pt x="194" y="16"/>
                      <a:pt x="194" y="16"/>
                    </a:cubicBezTo>
                    <a:cubicBezTo>
                      <a:pt x="194" y="16"/>
                      <a:pt x="193" y="16"/>
                      <a:pt x="192" y="16"/>
                    </a:cubicBezTo>
                    <a:cubicBezTo>
                      <a:pt x="192" y="16"/>
                      <a:pt x="191" y="16"/>
                      <a:pt x="191" y="16"/>
                    </a:cubicBezTo>
                    <a:cubicBezTo>
                      <a:pt x="191" y="17"/>
                      <a:pt x="191" y="17"/>
                      <a:pt x="191" y="17"/>
                    </a:cubicBezTo>
                    <a:cubicBezTo>
                      <a:pt x="190" y="18"/>
                      <a:pt x="190" y="18"/>
                      <a:pt x="190" y="18"/>
                    </a:cubicBezTo>
                    <a:cubicBezTo>
                      <a:pt x="190" y="18"/>
                      <a:pt x="190" y="18"/>
                      <a:pt x="190" y="18"/>
                    </a:cubicBezTo>
                    <a:cubicBezTo>
                      <a:pt x="190" y="18"/>
                      <a:pt x="190" y="19"/>
                      <a:pt x="189" y="19"/>
                    </a:cubicBezTo>
                    <a:cubicBezTo>
                      <a:pt x="189" y="19"/>
                      <a:pt x="189" y="20"/>
                      <a:pt x="189" y="20"/>
                    </a:cubicBezTo>
                    <a:cubicBezTo>
                      <a:pt x="189" y="20"/>
                      <a:pt x="186" y="20"/>
                      <a:pt x="186" y="20"/>
                    </a:cubicBezTo>
                    <a:cubicBezTo>
                      <a:pt x="186" y="20"/>
                      <a:pt x="185" y="19"/>
                      <a:pt x="185" y="19"/>
                    </a:cubicBezTo>
                    <a:cubicBezTo>
                      <a:pt x="185" y="18"/>
                      <a:pt x="186" y="18"/>
                      <a:pt x="186" y="18"/>
                    </a:cubicBezTo>
                    <a:cubicBezTo>
                      <a:pt x="186" y="18"/>
                      <a:pt x="186" y="18"/>
                      <a:pt x="186" y="18"/>
                    </a:cubicBezTo>
                    <a:cubicBezTo>
                      <a:pt x="186" y="17"/>
                      <a:pt x="186" y="17"/>
                      <a:pt x="186" y="17"/>
                    </a:cubicBezTo>
                    <a:cubicBezTo>
                      <a:pt x="187" y="17"/>
                      <a:pt x="187" y="17"/>
                      <a:pt x="187" y="17"/>
                    </a:cubicBezTo>
                    <a:cubicBezTo>
                      <a:pt x="185" y="16"/>
                      <a:pt x="185" y="16"/>
                      <a:pt x="185" y="16"/>
                    </a:cubicBezTo>
                    <a:cubicBezTo>
                      <a:pt x="185" y="16"/>
                      <a:pt x="185" y="16"/>
                      <a:pt x="185" y="16"/>
                    </a:cubicBezTo>
                    <a:cubicBezTo>
                      <a:pt x="185" y="15"/>
                      <a:pt x="185" y="15"/>
                      <a:pt x="185" y="15"/>
                    </a:cubicBezTo>
                    <a:cubicBezTo>
                      <a:pt x="185" y="15"/>
                      <a:pt x="185" y="14"/>
                      <a:pt x="185" y="14"/>
                    </a:cubicBezTo>
                    <a:cubicBezTo>
                      <a:pt x="185" y="14"/>
                      <a:pt x="184" y="14"/>
                      <a:pt x="184" y="14"/>
                    </a:cubicBezTo>
                    <a:cubicBezTo>
                      <a:pt x="184" y="14"/>
                      <a:pt x="184" y="14"/>
                      <a:pt x="184" y="14"/>
                    </a:cubicBezTo>
                    <a:cubicBezTo>
                      <a:pt x="184" y="15"/>
                      <a:pt x="184" y="15"/>
                      <a:pt x="184" y="15"/>
                    </a:cubicBezTo>
                    <a:cubicBezTo>
                      <a:pt x="184" y="15"/>
                      <a:pt x="184" y="15"/>
                      <a:pt x="184" y="15"/>
                    </a:cubicBezTo>
                    <a:cubicBezTo>
                      <a:pt x="183" y="16"/>
                      <a:pt x="183" y="16"/>
                      <a:pt x="183" y="16"/>
                    </a:cubicBezTo>
                    <a:cubicBezTo>
                      <a:pt x="183" y="17"/>
                      <a:pt x="183" y="17"/>
                      <a:pt x="183" y="17"/>
                    </a:cubicBezTo>
                    <a:cubicBezTo>
                      <a:pt x="183" y="17"/>
                      <a:pt x="183" y="17"/>
                      <a:pt x="183" y="17"/>
                    </a:cubicBezTo>
                    <a:cubicBezTo>
                      <a:pt x="182" y="17"/>
                      <a:pt x="182" y="17"/>
                      <a:pt x="182" y="17"/>
                    </a:cubicBezTo>
                    <a:cubicBezTo>
                      <a:pt x="181" y="17"/>
                      <a:pt x="181" y="17"/>
                      <a:pt x="181" y="17"/>
                    </a:cubicBezTo>
                    <a:cubicBezTo>
                      <a:pt x="182" y="18"/>
                      <a:pt x="182" y="18"/>
                      <a:pt x="182" y="18"/>
                    </a:cubicBezTo>
                    <a:cubicBezTo>
                      <a:pt x="181" y="19"/>
                      <a:pt x="181" y="19"/>
                      <a:pt x="181" y="19"/>
                    </a:cubicBezTo>
                    <a:cubicBezTo>
                      <a:pt x="182" y="19"/>
                      <a:pt x="182" y="19"/>
                      <a:pt x="182" y="19"/>
                    </a:cubicBezTo>
                    <a:cubicBezTo>
                      <a:pt x="181" y="20"/>
                      <a:pt x="181" y="20"/>
                      <a:pt x="181" y="20"/>
                    </a:cubicBezTo>
                    <a:cubicBezTo>
                      <a:pt x="181" y="20"/>
                      <a:pt x="181" y="20"/>
                      <a:pt x="181" y="20"/>
                    </a:cubicBezTo>
                    <a:cubicBezTo>
                      <a:pt x="179" y="19"/>
                      <a:pt x="179" y="19"/>
                      <a:pt x="179" y="19"/>
                    </a:cubicBezTo>
                    <a:cubicBezTo>
                      <a:pt x="179" y="19"/>
                      <a:pt x="179" y="19"/>
                      <a:pt x="179" y="19"/>
                    </a:cubicBezTo>
                    <a:cubicBezTo>
                      <a:pt x="178" y="18"/>
                      <a:pt x="178" y="18"/>
                      <a:pt x="178" y="18"/>
                    </a:cubicBezTo>
                    <a:cubicBezTo>
                      <a:pt x="177" y="17"/>
                      <a:pt x="177" y="17"/>
                      <a:pt x="177" y="17"/>
                    </a:cubicBezTo>
                    <a:cubicBezTo>
                      <a:pt x="176" y="17"/>
                      <a:pt x="176" y="17"/>
                      <a:pt x="176" y="17"/>
                    </a:cubicBezTo>
                    <a:cubicBezTo>
                      <a:pt x="175" y="16"/>
                      <a:pt x="175" y="16"/>
                      <a:pt x="175" y="16"/>
                    </a:cubicBezTo>
                    <a:cubicBezTo>
                      <a:pt x="175" y="15"/>
                      <a:pt x="175" y="15"/>
                      <a:pt x="175" y="15"/>
                    </a:cubicBezTo>
                    <a:cubicBezTo>
                      <a:pt x="175" y="14"/>
                      <a:pt x="175" y="14"/>
                      <a:pt x="175" y="14"/>
                    </a:cubicBezTo>
                    <a:cubicBezTo>
                      <a:pt x="174" y="13"/>
                      <a:pt x="174" y="13"/>
                      <a:pt x="174" y="13"/>
                    </a:cubicBezTo>
                    <a:cubicBezTo>
                      <a:pt x="173" y="12"/>
                      <a:pt x="173" y="12"/>
                      <a:pt x="173" y="12"/>
                    </a:cubicBezTo>
                    <a:cubicBezTo>
                      <a:pt x="173" y="12"/>
                      <a:pt x="173" y="12"/>
                      <a:pt x="173" y="12"/>
                    </a:cubicBezTo>
                    <a:cubicBezTo>
                      <a:pt x="173" y="12"/>
                      <a:pt x="172" y="11"/>
                      <a:pt x="172" y="11"/>
                    </a:cubicBezTo>
                    <a:cubicBezTo>
                      <a:pt x="171" y="10"/>
                      <a:pt x="171" y="10"/>
                      <a:pt x="171" y="10"/>
                    </a:cubicBezTo>
                    <a:cubicBezTo>
                      <a:pt x="170" y="11"/>
                      <a:pt x="170" y="11"/>
                      <a:pt x="170" y="11"/>
                    </a:cubicBezTo>
                    <a:cubicBezTo>
                      <a:pt x="170" y="11"/>
                      <a:pt x="170" y="11"/>
                      <a:pt x="170" y="11"/>
                    </a:cubicBezTo>
                    <a:cubicBezTo>
                      <a:pt x="171" y="12"/>
                      <a:pt x="171" y="12"/>
                      <a:pt x="171" y="12"/>
                    </a:cubicBezTo>
                    <a:cubicBezTo>
                      <a:pt x="171" y="12"/>
                      <a:pt x="171" y="13"/>
                      <a:pt x="171" y="13"/>
                    </a:cubicBezTo>
                    <a:cubicBezTo>
                      <a:pt x="171" y="13"/>
                      <a:pt x="172" y="13"/>
                      <a:pt x="172" y="13"/>
                    </a:cubicBezTo>
                    <a:cubicBezTo>
                      <a:pt x="171" y="13"/>
                      <a:pt x="171" y="13"/>
                      <a:pt x="171" y="13"/>
                    </a:cubicBezTo>
                    <a:cubicBezTo>
                      <a:pt x="170" y="13"/>
                      <a:pt x="170" y="13"/>
                      <a:pt x="170" y="13"/>
                    </a:cubicBezTo>
                    <a:cubicBezTo>
                      <a:pt x="169" y="14"/>
                      <a:pt x="169" y="14"/>
                      <a:pt x="169" y="14"/>
                    </a:cubicBezTo>
                    <a:cubicBezTo>
                      <a:pt x="169" y="14"/>
                      <a:pt x="169" y="14"/>
                      <a:pt x="169" y="14"/>
                    </a:cubicBezTo>
                    <a:cubicBezTo>
                      <a:pt x="169" y="15"/>
                      <a:pt x="169" y="15"/>
                      <a:pt x="169" y="15"/>
                    </a:cubicBezTo>
                    <a:cubicBezTo>
                      <a:pt x="168" y="15"/>
                      <a:pt x="168" y="15"/>
                      <a:pt x="168" y="15"/>
                    </a:cubicBezTo>
                    <a:cubicBezTo>
                      <a:pt x="167" y="16"/>
                      <a:pt x="167" y="16"/>
                      <a:pt x="167" y="16"/>
                    </a:cubicBezTo>
                    <a:cubicBezTo>
                      <a:pt x="167" y="16"/>
                      <a:pt x="167" y="17"/>
                      <a:pt x="166" y="17"/>
                    </a:cubicBezTo>
                    <a:cubicBezTo>
                      <a:pt x="166" y="17"/>
                      <a:pt x="165" y="17"/>
                      <a:pt x="165" y="17"/>
                    </a:cubicBezTo>
                    <a:cubicBezTo>
                      <a:pt x="165" y="16"/>
                      <a:pt x="165" y="16"/>
                      <a:pt x="165" y="16"/>
                    </a:cubicBezTo>
                    <a:cubicBezTo>
                      <a:pt x="164" y="16"/>
                      <a:pt x="164" y="16"/>
                      <a:pt x="164" y="16"/>
                    </a:cubicBezTo>
                    <a:cubicBezTo>
                      <a:pt x="164" y="16"/>
                      <a:pt x="163" y="16"/>
                      <a:pt x="163" y="16"/>
                    </a:cubicBezTo>
                    <a:cubicBezTo>
                      <a:pt x="163" y="16"/>
                      <a:pt x="162" y="16"/>
                      <a:pt x="162" y="16"/>
                    </a:cubicBezTo>
                    <a:cubicBezTo>
                      <a:pt x="161" y="17"/>
                      <a:pt x="161" y="17"/>
                      <a:pt x="161" y="17"/>
                    </a:cubicBezTo>
                    <a:cubicBezTo>
                      <a:pt x="160" y="17"/>
                      <a:pt x="160" y="17"/>
                      <a:pt x="160" y="17"/>
                    </a:cubicBezTo>
                    <a:cubicBezTo>
                      <a:pt x="159" y="18"/>
                      <a:pt x="159" y="18"/>
                      <a:pt x="159" y="18"/>
                    </a:cubicBezTo>
                    <a:cubicBezTo>
                      <a:pt x="158" y="19"/>
                      <a:pt x="158" y="19"/>
                      <a:pt x="158" y="19"/>
                    </a:cubicBezTo>
                    <a:cubicBezTo>
                      <a:pt x="158" y="20"/>
                      <a:pt x="158" y="20"/>
                      <a:pt x="158" y="20"/>
                    </a:cubicBezTo>
                    <a:cubicBezTo>
                      <a:pt x="157" y="19"/>
                      <a:pt x="157" y="19"/>
                      <a:pt x="157" y="19"/>
                    </a:cubicBezTo>
                    <a:cubicBezTo>
                      <a:pt x="156" y="19"/>
                      <a:pt x="156" y="19"/>
                      <a:pt x="156" y="19"/>
                    </a:cubicBezTo>
                    <a:cubicBezTo>
                      <a:pt x="155" y="19"/>
                      <a:pt x="155" y="19"/>
                      <a:pt x="155" y="19"/>
                    </a:cubicBezTo>
                    <a:cubicBezTo>
                      <a:pt x="155" y="19"/>
                      <a:pt x="155" y="19"/>
                      <a:pt x="155" y="19"/>
                    </a:cubicBezTo>
                    <a:cubicBezTo>
                      <a:pt x="154" y="19"/>
                      <a:pt x="154" y="19"/>
                      <a:pt x="154" y="19"/>
                    </a:cubicBezTo>
                    <a:cubicBezTo>
                      <a:pt x="154" y="20"/>
                      <a:pt x="154" y="20"/>
                      <a:pt x="154" y="20"/>
                    </a:cubicBezTo>
                    <a:cubicBezTo>
                      <a:pt x="154" y="20"/>
                      <a:pt x="153" y="20"/>
                      <a:pt x="153" y="20"/>
                    </a:cubicBezTo>
                    <a:cubicBezTo>
                      <a:pt x="153" y="20"/>
                      <a:pt x="153" y="20"/>
                      <a:pt x="153" y="20"/>
                    </a:cubicBezTo>
                    <a:cubicBezTo>
                      <a:pt x="152" y="21"/>
                      <a:pt x="152" y="21"/>
                      <a:pt x="152" y="21"/>
                    </a:cubicBezTo>
                    <a:cubicBezTo>
                      <a:pt x="152" y="21"/>
                      <a:pt x="152" y="21"/>
                      <a:pt x="152" y="21"/>
                    </a:cubicBezTo>
                    <a:cubicBezTo>
                      <a:pt x="151" y="21"/>
                      <a:pt x="151" y="21"/>
                      <a:pt x="151" y="21"/>
                    </a:cubicBezTo>
                    <a:cubicBezTo>
                      <a:pt x="150" y="22"/>
                      <a:pt x="150" y="22"/>
                      <a:pt x="150" y="22"/>
                    </a:cubicBezTo>
                    <a:cubicBezTo>
                      <a:pt x="150" y="23"/>
                      <a:pt x="150" y="23"/>
                      <a:pt x="150" y="23"/>
                    </a:cubicBezTo>
                    <a:cubicBezTo>
                      <a:pt x="150" y="23"/>
                      <a:pt x="150" y="23"/>
                      <a:pt x="150" y="23"/>
                    </a:cubicBezTo>
                    <a:cubicBezTo>
                      <a:pt x="150" y="23"/>
                      <a:pt x="151" y="23"/>
                      <a:pt x="151" y="23"/>
                    </a:cubicBezTo>
                    <a:cubicBezTo>
                      <a:pt x="151" y="24"/>
                      <a:pt x="151" y="23"/>
                      <a:pt x="151" y="23"/>
                    </a:cubicBezTo>
                    <a:cubicBezTo>
                      <a:pt x="151" y="23"/>
                      <a:pt x="150" y="23"/>
                      <a:pt x="150" y="23"/>
                    </a:cubicBezTo>
                    <a:cubicBezTo>
                      <a:pt x="149" y="23"/>
                      <a:pt x="149" y="23"/>
                      <a:pt x="149" y="23"/>
                    </a:cubicBezTo>
                    <a:cubicBezTo>
                      <a:pt x="148" y="23"/>
                      <a:pt x="148" y="23"/>
                      <a:pt x="148" y="23"/>
                    </a:cubicBezTo>
                    <a:cubicBezTo>
                      <a:pt x="148" y="24"/>
                      <a:pt x="148" y="24"/>
                      <a:pt x="148" y="24"/>
                    </a:cubicBezTo>
                    <a:cubicBezTo>
                      <a:pt x="148" y="24"/>
                      <a:pt x="148" y="24"/>
                      <a:pt x="148" y="24"/>
                    </a:cubicBezTo>
                    <a:cubicBezTo>
                      <a:pt x="147" y="24"/>
                      <a:pt x="147" y="24"/>
                      <a:pt x="147" y="24"/>
                    </a:cubicBezTo>
                    <a:cubicBezTo>
                      <a:pt x="147" y="23"/>
                      <a:pt x="147" y="23"/>
                      <a:pt x="147" y="23"/>
                    </a:cubicBezTo>
                    <a:cubicBezTo>
                      <a:pt x="147" y="23"/>
                      <a:pt x="147" y="23"/>
                      <a:pt x="147" y="23"/>
                    </a:cubicBezTo>
                    <a:cubicBezTo>
                      <a:pt x="147" y="23"/>
                      <a:pt x="147" y="23"/>
                      <a:pt x="148" y="22"/>
                    </a:cubicBezTo>
                    <a:cubicBezTo>
                      <a:pt x="149" y="21"/>
                      <a:pt x="149" y="22"/>
                      <a:pt x="149" y="22"/>
                    </a:cubicBezTo>
                    <a:cubicBezTo>
                      <a:pt x="149" y="22"/>
                      <a:pt x="149" y="22"/>
                      <a:pt x="149" y="22"/>
                    </a:cubicBezTo>
                    <a:cubicBezTo>
                      <a:pt x="150" y="21"/>
                      <a:pt x="150" y="21"/>
                      <a:pt x="150" y="21"/>
                    </a:cubicBezTo>
                    <a:cubicBezTo>
                      <a:pt x="150" y="21"/>
                      <a:pt x="150" y="21"/>
                      <a:pt x="150" y="21"/>
                    </a:cubicBezTo>
                    <a:cubicBezTo>
                      <a:pt x="150" y="20"/>
                      <a:pt x="150" y="20"/>
                      <a:pt x="150" y="20"/>
                    </a:cubicBezTo>
                    <a:cubicBezTo>
                      <a:pt x="151" y="20"/>
                      <a:pt x="151" y="20"/>
                      <a:pt x="151" y="20"/>
                    </a:cubicBezTo>
                    <a:cubicBezTo>
                      <a:pt x="151" y="20"/>
                      <a:pt x="151" y="20"/>
                      <a:pt x="151" y="20"/>
                    </a:cubicBezTo>
                    <a:cubicBezTo>
                      <a:pt x="152" y="19"/>
                      <a:pt x="152" y="19"/>
                      <a:pt x="152" y="19"/>
                    </a:cubicBezTo>
                    <a:cubicBezTo>
                      <a:pt x="153" y="19"/>
                      <a:pt x="153" y="19"/>
                      <a:pt x="153" y="19"/>
                    </a:cubicBezTo>
                    <a:cubicBezTo>
                      <a:pt x="153" y="18"/>
                      <a:pt x="153" y="18"/>
                      <a:pt x="153" y="18"/>
                    </a:cubicBezTo>
                    <a:cubicBezTo>
                      <a:pt x="154" y="18"/>
                      <a:pt x="154" y="18"/>
                      <a:pt x="154" y="18"/>
                    </a:cubicBezTo>
                    <a:cubicBezTo>
                      <a:pt x="154" y="18"/>
                      <a:pt x="154" y="18"/>
                      <a:pt x="154" y="18"/>
                    </a:cubicBezTo>
                    <a:cubicBezTo>
                      <a:pt x="155" y="18"/>
                      <a:pt x="155" y="18"/>
                      <a:pt x="155" y="18"/>
                    </a:cubicBezTo>
                    <a:cubicBezTo>
                      <a:pt x="156" y="18"/>
                      <a:pt x="156" y="18"/>
                      <a:pt x="156" y="18"/>
                    </a:cubicBezTo>
                    <a:cubicBezTo>
                      <a:pt x="156" y="17"/>
                      <a:pt x="156" y="17"/>
                      <a:pt x="156" y="17"/>
                    </a:cubicBezTo>
                    <a:cubicBezTo>
                      <a:pt x="157" y="17"/>
                      <a:pt x="157" y="17"/>
                      <a:pt x="157" y="17"/>
                    </a:cubicBezTo>
                    <a:cubicBezTo>
                      <a:pt x="159" y="17"/>
                      <a:pt x="159" y="17"/>
                      <a:pt x="159" y="17"/>
                    </a:cubicBezTo>
                    <a:cubicBezTo>
                      <a:pt x="159" y="17"/>
                      <a:pt x="162" y="15"/>
                      <a:pt x="162" y="15"/>
                    </a:cubicBezTo>
                    <a:cubicBezTo>
                      <a:pt x="162" y="15"/>
                      <a:pt x="163" y="15"/>
                      <a:pt x="163" y="15"/>
                    </a:cubicBezTo>
                    <a:cubicBezTo>
                      <a:pt x="164" y="14"/>
                      <a:pt x="164" y="14"/>
                      <a:pt x="164" y="14"/>
                    </a:cubicBezTo>
                    <a:cubicBezTo>
                      <a:pt x="164" y="14"/>
                      <a:pt x="164" y="14"/>
                      <a:pt x="164" y="14"/>
                    </a:cubicBezTo>
                    <a:cubicBezTo>
                      <a:pt x="164" y="14"/>
                      <a:pt x="163" y="13"/>
                      <a:pt x="163" y="13"/>
                    </a:cubicBezTo>
                    <a:cubicBezTo>
                      <a:pt x="163" y="14"/>
                      <a:pt x="161" y="14"/>
                      <a:pt x="161" y="14"/>
                    </a:cubicBezTo>
                    <a:cubicBezTo>
                      <a:pt x="161" y="14"/>
                      <a:pt x="160" y="14"/>
                      <a:pt x="159" y="14"/>
                    </a:cubicBezTo>
                    <a:cubicBezTo>
                      <a:pt x="159" y="14"/>
                      <a:pt x="158" y="14"/>
                      <a:pt x="158" y="14"/>
                    </a:cubicBezTo>
                    <a:cubicBezTo>
                      <a:pt x="157" y="15"/>
                      <a:pt x="157" y="15"/>
                      <a:pt x="157" y="15"/>
                    </a:cubicBezTo>
                    <a:cubicBezTo>
                      <a:pt x="157" y="15"/>
                      <a:pt x="157" y="15"/>
                      <a:pt x="157" y="16"/>
                    </a:cubicBezTo>
                    <a:cubicBezTo>
                      <a:pt x="156" y="16"/>
                      <a:pt x="156" y="15"/>
                      <a:pt x="156" y="15"/>
                    </a:cubicBezTo>
                    <a:cubicBezTo>
                      <a:pt x="155" y="16"/>
                      <a:pt x="155" y="16"/>
                      <a:pt x="155" y="16"/>
                    </a:cubicBezTo>
                    <a:cubicBezTo>
                      <a:pt x="154" y="16"/>
                      <a:pt x="154" y="16"/>
                      <a:pt x="154" y="16"/>
                    </a:cubicBezTo>
                    <a:cubicBezTo>
                      <a:pt x="153" y="17"/>
                      <a:pt x="153" y="17"/>
                      <a:pt x="153" y="17"/>
                    </a:cubicBezTo>
                    <a:cubicBezTo>
                      <a:pt x="153" y="17"/>
                      <a:pt x="152" y="17"/>
                      <a:pt x="151" y="17"/>
                    </a:cubicBezTo>
                    <a:cubicBezTo>
                      <a:pt x="151" y="17"/>
                      <a:pt x="151" y="17"/>
                      <a:pt x="151" y="17"/>
                    </a:cubicBezTo>
                    <a:cubicBezTo>
                      <a:pt x="151" y="17"/>
                      <a:pt x="150" y="17"/>
                      <a:pt x="150" y="17"/>
                    </a:cubicBezTo>
                    <a:cubicBezTo>
                      <a:pt x="149" y="17"/>
                      <a:pt x="149" y="18"/>
                      <a:pt x="149" y="18"/>
                    </a:cubicBezTo>
                    <a:cubicBezTo>
                      <a:pt x="149" y="19"/>
                      <a:pt x="149" y="19"/>
                      <a:pt x="149" y="19"/>
                    </a:cubicBezTo>
                    <a:cubicBezTo>
                      <a:pt x="149" y="19"/>
                      <a:pt x="148" y="19"/>
                      <a:pt x="147" y="19"/>
                    </a:cubicBezTo>
                    <a:cubicBezTo>
                      <a:pt x="147" y="19"/>
                      <a:pt x="146" y="19"/>
                      <a:pt x="146" y="19"/>
                    </a:cubicBezTo>
                    <a:cubicBezTo>
                      <a:pt x="145" y="19"/>
                      <a:pt x="146" y="20"/>
                      <a:pt x="145" y="20"/>
                    </a:cubicBezTo>
                    <a:cubicBezTo>
                      <a:pt x="145" y="20"/>
                      <a:pt x="145" y="20"/>
                      <a:pt x="145" y="20"/>
                    </a:cubicBezTo>
                    <a:cubicBezTo>
                      <a:pt x="145" y="20"/>
                      <a:pt x="144" y="21"/>
                      <a:pt x="144" y="21"/>
                    </a:cubicBezTo>
                    <a:cubicBezTo>
                      <a:pt x="143" y="21"/>
                      <a:pt x="143" y="22"/>
                      <a:pt x="143" y="22"/>
                    </a:cubicBezTo>
                    <a:cubicBezTo>
                      <a:pt x="143" y="22"/>
                      <a:pt x="143" y="22"/>
                      <a:pt x="143" y="22"/>
                    </a:cubicBezTo>
                    <a:cubicBezTo>
                      <a:pt x="143" y="23"/>
                      <a:pt x="143" y="23"/>
                      <a:pt x="143" y="23"/>
                    </a:cubicBezTo>
                    <a:cubicBezTo>
                      <a:pt x="143" y="23"/>
                      <a:pt x="144" y="24"/>
                      <a:pt x="144" y="24"/>
                    </a:cubicBezTo>
                    <a:cubicBezTo>
                      <a:pt x="144" y="25"/>
                      <a:pt x="143" y="24"/>
                      <a:pt x="142" y="24"/>
                    </a:cubicBezTo>
                    <a:cubicBezTo>
                      <a:pt x="142" y="24"/>
                      <a:pt x="141" y="23"/>
                      <a:pt x="141" y="23"/>
                    </a:cubicBezTo>
                    <a:cubicBezTo>
                      <a:pt x="141" y="23"/>
                      <a:pt x="140" y="23"/>
                      <a:pt x="140" y="23"/>
                    </a:cubicBezTo>
                    <a:cubicBezTo>
                      <a:pt x="139" y="23"/>
                      <a:pt x="139" y="24"/>
                      <a:pt x="139" y="24"/>
                    </a:cubicBezTo>
                    <a:cubicBezTo>
                      <a:pt x="140" y="25"/>
                      <a:pt x="140" y="25"/>
                      <a:pt x="140" y="25"/>
                    </a:cubicBezTo>
                    <a:cubicBezTo>
                      <a:pt x="140" y="25"/>
                      <a:pt x="139" y="24"/>
                      <a:pt x="138" y="24"/>
                    </a:cubicBezTo>
                    <a:cubicBezTo>
                      <a:pt x="138" y="24"/>
                      <a:pt x="138" y="24"/>
                      <a:pt x="138" y="24"/>
                    </a:cubicBezTo>
                    <a:cubicBezTo>
                      <a:pt x="137" y="23"/>
                      <a:pt x="137" y="23"/>
                      <a:pt x="137" y="23"/>
                    </a:cubicBezTo>
                    <a:cubicBezTo>
                      <a:pt x="135" y="23"/>
                      <a:pt x="135" y="23"/>
                      <a:pt x="135" y="23"/>
                    </a:cubicBezTo>
                    <a:cubicBezTo>
                      <a:pt x="133" y="23"/>
                      <a:pt x="133" y="23"/>
                      <a:pt x="133" y="23"/>
                    </a:cubicBezTo>
                    <a:cubicBezTo>
                      <a:pt x="131" y="22"/>
                      <a:pt x="131" y="22"/>
                      <a:pt x="131" y="22"/>
                    </a:cubicBezTo>
                    <a:cubicBezTo>
                      <a:pt x="128" y="22"/>
                      <a:pt x="128" y="22"/>
                      <a:pt x="128" y="22"/>
                    </a:cubicBezTo>
                    <a:cubicBezTo>
                      <a:pt x="128" y="22"/>
                      <a:pt x="127" y="21"/>
                      <a:pt x="127" y="21"/>
                    </a:cubicBezTo>
                    <a:cubicBezTo>
                      <a:pt x="127" y="21"/>
                      <a:pt x="125" y="20"/>
                      <a:pt x="125" y="20"/>
                    </a:cubicBezTo>
                    <a:cubicBezTo>
                      <a:pt x="125" y="20"/>
                      <a:pt x="124" y="20"/>
                      <a:pt x="124" y="20"/>
                    </a:cubicBezTo>
                    <a:cubicBezTo>
                      <a:pt x="123" y="18"/>
                      <a:pt x="123" y="18"/>
                      <a:pt x="123" y="18"/>
                    </a:cubicBezTo>
                    <a:cubicBezTo>
                      <a:pt x="122" y="18"/>
                      <a:pt x="122" y="18"/>
                      <a:pt x="122" y="18"/>
                    </a:cubicBezTo>
                    <a:cubicBezTo>
                      <a:pt x="121" y="18"/>
                      <a:pt x="121" y="18"/>
                      <a:pt x="121" y="18"/>
                    </a:cubicBezTo>
                    <a:cubicBezTo>
                      <a:pt x="120" y="18"/>
                      <a:pt x="120" y="18"/>
                      <a:pt x="120" y="18"/>
                    </a:cubicBezTo>
                    <a:cubicBezTo>
                      <a:pt x="120" y="18"/>
                      <a:pt x="118" y="18"/>
                      <a:pt x="118" y="18"/>
                    </a:cubicBezTo>
                    <a:cubicBezTo>
                      <a:pt x="117" y="18"/>
                      <a:pt x="116" y="17"/>
                      <a:pt x="116" y="17"/>
                    </a:cubicBezTo>
                    <a:cubicBezTo>
                      <a:pt x="115" y="17"/>
                      <a:pt x="115" y="17"/>
                      <a:pt x="115" y="17"/>
                    </a:cubicBezTo>
                    <a:cubicBezTo>
                      <a:pt x="115" y="17"/>
                      <a:pt x="114" y="17"/>
                      <a:pt x="114" y="17"/>
                    </a:cubicBezTo>
                    <a:cubicBezTo>
                      <a:pt x="113" y="17"/>
                      <a:pt x="113" y="17"/>
                      <a:pt x="113" y="17"/>
                    </a:cubicBezTo>
                    <a:cubicBezTo>
                      <a:pt x="112" y="16"/>
                      <a:pt x="112" y="16"/>
                      <a:pt x="112" y="16"/>
                    </a:cubicBezTo>
                    <a:cubicBezTo>
                      <a:pt x="112" y="16"/>
                      <a:pt x="111" y="16"/>
                      <a:pt x="110" y="16"/>
                    </a:cubicBezTo>
                    <a:cubicBezTo>
                      <a:pt x="109" y="15"/>
                      <a:pt x="109" y="15"/>
                      <a:pt x="109" y="15"/>
                    </a:cubicBezTo>
                    <a:cubicBezTo>
                      <a:pt x="109" y="15"/>
                      <a:pt x="109" y="15"/>
                      <a:pt x="108" y="14"/>
                    </a:cubicBezTo>
                    <a:cubicBezTo>
                      <a:pt x="108" y="14"/>
                      <a:pt x="107" y="14"/>
                      <a:pt x="107" y="14"/>
                    </a:cubicBezTo>
                    <a:cubicBezTo>
                      <a:pt x="107" y="14"/>
                      <a:pt x="106" y="14"/>
                      <a:pt x="106" y="14"/>
                    </a:cubicBezTo>
                    <a:cubicBezTo>
                      <a:pt x="104" y="14"/>
                      <a:pt x="104" y="14"/>
                      <a:pt x="104" y="14"/>
                    </a:cubicBezTo>
                    <a:cubicBezTo>
                      <a:pt x="103" y="14"/>
                      <a:pt x="103" y="14"/>
                      <a:pt x="103" y="14"/>
                    </a:cubicBezTo>
                    <a:cubicBezTo>
                      <a:pt x="102" y="14"/>
                      <a:pt x="102" y="14"/>
                      <a:pt x="102" y="14"/>
                    </a:cubicBezTo>
                    <a:cubicBezTo>
                      <a:pt x="101" y="14"/>
                      <a:pt x="101" y="14"/>
                      <a:pt x="101" y="14"/>
                    </a:cubicBezTo>
                    <a:cubicBezTo>
                      <a:pt x="100" y="15"/>
                      <a:pt x="100" y="15"/>
                      <a:pt x="100" y="15"/>
                    </a:cubicBezTo>
                    <a:cubicBezTo>
                      <a:pt x="100" y="15"/>
                      <a:pt x="98" y="15"/>
                      <a:pt x="98" y="15"/>
                    </a:cubicBezTo>
                    <a:cubicBezTo>
                      <a:pt x="98" y="15"/>
                      <a:pt x="97" y="15"/>
                      <a:pt x="97" y="15"/>
                    </a:cubicBezTo>
                    <a:cubicBezTo>
                      <a:pt x="95" y="14"/>
                      <a:pt x="95" y="14"/>
                      <a:pt x="95" y="14"/>
                    </a:cubicBezTo>
                    <a:cubicBezTo>
                      <a:pt x="93" y="13"/>
                      <a:pt x="93" y="13"/>
                      <a:pt x="93" y="13"/>
                    </a:cubicBezTo>
                    <a:cubicBezTo>
                      <a:pt x="93" y="13"/>
                      <a:pt x="92" y="13"/>
                      <a:pt x="92" y="13"/>
                    </a:cubicBezTo>
                    <a:cubicBezTo>
                      <a:pt x="91" y="13"/>
                      <a:pt x="90" y="13"/>
                      <a:pt x="90" y="13"/>
                    </a:cubicBezTo>
                    <a:cubicBezTo>
                      <a:pt x="88" y="13"/>
                      <a:pt x="88" y="13"/>
                      <a:pt x="88" y="13"/>
                    </a:cubicBezTo>
                    <a:cubicBezTo>
                      <a:pt x="87" y="13"/>
                      <a:pt x="87" y="13"/>
                      <a:pt x="87" y="13"/>
                    </a:cubicBezTo>
                    <a:cubicBezTo>
                      <a:pt x="86" y="13"/>
                      <a:pt x="86" y="13"/>
                      <a:pt x="86" y="13"/>
                    </a:cubicBezTo>
                    <a:cubicBezTo>
                      <a:pt x="85" y="12"/>
                      <a:pt x="85" y="12"/>
                      <a:pt x="85" y="12"/>
                    </a:cubicBezTo>
                    <a:cubicBezTo>
                      <a:pt x="84" y="12"/>
                      <a:pt x="84" y="12"/>
                      <a:pt x="84" y="12"/>
                    </a:cubicBezTo>
                    <a:cubicBezTo>
                      <a:pt x="83" y="12"/>
                      <a:pt x="83" y="12"/>
                      <a:pt x="83" y="12"/>
                    </a:cubicBezTo>
                    <a:cubicBezTo>
                      <a:pt x="82" y="11"/>
                      <a:pt x="82" y="11"/>
                      <a:pt x="82" y="11"/>
                    </a:cubicBezTo>
                    <a:cubicBezTo>
                      <a:pt x="81" y="11"/>
                      <a:pt x="81" y="11"/>
                      <a:pt x="81" y="11"/>
                    </a:cubicBezTo>
                    <a:cubicBezTo>
                      <a:pt x="79" y="11"/>
                      <a:pt x="79" y="11"/>
                      <a:pt x="79" y="11"/>
                    </a:cubicBezTo>
                    <a:cubicBezTo>
                      <a:pt x="78" y="11"/>
                      <a:pt x="78" y="11"/>
                      <a:pt x="78" y="11"/>
                    </a:cubicBezTo>
                    <a:cubicBezTo>
                      <a:pt x="76" y="11"/>
                      <a:pt x="76" y="11"/>
                      <a:pt x="76" y="11"/>
                    </a:cubicBezTo>
                    <a:cubicBezTo>
                      <a:pt x="75" y="11"/>
                      <a:pt x="75" y="11"/>
                      <a:pt x="75" y="11"/>
                    </a:cubicBezTo>
                    <a:cubicBezTo>
                      <a:pt x="74" y="11"/>
                      <a:pt x="74" y="11"/>
                      <a:pt x="74" y="11"/>
                    </a:cubicBezTo>
                    <a:cubicBezTo>
                      <a:pt x="74" y="11"/>
                      <a:pt x="74" y="11"/>
                      <a:pt x="74" y="11"/>
                    </a:cubicBezTo>
                    <a:cubicBezTo>
                      <a:pt x="73" y="11"/>
                      <a:pt x="73" y="11"/>
                      <a:pt x="73" y="11"/>
                    </a:cubicBezTo>
                    <a:cubicBezTo>
                      <a:pt x="71" y="12"/>
                      <a:pt x="71" y="12"/>
                      <a:pt x="71" y="12"/>
                    </a:cubicBezTo>
                    <a:cubicBezTo>
                      <a:pt x="71" y="11"/>
                      <a:pt x="71" y="11"/>
                      <a:pt x="71" y="11"/>
                    </a:cubicBezTo>
                    <a:cubicBezTo>
                      <a:pt x="71" y="11"/>
                      <a:pt x="70" y="11"/>
                      <a:pt x="69" y="11"/>
                    </a:cubicBezTo>
                    <a:cubicBezTo>
                      <a:pt x="69" y="11"/>
                      <a:pt x="69" y="11"/>
                      <a:pt x="69" y="11"/>
                    </a:cubicBezTo>
                    <a:cubicBezTo>
                      <a:pt x="68" y="10"/>
                      <a:pt x="68" y="10"/>
                      <a:pt x="68" y="10"/>
                    </a:cubicBezTo>
                    <a:cubicBezTo>
                      <a:pt x="66" y="10"/>
                      <a:pt x="66" y="10"/>
                      <a:pt x="66" y="10"/>
                    </a:cubicBezTo>
                    <a:cubicBezTo>
                      <a:pt x="66" y="9"/>
                      <a:pt x="66" y="9"/>
                      <a:pt x="66" y="9"/>
                    </a:cubicBezTo>
                    <a:cubicBezTo>
                      <a:pt x="66" y="9"/>
                      <a:pt x="66" y="9"/>
                      <a:pt x="66" y="9"/>
                    </a:cubicBezTo>
                    <a:cubicBezTo>
                      <a:pt x="66" y="8"/>
                      <a:pt x="66" y="8"/>
                      <a:pt x="66" y="8"/>
                    </a:cubicBezTo>
                    <a:cubicBezTo>
                      <a:pt x="65" y="8"/>
                      <a:pt x="65" y="8"/>
                      <a:pt x="65" y="8"/>
                    </a:cubicBezTo>
                    <a:cubicBezTo>
                      <a:pt x="63" y="8"/>
                      <a:pt x="63" y="8"/>
                      <a:pt x="63" y="8"/>
                    </a:cubicBezTo>
                    <a:cubicBezTo>
                      <a:pt x="61" y="8"/>
                      <a:pt x="61" y="8"/>
                      <a:pt x="61" y="8"/>
                    </a:cubicBezTo>
                    <a:cubicBezTo>
                      <a:pt x="60" y="8"/>
                      <a:pt x="60" y="8"/>
                      <a:pt x="60" y="8"/>
                    </a:cubicBezTo>
                    <a:cubicBezTo>
                      <a:pt x="60" y="8"/>
                      <a:pt x="59" y="8"/>
                      <a:pt x="58" y="8"/>
                    </a:cubicBezTo>
                    <a:cubicBezTo>
                      <a:pt x="58" y="8"/>
                      <a:pt x="58" y="8"/>
                      <a:pt x="58" y="8"/>
                    </a:cubicBezTo>
                    <a:cubicBezTo>
                      <a:pt x="57" y="8"/>
                      <a:pt x="57" y="8"/>
                      <a:pt x="57" y="8"/>
                    </a:cubicBezTo>
                    <a:cubicBezTo>
                      <a:pt x="57" y="7"/>
                      <a:pt x="57" y="7"/>
                      <a:pt x="57" y="7"/>
                    </a:cubicBezTo>
                    <a:cubicBezTo>
                      <a:pt x="56" y="6"/>
                      <a:pt x="56" y="6"/>
                      <a:pt x="56" y="6"/>
                    </a:cubicBezTo>
                    <a:cubicBezTo>
                      <a:pt x="56" y="6"/>
                      <a:pt x="56" y="6"/>
                      <a:pt x="56" y="6"/>
                    </a:cubicBezTo>
                    <a:cubicBezTo>
                      <a:pt x="55" y="6"/>
                      <a:pt x="54" y="6"/>
                      <a:pt x="54" y="6"/>
                    </a:cubicBezTo>
                    <a:cubicBezTo>
                      <a:pt x="53" y="7"/>
                      <a:pt x="53" y="7"/>
                      <a:pt x="53" y="7"/>
                    </a:cubicBezTo>
                    <a:cubicBezTo>
                      <a:pt x="53" y="7"/>
                      <a:pt x="53" y="7"/>
                      <a:pt x="53" y="7"/>
                    </a:cubicBezTo>
                    <a:cubicBezTo>
                      <a:pt x="53" y="7"/>
                      <a:pt x="53" y="8"/>
                      <a:pt x="53" y="8"/>
                    </a:cubicBezTo>
                    <a:cubicBezTo>
                      <a:pt x="53" y="8"/>
                      <a:pt x="52" y="8"/>
                      <a:pt x="52" y="8"/>
                    </a:cubicBezTo>
                    <a:cubicBezTo>
                      <a:pt x="52" y="8"/>
                      <a:pt x="52" y="8"/>
                      <a:pt x="52" y="8"/>
                    </a:cubicBezTo>
                    <a:cubicBezTo>
                      <a:pt x="51" y="8"/>
                      <a:pt x="51" y="8"/>
                      <a:pt x="51" y="8"/>
                    </a:cubicBezTo>
                    <a:cubicBezTo>
                      <a:pt x="51" y="8"/>
                      <a:pt x="51" y="7"/>
                      <a:pt x="51" y="7"/>
                    </a:cubicBezTo>
                    <a:cubicBezTo>
                      <a:pt x="51" y="7"/>
                      <a:pt x="51" y="7"/>
                      <a:pt x="51" y="7"/>
                    </a:cubicBezTo>
                    <a:cubicBezTo>
                      <a:pt x="52" y="7"/>
                      <a:pt x="52" y="7"/>
                      <a:pt x="52" y="7"/>
                    </a:cubicBezTo>
                    <a:cubicBezTo>
                      <a:pt x="53" y="6"/>
                      <a:pt x="53" y="6"/>
                      <a:pt x="53" y="6"/>
                    </a:cubicBezTo>
                    <a:cubicBezTo>
                      <a:pt x="53" y="6"/>
                      <a:pt x="53" y="6"/>
                      <a:pt x="53" y="6"/>
                    </a:cubicBezTo>
                    <a:cubicBezTo>
                      <a:pt x="52" y="5"/>
                      <a:pt x="52" y="5"/>
                      <a:pt x="52" y="5"/>
                    </a:cubicBezTo>
                    <a:cubicBezTo>
                      <a:pt x="51" y="5"/>
                      <a:pt x="51" y="5"/>
                      <a:pt x="51" y="5"/>
                    </a:cubicBezTo>
                    <a:cubicBezTo>
                      <a:pt x="50" y="5"/>
                      <a:pt x="50" y="5"/>
                      <a:pt x="50" y="5"/>
                    </a:cubicBezTo>
                    <a:cubicBezTo>
                      <a:pt x="49" y="5"/>
                      <a:pt x="49" y="5"/>
                      <a:pt x="49" y="5"/>
                    </a:cubicBezTo>
                    <a:cubicBezTo>
                      <a:pt x="49" y="4"/>
                      <a:pt x="49" y="4"/>
                      <a:pt x="49" y="4"/>
                    </a:cubicBezTo>
                    <a:cubicBezTo>
                      <a:pt x="48" y="4"/>
                      <a:pt x="48" y="4"/>
                      <a:pt x="48" y="4"/>
                    </a:cubicBezTo>
                    <a:cubicBezTo>
                      <a:pt x="47" y="5"/>
                      <a:pt x="47" y="5"/>
                      <a:pt x="47" y="5"/>
                    </a:cubicBezTo>
                    <a:cubicBezTo>
                      <a:pt x="46" y="6"/>
                      <a:pt x="46" y="6"/>
                      <a:pt x="46" y="6"/>
                    </a:cubicBezTo>
                    <a:cubicBezTo>
                      <a:pt x="45" y="7"/>
                      <a:pt x="45" y="7"/>
                      <a:pt x="45" y="7"/>
                    </a:cubicBezTo>
                    <a:cubicBezTo>
                      <a:pt x="45" y="7"/>
                      <a:pt x="44" y="7"/>
                      <a:pt x="44" y="8"/>
                    </a:cubicBezTo>
                    <a:cubicBezTo>
                      <a:pt x="44" y="8"/>
                      <a:pt x="42" y="8"/>
                      <a:pt x="42" y="8"/>
                    </a:cubicBezTo>
                    <a:cubicBezTo>
                      <a:pt x="41" y="8"/>
                      <a:pt x="40" y="8"/>
                      <a:pt x="40" y="8"/>
                    </a:cubicBezTo>
                    <a:cubicBezTo>
                      <a:pt x="39" y="9"/>
                      <a:pt x="39" y="9"/>
                      <a:pt x="39" y="9"/>
                    </a:cubicBezTo>
                    <a:cubicBezTo>
                      <a:pt x="39" y="9"/>
                      <a:pt x="38" y="8"/>
                      <a:pt x="37" y="8"/>
                    </a:cubicBezTo>
                    <a:cubicBezTo>
                      <a:pt x="37" y="8"/>
                      <a:pt x="36" y="8"/>
                      <a:pt x="36" y="8"/>
                    </a:cubicBezTo>
                    <a:cubicBezTo>
                      <a:pt x="36" y="8"/>
                      <a:pt x="36" y="8"/>
                      <a:pt x="36" y="9"/>
                    </a:cubicBezTo>
                    <a:cubicBezTo>
                      <a:pt x="35" y="9"/>
                      <a:pt x="34" y="9"/>
                      <a:pt x="34" y="9"/>
                    </a:cubicBezTo>
                    <a:cubicBezTo>
                      <a:pt x="34" y="9"/>
                      <a:pt x="34" y="10"/>
                      <a:pt x="35" y="10"/>
                    </a:cubicBezTo>
                    <a:cubicBezTo>
                      <a:pt x="35" y="10"/>
                      <a:pt x="35" y="10"/>
                      <a:pt x="35" y="10"/>
                    </a:cubicBezTo>
                    <a:cubicBezTo>
                      <a:pt x="36" y="11"/>
                      <a:pt x="36" y="11"/>
                      <a:pt x="36" y="11"/>
                    </a:cubicBezTo>
                    <a:cubicBezTo>
                      <a:pt x="35" y="11"/>
                      <a:pt x="35" y="11"/>
                      <a:pt x="35" y="11"/>
                    </a:cubicBezTo>
                    <a:cubicBezTo>
                      <a:pt x="35" y="11"/>
                      <a:pt x="35" y="11"/>
                      <a:pt x="35" y="11"/>
                    </a:cubicBezTo>
                    <a:cubicBezTo>
                      <a:pt x="35" y="12"/>
                      <a:pt x="35" y="12"/>
                      <a:pt x="35" y="12"/>
                    </a:cubicBezTo>
                    <a:cubicBezTo>
                      <a:pt x="34" y="12"/>
                      <a:pt x="34" y="12"/>
                      <a:pt x="34" y="12"/>
                    </a:cubicBezTo>
                    <a:cubicBezTo>
                      <a:pt x="33" y="11"/>
                      <a:pt x="33" y="11"/>
                      <a:pt x="33" y="11"/>
                    </a:cubicBezTo>
                    <a:cubicBezTo>
                      <a:pt x="33" y="11"/>
                      <a:pt x="33" y="10"/>
                      <a:pt x="34" y="10"/>
                    </a:cubicBezTo>
                    <a:cubicBezTo>
                      <a:pt x="33" y="10"/>
                      <a:pt x="33" y="10"/>
                      <a:pt x="33" y="10"/>
                    </a:cubicBezTo>
                    <a:cubicBezTo>
                      <a:pt x="33" y="10"/>
                      <a:pt x="33" y="10"/>
                      <a:pt x="33" y="10"/>
                    </a:cubicBezTo>
                    <a:cubicBezTo>
                      <a:pt x="33" y="11"/>
                      <a:pt x="32" y="11"/>
                      <a:pt x="32" y="11"/>
                    </a:cubicBezTo>
                    <a:cubicBezTo>
                      <a:pt x="31" y="11"/>
                      <a:pt x="31" y="11"/>
                      <a:pt x="31" y="11"/>
                    </a:cubicBezTo>
                    <a:cubicBezTo>
                      <a:pt x="31" y="12"/>
                      <a:pt x="31" y="12"/>
                      <a:pt x="31" y="12"/>
                    </a:cubicBezTo>
                    <a:cubicBezTo>
                      <a:pt x="31" y="12"/>
                      <a:pt x="30" y="12"/>
                      <a:pt x="30" y="12"/>
                    </a:cubicBezTo>
                    <a:cubicBezTo>
                      <a:pt x="30" y="12"/>
                      <a:pt x="30" y="12"/>
                      <a:pt x="30" y="12"/>
                    </a:cubicBezTo>
                    <a:cubicBezTo>
                      <a:pt x="28" y="13"/>
                      <a:pt x="28" y="13"/>
                      <a:pt x="28" y="13"/>
                    </a:cubicBezTo>
                    <a:cubicBezTo>
                      <a:pt x="26" y="13"/>
                      <a:pt x="26" y="13"/>
                      <a:pt x="26" y="13"/>
                    </a:cubicBezTo>
                    <a:cubicBezTo>
                      <a:pt x="26" y="12"/>
                      <a:pt x="26" y="12"/>
                      <a:pt x="26" y="12"/>
                    </a:cubicBezTo>
                    <a:cubicBezTo>
                      <a:pt x="26" y="13"/>
                      <a:pt x="26" y="13"/>
                      <a:pt x="26" y="13"/>
                    </a:cubicBezTo>
                    <a:cubicBezTo>
                      <a:pt x="25" y="13"/>
                      <a:pt x="25" y="13"/>
                      <a:pt x="25" y="13"/>
                    </a:cubicBezTo>
                    <a:cubicBezTo>
                      <a:pt x="25" y="13"/>
                      <a:pt x="24" y="14"/>
                      <a:pt x="24" y="14"/>
                    </a:cubicBezTo>
                    <a:cubicBezTo>
                      <a:pt x="24" y="14"/>
                      <a:pt x="23" y="14"/>
                      <a:pt x="23" y="14"/>
                    </a:cubicBezTo>
                    <a:cubicBezTo>
                      <a:pt x="23" y="15"/>
                      <a:pt x="23" y="15"/>
                      <a:pt x="23" y="15"/>
                    </a:cubicBezTo>
                    <a:cubicBezTo>
                      <a:pt x="22" y="15"/>
                      <a:pt x="22" y="15"/>
                      <a:pt x="22" y="15"/>
                    </a:cubicBezTo>
                    <a:cubicBezTo>
                      <a:pt x="22" y="16"/>
                      <a:pt x="22" y="16"/>
                      <a:pt x="22" y="16"/>
                    </a:cubicBezTo>
                    <a:cubicBezTo>
                      <a:pt x="21" y="17"/>
                      <a:pt x="21" y="17"/>
                      <a:pt x="21" y="17"/>
                    </a:cubicBezTo>
                    <a:cubicBezTo>
                      <a:pt x="21" y="17"/>
                      <a:pt x="21" y="17"/>
                      <a:pt x="21" y="18"/>
                    </a:cubicBezTo>
                    <a:cubicBezTo>
                      <a:pt x="21" y="18"/>
                      <a:pt x="20" y="18"/>
                      <a:pt x="20" y="18"/>
                    </a:cubicBezTo>
                    <a:cubicBezTo>
                      <a:pt x="20" y="19"/>
                      <a:pt x="20" y="19"/>
                      <a:pt x="20" y="19"/>
                    </a:cubicBezTo>
                    <a:cubicBezTo>
                      <a:pt x="20" y="20"/>
                      <a:pt x="20" y="20"/>
                      <a:pt x="20" y="20"/>
                    </a:cubicBezTo>
                    <a:cubicBezTo>
                      <a:pt x="19" y="20"/>
                      <a:pt x="19" y="20"/>
                      <a:pt x="19" y="20"/>
                    </a:cubicBezTo>
                    <a:cubicBezTo>
                      <a:pt x="19" y="21"/>
                      <a:pt x="19" y="21"/>
                      <a:pt x="19" y="21"/>
                    </a:cubicBezTo>
                    <a:cubicBezTo>
                      <a:pt x="18" y="22"/>
                      <a:pt x="18" y="22"/>
                      <a:pt x="18" y="22"/>
                    </a:cubicBezTo>
                    <a:cubicBezTo>
                      <a:pt x="16" y="22"/>
                      <a:pt x="16" y="22"/>
                      <a:pt x="16" y="22"/>
                    </a:cubicBezTo>
                    <a:cubicBezTo>
                      <a:pt x="15" y="22"/>
                      <a:pt x="15" y="22"/>
                      <a:pt x="15" y="22"/>
                    </a:cubicBezTo>
                    <a:cubicBezTo>
                      <a:pt x="14" y="23"/>
                      <a:pt x="14" y="23"/>
                      <a:pt x="14" y="23"/>
                    </a:cubicBezTo>
                    <a:cubicBezTo>
                      <a:pt x="14" y="23"/>
                      <a:pt x="12" y="23"/>
                      <a:pt x="12" y="23"/>
                    </a:cubicBezTo>
                    <a:cubicBezTo>
                      <a:pt x="11" y="23"/>
                      <a:pt x="11" y="23"/>
                      <a:pt x="11" y="23"/>
                    </a:cubicBezTo>
                    <a:cubicBezTo>
                      <a:pt x="11" y="23"/>
                      <a:pt x="9" y="23"/>
                      <a:pt x="8" y="23"/>
                    </a:cubicBezTo>
                    <a:cubicBezTo>
                      <a:pt x="8" y="23"/>
                      <a:pt x="8" y="23"/>
                      <a:pt x="8" y="23"/>
                    </a:cubicBezTo>
                    <a:cubicBezTo>
                      <a:pt x="8" y="23"/>
                      <a:pt x="8" y="23"/>
                      <a:pt x="8" y="24"/>
                    </a:cubicBezTo>
                    <a:cubicBezTo>
                      <a:pt x="8" y="24"/>
                      <a:pt x="8" y="25"/>
                      <a:pt x="8" y="25"/>
                    </a:cubicBezTo>
                    <a:cubicBezTo>
                      <a:pt x="7" y="25"/>
                      <a:pt x="7" y="25"/>
                      <a:pt x="7" y="25"/>
                    </a:cubicBezTo>
                    <a:cubicBezTo>
                      <a:pt x="7" y="26"/>
                      <a:pt x="7" y="26"/>
                      <a:pt x="7" y="26"/>
                    </a:cubicBezTo>
                    <a:cubicBezTo>
                      <a:pt x="7" y="27"/>
                      <a:pt x="7" y="27"/>
                      <a:pt x="7" y="27"/>
                    </a:cubicBezTo>
                    <a:cubicBezTo>
                      <a:pt x="7" y="27"/>
                      <a:pt x="7" y="27"/>
                      <a:pt x="7" y="27"/>
                    </a:cubicBezTo>
                    <a:cubicBezTo>
                      <a:pt x="7" y="27"/>
                      <a:pt x="7" y="27"/>
                      <a:pt x="7" y="27"/>
                    </a:cubicBezTo>
                    <a:cubicBezTo>
                      <a:pt x="9" y="28"/>
                      <a:pt x="9" y="28"/>
                      <a:pt x="9" y="28"/>
                    </a:cubicBezTo>
                    <a:cubicBezTo>
                      <a:pt x="10" y="29"/>
                      <a:pt x="10" y="29"/>
                      <a:pt x="10" y="29"/>
                    </a:cubicBezTo>
                    <a:cubicBezTo>
                      <a:pt x="11" y="29"/>
                      <a:pt x="11" y="29"/>
                      <a:pt x="11" y="29"/>
                    </a:cubicBezTo>
                    <a:cubicBezTo>
                      <a:pt x="12" y="30"/>
                      <a:pt x="12" y="30"/>
                      <a:pt x="12" y="30"/>
                    </a:cubicBezTo>
                    <a:cubicBezTo>
                      <a:pt x="13" y="30"/>
                      <a:pt x="13" y="30"/>
                      <a:pt x="13" y="30"/>
                    </a:cubicBezTo>
                    <a:cubicBezTo>
                      <a:pt x="14" y="31"/>
                      <a:pt x="14" y="31"/>
                      <a:pt x="14" y="31"/>
                    </a:cubicBezTo>
                    <a:cubicBezTo>
                      <a:pt x="15" y="32"/>
                      <a:pt x="15" y="32"/>
                      <a:pt x="15" y="32"/>
                    </a:cubicBezTo>
                    <a:cubicBezTo>
                      <a:pt x="15" y="32"/>
                      <a:pt x="16" y="32"/>
                      <a:pt x="16" y="32"/>
                    </a:cubicBezTo>
                    <a:cubicBezTo>
                      <a:pt x="16" y="32"/>
                      <a:pt x="17" y="33"/>
                      <a:pt x="17" y="33"/>
                    </a:cubicBezTo>
                    <a:cubicBezTo>
                      <a:pt x="17" y="33"/>
                      <a:pt x="17" y="34"/>
                      <a:pt x="17" y="34"/>
                    </a:cubicBezTo>
                    <a:cubicBezTo>
                      <a:pt x="18" y="36"/>
                      <a:pt x="18" y="36"/>
                      <a:pt x="18" y="36"/>
                    </a:cubicBezTo>
                    <a:cubicBezTo>
                      <a:pt x="19" y="36"/>
                      <a:pt x="19" y="36"/>
                      <a:pt x="19" y="36"/>
                    </a:cubicBezTo>
                    <a:cubicBezTo>
                      <a:pt x="20" y="36"/>
                      <a:pt x="20" y="36"/>
                      <a:pt x="20" y="36"/>
                    </a:cubicBezTo>
                    <a:cubicBezTo>
                      <a:pt x="21" y="36"/>
                      <a:pt x="21" y="36"/>
                      <a:pt x="21" y="36"/>
                    </a:cubicBezTo>
                    <a:cubicBezTo>
                      <a:pt x="21" y="36"/>
                      <a:pt x="21" y="36"/>
                      <a:pt x="21" y="36"/>
                    </a:cubicBezTo>
                    <a:cubicBezTo>
                      <a:pt x="21" y="36"/>
                      <a:pt x="22" y="36"/>
                      <a:pt x="23" y="36"/>
                    </a:cubicBezTo>
                    <a:cubicBezTo>
                      <a:pt x="23" y="36"/>
                      <a:pt x="23" y="36"/>
                      <a:pt x="23" y="36"/>
                    </a:cubicBezTo>
                    <a:cubicBezTo>
                      <a:pt x="24" y="35"/>
                      <a:pt x="24" y="35"/>
                      <a:pt x="24" y="35"/>
                    </a:cubicBezTo>
                    <a:cubicBezTo>
                      <a:pt x="24" y="36"/>
                      <a:pt x="24" y="36"/>
                      <a:pt x="24" y="36"/>
                    </a:cubicBezTo>
                    <a:cubicBezTo>
                      <a:pt x="24" y="36"/>
                      <a:pt x="25" y="36"/>
                      <a:pt x="26" y="36"/>
                    </a:cubicBezTo>
                    <a:cubicBezTo>
                      <a:pt x="26" y="36"/>
                      <a:pt x="26" y="37"/>
                      <a:pt x="27" y="37"/>
                    </a:cubicBezTo>
                    <a:cubicBezTo>
                      <a:pt x="27" y="37"/>
                      <a:pt x="27" y="37"/>
                      <a:pt x="27" y="37"/>
                    </a:cubicBezTo>
                    <a:cubicBezTo>
                      <a:pt x="27" y="37"/>
                      <a:pt x="27" y="37"/>
                      <a:pt x="27" y="37"/>
                    </a:cubicBezTo>
                    <a:cubicBezTo>
                      <a:pt x="26" y="38"/>
                      <a:pt x="26" y="38"/>
                      <a:pt x="26" y="38"/>
                    </a:cubicBezTo>
                    <a:cubicBezTo>
                      <a:pt x="26" y="38"/>
                      <a:pt x="26" y="38"/>
                      <a:pt x="26" y="38"/>
                    </a:cubicBezTo>
                    <a:cubicBezTo>
                      <a:pt x="27" y="39"/>
                      <a:pt x="27" y="39"/>
                      <a:pt x="27" y="39"/>
                    </a:cubicBezTo>
                    <a:cubicBezTo>
                      <a:pt x="27" y="40"/>
                      <a:pt x="27" y="40"/>
                      <a:pt x="27" y="40"/>
                    </a:cubicBezTo>
                    <a:cubicBezTo>
                      <a:pt x="27" y="40"/>
                      <a:pt x="27" y="40"/>
                      <a:pt x="28" y="40"/>
                    </a:cubicBezTo>
                    <a:cubicBezTo>
                      <a:pt x="28" y="40"/>
                      <a:pt x="28" y="40"/>
                      <a:pt x="28" y="40"/>
                    </a:cubicBezTo>
                    <a:cubicBezTo>
                      <a:pt x="29" y="40"/>
                      <a:pt x="29" y="40"/>
                      <a:pt x="29" y="40"/>
                    </a:cubicBezTo>
                    <a:cubicBezTo>
                      <a:pt x="29" y="39"/>
                      <a:pt x="29" y="39"/>
                      <a:pt x="29" y="39"/>
                    </a:cubicBezTo>
                    <a:cubicBezTo>
                      <a:pt x="30" y="39"/>
                      <a:pt x="30" y="39"/>
                      <a:pt x="30" y="39"/>
                    </a:cubicBezTo>
                    <a:cubicBezTo>
                      <a:pt x="30" y="39"/>
                      <a:pt x="30" y="39"/>
                      <a:pt x="30" y="39"/>
                    </a:cubicBezTo>
                    <a:cubicBezTo>
                      <a:pt x="30" y="39"/>
                      <a:pt x="31" y="39"/>
                      <a:pt x="31" y="39"/>
                    </a:cubicBezTo>
                    <a:cubicBezTo>
                      <a:pt x="31" y="39"/>
                      <a:pt x="31" y="39"/>
                      <a:pt x="31" y="39"/>
                    </a:cubicBezTo>
                    <a:cubicBezTo>
                      <a:pt x="33" y="39"/>
                      <a:pt x="33" y="39"/>
                      <a:pt x="33" y="39"/>
                    </a:cubicBezTo>
                    <a:cubicBezTo>
                      <a:pt x="33" y="39"/>
                      <a:pt x="33" y="40"/>
                      <a:pt x="33" y="40"/>
                    </a:cubicBezTo>
                    <a:cubicBezTo>
                      <a:pt x="33" y="40"/>
                      <a:pt x="33" y="40"/>
                      <a:pt x="33" y="40"/>
                    </a:cubicBezTo>
                    <a:cubicBezTo>
                      <a:pt x="33" y="41"/>
                      <a:pt x="32" y="41"/>
                      <a:pt x="32" y="41"/>
                    </a:cubicBezTo>
                    <a:cubicBezTo>
                      <a:pt x="32" y="41"/>
                      <a:pt x="31" y="41"/>
                      <a:pt x="31" y="41"/>
                    </a:cubicBezTo>
                    <a:cubicBezTo>
                      <a:pt x="30" y="41"/>
                      <a:pt x="30" y="41"/>
                      <a:pt x="30" y="41"/>
                    </a:cubicBezTo>
                    <a:cubicBezTo>
                      <a:pt x="29" y="41"/>
                      <a:pt x="29" y="41"/>
                      <a:pt x="29" y="41"/>
                    </a:cubicBezTo>
                    <a:cubicBezTo>
                      <a:pt x="29" y="40"/>
                      <a:pt x="29" y="40"/>
                      <a:pt x="29" y="40"/>
                    </a:cubicBezTo>
                    <a:cubicBezTo>
                      <a:pt x="28" y="41"/>
                      <a:pt x="28" y="41"/>
                      <a:pt x="28" y="41"/>
                    </a:cubicBezTo>
                    <a:cubicBezTo>
                      <a:pt x="28" y="41"/>
                      <a:pt x="28" y="41"/>
                      <a:pt x="28" y="41"/>
                    </a:cubicBezTo>
                    <a:cubicBezTo>
                      <a:pt x="29" y="41"/>
                      <a:pt x="29" y="41"/>
                      <a:pt x="29" y="41"/>
                    </a:cubicBezTo>
                    <a:cubicBezTo>
                      <a:pt x="29" y="42"/>
                      <a:pt x="29" y="42"/>
                      <a:pt x="29" y="42"/>
                    </a:cubicBezTo>
                    <a:cubicBezTo>
                      <a:pt x="29" y="42"/>
                      <a:pt x="29" y="42"/>
                      <a:pt x="29" y="42"/>
                    </a:cubicBezTo>
                    <a:cubicBezTo>
                      <a:pt x="29" y="42"/>
                      <a:pt x="29" y="42"/>
                      <a:pt x="29" y="42"/>
                    </a:cubicBezTo>
                    <a:cubicBezTo>
                      <a:pt x="28" y="42"/>
                      <a:pt x="28" y="42"/>
                      <a:pt x="28" y="42"/>
                    </a:cubicBezTo>
                    <a:cubicBezTo>
                      <a:pt x="27" y="42"/>
                      <a:pt x="27" y="42"/>
                      <a:pt x="27" y="42"/>
                    </a:cubicBezTo>
                    <a:cubicBezTo>
                      <a:pt x="27" y="42"/>
                      <a:pt x="27" y="42"/>
                      <a:pt x="27" y="42"/>
                    </a:cubicBezTo>
                    <a:cubicBezTo>
                      <a:pt x="27" y="42"/>
                      <a:pt x="26" y="43"/>
                      <a:pt x="26" y="43"/>
                    </a:cubicBezTo>
                    <a:cubicBezTo>
                      <a:pt x="26" y="43"/>
                      <a:pt x="26" y="43"/>
                      <a:pt x="26" y="43"/>
                    </a:cubicBezTo>
                    <a:cubicBezTo>
                      <a:pt x="25" y="43"/>
                      <a:pt x="25" y="43"/>
                      <a:pt x="25" y="43"/>
                    </a:cubicBezTo>
                    <a:cubicBezTo>
                      <a:pt x="25" y="43"/>
                      <a:pt x="25" y="43"/>
                      <a:pt x="25" y="43"/>
                    </a:cubicBezTo>
                    <a:cubicBezTo>
                      <a:pt x="23" y="44"/>
                      <a:pt x="23" y="44"/>
                      <a:pt x="23" y="44"/>
                    </a:cubicBezTo>
                    <a:cubicBezTo>
                      <a:pt x="23" y="43"/>
                      <a:pt x="23" y="43"/>
                      <a:pt x="23" y="43"/>
                    </a:cubicBezTo>
                    <a:cubicBezTo>
                      <a:pt x="22" y="43"/>
                      <a:pt x="22" y="43"/>
                      <a:pt x="22" y="43"/>
                    </a:cubicBezTo>
                    <a:cubicBezTo>
                      <a:pt x="21" y="43"/>
                      <a:pt x="21" y="43"/>
                      <a:pt x="21" y="43"/>
                    </a:cubicBezTo>
                    <a:cubicBezTo>
                      <a:pt x="20" y="43"/>
                      <a:pt x="20" y="43"/>
                      <a:pt x="20" y="43"/>
                    </a:cubicBezTo>
                    <a:cubicBezTo>
                      <a:pt x="19" y="43"/>
                      <a:pt x="19" y="43"/>
                      <a:pt x="19" y="43"/>
                    </a:cubicBezTo>
                    <a:cubicBezTo>
                      <a:pt x="18" y="43"/>
                      <a:pt x="18" y="43"/>
                      <a:pt x="18" y="43"/>
                    </a:cubicBezTo>
                    <a:cubicBezTo>
                      <a:pt x="17" y="42"/>
                      <a:pt x="17" y="42"/>
                      <a:pt x="17" y="42"/>
                    </a:cubicBezTo>
                    <a:cubicBezTo>
                      <a:pt x="17" y="42"/>
                      <a:pt x="17" y="42"/>
                      <a:pt x="17" y="42"/>
                    </a:cubicBezTo>
                    <a:cubicBezTo>
                      <a:pt x="17" y="42"/>
                      <a:pt x="17" y="42"/>
                      <a:pt x="17" y="42"/>
                    </a:cubicBezTo>
                    <a:cubicBezTo>
                      <a:pt x="17" y="41"/>
                      <a:pt x="17" y="41"/>
                      <a:pt x="17" y="41"/>
                    </a:cubicBezTo>
                    <a:cubicBezTo>
                      <a:pt x="18" y="41"/>
                      <a:pt x="18" y="41"/>
                      <a:pt x="18" y="41"/>
                    </a:cubicBezTo>
                    <a:cubicBezTo>
                      <a:pt x="18" y="40"/>
                      <a:pt x="18" y="40"/>
                      <a:pt x="18" y="40"/>
                    </a:cubicBezTo>
                    <a:cubicBezTo>
                      <a:pt x="18" y="39"/>
                      <a:pt x="18" y="39"/>
                      <a:pt x="18" y="39"/>
                    </a:cubicBezTo>
                    <a:cubicBezTo>
                      <a:pt x="17" y="39"/>
                      <a:pt x="17" y="39"/>
                      <a:pt x="17" y="39"/>
                    </a:cubicBezTo>
                    <a:cubicBezTo>
                      <a:pt x="16" y="39"/>
                      <a:pt x="16" y="39"/>
                      <a:pt x="16" y="39"/>
                    </a:cubicBezTo>
                    <a:cubicBezTo>
                      <a:pt x="16" y="39"/>
                      <a:pt x="15" y="40"/>
                      <a:pt x="15" y="40"/>
                    </a:cubicBezTo>
                    <a:cubicBezTo>
                      <a:pt x="15" y="40"/>
                      <a:pt x="14" y="40"/>
                      <a:pt x="14" y="40"/>
                    </a:cubicBezTo>
                    <a:cubicBezTo>
                      <a:pt x="13" y="40"/>
                      <a:pt x="13" y="40"/>
                      <a:pt x="13" y="40"/>
                    </a:cubicBezTo>
                    <a:cubicBezTo>
                      <a:pt x="13" y="40"/>
                      <a:pt x="12" y="41"/>
                      <a:pt x="12" y="41"/>
                    </a:cubicBezTo>
                    <a:cubicBezTo>
                      <a:pt x="12" y="41"/>
                      <a:pt x="11" y="41"/>
                      <a:pt x="11" y="41"/>
                    </a:cubicBezTo>
                    <a:cubicBezTo>
                      <a:pt x="11" y="41"/>
                      <a:pt x="11" y="41"/>
                      <a:pt x="11" y="41"/>
                    </a:cubicBezTo>
                    <a:cubicBezTo>
                      <a:pt x="9" y="42"/>
                      <a:pt x="9" y="42"/>
                      <a:pt x="9" y="42"/>
                    </a:cubicBezTo>
                    <a:cubicBezTo>
                      <a:pt x="10" y="42"/>
                      <a:pt x="10" y="42"/>
                      <a:pt x="10" y="42"/>
                    </a:cubicBezTo>
                    <a:cubicBezTo>
                      <a:pt x="10" y="43"/>
                      <a:pt x="10" y="43"/>
                      <a:pt x="10" y="43"/>
                    </a:cubicBezTo>
                    <a:cubicBezTo>
                      <a:pt x="9" y="43"/>
                      <a:pt x="9" y="43"/>
                      <a:pt x="9" y="43"/>
                    </a:cubicBezTo>
                    <a:cubicBezTo>
                      <a:pt x="8" y="43"/>
                      <a:pt x="8" y="43"/>
                      <a:pt x="8" y="43"/>
                    </a:cubicBezTo>
                    <a:cubicBezTo>
                      <a:pt x="8" y="43"/>
                      <a:pt x="8" y="43"/>
                      <a:pt x="8" y="43"/>
                    </a:cubicBezTo>
                    <a:cubicBezTo>
                      <a:pt x="7" y="43"/>
                      <a:pt x="7" y="43"/>
                      <a:pt x="7" y="43"/>
                    </a:cubicBezTo>
                    <a:cubicBezTo>
                      <a:pt x="6" y="43"/>
                      <a:pt x="6" y="43"/>
                      <a:pt x="6" y="43"/>
                    </a:cubicBezTo>
                    <a:cubicBezTo>
                      <a:pt x="6" y="43"/>
                      <a:pt x="5" y="44"/>
                      <a:pt x="5" y="44"/>
                    </a:cubicBezTo>
                    <a:cubicBezTo>
                      <a:pt x="5" y="44"/>
                      <a:pt x="4" y="44"/>
                      <a:pt x="4" y="45"/>
                    </a:cubicBezTo>
                    <a:cubicBezTo>
                      <a:pt x="4" y="45"/>
                      <a:pt x="3" y="45"/>
                      <a:pt x="3" y="45"/>
                    </a:cubicBezTo>
                    <a:cubicBezTo>
                      <a:pt x="2" y="45"/>
                      <a:pt x="2" y="45"/>
                      <a:pt x="2" y="45"/>
                    </a:cubicBezTo>
                    <a:cubicBezTo>
                      <a:pt x="1" y="46"/>
                      <a:pt x="1" y="46"/>
                      <a:pt x="1" y="46"/>
                    </a:cubicBezTo>
                    <a:cubicBezTo>
                      <a:pt x="0" y="46"/>
                      <a:pt x="0" y="46"/>
                      <a:pt x="0" y="46"/>
                    </a:cubicBezTo>
                    <a:cubicBezTo>
                      <a:pt x="0" y="46"/>
                      <a:pt x="0" y="46"/>
                      <a:pt x="0" y="46"/>
                    </a:cubicBezTo>
                    <a:cubicBezTo>
                      <a:pt x="1" y="47"/>
                      <a:pt x="1" y="47"/>
                      <a:pt x="1" y="47"/>
                    </a:cubicBezTo>
                    <a:cubicBezTo>
                      <a:pt x="2" y="47"/>
                      <a:pt x="2" y="47"/>
                      <a:pt x="2" y="47"/>
                    </a:cubicBezTo>
                    <a:cubicBezTo>
                      <a:pt x="3" y="48"/>
                      <a:pt x="3" y="48"/>
                      <a:pt x="3" y="48"/>
                    </a:cubicBezTo>
                    <a:cubicBezTo>
                      <a:pt x="4" y="48"/>
                      <a:pt x="4" y="48"/>
                      <a:pt x="4" y="48"/>
                    </a:cubicBezTo>
                    <a:cubicBezTo>
                      <a:pt x="5" y="48"/>
                      <a:pt x="5" y="48"/>
                      <a:pt x="5" y="48"/>
                    </a:cubicBezTo>
                    <a:cubicBezTo>
                      <a:pt x="6" y="48"/>
                      <a:pt x="6" y="48"/>
                      <a:pt x="6" y="48"/>
                    </a:cubicBezTo>
                    <a:cubicBezTo>
                      <a:pt x="7" y="49"/>
                      <a:pt x="7" y="49"/>
                      <a:pt x="7" y="49"/>
                    </a:cubicBezTo>
                    <a:cubicBezTo>
                      <a:pt x="8" y="49"/>
                      <a:pt x="8" y="49"/>
                      <a:pt x="8" y="49"/>
                    </a:cubicBezTo>
                    <a:cubicBezTo>
                      <a:pt x="7" y="49"/>
                      <a:pt x="7" y="49"/>
                      <a:pt x="7" y="49"/>
                    </a:cubicBezTo>
                    <a:cubicBezTo>
                      <a:pt x="6" y="50"/>
                      <a:pt x="6" y="50"/>
                      <a:pt x="6" y="50"/>
                    </a:cubicBezTo>
                    <a:cubicBezTo>
                      <a:pt x="6" y="50"/>
                      <a:pt x="6" y="50"/>
                      <a:pt x="6" y="50"/>
                    </a:cubicBezTo>
                    <a:cubicBezTo>
                      <a:pt x="5" y="50"/>
                      <a:pt x="5" y="50"/>
                      <a:pt x="5" y="50"/>
                    </a:cubicBezTo>
                    <a:cubicBezTo>
                      <a:pt x="6" y="51"/>
                      <a:pt x="6" y="51"/>
                      <a:pt x="6" y="51"/>
                    </a:cubicBezTo>
                    <a:cubicBezTo>
                      <a:pt x="6" y="51"/>
                      <a:pt x="6" y="51"/>
                      <a:pt x="7" y="51"/>
                    </a:cubicBezTo>
                    <a:cubicBezTo>
                      <a:pt x="7" y="52"/>
                      <a:pt x="7" y="52"/>
                      <a:pt x="7" y="52"/>
                    </a:cubicBezTo>
                    <a:cubicBezTo>
                      <a:pt x="6" y="52"/>
                      <a:pt x="6" y="52"/>
                      <a:pt x="6" y="52"/>
                    </a:cubicBezTo>
                    <a:cubicBezTo>
                      <a:pt x="6" y="52"/>
                      <a:pt x="7" y="53"/>
                      <a:pt x="7" y="53"/>
                    </a:cubicBezTo>
                    <a:cubicBezTo>
                      <a:pt x="7" y="53"/>
                      <a:pt x="7" y="54"/>
                      <a:pt x="7" y="54"/>
                    </a:cubicBezTo>
                    <a:cubicBezTo>
                      <a:pt x="8" y="54"/>
                      <a:pt x="8" y="54"/>
                      <a:pt x="8" y="54"/>
                    </a:cubicBezTo>
                    <a:cubicBezTo>
                      <a:pt x="9" y="54"/>
                      <a:pt x="9" y="54"/>
                      <a:pt x="9" y="54"/>
                    </a:cubicBezTo>
                    <a:cubicBezTo>
                      <a:pt x="11" y="54"/>
                      <a:pt x="11" y="54"/>
                      <a:pt x="11" y="54"/>
                    </a:cubicBezTo>
                    <a:cubicBezTo>
                      <a:pt x="11" y="54"/>
                      <a:pt x="13" y="54"/>
                      <a:pt x="13" y="54"/>
                    </a:cubicBezTo>
                    <a:cubicBezTo>
                      <a:pt x="13" y="54"/>
                      <a:pt x="14" y="54"/>
                      <a:pt x="14" y="54"/>
                    </a:cubicBezTo>
                    <a:cubicBezTo>
                      <a:pt x="15" y="54"/>
                      <a:pt x="15" y="54"/>
                      <a:pt x="15" y="54"/>
                    </a:cubicBezTo>
                    <a:cubicBezTo>
                      <a:pt x="15" y="54"/>
                      <a:pt x="15" y="54"/>
                      <a:pt x="15" y="54"/>
                    </a:cubicBezTo>
                    <a:cubicBezTo>
                      <a:pt x="16" y="54"/>
                      <a:pt x="16" y="54"/>
                      <a:pt x="16" y="54"/>
                    </a:cubicBezTo>
                    <a:cubicBezTo>
                      <a:pt x="17" y="54"/>
                      <a:pt x="17" y="54"/>
                      <a:pt x="17" y="54"/>
                    </a:cubicBezTo>
                    <a:cubicBezTo>
                      <a:pt x="17" y="54"/>
                      <a:pt x="17" y="54"/>
                      <a:pt x="17" y="54"/>
                    </a:cubicBezTo>
                    <a:cubicBezTo>
                      <a:pt x="19" y="54"/>
                      <a:pt x="19" y="54"/>
                      <a:pt x="19" y="54"/>
                    </a:cubicBezTo>
                    <a:cubicBezTo>
                      <a:pt x="19" y="54"/>
                      <a:pt x="19" y="54"/>
                      <a:pt x="19" y="54"/>
                    </a:cubicBezTo>
                    <a:cubicBezTo>
                      <a:pt x="19" y="54"/>
                      <a:pt x="20" y="54"/>
                      <a:pt x="20" y="54"/>
                    </a:cubicBezTo>
                    <a:cubicBezTo>
                      <a:pt x="20" y="55"/>
                      <a:pt x="20" y="54"/>
                      <a:pt x="20" y="54"/>
                    </a:cubicBezTo>
                    <a:cubicBezTo>
                      <a:pt x="21" y="54"/>
                      <a:pt x="20" y="54"/>
                      <a:pt x="20" y="54"/>
                    </a:cubicBezTo>
                    <a:cubicBezTo>
                      <a:pt x="20" y="53"/>
                      <a:pt x="20" y="53"/>
                      <a:pt x="20" y="53"/>
                    </a:cubicBezTo>
                    <a:cubicBezTo>
                      <a:pt x="21" y="54"/>
                      <a:pt x="21" y="54"/>
                      <a:pt x="21" y="54"/>
                    </a:cubicBezTo>
                    <a:cubicBezTo>
                      <a:pt x="21" y="54"/>
                      <a:pt x="21" y="54"/>
                      <a:pt x="21" y="54"/>
                    </a:cubicBezTo>
                    <a:cubicBezTo>
                      <a:pt x="22" y="55"/>
                      <a:pt x="22" y="55"/>
                      <a:pt x="22" y="55"/>
                    </a:cubicBezTo>
                    <a:cubicBezTo>
                      <a:pt x="22" y="55"/>
                      <a:pt x="22" y="55"/>
                      <a:pt x="22" y="55"/>
                    </a:cubicBezTo>
                    <a:cubicBezTo>
                      <a:pt x="22" y="55"/>
                      <a:pt x="22" y="55"/>
                      <a:pt x="22" y="55"/>
                    </a:cubicBezTo>
                    <a:cubicBezTo>
                      <a:pt x="23" y="54"/>
                      <a:pt x="23" y="54"/>
                      <a:pt x="23" y="54"/>
                    </a:cubicBezTo>
                    <a:cubicBezTo>
                      <a:pt x="23" y="54"/>
                      <a:pt x="23" y="54"/>
                      <a:pt x="23" y="54"/>
                    </a:cubicBezTo>
                    <a:cubicBezTo>
                      <a:pt x="23" y="54"/>
                      <a:pt x="23" y="54"/>
                      <a:pt x="23" y="54"/>
                    </a:cubicBezTo>
                    <a:cubicBezTo>
                      <a:pt x="24" y="54"/>
                      <a:pt x="24" y="54"/>
                      <a:pt x="24" y="54"/>
                    </a:cubicBezTo>
                    <a:cubicBezTo>
                      <a:pt x="24" y="53"/>
                      <a:pt x="24" y="53"/>
                      <a:pt x="24" y="53"/>
                    </a:cubicBezTo>
                    <a:cubicBezTo>
                      <a:pt x="24" y="53"/>
                      <a:pt x="24" y="53"/>
                      <a:pt x="26" y="53"/>
                    </a:cubicBezTo>
                    <a:cubicBezTo>
                      <a:pt x="26" y="52"/>
                      <a:pt x="26" y="52"/>
                      <a:pt x="26" y="52"/>
                    </a:cubicBezTo>
                    <a:cubicBezTo>
                      <a:pt x="27" y="52"/>
                      <a:pt x="27" y="52"/>
                      <a:pt x="27" y="52"/>
                    </a:cubicBezTo>
                    <a:cubicBezTo>
                      <a:pt x="27" y="52"/>
                      <a:pt x="27" y="52"/>
                      <a:pt x="28" y="52"/>
                    </a:cubicBezTo>
                    <a:cubicBezTo>
                      <a:pt x="28" y="52"/>
                      <a:pt x="28" y="52"/>
                      <a:pt x="28" y="52"/>
                    </a:cubicBezTo>
                    <a:cubicBezTo>
                      <a:pt x="29" y="51"/>
                      <a:pt x="29" y="51"/>
                      <a:pt x="29" y="51"/>
                    </a:cubicBezTo>
                    <a:cubicBezTo>
                      <a:pt x="29" y="51"/>
                      <a:pt x="29" y="51"/>
                      <a:pt x="30" y="51"/>
                    </a:cubicBezTo>
                    <a:cubicBezTo>
                      <a:pt x="30" y="51"/>
                      <a:pt x="30" y="52"/>
                      <a:pt x="30" y="52"/>
                    </a:cubicBezTo>
                    <a:cubicBezTo>
                      <a:pt x="30" y="52"/>
                      <a:pt x="30" y="52"/>
                      <a:pt x="30" y="52"/>
                    </a:cubicBezTo>
                    <a:cubicBezTo>
                      <a:pt x="30" y="53"/>
                      <a:pt x="30" y="53"/>
                      <a:pt x="30" y="53"/>
                    </a:cubicBezTo>
                    <a:cubicBezTo>
                      <a:pt x="30" y="53"/>
                      <a:pt x="30" y="53"/>
                      <a:pt x="30" y="53"/>
                    </a:cubicBezTo>
                    <a:cubicBezTo>
                      <a:pt x="30" y="54"/>
                      <a:pt x="30" y="54"/>
                      <a:pt x="30" y="54"/>
                    </a:cubicBezTo>
                    <a:cubicBezTo>
                      <a:pt x="29" y="54"/>
                      <a:pt x="29" y="54"/>
                      <a:pt x="29" y="54"/>
                    </a:cubicBezTo>
                    <a:cubicBezTo>
                      <a:pt x="29" y="54"/>
                      <a:pt x="29" y="54"/>
                      <a:pt x="29" y="54"/>
                    </a:cubicBezTo>
                    <a:cubicBezTo>
                      <a:pt x="28" y="54"/>
                      <a:pt x="28" y="54"/>
                      <a:pt x="28" y="54"/>
                    </a:cubicBezTo>
                    <a:cubicBezTo>
                      <a:pt x="28" y="54"/>
                      <a:pt x="28" y="54"/>
                      <a:pt x="28" y="54"/>
                    </a:cubicBezTo>
                    <a:cubicBezTo>
                      <a:pt x="28" y="55"/>
                      <a:pt x="28" y="55"/>
                      <a:pt x="28" y="55"/>
                    </a:cubicBezTo>
                    <a:cubicBezTo>
                      <a:pt x="29" y="55"/>
                      <a:pt x="29" y="55"/>
                      <a:pt x="29" y="55"/>
                    </a:cubicBezTo>
                    <a:cubicBezTo>
                      <a:pt x="30" y="56"/>
                      <a:pt x="30" y="56"/>
                      <a:pt x="30" y="56"/>
                    </a:cubicBezTo>
                    <a:cubicBezTo>
                      <a:pt x="30" y="56"/>
                      <a:pt x="30" y="56"/>
                      <a:pt x="30" y="56"/>
                    </a:cubicBezTo>
                    <a:cubicBezTo>
                      <a:pt x="30" y="57"/>
                      <a:pt x="30" y="57"/>
                      <a:pt x="30" y="57"/>
                    </a:cubicBezTo>
                    <a:cubicBezTo>
                      <a:pt x="31" y="58"/>
                      <a:pt x="31" y="58"/>
                      <a:pt x="31" y="58"/>
                    </a:cubicBezTo>
                    <a:cubicBezTo>
                      <a:pt x="31" y="59"/>
                      <a:pt x="31" y="59"/>
                      <a:pt x="31" y="59"/>
                    </a:cubicBezTo>
                    <a:cubicBezTo>
                      <a:pt x="30" y="59"/>
                      <a:pt x="30" y="59"/>
                      <a:pt x="30" y="59"/>
                    </a:cubicBezTo>
                    <a:cubicBezTo>
                      <a:pt x="30" y="60"/>
                      <a:pt x="30" y="60"/>
                      <a:pt x="30" y="60"/>
                    </a:cubicBezTo>
                    <a:cubicBezTo>
                      <a:pt x="29" y="61"/>
                      <a:pt x="29" y="61"/>
                      <a:pt x="29" y="61"/>
                    </a:cubicBezTo>
                    <a:cubicBezTo>
                      <a:pt x="29" y="61"/>
                      <a:pt x="29" y="61"/>
                      <a:pt x="29" y="61"/>
                    </a:cubicBezTo>
                    <a:cubicBezTo>
                      <a:pt x="28" y="61"/>
                      <a:pt x="28" y="61"/>
                      <a:pt x="28" y="61"/>
                    </a:cubicBezTo>
                    <a:cubicBezTo>
                      <a:pt x="26" y="61"/>
                      <a:pt x="26" y="61"/>
                      <a:pt x="26" y="61"/>
                    </a:cubicBezTo>
                    <a:cubicBezTo>
                      <a:pt x="25" y="61"/>
                      <a:pt x="25" y="61"/>
                      <a:pt x="25" y="61"/>
                    </a:cubicBezTo>
                    <a:cubicBezTo>
                      <a:pt x="24" y="61"/>
                      <a:pt x="24" y="61"/>
                      <a:pt x="24" y="61"/>
                    </a:cubicBezTo>
                    <a:cubicBezTo>
                      <a:pt x="23" y="62"/>
                      <a:pt x="23" y="62"/>
                      <a:pt x="23" y="62"/>
                    </a:cubicBezTo>
                    <a:cubicBezTo>
                      <a:pt x="23" y="63"/>
                      <a:pt x="23" y="63"/>
                      <a:pt x="23" y="63"/>
                    </a:cubicBezTo>
                    <a:cubicBezTo>
                      <a:pt x="23" y="63"/>
                      <a:pt x="21" y="64"/>
                      <a:pt x="21" y="64"/>
                    </a:cubicBezTo>
                    <a:cubicBezTo>
                      <a:pt x="21" y="64"/>
                      <a:pt x="20" y="64"/>
                      <a:pt x="20" y="64"/>
                    </a:cubicBezTo>
                    <a:cubicBezTo>
                      <a:pt x="20" y="64"/>
                      <a:pt x="20" y="64"/>
                      <a:pt x="20" y="64"/>
                    </a:cubicBezTo>
                    <a:cubicBezTo>
                      <a:pt x="20" y="64"/>
                      <a:pt x="18" y="64"/>
                      <a:pt x="18" y="64"/>
                    </a:cubicBezTo>
                    <a:cubicBezTo>
                      <a:pt x="18" y="64"/>
                      <a:pt x="18" y="64"/>
                      <a:pt x="18" y="64"/>
                    </a:cubicBezTo>
                    <a:cubicBezTo>
                      <a:pt x="18" y="64"/>
                      <a:pt x="18" y="63"/>
                      <a:pt x="18" y="63"/>
                    </a:cubicBezTo>
                    <a:cubicBezTo>
                      <a:pt x="18" y="63"/>
                      <a:pt x="18" y="63"/>
                      <a:pt x="17" y="63"/>
                    </a:cubicBezTo>
                    <a:cubicBezTo>
                      <a:pt x="17" y="63"/>
                      <a:pt x="16" y="63"/>
                      <a:pt x="16" y="63"/>
                    </a:cubicBezTo>
                    <a:cubicBezTo>
                      <a:pt x="16" y="63"/>
                      <a:pt x="16" y="63"/>
                      <a:pt x="16" y="63"/>
                    </a:cubicBezTo>
                    <a:cubicBezTo>
                      <a:pt x="16" y="63"/>
                      <a:pt x="15" y="63"/>
                      <a:pt x="15" y="64"/>
                    </a:cubicBezTo>
                    <a:cubicBezTo>
                      <a:pt x="15" y="64"/>
                      <a:pt x="15" y="64"/>
                      <a:pt x="15" y="64"/>
                    </a:cubicBezTo>
                    <a:cubicBezTo>
                      <a:pt x="15" y="64"/>
                      <a:pt x="14" y="64"/>
                      <a:pt x="14" y="64"/>
                    </a:cubicBezTo>
                    <a:cubicBezTo>
                      <a:pt x="13" y="64"/>
                      <a:pt x="14" y="65"/>
                      <a:pt x="14" y="65"/>
                    </a:cubicBezTo>
                    <a:cubicBezTo>
                      <a:pt x="13" y="65"/>
                      <a:pt x="13" y="66"/>
                      <a:pt x="13" y="66"/>
                    </a:cubicBezTo>
                    <a:cubicBezTo>
                      <a:pt x="13" y="66"/>
                      <a:pt x="14" y="66"/>
                      <a:pt x="14" y="66"/>
                    </a:cubicBezTo>
                    <a:cubicBezTo>
                      <a:pt x="15" y="66"/>
                      <a:pt x="15" y="66"/>
                      <a:pt x="15" y="66"/>
                    </a:cubicBezTo>
                    <a:cubicBezTo>
                      <a:pt x="14" y="67"/>
                      <a:pt x="14" y="67"/>
                      <a:pt x="14" y="67"/>
                    </a:cubicBezTo>
                    <a:cubicBezTo>
                      <a:pt x="14" y="68"/>
                      <a:pt x="14" y="68"/>
                      <a:pt x="14" y="68"/>
                    </a:cubicBezTo>
                    <a:cubicBezTo>
                      <a:pt x="14" y="68"/>
                      <a:pt x="14" y="68"/>
                      <a:pt x="14" y="68"/>
                    </a:cubicBezTo>
                    <a:cubicBezTo>
                      <a:pt x="13" y="67"/>
                      <a:pt x="13" y="67"/>
                      <a:pt x="13" y="67"/>
                    </a:cubicBezTo>
                    <a:cubicBezTo>
                      <a:pt x="13" y="67"/>
                      <a:pt x="12" y="67"/>
                      <a:pt x="12" y="68"/>
                    </a:cubicBezTo>
                    <a:cubicBezTo>
                      <a:pt x="12" y="68"/>
                      <a:pt x="11" y="69"/>
                      <a:pt x="11" y="69"/>
                    </a:cubicBezTo>
                    <a:cubicBezTo>
                      <a:pt x="11" y="69"/>
                      <a:pt x="11" y="69"/>
                      <a:pt x="10" y="69"/>
                    </a:cubicBezTo>
                    <a:cubicBezTo>
                      <a:pt x="10" y="70"/>
                      <a:pt x="10" y="70"/>
                      <a:pt x="10" y="70"/>
                    </a:cubicBezTo>
                    <a:cubicBezTo>
                      <a:pt x="10" y="71"/>
                      <a:pt x="10" y="71"/>
                      <a:pt x="10" y="71"/>
                    </a:cubicBezTo>
                    <a:cubicBezTo>
                      <a:pt x="10" y="72"/>
                      <a:pt x="10" y="72"/>
                      <a:pt x="10" y="72"/>
                    </a:cubicBezTo>
                    <a:cubicBezTo>
                      <a:pt x="9" y="72"/>
                      <a:pt x="9" y="72"/>
                      <a:pt x="9" y="72"/>
                    </a:cubicBezTo>
                    <a:cubicBezTo>
                      <a:pt x="9" y="73"/>
                      <a:pt x="9" y="73"/>
                      <a:pt x="9" y="73"/>
                    </a:cubicBezTo>
                    <a:cubicBezTo>
                      <a:pt x="8" y="73"/>
                      <a:pt x="8" y="73"/>
                      <a:pt x="8" y="73"/>
                    </a:cubicBezTo>
                    <a:cubicBezTo>
                      <a:pt x="9" y="74"/>
                      <a:pt x="9" y="74"/>
                      <a:pt x="9" y="74"/>
                    </a:cubicBezTo>
                    <a:cubicBezTo>
                      <a:pt x="9" y="74"/>
                      <a:pt x="9" y="74"/>
                      <a:pt x="9" y="75"/>
                    </a:cubicBezTo>
                    <a:cubicBezTo>
                      <a:pt x="9" y="75"/>
                      <a:pt x="9" y="75"/>
                      <a:pt x="10" y="76"/>
                    </a:cubicBezTo>
                    <a:cubicBezTo>
                      <a:pt x="10" y="76"/>
                      <a:pt x="10" y="77"/>
                      <a:pt x="10" y="77"/>
                    </a:cubicBezTo>
                    <a:cubicBezTo>
                      <a:pt x="10" y="77"/>
                      <a:pt x="11" y="76"/>
                      <a:pt x="11" y="76"/>
                    </a:cubicBezTo>
                    <a:cubicBezTo>
                      <a:pt x="12" y="75"/>
                      <a:pt x="12" y="75"/>
                      <a:pt x="12" y="75"/>
                    </a:cubicBezTo>
                    <a:cubicBezTo>
                      <a:pt x="12" y="75"/>
                      <a:pt x="13" y="74"/>
                      <a:pt x="13" y="73"/>
                    </a:cubicBezTo>
                    <a:cubicBezTo>
                      <a:pt x="14" y="73"/>
                      <a:pt x="13" y="74"/>
                      <a:pt x="13" y="74"/>
                    </a:cubicBezTo>
                    <a:cubicBezTo>
                      <a:pt x="13" y="74"/>
                      <a:pt x="13" y="75"/>
                      <a:pt x="13" y="75"/>
                    </a:cubicBezTo>
                    <a:cubicBezTo>
                      <a:pt x="12" y="75"/>
                      <a:pt x="12" y="75"/>
                      <a:pt x="12" y="75"/>
                    </a:cubicBezTo>
                    <a:cubicBezTo>
                      <a:pt x="12" y="76"/>
                      <a:pt x="12" y="76"/>
                      <a:pt x="12" y="76"/>
                    </a:cubicBezTo>
                    <a:cubicBezTo>
                      <a:pt x="12" y="77"/>
                      <a:pt x="12" y="77"/>
                      <a:pt x="12" y="77"/>
                    </a:cubicBezTo>
                    <a:cubicBezTo>
                      <a:pt x="13" y="78"/>
                      <a:pt x="13" y="78"/>
                      <a:pt x="13" y="78"/>
                    </a:cubicBezTo>
                    <a:cubicBezTo>
                      <a:pt x="13" y="78"/>
                      <a:pt x="13" y="78"/>
                      <a:pt x="13" y="78"/>
                    </a:cubicBezTo>
                    <a:cubicBezTo>
                      <a:pt x="14" y="78"/>
                      <a:pt x="14" y="78"/>
                      <a:pt x="14" y="78"/>
                    </a:cubicBezTo>
                    <a:cubicBezTo>
                      <a:pt x="15" y="78"/>
                      <a:pt x="15" y="78"/>
                      <a:pt x="15" y="78"/>
                    </a:cubicBezTo>
                    <a:cubicBezTo>
                      <a:pt x="16" y="78"/>
                      <a:pt x="16" y="78"/>
                      <a:pt x="16" y="78"/>
                    </a:cubicBezTo>
                    <a:cubicBezTo>
                      <a:pt x="16" y="78"/>
                      <a:pt x="17" y="78"/>
                      <a:pt x="17" y="78"/>
                    </a:cubicBezTo>
                    <a:cubicBezTo>
                      <a:pt x="17" y="78"/>
                      <a:pt x="18" y="78"/>
                      <a:pt x="18" y="78"/>
                    </a:cubicBezTo>
                    <a:cubicBezTo>
                      <a:pt x="18" y="78"/>
                      <a:pt x="18" y="78"/>
                      <a:pt x="18" y="78"/>
                    </a:cubicBezTo>
                    <a:cubicBezTo>
                      <a:pt x="18" y="79"/>
                      <a:pt x="19" y="79"/>
                      <a:pt x="19" y="79"/>
                    </a:cubicBezTo>
                    <a:cubicBezTo>
                      <a:pt x="19" y="79"/>
                      <a:pt x="19" y="79"/>
                      <a:pt x="19" y="80"/>
                    </a:cubicBezTo>
                    <a:cubicBezTo>
                      <a:pt x="19" y="80"/>
                      <a:pt x="18" y="80"/>
                      <a:pt x="18" y="80"/>
                    </a:cubicBezTo>
                    <a:cubicBezTo>
                      <a:pt x="18" y="80"/>
                      <a:pt x="18" y="80"/>
                      <a:pt x="18" y="79"/>
                    </a:cubicBezTo>
                    <a:cubicBezTo>
                      <a:pt x="18" y="79"/>
                      <a:pt x="17" y="79"/>
                      <a:pt x="17" y="79"/>
                    </a:cubicBezTo>
                    <a:cubicBezTo>
                      <a:pt x="16" y="80"/>
                      <a:pt x="16" y="80"/>
                      <a:pt x="16" y="80"/>
                    </a:cubicBezTo>
                    <a:cubicBezTo>
                      <a:pt x="16" y="79"/>
                      <a:pt x="16" y="79"/>
                      <a:pt x="16" y="79"/>
                    </a:cubicBezTo>
                    <a:cubicBezTo>
                      <a:pt x="15" y="79"/>
                      <a:pt x="15" y="79"/>
                      <a:pt x="15" y="79"/>
                    </a:cubicBezTo>
                    <a:cubicBezTo>
                      <a:pt x="14" y="78"/>
                      <a:pt x="14" y="78"/>
                      <a:pt x="14" y="78"/>
                    </a:cubicBezTo>
                    <a:cubicBezTo>
                      <a:pt x="13" y="79"/>
                      <a:pt x="13" y="79"/>
                      <a:pt x="13" y="79"/>
                    </a:cubicBezTo>
                    <a:cubicBezTo>
                      <a:pt x="13" y="79"/>
                      <a:pt x="13" y="79"/>
                      <a:pt x="13" y="79"/>
                    </a:cubicBezTo>
                    <a:cubicBezTo>
                      <a:pt x="12" y="80"/>
                      <a:pt x="12" y="80"/>
                      <a:pt x="12" y="80"/>
                    </a:cubicBezTo>
                    <a:cubicBezTo>
                      <a:pt x="11" y="81"/>
                      <a:pt x="11" y="81"/>
                      <a:pt x="11" y="81"/>
                    </a:cubicBezTo>
                    <a:cubicBezTo>
                      <a:pt x="12" y="81"/>
                      <a:pt x="12" y="81"/>
                      <a:pt x="12" y="81"/>
                    </a:cubicBezTo>
                    <a:cubicBezTo>
                      <a:pt x="13" y="81"/>
                      <a:pt x="13" y="81"/>
                      <a:pt x="13" y="81"/>
                    </a:cubicBezTo>
                    <a:cubicBezTo>
                      <a:pt x="13" y="81"/>
                      <a:pt x="13" y="81"/>
                      <a:pt x="13" y="81"/>
                    </a:cubicBezTo>
                    <a:cubicBezTo>
                      <a:pt x="13" y="81"/>
                      <a:pt x="14" y="82"/>
                      <a:pt x="14" y="82"/>
                    </a:cubicBezTo>
                    <a:cubicBezTo>
                      <a:pt x="14" y="82"/>
                      <a:pt x="14" y="82"/>
                      <a:pt x="14" y="82"/>
                    </a:cubicBezTo>
                    <a:cubicBezTo>
                      <a:pt x="15" y="83"/>
                      <a:pt x="15" y="83"/>
                      <a:pt x="15" y="83"/>
                    </a:cubicBezTo>
                    <a:cubicBezTo>
                      <a:pt x="16" y="84"/>
                      <a:pt x="16" y="84"/>
                      <a:pt x="16" y="84"/>
                    </a:cubicBezTo>
                    <a:cubicBezTo>
                      <a:pt x="17" y="85"/>
                      <a:pt x="17" y="85"/>
                      <a:pt x="17" y="85"/>
                    </a:cubicBezTo>
                    <a:cubicBezTo>
                      <a:pt x="18" y="85"/>
                      <a:pt x="18" y="85"/>
                      <a:pt x="18" y="85"/>
                    </a:cubicBezTo>
                    <a:cubicBezTo>
                      <a:pt x="20" y="85"/>
                      <a:pt x="20" y="85"/>
                      <a:pt x="20" y="85"/>
                    </a:cubicBezTo>
                    <a:cubicBezTo>
                      <a:pt x="21" y="85"/>
                      <a:pt x="21" y="85"/>
                      <a:pt x="21" y="85"/>
                    </a:cubicBezTo>
                    <a:cubicBezTo>
                      <a:pt x="22" y="84"/>
                      <a:pt x="22" y="84"/>
                      <a:pt x="22" y="84"/>
                    </a:cubicBezTo>
                    <a:cubicBezTo>
                      <a:pt x="23" y="84"/>
                      <a:pt x="23" y="84"/>
                      <a:pt x="23" y="84"/>
                    </a:cubicBezTo>
                    <a:cubicBezTo>
                      <a:pt x="23" y="84"/>
                      <a:pt x="23" y="84"/>
                      <a:pt x="23" y="84"/>
                    </a:cubicBezTo>
                    <a:cubicBezTo>
                      <a:pt x="23" y="84"/>
                      <a:pt x="23" y="83"/>
                      <a:pt x="23" y="82"/>
                    </a:cubicBezTo>
                    <a:cubicBezTo>
                      <a:pt x="23" y="82"/>
                      <a:pt x="23" y="81"/>
                      <a:pt x="23" y="81"/>
                    </a:cubicBezTo>
                    <a:cubicBezTo>
                      <a:pt x="24" y="81"/>
                      <a:pt x="24" y="81"/>
                      <a:pt x="24" y="81"/>
                    </a:cubicBezTo>
                    <a:cubicBezTo>
                      <a:pt x="25" y="79"/>
                      <a:pt x="25" y="79"/>
                      <a:pt x="25" y="79"/>
                    </a:cubicBezTo>
                    <a:cubicBezTo>
                      <a:pt x="25" y="79"/>
                      <a:pt x="25" y="79"/>
                      <a:pt x="25" y="79"/>
                    </a:cubicBezTo>
                    <a:cubicBezTo>
                      <a:pt x="26" y="79"/>
                      <a:pt x="26" y="79"/>
                      <a:pt x="26" y="79"/>
                    </a:cubicBezTo>
                    <a:cubicBezTo>
                      <a:pt x="26" y="79"/>
                      <a:pt x="26" y="80"/>
                      <a:pt x="26" y="80"/>
                    </a:cubicBezTo>
                    <a:cubicBezTo>
                      <a:pt x="25" y="80"/>
                      <a:pt x="25" y="81"/>
                      <a:pt x="25" y="81"/>
                    </a:cubicBezTo>
                    <a:cubicBezTo>
                      <a:pt x="25" y="81"/>
                      <a:pt x="25" y="81"/>
                      <a:pt x="24" y="82"/>
                    </a:cubicBezTo>
                    <a:cubicBezTo>
                      <a:pt x="24" y="82"/>
                      <a:pt x="24" y="83"/>
                      <a:pt x="24" y="83"/>
                    </a:cubicBezTo>
                    <a:cubicBezTo>
                      <a:pt x="25" y="83"/>
                      <a:pt x="25" y="83"/>
                      <a:pt x="25" y="83"/>
                    </a:cubicBezTo>
                    <a:cubicBezTo>
                      <a:pt x="25" y="84"/>
                      <a:pt x="25" y="84"/>
                      <a:pt x="25" y="84"/>
                    </a:cubicBezTo>
                    <a:cubicBezTo>
                      <a:pt x="25" y="85"/>
                      <a:pt x="25" y="85"/>
                      <a:pt x="25" y="85"/>
                    </a:cubicBezTo>
                    <a:cubicBezTo>
                      <a:pt x="25" y="85"/>
                      <a:pt x="25" y="85"/>
                      <a:pt x="26" y="86"/>
                    </a:cubicBezTo>
                    <a:cubicBezTo>
                      <a:pt x="26" y="86"/>
                      <a:pt x="26" y="87"/>
                      <a:pt x="26" y="87"/>
                    </a:cubicBezTo>
                    <a:cubicBezTo>
                      <a:pt x="26" y="87"/>
                      <a:pt x="26" y="87"/>
                      <a:pt x="26" y="88"/>
                    </a:cubicBezTo>
                    <a:cubicBezTo>
                      <a:pt x="26" y="88"/>
                      <a:pt x="25" y="88"/>
                      <a:pt x="25" y="89"/>
                    </a:cubicBezTo>
                    <a:cubicBezTo>
                      <a:pt x="25" y="89"/>
                      <a:pt x="26" y="89"/>
                      <a:pt x="26" y="89"/>
                    </a:cubicBezTo>
                    <a:cubicBezTo>
                      <a:pt x="26" y="89"/>
                      <a:pt x="27" y="90"/>
                      <a:pt x="27" y="90"/>
                    </a:cubicBezTo>
                    <a:cubicBezTo>
                      <a:pt x="27" y="90"/>
                      <a:pt x="27" y="90"/>
                      <a:pt x="27" y="90"/>
                    </a:cubicBezTo>
                    <a:cubicBezTo>
                      <a:pt x="27" y="90"/>
                      <a:pt x="26" y="91"/>
                      <a:pt x="26" y="92"/>
                    </a:cubicBezTo>
                    <a:cubicBezTo>
                      <a:pt x="26" y="92"/>
                      <a:pt x="25" y="92"/>
                      <a:pt x="25" y="92"/>
                    </a:cubicBezTo>
                    <a:cubicBezTo>
                      <a:pt x="27" y="92"/>
                      <a:pt x="27" y="92"/>
                      <a:pt x="27" y="92"/>
                    </a:cubicBezTo>
                    <a:cubicBezTo>
                      <a:pt x="28" y="92"/>
                      <a:pt x="28" y="92"/>
                      <a:pt x="28" y="92"/>
                    </a:cubicBezTo>
                    <a:cubicBezTo>
                      <a:pt x="28" y="92"/>
                      <a:pt x="28" y="92"/>
                      <a:pt x="28" y="92"/>
                    </a:cubicBezTo>
                    <a:cubicBezTo>
                      <a:pt x="29" y="91"/>
                      <a:pt x="29" y="91"/>
                      <a:pt x="29" y="91"/>
                    </a:cubicBezTo>
                    <a:cubicBezTo>
                      <a:pt x="30" y="90"/>
                      <a:pt x="30" y="90"/>
                      <a:pt x="30" y="90"/>
                    </a:cubicBezTo>
                    <a:cubicBezTo>
                      <a:pt x="31" y="90"/>
                      <a:pt x="31" y="90"/>
                      <a:pt x="31" y="90"/>
                    </a:cubicBezTo>
                    <a:cubicBezTo>
                      <a:pt x="32" y="90"/>
                      <a:pt x="32" y="90"/>
                      <a:pt x="32" y="90"/>
                    </a:cubicBezTo>
                    <a:cubicBezTo>
                      <a:pt x="32" y="90"/>
                      <a:pt x="32" y="90"/>
                      <a:pt x="32" y="90"/>
                    </a:cubicBezTo>
                    <a:cubicBezTo>
                      <a:pt x="32" y="90"/>
                      <a:pt x="33" y="90"/>
                      <a:pt x="33" y="91"/>
                    </a:cubicBezTo>
                    <a:cubicBezTo>
                      <a:pt x="33" y="91"/>
                      <a:pt x="34" y="91"/>
                      <a:pt x="34" y="91"/>
                    </a:cubicBezTo>
                    <a:cubicBezTo>
                      <a:pt x="34" y="91"/>
                      <a:pt x="35" y="91"/>
                      <a:pt x="35" y="91"/>
                    </a:cubicBezTo>
                    <a:cubicBezTo>
                      <a:pt x="35" y="91"/>
                      <a:pt x="35" y="91"/>
                      <a:pt x="35" y="91"/>
                    </a:cubicBezTo>
                    <a:cubicBezTo>
                      <a:pt x="36" y="91"/>
                      <a:pt x="36" y="91"/>
                      <a:pt x="36" y="91"/>
                    </a:cubicBezTo>
                    <a:cubicBezTo>
                      <a:pt x="36" y="91"/>
                      <a:pt x="36" y="91"/>
                      <a:pt x="36" y="91"/>
                    </a:cubicBezTo>
                    <a:cubicBezTo>
                      <a:pt x="37" y="92"/>
                      <a:pt x="37" y="92"/>
                      <a:pt x="37" y="92"/>
                    </a:cubicBezTo>
                    <a:cubicBezTo>
                      <a:pt x="37" y="92"/>
                      <a:pt x="37" y="93"/>
                      <a:pt x="37" y="93"/>
                    </a:cubicBezTo>
                    <a:cubicBezTo>
                      <a:pt x="37" y="93"/>
                      <a:pt x="38" y="94"/>
                      <a:pt x="38" y="94"/>
                    </a:cubicBezTo>
                    <a:cubicBezTo>
                      <a:pt x="39" y="93"/>
                      <a:pt x="39" y="93"/>
                      <a:pt x="39" y="93"/>
                    </a:cubicBezTo>
                    <a:cubicBezTo>
                      <a:pt x="39" y="93"/>
                      <a:pt x="39" y="93"/>
                      <a:pt x="39" y="93"/>
                    </a:cubicBezTo>
                    <a:cubicBezTo>
                      <a:pt x="39" y="93"/>
                      <a:pt x="39" y="93"/>
                      <a:pt x="39" y="92"/>
                    </a:cubicBezTo>
                    <a:cubicBezTo>
                      <a:pt x="39" y="92"/>
                      <a:pt x="39" y="91"/>
                      <a:pt x="39" y="91"/>
                    </a:cubicBezTo>
                    <a:cubicBezTo>
                      <a:pt x="40" y="91"/>
                      <a:pt x="40" y="91"/>
                      <a:pt x="40" y="91"/>
                    </a:cubicBezTo>
                    <a:cubicBezTo>
                      <a:pt x="40" y="90"/>
                      <a:pt x="40" y="90"/>
                      <a:pt x="40" y="90"/>
                    </a:cubicBezTo>
                    <a:cubicBezTo>
                      <a:pt x="40" y="89"/>
                      <a:pt x="40" y="89"/>
                      <a:pt x="40" y="89"/>
                    </a:cubicBezTo>
                    <a:cubicBezTo>
                      <a:pt x="40" y="89"/>
                      <a:pt x="40" y="89"/>
                      <a:pt x="40" y="89"/>
                    </a:cubicBezTo>
                    <a:cubicBezTo>
                      <a:pt x="40" y="89"/>
                      <a:pt x="41" y="90"/>
                      <a:pt x="41" y="90"/>
                    </a:cubicBezTo>
                    <a:cubicBezTo>
                      <a:pt x="42" y="90"/>
                      <a:pt x="42" y="90"/>
                      <a:pt x="42" y="90"/>
                    </a:cubicBezTo>
                    <a:cubicBezTo>
                      <a:pt x="42" y="91"/>
                      <a:pt x="42" y="91"/>
                      <a:pt x="42" y="91"/>
                    </a:cubicBezTo>
                    <a:cubicBezTo>
                      <a:pt x="42" y="91"/>
                      <a:pt x="41" y="91"/>
                      <a:pt x="41" y="91"/>
                    </a:cubicBezTo>
                    <a:cubicBezTo>
                      <a:pt x="41" y="91"/>
                      <a:pt x="40" y="91"/>
                      <a:pt x="40" y="91"/>
                    </a:cubicBezTo>
                    <a:cubicBezTo>
                      <a:pt x="41" y="92"/>
                      <a:pt x="41" y="92"/>
                      <a:pt x="41" y="92"/>
                    </a:cubicBezTo>
                    <a:cubicBezTo>
                      <a:pt x="42" y="93"/>
                      <a:pt x="42" y="93"/>
                      <a:pt x="42" y="93"/>
                    </a:cubicBezTo>
                    <a:cubicBezTo>
                      <a:pt x="43" y="92"/>
                      <a:pt x="43" y="92"/>
                      <a:pt x="43" y="92"/>
                    </a:cubicBezTo>
                    <a:cubicBezTo>
                      <a:pt x="44" y="91"/>
                      <a:pt x="44" y="91"/>
                      <a:pt x="44" y="91"/>
                    </a:cubicBezTo>
                    <a:cubicBezTo>
                      <a:pt x="46" y="91"/>
                      <a:pt x="46" y="91"/>
                      <a:pt x="46" y="91"/>
                    </a:cubicBezTo>
                    <a:cubicBezTo>
                      <a:pt x="48" y="90"/>
                      <a:pt x="48" y="90"/>
                      <a:pt x="48" y="90"/>
                    </a:cubicBezTo>
                    <a:cubicBezTo>
                      <a:pt x="47" y="91"/>
                      <a:pt x="47" y="91"/>
                      <a:pt x="47" y="91"/>
                    </a:cubicBezTo>
                    <a:cubicBezTo>
                      <a:pt x="47" y="91"/>
                      <a:pt x="47" y="91"/>
                      <a:pt x="47" y="91"/>
                    </a:cubicBezTo>
                    <a:cubicBezTo>
                      <a:pt x="47" y="92"/>
                      <a:pt x="47" y="92"/>
                      <a:pt x="47" y="92"/>
                    </a:cubicBezTo>
                    <a:cubicBezTo>
                      <a:pt x="46" y="92"/>
                      <a:pt x="46" y="92"/>
                      <a:pt x="46" y="92"/>
                    </a:cubicBezTo>
                    <a:cubicBezTo>
                      <a:pt x="46" y="92"/>
                      <a:pt x="45" y="93"/>
                      <a:pt x="45" y="94"/>
                    </a:cubicBezTo>
                    <a:cubicBezTo>
                      <a:pt x="45" y="94"/>
                      <a:pt x="45" y="94"/>
                      <a:pt x="45" y="94"/>
                    </a:cubicBezTo>
                    <a:cubicBezTo>
                      <a:pt x="46" y="95"/>
                      <a:pt x="46" y="95"/>
                      <a:pt x="46" y="95"/>
                    </a:cubicBezTo>
                    <a:cubicBezTo>
                      <a:pt x="45" y="96"/>
                      <a:pt x="45" y="96"/>
                      <a:pt x="45" y="96"/>
                    </a:cubicBezTo>
                    <a:cubicBezTo>
                      <a:pt x="45" y="96"/>
                      <a:pt x="44" y="96"/>
                      <a:pt x="44" y="96"/>
                    </a:cubicBezTo>
                    <a:cubicBezTo>
                      <a:pt x="44" y="97"/>
                      <a:pt x="44" y="97"/>
                      <a:pt x="44" y="97"/>
                    </a:cubicBezTo>
                    <a:cubicBezTo>
                      <a:pt x="44" y="98"/>
                      <a:pt x="44" y="98"/>
                      <a:pt x="44" y="98"/>
                    </a:cubicBezTo>
                    <a:cubicBezTo>
                      <a:pt x="44" y="99"/>
                      <a:pt x="44" y="99"/>
                      <a:pt x="44" y="99"/>
                    </a:cubicBezTo>
                    <a:cubicBezTo>
                      <a:pt x="43" y="99"/>
                      <a:pt x="43" y="99"/>
                      <a:pt x="43" y="99"/>
                    </a:cubicBezTo>
                    <a:cubicBezTo>
                      <a:pt x="42" y="100"/>
                      <a:pt x="42" y="100"/>
                      <a:pt x="42" y="100"/>
                    </a:cubicBezTo>
                    <a:cubicBezTo>
                      <a:pt x="41" y="101"/>
                      <a:pt x="41" y="101"/>
                      <a:pt x="41" y="101"/>
                    </a:cubicBezTo>
                    <a:cubicBezTo>
                      <a:pt x="40" y="102"/>
                      <a:pt x="40" y="102"/>
                      <a:pt x="40" y="102"/>
                    </a:cubicBezTo>
                    <a:cubicBezTo>
                      <a:pt x="40" y="102"/>
                      <a:pt x="39" y="103"/>
                      <a:pt x="39" y="104"/>
                    </a:cubicBezTo>
                    <a:cubicBezTo>
                      <a:pt x="39" y="104"/>
                      <a:pt x="38" y="104"/>
                      <a:pt x="38" y="104"/>
                    </a:cubicBezTo>
                    <a:cubicBezTo>
                      <a:pt x="37" y="104"/>
                      <a:pt x="37" y="104"/>
                      <a:pt x="37" y="104"/>
                    </a:cubicBezTo>
                    <a:cubicBezTo>
                      <a:pt x="37" y="104"/>
                      <a:pt x="37" y="104"/>
                      <a:pt x="37" y="104"/>
                    </a:cubicBezTo>
                    <a:cubicBezTo>
                      <a:pt x="35" y="105"/>
                      <a:pt x="35" y="105"/>
                      <a:pt x="35" y="105"/>
                    </a:cubicBezTo>
                    <a:cubicBezTo>
                      <a:pt x="34" y="106"/>
                      <a:pt x="34" y="106"/>
                      <a:pt x="34" y="106"/>
                    </a:cubicBezTo>
                    <a:cubicBezTo>
                      <a:pt x="32" y="107"/>
                      <a:pt x="32" y="107"/>
                      <a:pt x="32" y="107"/>
                    </a:cubicBezTo>
                    <a:cubicBezTo>
                      <a:pt x="32" y="108"/>
                      <a:pt x="32" y="108"/>
                      <a:pt x="32" y="108"/>
                    </a:cubicBezTo>
                    <a:cubicBezTo>
                      <a:pt x="32" y="109"/>
                      <a:pt x="32" y="109"/>
                      <a:pt x="32" y="109"/>
                    </a:cubicBezTo>
                    <a:cubicBezTo>
                      <a:pt x="32" y="109"/>
                      <a:pt x="32" y="109"/>
                      <a:pt x="32" y="110"/>
                    </a:cubicBezTo>
                    <a:cubicBezTo>
                      <a:pt x="32" y="110"/>
                      <a:pt x="32" y="109"/>
                      <a:pt x="32" y="109"/>
                    </a:cubicBezTo>
                    <a:cubicBezTo>
                      <a:pt x="31" y="109"/>
                      <a:pt x="31" y="109"/>
                      <a:pt x="31" y="109"/>
                    </a:cubicBezTo>
                    <a:cubicBezTo>
                      <a:pt x="30" y="110"/>
                      <a:pt x="30" y="110"/>
                      <a:pt x="30" y="110"/>
                    </a:cubicBezTo>
                    <a:cubicBezTo>
                      <a:pt x="30" y="109"/>
                      <a:pt x="30" y="109"/>
                      <a:pt x="30" y="109"/>
                    </a:cubicBezTo>
                    <a:cubicBezTo>
                      <a:pt x="29" y="109"/>
                      <a:pt x="29" y="109"/>
                      <a:pt x="29" y="109"/>
                    </a:cubicBezTo>
                    <a:cubicBezTo>
                      <a:pt x="28" y="109"/>
                      <a:pt x="28" y="109"/>
                      <a:pt x="28" y="109"/>
                    </a:cubicBezTo>
                    <a:cubicBezTo>
                      <a:pt x="27" y="109"/>
                      <a:pt x="27" y="109"/>
                      <a:pt x="27" y="109"/>
                    </a:cubicBezTo>
                    <a:cubicBezTo>
                      <a:pt x="26" y="110"/>
                      <a:pt x="26" y="110"/>
                      <a:pt x="26" y="110"/>
                    </a:cubicBezTo>
                    <a:cubicBezTo>
                      <a:pt x="25" y="110"/>
                      <a:pt x="25" y="110"/>
                      <a:pt x="25" y="110"/>
                    </a:cubicBezTo>
                    <a:cubicBezTo>
                      <a:pt x="24" y="111"/>
                      <a:pt x="24" y="111"/>
                      <a:pt x="24" y="111"/>
                    </a:cubicBezTo>
                    <a:cubicBezTo>
                      <a:pt x="24" y="111"/>
                      <a:pt x="24" y="111"/>
                      <a:pt x="24" y="111"/>
                    </a:cubicBezTo>
                    <a:cubicBezTo>
                      <a:pt x="24" y="111"/>
                      <a:pt x="23" y="112"/>
                      <a:pt x="23" y="112"/>
                    </a:cubicBezTo>
                    <a:cubicBezTo>
                      <a:pt x="23" y="113"/>
                      <a:pt x="23" y="113"/>
                      <a:pt x="23" y="113"/>
                    </a:cubicBezTo>
                    <a:cubicBezTo>
                      <a:pt x="23" y="113"/>
                      <a:pt x="24" y="114"/>
                      <a:pt x="24" y="114"/>
                    </a:cubicBezTo>
                    <a:cubicBezTo>
                      <a:pt x="24" y="114"/>
                      <a:pt x="24" y="114"/>
                      <a:pt x="24" y="114"/>
                    </a:cubicBezTo>
                    <a:cubicBezTo>
                      <a:pt x="25" y="114"/>
                      <a:pt x="25" y="114"/>
                      <a:pt x="25" y="114"/>
                    </a:cubicBezTo>
                    <a:cubicBezTo>
                      <a:pt x="26" y="114"/>
                      <a:pt x="26" y="114"/>
                      <a:pt x="26" y="114"/>
                    </a:cubicBezTo>
                    <a:cubicBezTo>
                      <a:pt x="26" y="113"/>
                      <a:pt x="26" y="113"/>
                      <a:pt x="26" y="113"/>
                    </a:cubicBezTo>
                    <a:cubicBezTo>
                      <a:pt x="27" y="113"/>
                      <a:pt x="27" y="113"/>
                      <a:pt x="27" y="113"/>
                    </a:cubicBezTo>
                    <a:cubicBezTo>
                      <a:pt x="27" y="111"/>
                      <a:pt x="27" y="111"/>
                      <a:pt x="27" y="111"/>
                    </a:cubicBezTo>
                    <a:cubicBezTo>
                      <a:pt x="27" y="111"/>
                      <a:pt x="27" y="111"/>
                      <a:pt x="27" y="111"/>
                    </a:cubicBezTo>
                    <a:cubicBezTo>
                      <a:pt x="28" y="111"/>
                      <a:pt x="28" y="111"/>
                      <a:pt x="28" y="111"/>
                    </a:cubicBezTo>
                    <a:cubicBezTo>
                      <a:pt x="28" y="111"/>
                      <a:pt x="28" y="111"/>
                      <a:pt x="28" y="111"/>
                    </a:cubicBezTo>
                    <a:cubicBezTo>
                      <a:pt x="28" y="111"/>
                      <a:pt x="28" y="111"/>
                      <a:pt x="28" y="111"/>
                    </a:cubicBezTo>
                    <a:cubicBezTo>
                      <a:pt x="28" y="112"/>
                      <a:pt x="28" y="112"/>
                      <a:pt x="28" y="112"/>
                    </a:cubicBezTo>
                    <a:cubicBezTo>
                      <a:pt x="29" y="112"/>
                      <a:pt x="29" y="112"/>
                      <a:pt x="29" y="112"/>
                    </a:cubicBezTo>
                    <a:cubicBezTo>
                      <a:pt x="29" y="112"/>
                      <a:pt x="29" y="112"/>
                      <a:pt x="29" y="112"/>
                    </a:cubicBezTo>
                    <a:cubicBezTo>
                      <a:pt x="30" y="111"/>
                      <a:pt x="30" y="111"/>
                      <a:pt x="30" y="111"/>
                    </a:cubicBezTo>
                    <a:cubicBezTo>
                      <a:pt x="31" y="111"/>
                      <a:pt x="31" y="111"/>
                      <a:pt x="31" y="111"/>
                    </a:cubicBezTo>
                    <a:cubicBezTo>
                      <a:pt x="32" y="111"/>
                      <a:pt x="32" y="111"/>
                      <a:pt x="32" y="111"/>
                    </a:cubicBezTo>
                    <a:cubicBezTo>
                      <a:pt x="32" y="111"/>
                      <a:pt x="32" y="111"/>
                      <a:pt x="32" y="111"/>
                    </a:cubicBezTo>
                    <a:cubicBezTo>
                      <a:pt x="33" y="111"/>
                      <a:pt x="33" y="111"/>
                      <a:pt x="33" y="111"/>
                    </a:cubicBezTo>
                    <a:cubicBezTo>
                      <a:pt x="34" y="110"/>
                      <a:pt x="34" y="110"/>
                      <a:pt x="34" y="110"/>
                    </a:cubicBezTo>
                    <a:cubicBezTo>
                      <a:pt x="34" y="110"/>
                      <a:pt x="34" y="110"/>
                      <a:pt x="34" y="110"/>
                    </a:cubicBezTo>
                    <a:cubicBezTo>
                      <a:pt x="35" y="110"/>
                      <a:pt x="35" y="110"/>
                      <a:pt x="35" y="110"/>
                    </a:cubicBezTo>
                    <a:cubicBezTo>
                      <a:pt x="35" y="111"/>
                      <a:pt x="35" y="111"/>
                      <a:pt x="35" y="111"/>
                    </a:cubicBezTo>
                    <a:cubicBezTo>
                      <a:pt x="36" y="110"/>
                      <a:pt x="36" y="110"/>
                      <a:pt x="36" y="110"/>
                    </a:cubicBezTo>
                    <a:cubicBezTo>
                      <a:pt x="37" y="109"/>
                      <a:pt x="37" y="109"/>
                      <a:pt x="37" y="109"/>
                    </a:cubicBezTo>
                    <a:cubicBezTo>
                      <a:pt x="38" y="109"/>
                      <a:pt x="38" y="109"/>
                      <a:pt x="38" y="109"/>
                    </a:cubicBezTo>
                    <a:cubicBezTo>
                      <a:pt x="38" y="109"/>
                      <a:pt x="38" y="109"/>
                      <a:pt x="38" y="109"/>
                    </a:cubicBezTo>
                    <a:cubicBezTo>
                      <a:pt x="39" y="108"/>
                      <a:pt x="39" y="108"/>
                      <a:pt x="39" y="108"/>
                    </a:cubicBezTo>
                    <a:cubicBezTo>
                      <a:pt x="40" y="108"/>
                      <a:pt x="40" y="108"/>
                      <a:pt x="40" y="108"/>
                    </a:cubicBezTo>
                    <a:cubicBezTo>
                      <a:pt x="41" y="108"/>
                      <a:pt x="41" y="108"/>
                      <a:pt x="41" y="108"/>
                    </a:cubicBezTo>
                    <a:cubicBezTo>
                      <a:pt x="41" y="107"/>
                      <a:pt x="41" y="107"/>
                      <a:pt x="41" y="107"/>
                    </a:cubicBezTo>
                    <a:cubicBezTo>
                      <a:pt x="41" y="107"/>
                      <a:pt x="41" y="107"/>
                      <a:pt x="41" y="107"/>
                    </a:cubicBezTo>
                    <a:cubicBezTo>
                      <a:pt x="41" y="106"/>
                      <a:pt x="41" y="106"/>
                      <a:pt x="41" y="106"/>
                    </a:cubicBezTo>
                    <a:cubicBezTo>
                      <a:pt x="41" y="106"/>
                      <a:pt x="41" y="106"/>
                      <a:pt x="41" y="106"/>
                    </a:cubicBezTo>
                    <a:cubicBezTo>
                      <a:pt x="41" y="105"/>
                      <a:pt x="41" y="105"/>
                      <a:pt x="41" y="105"/>
                    </a:cubicBezTo>
                    <a:cubicBezTo>
                      <a:pt x="42" y="105"/>
                      <a:pt x="42" y="105"/>
                      <a:pt x="42" y="105"/>
                    </a:cubicBezTo>
                    <a:cubicBezTo>
                      <a:pt x="43" y="105"/>
                      <a:pt x="43" y="105"/>
                      <a:pt x="43" y="105"/>
                    </a:cubicBezTo>
                    <a:cubicBezTo>
                      <a:pt x="44" y="104"/>
                      <a:pt x="44" y="104"/>
                      <a:pt x="44" y="104"/>
                    </a:cubicBezTo>
                    <a:cubicBezTo>
                      <a:pt x="44" y="104"/>
                      <a:pt x="45" y="104"/>
                      <a:pt x="45" y="104"/>
                    </a:cubicBezTo>
                    <a:cubicBezTo>
                      <a:pt x="45" y="104"/>
                      <a:pt x="45" y="104"/>
                      <a:pt x="45" y="104"/>
                    </a:cubicBezTo>
                    <a:cubicBezTo>
                      <a:pt x="46" y="103"/>
                      <a:pt x="46" y="103"/>
                      <a:pt x="46" y="103"/>
                    </a:cubicBezTo>
                    <a:cubicBezTo>
                      <a:pt x="47" y="103"/>
                      <a:pt x="47" y="103"/>
                      <a:pt x="47" y="103"/>
                    </a:cubicBezTo>
                    <a:cubicBezTo>
                      <a:pt x="48" y="102"/>
                      <a:pt x="48" y="102"/>
                      <a:pt x="48" y="102"/>
                    </a:cubicBezTo>
                    <a:cubicBezTo>
                      <a:pt x="49" y="102"/>
                      <a:pt x="49" y="102"/>
                      <a:pt x="49" y="102"/>
                    </a:cubicBezTo>
                    <a:cubicBezTo>
                      <a:pt x="49" y="101"/>
                      <a:pt x="49" y="101"/>
                      <a:pt x="49" y="101"/>
                    </a:cubicBezTo>
                    <a:cubicBezTo>
                      <a:pt x="49" y="101"/>
                      <a:pt x="49" y="101"/>
                      <a:pt x="49" y="101"/>
                    </a:cubicBezTo>
                    <a:cubicBezTo>
                      <a:pt x="50" y="100"/>
                      <a:pt x="50" y="100"/>
                      <a:pt x="50" y="100"/>
                    </a:cubicBezTo>
                    <a:cubicBezTo>
                      <a:pt x="50" y="100"/>
                      <a:pt x="51" y="100"/>
                      <a:pt x="51" y="100"/>
                    </a:cubicBezTo>
                    <a:cubicBezTo>
                      <a:pt x="51" y="99"/>
                      <a:pt x="51" y="99"/>
                      <a:pt x="51" y="99"/>
                    </a:cubicBezTo>
                    <a:cubicBezTo>
                      <a:pt x="52" y="99"/>
                      <a:pt x="52" y="99"/>
                      <a:pt x="52" y="99"/>
                    </a:cubicBezTo>
                    <a:cubicBezTo>
                      <a:pt x="53" y="98"/>
                      <a:pt x="53" y="98"/>
                      <a:pt x="53" y="98"/>
                    </a:cubicBezTo>
                    <a:cubicBezTo>
                      <a:pt x="54" y="98"/>
                      <a:pt x="54" y="98"/>
                      <a:pt x="54" y="98"/>
                    </a:cubicBezTo>
                    <a:cubicBezTo>
                      <a:pt x="55" y="97"/>
                      <a:pt x="55" y="97"/>
                      <a:pt x="55" y="97"/>
                    </a:cubicBezTo>
                    <a:cubicBezTo>
                      <a:pt x="56" y="96"/>
                      <a:pt x="56" y="96"/>
                      <a:pt x="56" y="96"/>
                    </a:cubicBezTo>
                    <a:cubicBezTo>
                      <a:pt x="56" y="96"/>
                      <a:pt x="56" y="96"/>
                      <a:pt x="56" y="96"/>
                    </a:cubicBezTo>
                    <a:cubicBezTo>
                      <a:pt x="57" y="96"/>
                      <a:pt x="57" y="96"/>
                      <a:pt x="57" y="96"/>
                    </a:cubicBezTo>
                    <a:cubicBezTo>
                      <a:pt x="57" y="96"/>
                      <a:pt x="57" y="96"/>
                      <a:pt x="58" y="96"/>
                    </a:cubicBezTo>
                    <a:cubicBezTo>
                      <a:pt x="58" y="96"/>
                      <a:pt x="58" y="95"/>
                      <a:pt x="58" y="95"/>
                    </a:cubicBezTo>
                    <a:cubicBezTo>
                      <a:pt x="59" y="95"/>
                      <a:pt x="59" y="95"/>
                      <a:pt x="59" y="95"/>
                    </a:cubicBezTo>
                    <a:cubicBezTo>
                      <a:pt x="59" y="94"/>
                      <a:pt x="59" y="94"/>
                      <a:pt x="59" y="94"/>
                    </a:cubicBezTo>
                    <a:cubicBezTo>
                      <a:pt x="59" y="93"/>
                      <a:pt x="59" y="93"/>
                      <a:pt x="59" y="93"/>
                    </a:cubicBezTo>
                    <a:cubicBezTo>
                      <a:pt x="60" y="93"/>
                      <a:pt x="60" y="93"/>
                      <a:pt x="60" y="93"/>
                    </a:cubicBezTo>
                    <a:cubicBezTo>
                      <a:pt x="60" y="93"/>
                      <a:pt x="60" y="93"/>
                      <a:pt x="60" y="93"/>
                    </a:cubicBezTo>
                    <a:cubicBezTo>
                      <a:pt x="61" y="93"/>
                      <a:pt x="61" y="93"/>
                      <a:pt x="61" y="93"/>
                    </a:cubicBezTo>
                    <a:cubicBezTo>
                      <a:pt x="62" y="92"/>
                      <a:pt x="62" y="92"/>
                      <a:pt x="62" y="92"/>
                    </a:cubicBezTo>
                    <a:cubicBezTo>
                      <a:pt x="62" y="91"/>
                      <a:pt x="62" y="91"/>
                      <a:pt x="62" y="91"/>
                    </a:cubicBezTo>
                    <a:cubicBezTo>
                      <a:pt x="62" y="91"/>
                      <a:pt x="62" y="91"/>
                      <a:pt x="62" y="91"/>
                    </a:cubicBezTo>
                    <a:cubicBezTo>
                      <a:pt x="62" y="90"/>
                      <a:pt x="62" y="90"/>
                      <a:pt x="62" y="90"/>
                    </a:cubicBezTo>
                    <a:cubicBezTo>
                      <a:pt x="61" y="90"/>
                      <a:pt x="61" y="90"/>
                      <a:pt x="61" y="90"/>
                    </a:cubicBezTo>
                    <a:cubicBezTo>
                      <a:pt x="60" y="90"/>
                      <a:pt x="60" y="90"/>
                      <a:pt x="60" y="90"/>
                    </a:cubicBezTo>
                    <a:cubicBezTo>
                      <a:pt x="59" y="90"/>
                      <a:pt x="59" y="90"/>
                      <a:pt x="59" y="90"/>
                    </a:cubicBezTo>
                    <a:cubicBezTo>
                      <a:pt x="59" y="88"/>
                      <a:pt x="59" y="88"/>
                      <a:pt x="59" y="88"/>
                    </a:cubicBezTo>
                    <a:cubicBezTo>
                      <a:pt x="60" y="87"/>
                      <a:pt x="60" y="87"/>
                      <a:pt x="60" y="87"/>
                    </a:cubicBezTo>
                    <a:cubicBezTo>
                      <a:pt x="60" y="87"/>
                      <a:pt x="60" y="87"/>
                      <a:pt x="60" y="87"/>
                    </a:cubicBezTo>
                    <a:cubicBezTo>
                      <a:pt x="60" y="86"/>
                      <a:pt x="61" y="86"/>
                      <a:pt x="61" y="86"/>
                    </a:cubicBezTo>
                    <a:cubicBezTo>
                      <a:pt x="62" y="86"/>
                      <a:pt x="62" y="86"/>
                      <a:pt x="62" y="86"/>
                    </a:cubicBezTo>
                    <a:cubicBezTo>
                      <a:pt x="63" y="86"/>
                      <a:pt x="63" y="86"/>
                      <a:pt x="63" y="86"/>
                    </a:cubicBezTo>
                    <a:cubicBezTo>
                      <a:pt x="63" y="86"/>
                      <a:pt x="63" y="86"/>
                      <a:pt x="63" y="86"/>
                    </a:cubicBezTo>
                    <a:cubicBezTo>
                      <a:pt x="64" y="86"/>
                      <a:pt x="63" y="85"/>
                      <a:pt x="63" y="85"/>
                    </a:cubicBezTo>
                    <a:cubicBezTo>
                      <a:pt x="63" y="85"/>
                      <a:pt x="63" y="85"/>
                      <a:pt x="63" y="85"/>
                    </a:cubicBezTo>
                    <a:cubicBezTo>
                      <a:pt x="64" y="85"/>
                      <a:pt x="64" y="85"/>
                      <a:pt x="64" y="85"/>
                    </a:cubicBezTo>
                    <a:cubicBezTo>
                      <a:pt x="64" y="85"/>
                      <a:pt x="64" y="85"/>
                      <a:pt x="65" y="84"/>
                    </a:cubicBezTo>
                    <a:cubicBezTo>
                      <a:pt x="65" y="84"/>
                      <a:pt x="65" y="84"/>
                      <a:pt x="65" y="84"/>
                    </a:cubicBezTo>
                    <a:cubicBezTo>
                      <a:pt x="65" y="84"/>
                      <a:pt x="65" y="84"/>
                      <a:pt x="65" y="84"/>
                    </a:cubicBezTo>
                    <a:cubicBezTo>
                      <a:pt x="65" y="83"/>
                      <a:pt x="65" y="83"/>
                      <a:pt x="65" y="83"/>
                    </a:cubicBezTo>
                    <a:cubicBezTo>
                      <a:pt x="64" y="82"/>
                      <a:pt x="64" y="82"/>
                      <a:pt x="64" y="82"/>
                    </a:cubicBezTo>
                    <a:cubicBezTo>
                      <a:pt x="65" y="82"/>
                      <a:pt x="65" y="82"/>
                      <a:pt x="65" y="82"/>
                    </a:cubicBezTo>
                    <a:cubicBezTo>
                      <a:pt x="66" y="82"/>
                      <a:pt x="66" y="82"/>
                      <a:pt x="66" y="82"/>
                    </a:cubicBezTo>
                    <a:cubicBezTo>
                      <a:pt x="66" y="82"/>
                      <a:pt x="66" y="82"/>
                      <a:pt x="66" y="82"/>
                    </a:cubicBezTo>
                    <a:cubicBezTo>
                      <a:pt x="66" y="81"/>
                      <a:pt x="66" y="81"/>
                      <a:pt x="66" y="81"/>
                    </a:cubicBezTo>
                    <a:cubicBezTo>
                      <a:pt x="67" y="80"/>
                      <a:pt x="67" y="80"/>
                      <a:pt x="67" y="80"/>
                    </a:cubicBezTo>
                    <a:cubicBezTo>
                      <a:pt x="68" y="80"/>
                      <a:pt x="68" y="80"/>
                      <a:pt x="68" y="80"/>
                    </a:cubicBezTo>
                    <a:cubicBezTo>
                      <a:pt x="69" y="79"/>
                      <a:pt x="69" y="79"/>
                      <a:pt x="69" y="79"/>
                    </a:cubicBezTo>
                    <a:cubicBezTo>
                      <a:pt x="69" y="79"/>
                      <a:pt x="69" y="79"/>
                      <a:pt x="69" y="79"/>
                    </a:cubicBezTo>
                    <a:cubicBezTo>
                      <a:pt x="69" y="78"/>
                      <a:pt x="69" y="78"/>
                      <a:pt x="69" y="78"/>
                    </a:cubicBezTo>
                    <a:cubicBezTo>
                      <a:pt x="69" y="77"/>
                      <a:pt x="69" y="77"/>
                      <a:pt x="69" y="77"/>
                    </a:cubicBezTo>
                    <a:cubicBezTo>
                      <a:pt x="69" y="77"/>
                      <a:pt x="70" y="77"/>
                      <a:pt x="71" y="77"/>
                    </a:cubicBezTo>
                    <a:cubicBezTo>
                      <a:pt x="71" y="77"/>
                      <a:pt x="71" y="77"/>
                      <a:pt x="71" y="77"/>
                    </a:cubicBezTo>
                    <a:cubicBezTo>
                      <a:pt x="72" y="77"/>
                      <a:pt x="72" y="77"/>
                      <a:pt x="72" y="77"/>
                    </a:cubicBezTo>
                    <a:cubicBezTo>
                      <a:pt x="72" y="76"/>
                      <a:pt x="72" y="76"/>
                      <a:pt x="72" y="76"/>
                    </a:cubicBezTo>
                    <a:cubicBezTo>
                      <a:pt x="73" y="76"/>
                      <a:pt x="73" y="76"/>
                      <a:pt x="73" y="76"/>
                    </a:cubicBezTo>
                    <a:cubicBezTo>
                      <a:pt x="74" y="75"/>
                      <a:pt x="74" y="75"/>
                      <a:pt x="74" y="75"/>
                    </a:cubicBezTo>
                    <a:cubicBezTo>
                      <a:pt x="74" y="76"/>
                      <a:pt x="74" y="76"/>
                      <a:pt x="74" y="76"/>
                    </a:cubicBezTo>
                    <a:cubicBezTo>
                      <a:pt x="75" y="76"/>
                      <a:pt x="75" y="76"/>
                      <a:pt x="75" y="76"/>
                    </a:cubicBezTo>
                    <a:cubicBezTo>
                      <a:pt x="76" y="76"/>
                      <a:pt x="76" y="76"/>
                      <a:pt x="76" y="76"/>
                    </a:cubicBezTo>
                    <a:cubicBezTo>
                      <a:pt x="77" y="75"/>
                      <a:pt x="77" y="75"/>
                      <a:pt x="77" y="75"/>
                    </a:cubicBezTo>
                    <a:cubicBezTo>
                      <a:pt x="78" y="74"/>
                      <a:pt x="78" y="74"/>
                      <a:pt x="78" y="74"/>
                    </a:cubicBezTo>
                    <a:cubicBezTo>
                      <a:pt x="79" y="74"/>
                      <a:pt x="79" y="74"/>
                      <a:pt x="79" y="74"/>
                    </a:cubicBezTo>
                    <a:cubicBezTo>
                      <a:pt x="79" y="75"/>
                      <a:pt x="79" y="75"/>
                      <a:pt x="79" y="75"/>
                    </a:cubicBezTo>
                    <a:cubicBezTo>
                      <a:pt x="78" y="76"/>
                      <a:pt x="78" y="76"/>
                      <a:pt x="78" y="76"/>
                    </a:cubicBezTo>
                    <a:cubicBezTo>
                      <a:pt x="78" y="77"/>
                      <a:pt x="78" y="77"/>
                      <a:pt x="78" y="77"/>
                    </a:cubicBezTo>
                    <a:cubicBezTo>
                      <a:pt x="79" y="77"/>
                      <a:pt x="79" y="77"/>
                      <a:pt x="79" y="77"/>
                    </a:cubicBezTo>
                    <a:cubicBezTo>
                      <a:pt x="79" y="77"/>
                      <a:pt x="80" y="78"/>
                      <a:pt x="80" y="78"/>
                    </a:cubicBezTo>
                    <a:cubicBezTo>
                      <a:pt x="80" y="78"/>
                      <a:pt x="79" y="78"/>
                      <a:pt x="79" y="78"/>
                    </a:cubicBezTo>
                    <a:cubicBezTo>
                      <a:pt x="78" y="78"/>
                      <a:pt x="78" y="78"/>
                      <a:pt x="78" y="78"/>
                    </a:cubicBezTo>
                    <a:cubicBezTo>
                      <a:pt x="77" y="78"/>
                      <a:pt x="77" y="78"/>
                      <a:pt x="77" y="78"/>
                    </a:cubicBezTo>
                    <a:cubicBezTo>
                      <a:pt x="76" y="78"/>
                      <a:pt x="76" y="78"/>
                      <a:pt x="76" y="78"/>
                    </a:cubicBezTo>
                    <a:cubicBezTo>
                      <a:pt x="75" y="78"/>
                      <a:pt x="75" y="78"/>
                      <a:pt x="75" y="78"/>
                    </a:cubicBezTo>
                    <a:cubicBezTo>
                      <a:pt x="74" y="77"/>
                      <a:pt x="74" y="77"/>
                      <a:pt x="74" y="77"/>
                    </a:cubicBezTo>
                    <a:cubicBezTo>
                      <a:pt x="73" y="78"/>
                      <a:pt x="73" y="78"/>
                      <a:pt x="73" y="78"/>
                    </a:cubicBezTo>
                    <a:cubicBezTo>
                      <a:pt x="72" y="79"/>
                      <a:pt x="72" y="79"/>
                      <a:pt x="72" y="79"/>
                    </a:cubicBezTo>
                    <a:cubicBezTo>
                      <a:pt x="71" y="79"/>
                      <a:pt x="71" y="79"/>
                      <a:pt x="71" y="79"/>
                    </a:cubicBezTo>
                    <a:cubicBezTo>
                      <a:pt x="71" y="80"/>
                      <a:pt x="71" y="80"/>
                      <a:pt x="71" y="80"/>
                    </a:cubicBezTo>
                    <a:cubicBezTo>
                      <a:pt x="71" y="81"/>
                      <a:pt x="71" y="81"/>
                      <a:pt x="71" y="81"/>
                    </a:cubicBezTo>
                    <a:cubicBezTo>
                      <a:pt x="71" y="82"/>
                      <a:pt x="71" y="82"/>
                      <a:pt x="71" y="82"/>
                    </a:cubicBezTo>
                    <a:cubicBezTo>
                      <a:pt x="71" y="82"/>
                      <a:pt x="70" y="83"/>
                      <a:pt x="70" y="83"/>
                    </a:cubicBezTo>
                    <a:cubicBezTo>
                      <a:pt x="69" y="83"/>
                      <a:pt x="69" y="84"/>
                      <a:pt x="69" y="84"/>
                    </a:cubicBezTo>
                    <a:cubicBezTo>
                      <a:pt x="69" y="84"/>
                      <a:pt x="69" y="85"/>
                      <a:pt x="69" y="85"/>
                    </a:cubicBezTo>
                    <a:cubicBezTo>
                      <a:pt x="69" y="85"/>
                      <a:pt x="69" y="85"/>
                      <a:pt x="69" y="86"/>
                    </a:cubicBezTo>
                    <a:cubicBezTo>
                      <a:pt x="69" y="86"/>
                      <a:pt x="71" y="86"/>
                      <a:pt x="71" y="86"/>
                    </a:cubicBezTo>
                    <a:cubicBezTo>
                      <a:pt x="71" y="86"/>
                      <a:pt x="71" y="86"/>
                      <a:pt x="71" y="86"/>
                    </a:cubicBezTo>
                    <a:cubicBezTo>
                      <a:pt x="72" y="86"/>
                      <a:pt x="72" y="86"/>
                      <a:pt x="72" y="86"/>
                    </a:cubicBezTo>
                    <a:cubicBezTo>
                      <a:pt x="72" y="86"/>
                      <a:pt x="71" y="86"/>
                      <a:pt x="71" y="87"/>
                    </a:cubicBezTo>
                    <a:cubicBezTo>
                      <a:pt x="71" y="87"/>
                      <a:pt x="70" y="87"/>
                      <a:pt x="70" y="87"/>
                    </a:cubicBezTo>
                    <a:cubicBezTo>
                      <a:pt x="70" y="87"/>
                      <a:pt x="70" y="87"/>
                      <a:pt x="69" y="88"/>
                    </a:cubicBezTo>
                    <a:cubicBezTo>
                      <a:pt x="68" y="88"/>
                      <a:pt x="68" y="88"/>
                      <a:pt x="68" y="88"/>
                    </a:cubicBezTo>
                    <a:cubicBezTo>
                      <a:pt x="68" y="88"/>
                      <a:pt x="69" y="89"/>
                      <a:pt x="69" y="89"/>
                    </a:cubicBezTo>
                    <a:cubicBezTo>
                      <a:pt x="70" y="89"/>
                      <a:pt x="70" y="89"/>
                      <a:pt x="70" y="89"/>
                    </a:cubicBezTo>
                    <a:cubicBezTo>
                      <a:pt x="71" y="88"/>
                      <a:pt x="71" y="88"/>
                      <a:pt x="71" y="88"/>
                    </a:cubicBezTo>
                    <a:cubicBezTo>
                      <a:pt x="72" y="89"/>
                      <a:pt x="72" y="89"/>
                      <a:pt x="72" y="89"/>
                    </a:cubicBezTo>
                    <a:cubicBezTo>
                      <a:pt x="73" y="89"/>
                      <a:pt x="73" y="89"/>
                      <a:pt x="73" y="89"/>
                    </a:cubicBezTo>
                    <a:cubicBezTo>
                      <a:pt x="73" y="88"/>
                      <a:pt x="73" y="88"/>
                      <a:pt x="73" y="88"/>
                    </a:cubicBezTo>
                    <a:cubicBezTo>
                      <a:pt x="74" y="87"/>
                      <a:pt x="74" y="87"/>
                      <a:pt x="74" y="87"/>
                    </a:cubicBezTo>
                    <a:cubicBezTo>
                      <a:pt x="74" y="87"/>
                      <a:pt x="74" y="87"/>
                      <a:pt x="74" y="87"/>
                    </a:cubicBezTo>
                    <a:cubicBezTo>
                      <a:pt x="75" y="87"/>
                      <a:pt x="75" y="87"/>
                      <a:pt x="75" y="87"/>
                    </a:cubicBezTo>
                    <a:cubicBezTo>
                      <a:pt x="75" y="86"/>
                      <a:pt x="75" y="86"/>
                      <a:pt x="75" y="86"/>
                    </a:cubicBezTo>
                    <a:cubicBezTo>
                      <a:pt x="76" y="86"/>
                      <a:pt x="76" y="86"/>
                      <a:pt x="76" y="86"/>
                    </a:cubicBezTo>
                    <a:cubicBezTo>
                      <a:pt x="76" y="86"/>
                      <a:pt x="76" y="86"/>
                      <a:pt x="76" y="86"/>
                    </a:cubicBezTo>
                    <a:cubicBezTo>
                      <a:pt x="77" y="86"/>
                      <a:pt x="77" y="86"/>
                      <a:pt x="77" y="86"/>
                    </a:cubicBezTo>
                    <a:cubicBezTo>
                      <a:pt x="77" y="85"/>
                      <a:pt x="77" y="85"/>
                      <a:pt x="77" y="85"/>
                    </a:cubicBezTo>
                    <a:cubicBezTo>
                      <a:pt x="78" y="85"/>
                      <a:pt x="78" y="85"/>
                      <a:pt x="78" y="85"/>
                    </a:cubicBezTo>
                    <a:cubicBezTo>
                      <a:pt x="78" y="85"/>
                      <a:pt x="78" y="85"/>
                      <a:pt x="78" y="85"/>
                    </a:cubicBezTo>
                    <a:cubicBezTo>
                      <a:pt x="79" y="84"/>
                      <a:pt x="79" y="84"/>
                      <a:pt x="79" y="84"/>
                    </a:cubicBezTo>
                    <a:cubicBezTo>
                      <a:pt x="80" y="84"/>
                      <a:pt x="80" y="84"/>
                      <a:pt x="80" y="84"/>
                    </a:cubicBezTo>
                    <a:cubicBezTo>
                      <a:pt x="81" y="84"/>
                      <a:pt x="81" y="84"/>
                      <a:pt x="81" y="84"/>
                    </a:cubicBezTo>
                    <a:cubicBezTo>
                      <a:pt x="82" y="84"/>
                      <a:pt x="82" y="84"/>
                      <a:pt x="82" y="84"/>
                    </a:cubicBezTo>
                    <a:cubicBezTo>
                      <a:pt x="83" y="84"/>
                      <a:pt x="83" y="84"/>
                      <a:pt x="83" y="84"/>
                    </a:cubicBezTo>
                    <a:cubicBezTo>
                      <a:pt x="84" y="83"/>
                      <a:pt x="84" y="83"/>
                      <a:pt x="84" y="83"/>
                    </a:cubicBezTo>
                    <a:cubicBezTo>
                      <a:pt x="84" y="82"/>
                      <a:pt x="84" y="82"/>
                      <a:pt x="84" y="82"/>
                    </a:cubicBezTo>
                    <a:cubicBezTo>
                      <a:pt x="84" y="82"/>
                      <a:pt x="84" y="82"/>
                      <a:pt x="84" y="82"/>
                    </a:cubicBezTo>
                    <a:cubicBezTo>
                      <a:pt x="85" y="81"/>
                      <a:pt x="85" y="81"/>
                      <a:pt x="85" y="81"/>
                    </a:cubicBezTo>
                    <a:cubicBezTo>
                      <a:pt x="85" y="80"/>
                      <a:pt x="85" y="80"/>
                      <a:pt x="85" y="80"/>
                    </a:cubicBezTo>
                    <a:cubicBezTo>
                      <a:pt x="85" y="80"/>
                      <a:pt x="84" y="80"/>
                      <a:pt x="84" y="80"/>
                    </a:cubicBezTo>
                    <a:cubicBezTo>
                      <a:pt x="83" y="80"/>
                      <a:pt x="83" y="80"/>
                      <a:pt x="83" y="80"/>
                    </a:cubicBezTo>
                    <a:cubicBezTo>
                      <a:pt x="83" y="80"/>
                      <a:pt x="83" y="80"/>
                      <a:pt x="83" y="80"/>
                    </a:cubicBezTo>
                    <a:cubicBezTo>
                      <a:pt x="84" y="80"/>
                      <a:pt x="84" y="80"/>
                      <a:pt x="84" y="80"/>
                    </a:cubicBezTo>
                    <a:cubicBezTo>
                      <a:pt x="83" y="79"/>
                      <a:pt x="83" y="79"/>
                      <a:pt x="83" y="79"/>
                    </a:cubicBezTo>
                    <a:cubicBezTo>
                      <a:pt x="82" y="79"/>
                      <a:pt x="82" y="79"/>
                      <a:pt x="82" y="79"/>
                    </a:cubicBezTo>
                    <a:cubicBezTo>
                      <a:pt x="83" y="79"/>
                      <a:pt x="83" y="79"/>
                      <a:pt x="83" y="79"/>
                    </a:cubicBezTo>
                    <a:cubicBezTo>
                      <a:pt x="84" y="78"/>
                      <a:pt x="84" y="78"/>
                      <a:pt x="84" y="78"/>
                    </a:cubicBezTo>
                    <a:cubicBezTo>
                      <a:pt x="84" y="78"/>
                      <a:pt x="84" y="77"/>
                      <a:pt x="84" y="77"/>
                    </a:cubicBezTo>
                    <a:cubicBezTo>
                      <a:pt x="84" y="77"/>
                      <a:pt x="84" y="77"/>
                      <a:pt x="85" y="77"/>
                    </a:cubicBezTo>
                    <a:cubicBezTo>
                      <a:pt x="85" y="77"/>
                      <a:pt x="85" y="76"/>
                      <a:pt x="85" y="76"/>
                    </a:cubicBezTo>
                    <a:cubicBezTo>
                      <a:pt x="86" y="76"/>
                      <a:pt x="86" y="76"/>
                      <a:pt x="86" y="76"/>
                    </a:cubicBezTo>
                    <a:cubicBezTo>
                      <a:pt x="86" y="76"/>
                      <a:pt x="86" y="76"/>
                      <a:pt x="86" y="76"/>
                    </a:cubicBezTo>
                    <a:cubicBezTo>
                      <a:pt x="85" y="77"/>
                      <a:pt x="85" y="77"/>
                      <a:pt x="85" y="77"/>
                    </a:cubicBezTo>
                    <a:cubicBezTo>
                      <a:pt x="85" y="77"/>
                      <a:pt x="85" y="77"/>
                      <a:pt x="85" y="77"/>
                    </a:cubicBezTo>
                    <a:cubicBezTo>
                      <a:pt x="85" y="78"/>
                      <a:pt x="85" y="78"/>
                      <a:pt x="85" y="78"/>
                    </a:cubicBezTo>
                    <a:cubicBezTo>
                      <a:pt x="85" y="78"/>
                      <a:pt x="85" y="78"/>
                      <a:pt x="86" y="78"/>
                    </a:cubicBezTo>
                    <a:cubicBezTo>
                      <a:pt x="86" y="78"/>
                      <a:pt x="86" y="78"/>
                      <a:pt x="86" y="78"/>
                    </a:cubicBezTo>
                    <a:cubicBezTo>
                      <a:pt x="87" y="78"/>
                      <a:pt x="87" y="78"/>
                      <a:pt x="87" y="78"/>
                    </a:cubicBezTo>
                    <a:cubicBezTo>
                      <a:pt x="87" y="78"/>
                      <a:pt x="87" y="78"/>
                      <a:pt x="87" y="78"/>
                    </a:cubicBezTo>
                    <a:cubicBezTo>
                      <a:pt x="89" y="78"/>
                      <a:pt x="89" y="78"/>
                      <a:pt x="89" y="78"/>
                    </a:cubicBezTo>
                    <a:cubicBezTo>
                      <a:pt x="89" y="77"/>
                      <a:pt x="89" y="77"/>
                      <a:pt x="89" y="77"/>
                    </a:cubicBezTo>
                    <a:cubicBezTo>
                      <a:pt x="90" y="77"/>
                      <a:pt x="90" y="77"/>
                      <a:pt x="90" y="77"/>
                    </a:cubicBezTo>
                    <a:cubicBezTo>
                      <a:pt x="91" y="77"/>
                      <a:pt x="91" y="77"/>
                      <a:pt x="91" y="77"/>
                    </a:cubicBezTo>
                    <a:cubicBezTo>
                      <a:pt x="91" y="76"/>
                      <a:pt x="91" y="76"/>
                      <a:pt x="91" y="76"/>
                    </a:cubicBezTo>
                    <a:cubicBezTo>
                      <a:pt x="92" y="77"/>
                      <a:pt x="92" y="77"/>
                      <a:pt x="92" y="77"/>
                    </a:cubicBezTo>
                    <a:cubicBezTo>
                      <a:pt x="91" y="77"/>
                      <a:pt x="91" y="77"/>
                      <a:pt x="91" y="77"/>
                    </a:cubicBezTo>
                    <a:cubicBezTo>
                      <a:pt x="91" y="78"/>
                      <a:pt x="91" y="78"/>
                      <a:pt x="91" y="78"/>
                    </a:cubicBezTo>
                    <a:cubicBezTo>
                      <a:pt x="91" y="78"/>
                      <a:pt x="91" y="78"/>
                      <a:pt x="91" y="78"/>
                    </a:cubicBezTo>
                    <a:cubicBezTo>
                      <a:pt x="91" y="78"/>
                      <a:pt x="92" y="78"/>
                      <a:pt x="92" y="78"/>
                    </a:cubicBezTo>
                    <a:cubicBezTo>
                      <a:pt x="92" y="78"/>
                      <a:pt x="92" y="79"/>
                      <a:pt x="93" y="79"/>
                    </a:cubicBezTo>
                    <a:cubicBezTo>
                      <a:pt x="93" y="79"/>
                      <a:pt x="93" y="79"/>
                      <a:pt x="93" y="79"/>
                    </a:cubicBezTo>
                    <a:cubicBezTo>
                      <a:pt x="93" y="79"/>
                      <a:pt x="93" y="79"/>
                      <a:pt x="93" y="79"/>
                    </a:cubicBezTo>
                    <a:cubicBezTo>
                      <a:pt x="94" y="80"/>
                      <a:pt x="94" y="80"/>
                      <a:pt x="94" y="80"/>
                    </a:cubicBezTo>
                    <a:cubicBezTo>
                      <a:pt x="94" y="80"/>
                      <a:pt x="94" y="80"/>
                      <a:pt x="94" y="80"/>
                    </a:cubicBezTo>
                    <a:cubicBezTo>
                      <a:pt x="94" y="80"/>
                      <a:pt x="95" y="81"/>
                      <a:pt x="95" y="81"/>
                    </a:cubicBezTo>
                    <a:cubicBezTo>
                      <a:pt x="95" y="81"/>
                      <a:pt x="96" y="81"/>
                      <a:pt x="96" y="81"/>
                    </a:cubicBezTo>
                    <a:cubicBezTo>
                      <a:pt x="97" y="81"/>
                      <a:pt x="97" y="81"/>
                      <a:pt x="97" y="81"/>
                    </a:cubicBezTo>
                    <a:cubicBezTo>
                      <a:pt x="98" y="81"/>
                      <a:pt x="98" y="81"/>
                      <a:pt x="98" y="81"/>
                    </a:cubicBezTo>
                    <a:cubicBezTo>
                      <a:pt x="98" y="80"/>
                      <a:pt x="98" y="80"/>
                      <a:pt x="98" y="80"/>
                    </a:cubicBezTo>
                    <a:cubicBezTo>
                      <a:pt x="99" y="79"/>
                      <a:pt x="99" y="79"/>
                      <a:pt x="99" y="79"/>
                    </a:cubicBezTo>
                    <a:cubicBezTo>
                      <a:pt x="99" y="80"/>
                      <a:pt x="99" y="80"/>
                      <a:pt x="99" y="80"/>
                    </a:cubicBezTo>
                    <a:cubicBezTo>
                      <a:pt x="99" y="81"/>
                      <a:pt x="99" y="81"/>
                      <a:pt x="99" y="81"/>
                    </a:cubicBezTo>
                    <a:cubicBezTo>
                      <a:pt x="99" y="81"/>
                      <a:pt x="98" y="82"/>
                      <a:pt x="98" y="82"/>
                    </a:cubicBezTo>
                    <a:cubicBezTo>
                      <a:pt x="98" y="82"/>
                      <a:pt x="99" y="83"/>
                      <a:pt x="99" y="83"/>
                    </a:cubicBezTo>
                    <a:cubicBezTo>
                      <a:pt x="100" y="83"/>
                      <a:pt x="100" y="83"/>
                      <a:pt x="100" y="83"/>
                    </a:cubicBezTo>
                    <a:cubicBezTo>
                      <a:pt x="100" y="83"/>
                      <a:pt x="100" y="83"/>
                      <a:pt x="100" y="83"/>
                    </a:cubicBezTo>
                    <a:cubicBezTo>
                      <a:pt x="101" y="83"/>
                      <a:pt x="101" y="84"/>
                      <a:pt x="101" y="84"/>
                    </a:cubicBezTo>
                    <a:cubicBezTo>
                      <a:pt x="101" y="84"/>
                      <a:pt x="102" y="84"/>
                      <a:pt x="102" y="84"/>
                    </a:cubicBezTo>
                    <a:cubicBezTo>
                      <a:pt x="102" y="84"/>
                      <a:pt x="102" y="84"/>
                      <a:pt x="102" y="84"/>
                    </a:cubicBezTo>
                    <a:cubicBezTo>
                      <a:pt x="104" y="83"/>
                      <a:pt x="104" y="83"/>
                      <a:pt x="104" y="83"/>
                    </a:cubicBezTo>
                    <a:cubicBezTo>
                      <a:pt x="104" y="83"/>
                      <a:pt x="105" y="83"/>
                      <a:pt x="106" y="83"/>
                    </a:cubicBezTo>
                    <a:cubicBezTo>
                      <a:pt x="106" y="83"/>
                      <a:pt x="107" y="83"/>
                      <a:pt x="107" y="83"/>
                    </a:cubicBezTo>
                    <a:cubicBezTo>
                      <a:pt x="110" y="84"/>
                      <a:pt x="110" y="84"/>
                      <a:pt x="110" y="84"/>
                    </a:cubicBezTo>
                    <a:cubicBezTo>
                      <a:pt x="111" y="84"/>
                      <a:pt x="111" y="84"/>
                      <a:pt x="111" y="84"/>
                    </a:cubicBezTo>
                    <a:cubicBezTo>
                      <a:pt x="111" y="84"/>
                      <a:pt x="112" y="84"/>
                      <a:pt x="112" y="84"/>
                    </a:cubicBezTo>
                    <a:cubicBezTo>
                      <a:pt x="113" y="84"/>
                      <a:pt x="113" y="84"/>
                      <a:pt x="113" y="84"/>
                    </a:cubicBezTo>
                    <a:cubicBezTo>
                      <a:pt x="113" y="83"/>
                      <a:pt x="113" y="83"/>
                      <a:pt x="113" y="83"/>
                    </a:cubicBezTo>
                    <a:cubicBezTo>
                      <a:pt x="114" y="84"/>
                      <a:pt x="114" y="84"/>
                      <a:pt x="114" y="84"/>
                    </a:cubicBezTo>
                    <a:cubicBezTo>
                      <a:pt x="113" y="85"/>
                      <a:pt x="113" y="85"/>
                      <a:pt x="113" y="85"/>
                    </a:cubicBezTo>
                    <a:cubicBezTo>
                      <a:pt x="114" y="85"/>
                      <a:pt x="114" y="85"/>
                      <a:pt x="114" y="85"/>
                    </a:cubicBezTo>
                    <a:cubicBezTo>
                      <a:pt x="114" y="85"/>
                      <a:pt x="114" y="85"/>
                      <a:pt x="114" y="85"/>
                    </a:cubicBezTo>
                    <a:cubicBezTo>
                      <a:pt x="116" y="85"/>
                      <a:pt x="116" y="85"/>
                      <a:pt x="116" y="85"/>
                    </a:cubicBezTo>
                    <a:cubicBezTo>
                      <a:pt x="116" y="85"/>
                      <a:pt x="116" y="85"/>
                      <a:pt x="116" y="85"/>
                    </a:cubicBezTo>
                    <a:cubicBezTo>
                      <a:pt x="116" y="85"/>
                      <a:pt x="117" y="85"/>
                      <a:pt x="118" y="85"/>
                    </a:cubicBezTo>
                    <a:cubicBezTo>
                      <a:pt x="118" y="85"/>
                      <a:pt x="119" y="86"/>
                      <a:pt x="119" y="86"/>
                    </a:cubicBezTo>
                    <a:cubicBezTo>
                      <a:pt x="119" y="85"/>
                      <a:pt x="119" y="85"/>
                      <a:pt x="119" y="85"/>
                    </a:cubicBezTo>
                    <a:cubicBezTo>
                      <a:pt x="120" y="85"/>
                      <a:pt x="120" y="85"/>
                      <a:pt x="120" y="85"/>
                    </a:cubicBezTo>
                    <a:cubicBezTo>
                      <a:pt x="120" y="84"/>
                      <a:pt x="120" y="84"/>
                      <a:pt x="120" y="84"/>
                    </a:cubicBezTo>
                    <a:cubicBezTo>
                      <a:pt x="122" y="84"/>
                      <a:pt x="122" y="84"/>
                      <a:pt x="122" y="84"/>
                    </a:cubicBezTo>
                    <a:cubicBezTo>
                      <a:pt x="122" y="84"/>
                      <a:pt x="122" y="84"/>
                      <a:pt x="122" y="84"/>
                    </a:cubicBezTo>
                    <a:cubicBezTo>
                      <a:pt x="122" y="84"/>
                      <a:pt x="123" y="84"/>
                      <a:pt x="123" y="84"/>
                    </a:cubicBezTo>
                    <a:cubicBezTo>
                      <a:pt x="123" y="84"/>
                      <a:pt x="123" y="85"/>
                      <a:pt x="123" y="85"/>
                    </a:cubicBezTo>
                    <a:cubicBezTo>
                      <a:pt x="123" y="85"/>
                      <a:pt x="123" y="85"/>
                      <a:pt x="123" y="85"/>
                    </a:cubicBezTo>
                    <a:cubicBezTo>
                      <a:pt x="122" y="86"/>
                      <a:pt x="122" y="86"/>
                      <a:pt x="122" y="86"/>
                    </a:cubicBezTo>
                    <a:cubicBezTo>
                      <a:pt x="122" y="85"/>
                      <a:pt x="122" y="85"/>
                      <a:pt x="122" y="85"/>
                    </a:cubicBezTo>
                    <a:cubicBezTo>
                      <a:pt x="122" y="84"/>
                      <a:pt x="122" y="84"/>
                      <a:pt x="122" y="84"/>
                    </a:cubicBezTo>
                    <a:cubicBezTo>
                      <a:pt x="121" y="85"/>
                      <a:pt x="121" y="85"/>
                      <a:pt x="121" y="85"/>
                    </a:cubicBezTo>
                    <a:cubicBezTo>
                      <a:pt x="121" y="85"/>
                      <a:pt x="121" y="85"/>
                      <a:pt x="121" y="85"/>
                    </a:cubicBezTo>
                    <a:cubicBezTo>
                      <a:pt x="121" y="86"/>
                      <a:pt x="121" y="86"/>
                      <a:pt x="121" y="86"/>
                    </a:cubicBezTo>
                    <a:cubicBezTo>
                      <a:pt x="121" y="86"/>
                      <a:pt x="121" y="86"/>
                      <a:pt x="121" y="86"/>
                    </a:cubicBezTo>
                    <a:cubicBezTo>
                      <a:pt x="120" y="87"/>
                      <a:pt x="120" y="87"/>
                      <a:pt x="120" y="87"/>
                    </a:cubicBezTo>
                    <a:cubicBezTo>
                      <a:pt x="121" y="87"/>
                      <a:pt x="121" y="87"/>
                      <a:pt x="121" y="87"/>
                    </a:cubicBezTo>
                    <a:cubicBezTo>
                      <a:pt x="121" y="88"/>
                      <a:pt x="121" y="88"/>
                      <a:pt x="121" y="88"/>
                    </a:cubicBezTo>
                    <a:cubicBezTo>
                      <a:pt x="122" y="88"/>
                      <a:pt x="122" y="88"/>
                      <a:pt x="122" y="88"/>
                    </a:cubicBezTo>
                    <a:cubicBezTo>
                      <a:pt x="123" y="88"/>
                      <a:pt x="123" y="88"/>
                      <a:pt x="123" y="88"/>
                    </a:cubicBezTo>
                    <a:cubicBezTo>
                      <a:pt x="125" y="89"/>
                      <a:pt x="125" y="89"/>
                      <a:pt x="125" y="89"/>
                    </a:cubicBezTo>
                    <a:cubicBezTo>
                      <a:pt x="125" y="89"/>
                      <a:pt x="126" y="90"/>
                      <a:pt x="127" y="90"/>
                    </a:cubicBezTo>
                    <a:cubicBezTo>
                      <a:pt x="127" y="90"/>
                      <a:pt x="127" y="91"/>
                      <a:pt x="127" y="91"/>
                    </a:cubicBezTo>
                    <a:cubicBezTo>
                      <a:pt x="129" y="92"/>
                      <a:pt x="129" y="92"/>
                      <a:pt x="129" y="92"/>
                    </a:cubicBezTo>
                    <a:cubicBezTo>
                      <a:pt x="129" y="93"/>
                      <a:pt x="129" y="93"/>
                      <a:pt x="129" y="93"/>
                    </a:cubicBezTo>
                    <a:cubicBezTo>
                      <a:pt x="129" y="93"/>
                      <a:pt x="130" y="93"/>
                      <a:pt x="130" y="93"/>
                    </a:cubicBezTo>
                    <a:cubicBezTo>
                      <a:pt x="131" y="93"/>
                      <a:pt x="131" y="94"/>
                      <a:pt x="131" y="94"/>
                    </a:cubicBezTo>
                    <a:cubicBezTo>
                      <a:pt x="132" y="94"/>
                      <a:pt x="132" y="94"/>
                      <a:pt x="132" y="94"/>
                    </a:cubicBezTo>
                    <a:cubicBezTo>
                      <a:pt x="133" y="95"/>
                      <a:pt x="133" y="95"/>
                      <a:pt x="133" y="95"/>
                    </a:cubicBezTo>
                    <a:cubicBezTo>
                      <a:pt x="133" y="95"/>
                      <a:pt x="133" y="95"/>
                      <a:pt x="134" y="94"/>
                    </a:cubicBezTo>
                    <a:cubicBezTo>
                      <a:pt x="134" y="94"/>
                      <a:pt x="134" y="94"/>
                      <a:pt x="134" y="94"/>
                    </a:cubicBezTo>
                    <a:cubicBezTo>
                      <a:pt x="134" y="94"/>
                      <a:pt x="134" y="94"/>
                      <a:pt x="134" y="94"/>
                    </a:cubicBezTo>
                    <a:cubicBezTo>
                      <a:pt x="134" y="94"/>
                      <a:pt x="135" y="94"/>
                      <a:pt x="135" y="94"/>
                    </a:cubicBezTo>
                    <a:cubicBezTo>
                      <a:pt x="135" y="94"/>
                      <a:pt x="135" y="94"/>
                      <a:pt x="135" y="94"/>
                    </a:cubicBezTo>
                    <a:cubicBezTo>
                      <a:pt x="136" y="94"/>
                      <a:pt x="136" y="93"/>
                      <a:pt x="136" y="93"/>
                    </a:cubicBezTo>
                    <a:cubicBezTo>
                      <a:pt x="135" y="93"/>
                      <a:pt x="135" y="93"/>
                      <a:pt x="135" y="93"/>
                    </a:cubicBezTo>
                    <a:cubicBezTo>
                      <a:pt x="135" y="92"/>
                      <a:pt x="135" y="92"/>
                      <a:pt x="135" y="92"/>
                    </a:cubicBezTo>
                    <a:cubicBezTo>
                      <a:pt x="134" y="92"/>
                      <a:pt x="134" y="92"/>
                      <a:pt x="134" y="92"/>
                    </a:cubicBezTo>
                    <a:cubicBezTo>
                      <a:pt x="134" y="91"/>
                      <a:pt x="134" y="91"/>
                      <a:pt x="134" y="91"/>
                    </a:cubicBezTo>
                    <a:cubicBezTo>
                      <a:pt x="133" y="91"/>
                      <a:pt x="133" y="91"/>
                      <a:pt x="133" y="91"/>
                    </a:cubicBezTo>
                    <a:cubicBezTo>
                      <a:pt x="133" y="91"/>
                      <a:pt x="133" y="91"/>
                      <a:pt x="133" y="91"/>
                    </a:cubicBezTo>
                    <a:cubicBezTo>
                      <a:pt x="133" y="91"/>
                      <a:pt x="132" y="91"/>
                      <a:pt x="132" y="91"/>
                    </a:cubicBezTo>
                    <a:cubicBezTo>
                      <a:pt x="131" y="91"/>
                      <a:pt x="132" y="91"/>
                      <a:pt x="132" y="91"/>
                    </a:cubicBezTo>
                    <a:cubicBezTo>
                      <a:pt x="132" y="90"/>
                      <a:pt x="132" y="90"/>
                      <a:pt x="132" y="90"/>
                    </a:cubicBezTo>
                    <a:cubicBezTo>
                      <a:pt x="132" y="90"/>
                      <a:pt x="132" y="90"/>
                      <a:pt x="132" y="90"/>
                    </a:cubicBezTo>
                    <a:cubicBezTo>
                      <a:pt x="133" y="90"/>
                      <a:pt x="133" y="90"/>
                      <a:pt x="133" y="90"/>
                    </a:cubicBezTo>
                    <a:cubicBezTo>
                      <a:pt x="134" y="90"/>
                      <a:pt x="134" y="90"/>
                      <a:pt x="134" y="90"/>
                    </a:cubicBezTo>
                    <a:cubicBezTo>
                      <a:pt x="134" y="90"/>
                      <a:pt x="134" y="90"/>
                      <a:pt x="134" y="91"/>
                    </a:cubicBezTo>
                    <a:cubicBezTo>
                      <a:pt x="135" y="91"/>
                      <a:pt x="134" y="91"/>
                      <a:pt x="135" y="91"/>
                    </a:cubicBezTo>
                    <a:cubicBezTo>
                      <a:pt x="135" y="91"/>
                      <a:pt x="135" y="91"/>
                      <a:pt x="135" y="91"/>
                    </a:cubicBezTo>
                    <a:cubicBezTo>
                      <a:pt x="136" y="90"/>
                      <a:pt x="136" y="90"/>
                      <a:pt x="136" y="90"/>
                    </a:cubicBezTo>
                    <a:cubicBezTo>
                      <a:pt x="136" y="90"/>
                      <a:pt x="136" y="90"/>
                      <a:pt x="136" y="90"/>
                    </a:cubicBezTo>
                    <a:cubicBezTo>
                      <a:pt x="136" y="91"/>
                      <a:pt x="136" y="91"/>
                      <a:pt x="136" y="91"/>
                    </a:cubicBezTo>
                    <a:cubicBezTo>
                      <a:pt x="136" y="91"/>
                      <a:pt x="136" y="91"/>
                      <a:pt x="136" y="91"/>
                    </a:cubicBezTo>
                    <a:cubicBezTo>
                      <a:pt x="136" y="92"/>
                      <a:pt x="136" y="92"/>
                      <a:pt x="136" y="92"/>
                    </a:cubicBezTo>
                    <a:cubicBezTo>
                      <a:pt x="137" y="93"/>
                      <a:pt x="137" y="93"/>
                      <a:pt x="137" y="93"/>
                    </a:cubicBezTo>
                    <a:cubicBezTo>
                      <a:pt x="137" y="94"/>
                      <a:pt x="137" y="94"/>
                      <a:pt x="137" y="94"/>
                    </a:cubicBezTo>
                    <a:cubicBezTo>
                      <a:pt x="137" y="94"/>
                      <a:pt x="137" y="94"/>
                      <a:pt x="138" y="94"/>
                    </a:cubicBezTo>
                    <a:cubicBezTo>
                      <a:pt x="138" y="94"/>
                      <a:pt x="138" y="94"/>
                      <a:pt x="138" y="94"/>
                    </a:cubicBezTo>
                    <a:cubicBezTo>
                      <a:pt x="139" y="94"/>
                      <a:pt x="139" y="94"/>
                      <a:pt x="139" y="94"/>
                    </a:cubicBezTo>
                    <a:cubicBezTo>
                      <a:pt x="139" y="94"/>
                      <a:pt x="139" y="95"/>
                      <a:pt x="139" y="95"/>
                    </a:cubicBezTo>
                    <a:cubicBezTo>
                      <a:pt x="139" y="95"/>
                      <a:pt x="140" y="95"/>
                      <a:pt x="140" y="95"/>
                    </a:cubicBezTo>
                    <a:cubicBezTo>
                      <a:pt x="140" y="94"/>
                      <a:pt x="140" y="94"/>
                      <a:pt x="140" y="94"/>
                    </a:cubicBezTo>
                    <a:cubicBezTo>
                      <a:pt x="140" y="93"/>
                      <a:pt x="140" y="93"/>
                      <a:pt x="140" y="93"/>
                    </a:cubicBezTo>
                    <a:cubicBezTo>
                      <a:pt x="139" y="92"/>
                      <a:pt x="139" y="92"/>
                      <a:pt x="139" y="92"/>
                    </a:cubicBezTo>
                    <a:cubicBezTo>
                      <a:pt x="139" y="92"/>
                      <a:pt x="139" y="92"/>
                      <a:pt x="139" y="92"/>
                    </a:cubicBezTo>
                    <a:cubicBezTo>
                      <a:pt x="139" y="91"/>
                      <a:pt x="139" y="91"/>
                      <a:pt x="139" y="91"/>
                    </a:cubicBezTo>
                    <a:cubicBezTo>
                      <a:pt x="139" y="90"/>
                      <a:pt x="139" y="90"/>
                      <a:pt x="139" y="90"/>
                    </a:cubicBezTo>
                    <a:cubicBezTo>
                      <a:pt x="138" y="90"/>
                      <a:pt x="138" y="90"/>
                      <a:pt x="138" y="90"/>
                    </a:cubicBezTo>
                    <a:cubicBezTo>
                      <a:pt x="138" y="89"/>
                      <a:pt x="138" y="89"/>
                      <a:pt x="138" y="89"/>
                    </a:cubicBezTo>
                    <a:cubicBezTo>
                      <a:pt x="138" y="88"/>
                      <a:pt x="138" y="88"/>
                      <a:pt x="138" y="88"/>
                    </a:cubicBezTo>
                    <a:cubicBezTo>
                      <a:pt x="139" y="88"/>
                      <a:pt x="139" y="88"/>
                      <a:pt x="139" y="88"/>
                    </a:cubicBezTo>
                    <a:cubicBezTo>
                      <a:pt x="139" y="89"/>
                      <a:pt x="139" y="89"/>
                      <a:pt x="139" y="89"/>
                    </a:cubicBezTo>
                    <a:cubicBezTo>
                      <a:pt x="139" y="89"/>
                      <a:pt x="139" y="89"/>
                      <a:pt x="139" y="90"/>
                    </a:cubicBezTo>
                    <a:cubicBezTo>
                      <a:pt x="139" y="90"/>
                      <a:pt x="139" y="90"/>
                      <a:pt x="139" y="90"/>
                    </a:cubicBezTo>
                    <a:cubicBezTo>
                      <a:pt x="140" y="90"/>
                      <a:pt x="140" y="91"/>
                      <a:pt x="140" y="91"/>
                    </a:cubicBezTo>
                    <a:cubicBezTo>
                      <a:pt x="141" y="92"/>
                      <a:pt x="141" y="92"/>
                      <a:pt x="141" y="92"/>
                    </a:cubicBezTo>
                    <a:cubicBezTo>
                      <a:pt x="141" y="92"/>
                      <a:pt x="141" y="92"/>
                      <a:pt x="141" y="92"/>
                    </a:cubicBezTo>
                    <a:cubicBezTo>
                      <a:pt x="141" y="92"/>
                      <a:pt x="141" y="93"/>
                      <a:pt x="141" y="93"/>
                    </a:cubicBezTo>
                    <a:cubicBezTo>
                      <a:pt x="141" y="93"/>
                      <a:pt x="141" y="93"/>
                      <a:pt x="141" y="93"/>
                    </a:cubicBezTo>
                    <a:cubicBezTo>
                      <a:pt x="142" y="94"/>
                      <a:pt x="142" y="94"/>
                      <a:pt x="142" y="94"/>
                    </a:cubicBezTo>
                    <a:cubicBezTo>
                      <a:pt x="143" y="95"/>
                      <a:pt x="143" y="95"/>
                      <a:pt x="143" y="95"/>
                    </a:cubicBezTo>
                    <a:cubicBezTo>
                      <a:pt x="144" y="95"/>
                      <a:pt x="144" y="95"/>
                      <a:pt x="144" y="95"/>
                    </a:cubicBezTo>
                    <a:cubicBezTo>
                      <a:pt x="144" y="94"/>
                      <a:pt x="144" y="94"/>
                      <a:pt x="144" y="94"/>
                    </a:cubicBezTo>
                    <a:cubicBezTo>
                      <a:pt x="145" y="93"/>
                      <a:pt x="145" y="93"/>
                      <a:pt x="145" y="93"/>
                    </a:cubicBezTo>
                    <a:cubicBezTo>
                      <a:pt x="145" y="93"/>
                      <a:pt x="145" y="93"/>
                      <a:pt x="145" y="93"/>
                    </a:cubicBezTo>
                    <a:cubicBezTo>
                      <a:pt x="145" y="93"/>
                      <a:pt x="145" y="93"/>
                      <a:pt x="145" y="93"/>
                    </a:cubicBezTo>
                    <a:cubicBezTo>
                      <a:pt x="145" y="94"/>
                      <a:pt x="145" y="94"/>
                      <a:pt x="145" y="94"/>
                    </a:cubicBezTo>
                    <a:cubicBezTo>
                      <a:pt x="144" y="95"/>
                      <a:pt x="144" y="95"/>
                      <a:pt x="144" y="95"/>
                    </a:cubicBezTo>
                    <a:cubicBezTo>
                      <a:pt x="144" y="95"/>
                      <a:pt x="144" y="95"/>
                      <a:pt x="144" y="95"/>
                    </a:cubicBezTo>
                    <a:cubicBezTo>
                      <a:pt x="144" y="96"/>
                      <a:pt x="144" y="96"/>
                      <a:pt x="144" y="96"/>
                    </a:cubicBezTo>
                    <a:cubicBezTo>
                      <a:pt x="145" y="96"/>
                      <a:pt x="145" y="96"/>
                      <a:pt x="145" y="96"/>
                    </a:cubicBezTo>
                    <a:cubicBezTo>
                      <a:pt x="146" y="96"/>
                      <a:pt x="146" y="96"/>
                      <a:pt x="146" y="96"/>
                    </a:cubicBezTo>
                    <a:cubicBezTo>
                      <a:pt x="146" y="96"/>
                      <a:pt x="146" y="96"/>
                      <a:pt x="146" y="97"/>
                    </a:cubicBezTo>
                    <a:cubicBezTo>
                      <a:pt x="146" y="98"/>
                      <a:pt x="146" y="97"/>
                      <a:pt x="146" y="97"/>
                    </a:cubicBezTo>
                    <a:cubicBezTo>
                      <a:pt x="147" y="97"/>
                      <a:pt x="147" y="97"/>
                      <a:pt x="147" y="97"/>
                    </a:cubicBezTo>
                    <a:cubicBezTo>
                      <a:pt x="147" y="97"/>
                      <a:pt x="147" y="97"/>
                      <a:pt x="147" y="97"/>
                    </a:cubicBezTo>
                    <a:cubicBezTo>
                      <a:pt x="147" y="97"/>
                      <a:pt x="147" y="97"/>
                      <a:pt x="147" y="97"/>
                    </a:cubicBezTo>
                    <a:cubicBezTo>
                      <a:pt x="147" y="97"/>
                      <a:pt x="147" y="97"/>
                      <a:pt x="147" y="97"/>
                    </a:cubicBezTo>
                    <a:cubicBezTo>
                      <a:pt x="147" y="97"/>
                      <a:pt x="147" y="97"/>
                      <a:pt x="147" y="97"/>
                    </a:cubicBezTo>
                    <a:cubicBezTo>
                      <a:pt x="147" y="97"/>
                      <a:pt x="147" y="98"/>
                      <a:pt x="147" y="98"/>
                    </a:cubicBezTo>
                    <a:cubicBezTo>
                      <a:pt x="148" y="98"/>
                      <a:pt x="148" y="98"/>
                      <a:pt x="148" y="98"/>
                    </a:cubicBezTo>
                    <a:cubicBezTo>
                      <a:pt x="148" y="98"/>
                      <a:pt x="149" y="99"/>
                      <a:pt x="149" y="99"/>
                    </a:cubicBezTo>
                    <a:cubicBezTo>
                      <a:pt x="149" y="100"/>
                      <a:pt x="148" y="99"/>
                      <a:pt x="148" y="99"/>
                    </a:cubicBezTo>
                    <a:cubicBezTo>
                      <a:pt x="148" y="99"/>
                      <a:pt x="148" y="99"/>
                      <a:pt x="148" y="99"/>
                    </a:cubicBezTo>
                    <a:cubicBezTo>
                      <a:pt x="147" y="100"/>
                      <a:pt x="147" y="100"/>
                      <a:pt x="147" y="100"/>
                    </a:cubicBezTo>
                    <a:cubicBezTo>
                      <a:pt x="148" y="101"/>
                      <a:pt x="148" y="101"/>
                      <a:pt x="148" y="101"/>
                    </a:cubicBezTo>
                    <a:cubicBezTo>
                      <a:pt x="148" y="101"/>
                      <a:pt x="148" y="101"/>
                      <a:pt x="148" y="101"/>
                    </a:cubicBezTo>
                    <a:cubicBezTo>
                      <a:pt x="147" y="101"/>
                      <a:pt x="147" y="101"/>
                      <a:pt x="147" y="101"/>
                    </a:cubicBezTo>
                    <a:cubicBezTo>
                      <a:pt x="147" y="101"/>
                      <a:pt x="147" y="101"/>
                      <a:pt x="147" y="101"/>
                    </a:cubicBezTo>
                    <a:cubicBezTo>
                      <a:pt x="148" y="102"/>
                      <a:pt x="148" y="102"/>
                      <a:pt x="148" y="102"/>
                    </a:cubicBezTo>
                    <a:cubicBezTo>
                      <a:pt x="148" y="102"/>
                      <a:pt x="148" y="102"/>
                      <a:pt x="148" y="102"/>
                    </a:cubicBezTo>
                    <a:cubicBezTo>
                      <a:pt x="149" y="102"/>
                      <a:pt x="149" y="102"/>
                      <a:pt x="149" y="102"/>
                    </a:cubicBezTo>
                    <a:cubicBezTo>
                      <a:pt x="150" y="102"/>
                      <a:pt x="150" y="102"/>
                      <a:pt x="150" y="102"/>
                    </a:cubicBezTo>
                    <a:cubicBezTo>
                      <a:pt x="150" y="102"/>
                      <a:pt x="150" y="103"/>
                      <a:pt x="150" y="103"/>
                    </a:cubicBezTo>
                    <a:cubicBezTo>
                      <a:pt x="150" y="103"/>
                      <a:pt x="150" y="104"/>
                      <a:pt x="151" y="104"/>
                    </a:cubicBezTo>
                    <a:cubicBezTo>
                      <a:pt x="151" y="104"/>
                      <a:pt x="152" y="105"/>
                      <a:pt x="152" y="105"/>
                    </a:cubicBezTo>
                    <a:cubicBezTo>
                      <a:pt x="152" y="105"/>
                      <a:pt x="152" y="105"/>
                      <a:pt x="152" y="105"/>
                    </a:cubicBezTo>
                    <a:cubicBezTo>
                      <a:pt x="152" y="106"/>
                      <a:pt x="152" y="106"/>
                      <a:pt x="152" y="106"/>
                    </a:cubicBezTo>
                    <a:cubicBezTo>
                      <a:pt x="153" y="106"/>
                      <a:pt x="153" y="106"/>
                      <a:pt x="153" y="106"/>
                    </a:cubicBezTo>
                    <a:cubicBezTo>
                      <a:pt x="154" y="107"/>
                      <a:pt x="154" y="107"/>
                      <a:pt x="154" y="107"/>
                    </a:cubicBezTo>
                    <a:cubicBezTo>
                      <a:pt x="154" y="107"/>
                      <a:pt x="154" y="107"/>
                      <a:pt x="154" y="107"/>
                    </a:cubicBezTo>
                    <a:cubicBezTo>
                      <a:pt x="154" y="108"/>
                      <a:pt x="154" y="108"/>
                      <a:pt x="153" y="108"/>
                    </a:cubicBezTo>
                    <a:cubicBezTo>
                      <a:pt x="153" y="108"/>
                      <a:pt x="153" y="108"/>
                      <a:pt x="153" y="108"/>
                    </a:cubicBezTo>
                    <a:cubicBezTo>
                      <a:pt x="153" y="109"/>
                      <a:pt x="153" y="109"/>
                      <a:pt x="153" y="109"/>
                    </a:cubicBezTo>
                    <a:cubicBezTo>
                      <a:pt x="153" y="109"/>
                      <a:pt x="153" y="109"/>
                      <a:pt x="153" y="109"/>
                    </a:cubicBezTo>
                    <a:cubicBezTo>
                      <a:pt x="153" y="109"/>
                      <a:pt x="152" y="110"/>
                      <a:pt x="152" y="110"/>
                    </a:cubicBezTo>
                    <a:cubicBezTo>
                      <a:pt x="152" y="110"/>
                      <a:pt x="152" y="110"/>
                      <a:pt x="152" y="111"/>
                    </a:cubicBezTo>
                    <a:cubicBezTo>
                      <a:pt x="152" y="111"/>
                      <a:pt x="153" y="111"/>
                      <a:pt x="153" y="111"/>
                    </a:cubicBezTo>
                    <a:cubicBezTo>
                      <a:pt x="153" y="110"/>
                      <a:pt x="153" y="110"/>
                      <a:pt x="153" y="110"/>
                    </a:cubicBezTo>
                    <a:cubicBezTo>
                      <a:pt x="154" y="110"/>
                      <a:pt x="154" y="110"/>
                      <a:pt x="154" y="110"/>
                    </a:cubicBezTo>
                    <a:cubicBezTo>
                      <a:pt x="154" y="109"/>
                      <a:pt x="154" y="109"/>
                      <a:pt x="154" y="109"/>
                    </a:cubicBezTo>
                    <a:cubicBezTo>
                      <a:pt x="155" y="109"/>
                      <a:pt x="155" y="109"/>
                      <a:pt x="155" y="109"/>
                    </a:cubicBezTo>
                    <a:cubicBezTo>
                      <a:pt x="155" y="109"/>
                      <a:pt x="155" y="109"/>
                      <a:pt x="155" y="109"/>
                    </a:cubicBezTo>
                    <a:cubicBezTo>
                      <a:pt x="156" y="109"/>
                      <a:pt x="156" y="109"/>
                      <a:pt x="156" y="109"/>
                    </a:cubicBezTo>
                    <a:cubicBezTo>
                      <a:pt x="156" y="108"/>
                      <a:pt x="156" y="108"/>
                      <a:pt x="156" y="108"/>
                    </a:cubicBezTo>
                    <a:cubicBezTo>
                      <a:pt x="157" y="108"/>
                      <a:pt x="157" y="108"/>
                      <a:pt x="157" y="108"/>
                    </a:cubicBezTo>
                    <a:cubicBezTo>
                      <a:pt x="157" y="109"/>
                      <a:pt x="157" y="109"/>
                      <a:pt x="157" y="109"/>
                    </a:cubicBezTo>
                    <a:cubicBezTo>
                      <a:pt x="158" y="110"/>
                      <a:pt x="158" y="110"/>
                      <a:pt x="158" y="110"/>
                    </a:cubicBezTo>
                    <a:cubicBezTo>
                      <a:pt x="158" y="111"/>
                      <a:pt x="158" y="111"/>
                      <a:pt x="158" y="111"/>
                    </a:cubicBezTo>
                    <a:cubicBezTo>
                      <a:pt x="158" y="111"/>
                      <a:pt x="158" y="111"/>
                      <a:pt x="158" y="112"/>
                    </a:cubicBezTo>
                    <a:cubicBezTo>
                      <a:pt x="158" y="112"/>
                      <a:pt x="158" y="112"/>
                      <a:pt x="158" y="112"/>
                    </a:cubicBezTo>
                    <a:cubicBezTo>
                      <a:pt x="158" y="113"/>
                      <a:pt x="158" y="113"/>
                      <a:pt x="158" y="113"/>
                    </a:cubicBezTo>
                    <a:cubicBezTo>
                      <a:pt x="158" y="113"/>
                      <a:pt x="158" y="113"/>
                      <a:pt x="158" y="113"/>
                    </a:cubicBezTo>
                    <a:cubicBezTo>
                      <a:pt x="158" y="113"/>
                      <a:pt x="158" y="113"/>
                      <a:pt x="158" y="113"/>
                    </a:cubicBezTo>
                    <a:cubicBezTo>
                      <a:pt x="158" y="113"/>
                      <a:pt x="159" y="113"/>
                      <a:pt x="159" y="112"/>
                    </a:cubicBezTo>
                    <a:cubicBezTo>
                      <a:pt x="159" y="112"/>
                      <a:pt x="159" y="113"/>
                      <a:pt x="159" y="113"/>
                    </a:cubicBezTo>
                    <a:cubicBezTo>
                      <a:pt x="159" y="113"/>
                      <a:pt x="159" y="113"/>
                      <a:pt x="159" y="113"/>
                    </a:cubicBezTo>
                    <a:cubicBezTo>
                      <a:pt x="159" y="113"/>
                      <a:pt x="158" y="114"/>
                      <a:pt x="158" y="114"/>
                    </a:cubicBezTo>
                    <a:cubicBezTo>
                      <a:pt x="158" y="114"/>
                      <a:pt x="158" y="114"/>
                      <a:pt x="158" y="114"/>
                    </a:cubicBezTo>
                    <a:cubicBezTo>
                      <a:pt x="158" y="114"/>
                      <a:pt x="158" y="115"/>
                      <a:pt x="158" y="115"/>
                    </a:cubicBezTo>
                    <a:cubicBezTo>
                      <a:pt x="158" y="115"/>
                      <a:pt x="158" y="115"/>
                      <a:pt x="158" y="115"/>
                    </a:cubicBezTo>
                    <a:cubicBezTo>
                      <a:pt x="159" y="115"/>
                      <a:pt x="159" y="115"/>
                      <a:pt x="159" y="115"/>
                    </a:cubicBezTo>
                    <a:cubicBezTo>
                      <a:pt x="159" y="115"/>
                      <a:pt x="159" y="115"/>
                      <a:pt x="159" y="115"/>
                    </a:cubicBezTo>
                    <a:cubicBezTo>
                      <a:pt x="160" y="115"/>
                      <a:pt x="160" y="115"/>
                      <a:pt x="160" y="115"/>
                    </a:cubicBezTo>
                    <a:cubicBezTo>
                      <a:pt x="160" y="114"/>
                      <a:pt x="160" y="114"/>
                      <a:pt x="160" y="114"/>
                    </a:cubicBezTo>
                    <a:cubicBezTo>
                      <a:pt x="161" y="114"/>
                      <a:pt x="161" y="114"/>
                      <a:pt x="161" y="114"/>
                    </a:cubicBezTo>
                    <a:cubicBezTo>
                      <a:pt x="161" y="113"/>
                      <a:pt x="161" y="113"/>
                      <a:pt x="161" y="113"/>
                    </a:cubicBezTo>
                    <a:cubicBezTo>
                      <a:pt x="161" y="113"/>
                      <a:pt x="161" y="113"/>
                      <a:pt x="161" y="113"/>
                    </a:cubicBezTo>
                    <a:cubicBezTo>
                      <a:pt x="161" y="112"/>
                      <a:pt x="161" y="112"/>
                      <a:pt x="161" y="112"/>
                    </a:cubicBezTo>
                    <a:cubicBezTo>
                      <a:pt x="161" y="112"/>
                      <a:pt x="161" y="112"/>
                      <a:pt x="161" y="112"/>
                    </a:cubicBezTo>
                    <a:cubicBezTo>
                      <a:pt x="161" y="111"/>
                      <a:pt x="161" y="111"/>
                      <a:pt x="161" y="111"/>
                    </a:cubicBezTo>
                    <a:cubicBezTo>
                      <a:pt x="161" y="110"/>
                      <a:pt x="161" y="110"/>
                      <a:pt x="161" y="110"/>
                    </a:cubicBezTo>
                    <a:cubicBezTo>
                      <a:pt x="161" y="110"/>
                      <a:pt x="161" y="110"/>
                      <a:pt x="161" y="110"/>
                    </a:cubicBezTo>
                    <a:cubicBezTo>
                      <a:pt x="161" y="109"/>
                      <a:pt x="161" y="109"/>
                      <a:pt x="161" y="109"/>
                    </a:cubicBezTo>
                    <a:cubicBezTo>
                      <a:pt x="161" y="109"/>
                      <a:pt x="161" y="109"/>
                      <a:pt x="161" y="109"/>
                    </a:cubicBezTo>
                    <a:cubicBezTo>
                      <a:pt x="162" y="109"/>
                      <a:pt x="162" y="109"/>
                      <a:pt x="162" y="109"/>
                    </a:cubicBezTo>
                    <a:cubicBezTo>
                      <a:pt x="162" y="109"/>
                      <a:pt x="162" y="109"/>
                      <a:pt x="162" y="110"/>
                    </a:cubicBezTo>
                    <a:cubicBezTo>
                      <a:pt x="162" y="110"/>
                      <a:pt x="162" y="110"/>
                      <a:pt x="162" y="110"/>
                    </a:cubicBezTo>
                    <a:cubicBezTo>
                      <a:pt x="162" y="110"/>
                      <a:pt x="161" y="111"/>
                      <a:pt x="161" y="111"/>
                    </a:cubicBezTo>
                    <a:cubicBezTo>
                      <a:pt x="161" y="111"/>
                      <a:pt x="162" y="112"/>
                      <a:pt x="162" y="112"/>
                    </a:cubicBezTo>
                    <a:cubicBezTo>
                      <a:pt x="162" y="112"/>
                      <a:pt x="162" y="112"/>
                      <a:pt x="162" y="111"/>
                    </a:cubicBezTo>
                    <a:cubicBezTo>
                      <a:pt x="162" y="111"/>
                      <a:pt x="163" y="111"/>
                      <a:pt x="163" y="111"/>
                    </a:cubicBezTo>
                    <a:cubicBezTo>
                      <a:pt x="163" y="111"/>
                      <a:pt x="163" y="111"/>
                      <a:pt x="163" y="111"/>
                    </a:cubicBezTo>
                    <a:cubicBezTo>
                      <a:pt x="163" y="112"/>
                      <a:pt x="163" y="112"/>
                      <a:pt x="163" y="112"/>
                    </a:cubicBezTo>
                    <a:cubicBezTo>
                      <a:pt x="163" y="113"/>
                      <a:pt x="163" y="113"/>
                      <a:pt x="163" y="113"/>
                    </a:cubicBezTo>
                    <a:cubicBezTo>
                      <a:pt x="163" y="113"/>
                      <a:pt x="163" y="113"/>
                      <a:pt x="163" y="113"/>
                    </a:cubicBezTo>
                    <a:cubicBezTo>
                      <a:pt x="163" y="113"/>
                      <a:pt x="162" y="113"/>
                      <a:pt x="162" y="114"/>
                    </a:cubicBezTo>
                    <a:cubicBezTo>
                      <a:pt x="162" y="114"/>
                      <a:pt x="162" y="114"/>
                      <a:pt x="162" y="114"/>
                    </a:cubicBezTo>
                    <a:cubicBezTo>
                      <a:pt x="163" y="114"/>
                      <a:pt x="163" y="114"/>
                      <a:pt x="163" y="114"/>
                    </a:cubicBezTo>
                    <a:cubicBezTo>
                      <a:pt x="162" y="115"/>
                      <a:pt x="162" y="115"/>
                      <a:pt x="162" y="115"/>
                    </a:cubicBezTo>
                    <a:cubicBezTo>
                      <a:pt x="162" y="115"/>
                      <a:pt x="162" y="115"/>
                      <a:pt x="161" y="115"/>
                    </a:cubicBezTo>
                    <a:cubicBezTo>
                      <a:pt x="161" y="115"/>
                      <a:pt x="161" y="116"/>
                      <a:pt x="161" y="116"/>
                    </a:cubicBezTo>
                    <a:cubicBezTo>
                      <a:pt x="161" y="116"/>
                      <a:pt x="161" y="116"/>
                      <a:pt x="161" y="116"/>
                    </a:cubicBezTo>
                    <a:cubicBezTo>
                      <a:pt x="161" y="117"/>
                      <a:pt x="161" y="117"/>
                      <a:pt x="161" y="117"/>
                    </a:cubicBezTo>
                    <a:cubicBezTo>
                      <a:pt x="161" y="117"/>
                      <a:pt x="161" y="117"/>
                      <a:pt x="161" y="117"/>
                    </a:cubicBezTo>
                    <a:cubicBezTo>
                      <a:pt x="161" y="117"/>
                      <a:pt x="161" y="117"/>
                      <a:pt x="161" y="117"/>
                    </a:cubicBezTo>
                    <a:cubicBezTo>
                      <a:pt x="162" y="117"/>
                      <a:pt x="162" y="117"/>
                      <a:pt x="162" y="117"/>
                    </a:cubicBezTo>
                    <a:cubicBezTo>
                      <a:pt x="162" y="118"/>
                      <a:pt x="162" y="118"/>
                      <a:pt x="162" y="118"/>
                    </a:cubicBezTo>
                    <a:cubicBezTo>
                      <a:pt x="162" y="119"/>
                      <a:pt x="162" y="119"/>
                      <a:pt x="162" y="119"/>
                    </a:cubicBezTo>
                    <a:cubicBezTo>
                      <a:pt x="162" y="119"/>
                      <a:pt x="162" y="119"/>
                      <a:pt x="162" y="119"/>
                    </a:cubicBezTo>
                    <a:cubicBezTo>
                      <a:pt x="162" y="119"/>
                      <a:pt x="163" y="119"/>
                      <a:pt x="163" y="119"/>
                    </a:cubicBezTo>
                    <a:cubicBezTo>
                      <a:pt x="163" y="119"/>
                      <a:pt x="164" y="119"/>
                      <a:pt x="164" y="119"/>
                    </a:cubicBezTo>
                    <a:cubicBezTo>
                      <a:pt x="164" y="119"/>
                      <a:pt x="163" y="119"/>
                      <a:pt x="163" y="119"/>
                    </a:cubicBezTo>
                    <a:cubicBezTo>
                      <a:pt x="163" y="119"/>
                      <a:pt x="163" y="119"/>
                      <a:pt x="163" y="119"/>
                    </a:cubicBezTo>
                    <a:cubicBezTo>
                      <a:pt x="163" y="120"/>
                      <a:pt x="163" y="120"/>
                      <a:pt x="163" y="120"/>
                    </a:cubicBezTo>
                    <a:cubicBezTo>
                      <a:pt x="162" y="120"/>
                      <a:pt x="162" y="120"/>
                      <a:pt x="162" y="120"/>
                    </a:cubicBezTo>
                    <a:cubicBezTo>
                      <a:pt x="162" y="121"/>
                      <a:pt x="162" y="121"/>
                      <a:pt x="162" y="121"/>
                    </a:cubicBezTo>
                    <a:cubicBezTo>
                      <a:pt x="162" y="121"/>
                      <a:pt x="162" y="121"/>
                      <a:pt x="162" y="121"/>
                    </a:cubicBezTo>
                    <a:cubicBezTo>
                      <a:pt x="163" y="122"/>
                      <a:pt x="163" y="122"/>
                      <a:pt x="163" y="122"/>
                    </a:cubicBezTo>
                    <a:cubicBezTo>
                      <a:pt x="163" y="122"/>
                      <a:pt x="163" y="122"/>
                      <a:pt x="163" y="122"/>
                    </a:cubicBezTo>
                    <a:cubicBezTo>
                      <a:pt x="163" y="123"/>
                      <a:pt x="163" y="123"/>
                      <a:pt x="163" y="123"/>
                    </a:cubicBezTo>
                    <a:cubicBezTo>
                      <a:pt x="164" y="124"/>
                      <a:pt x="164" y="124"/>
                      <a:pt x="164" y="124"/>
                    </a:cubicBezTo>
                    <a:cubicBezTo>
                      <a:pt x="165" y="123"/>
                      <a:pt x="165" y="123"/>
                      <a:pt x="165" y="123"/>
                    </a:cubicBezTo>
                    <a:cubicBezTo>
                      <a:pt x="165" y="123"/>
                      <a:pt x="165" y="123"/>
                      <a:pt x="165" y="123"/>
                    </a:cubicBezTo>
                    <a:cubicBezTo>
                      <a:pt x="165" y="122"/>
                      <a:pt x="165" y="122"/>
                      <a:pt x="165" y="122"/>
                    </a:cubicBezTo>
                    <a:cubicBezTo>
                      <a:pt x="165" y="122"/>
                      <a:pt x="165" y="122"/>
                      <a:pt x="166" y="122"/>
                    </a:cubicBezTo>
                    <a:cubicBezTo>
                      <a:pt x="166" y="121"/>
                      <a:pt x="166" y="121"/>
                      <a:pt x="166" y="121"/>
                    </a:cubicBezTo>
                    <a:cubicBezTo>
                      <a:pt x="167" y="121"/>
                      <a:pt x="167" y="121"/>
                      <a:pt x="167" y="121"/>
                    </a:cubicBezTo>
                    <a:cubicBezTo>
                      <a:pt x="167" y="121"/>
                      <a:pt x="167" y="121"/>
                      <a:pt x="167" y="121"/>
                    </a:cubicBezTo>
                    <a:cubicBezTo>
                      <a:pt x="167" y="120"/>
                      <a:pt x="167" y="120"/>
                      <a:pt x="167" y="120"/>
                    </a:cubicBezTo>
                    <a:cubicBezTo>
                      <a:pt x="168" y="120"/>
                      <a:pt x="168" y="120"/>
                      <a:pt x="168" y="120"/>
                    </a:cubicBezTo>
                    <a:cubicBezTo>
                      <a:pt x="168" y="121"/>
                      <a:pt x="168" y="121"/>
                      <a:pt x="168" y="121"/>
                    </a:cubicBezTo>
                    <a:cubicBezTo>
                      <a:pt x="167" y="121"/>
                      <a:pt x="167" y="121"/>
                      <a:pt x="167" y="121"/>
                    </a:cubicBezTo>
                    <a:cubicBezTo>
                      <a:pt x="168" y="121"/>
                      <a:pt x="168" y="121"/>
                      <a:pt x="168" y="121"/>
                    </a:cubicBezTo>
                    <a:cubicBezTo>
                      <a:pt x="168" y="121"/>
                      <a:pt x="168" y="121"/>
                      <a:pt x="168" y="121"/>
                    </a:cubicBezTo>
                    <a:cubicBezTo>
                      <a:pt x="168" y="122"/>
                      <a:pt x="168" y="122"/>
                      <a:pt x="168" y="122"/>
                    </a:cubicBezTo>
                    <a:cubicBezTo>
                      <a:pt x="167" y="122"/>
                      <a:pt x="167" y="122"/>
                      <a:pt x="167" y="122"/>
                    </a:cubicBezTo>
                    <a:cubicBezTo>
                      <a:pt x="167" y="122"/>
                      <a:pt x="167" y="122"/>
                      <a:pt x="167" y="122"/>
                    </a:cubicBezTo>
                    <a:cubicBezTo>
                      <a:pt x="167" y="123"/>
                      <a:pt x="167" y="123"/>
                      <a:pt x="167" y="123"/>
                    </a:cubicBezTo>
                    <a:cubicBezTo>
                      <a:pt x="168" y="123"/>
                      <a:pt x="168" y="123"/>
                      <a:pt x="168" y="123"/>
                    </a:cubicBezTo>
                    <a:cubicBezTo>
                      <a:pt x="168" y="123"/>
                      <a:pt x="168" y="123"/>
                      <a:pt x="169" y="123"/>
                    </a:cubicBezTo>
                    <a:cubicBezTo>
                      <a:pt x="169" y="123"/>
                      <a:pt x="169" y="123"/>
                      <a:pt x="169" y="123"/>
                    </a:cubicBezTo>
                    <a:cubicBezTo>
                      <a:pt x="169" y="123"/>
                      <a:pt x="169" y="123"/>
                      <a:pt x="169" y="123"/>
                    </a:cubicBezTo>
                    <a:cubicBezTo>
                      <a:pt x="169" y="123"/>
                      <a:pt x="170" y="123"/>
                      <a:pt x="170" y="123"/>
                    </a:cubicBezTo>
                    <a:cubicBezTo>
                      <a:pt x="170" y="123"/>
                      <a:pt x="170" y="124"/>
                      <a:pt x="170" y="124"/>
                    </a:cubicBezTo>
                    <a:cubicBezTo>
                      <a:pt x="170" y="124"/>
                      <a:pt x="170" y="124"/>
                      <a:pt x="170" y="124"/>
                    </a:cubicBezTo>
                    <a:cubicBezTo>
                      <a:pt x="170" y="124"/>
                      <a:pt x="170" y="124"/>
                      <a:pt x="170" y="124"/>
                    </a:cubicBezTo>
                    <a:cubicBezTo>
                      <a:pt x="169" y="124"/>
                      <a:pt x="169" y="124"/>
                      <a:pt x="169" y="124"/>
                    </a:cubicBezTo>
                    <a:cubicBezTo>
                      <a:pt x="169" y="124"/>
                      <a:pt x="169" y="124"/>
                      <a:pt x="169" y="124"/>
                    </a:cubicBezTo>
                    <a:cubicBezTo>
                      <a:pt x="168" y="124"/>
                      <a:pt x="168" y="124"/>
                      <a:pt x="168" y="124"/>
                    </a:cubicBezTo>
                    <a:cubicBezTo>
                      <a:pt x="167" y="124"/>
                      <a:pt x="167" y="124"/>
                      <a:pt x="167" y="124"/>
                    </a:cubicBezTo>
                    <a:cubicBezTo>
                      <a:pt x="167" y="124"/>
                      <a:pt x="167" y="124"/>
                      <a:pt x="167" y="124"/>
                    </a:cubicBezTo>
                    <a:cubicBezTo>
                      <a:pt x="167" y="124"/>
                      <a:pt x="167" y="124"/>
                      <a:pt x="167" y="124"/>
                    </a:cubicBezTo>
                    <a:cubicBezTo>
                      <a:pt x="167" y="125"/>
                      <a:pt x="167" y="125"/>
                      <a:pt x="167" y="125"/>
                    </a:cubicBezTo>
                    <a:cubicBezTo>
                      <a:pt x="167" y="125"/>
                      <a:pt x="167" y="125"/>
                      <a:pt x="167" y="125"/>
                    </a:cubicBezTo>
                    <a:cubicBezTo>
                      <a:pt x="168" y="125"/>
                      <a:pt x="168" y="125"/>
                      <a:pt x="168" y="125"/>
                    </a:cubicBezTo>
                    <a:cubicBezTo>
                      <a:pt x="168" y="126"/>
                      <a:pt x="168" y="126"/>
                      <a:pt x="168" y="126"/>
                    </a:cubicBezTo>
                    <a:cubicBezTo>
                      <a:pt x="168" y="127"/>
                      <a:pt x="168" y="127"/>
                      <a:pt x="168" y="127"/>
                    </a:cubicBezTo>
                    <a:cubicBezTo>
                      <a:pt x="169" y="127"/>
                      <a:pt x="169" y="127"/>
                      <a:pt x="169" y="127"/>
                    </a:cubicBezTo>
                    <a:cubicBezTo>
                      <a:pt x="170" y="127"/>
                      <a:pt x="170" y="127"/>
                      <a:pt x="170" y="127"/>
                    </a:cubicBezTo>
                    <a:cubicBezTo>
                      <a:pt x="170" y="128"/>
                      <a:pt x="170" y="128"/>
                      <a:pt x="170" y="128"/>
                    </a:cubicBezTo>
                    <a:cubicBezTo>
                      <a:pt x="170" y="128"/>
                      <a:pt x="170" y="129"/>
                      <a:pt x="170" y="129"/>
                    </a:cubicBezTo>
                    <a:cubicBezTo>
                      <a:pt x="169" y="129"/>
                      <a:pt x="170" y="129"/>
                      <a:pt x="170" y="129"/>
                    </a:cubicBezTo>
                    <a:cubicBezTo>
                      <a:pt x="170" y="129"/>
                      <a:pt x="170" y="129"/>
                      <a:pt x="170" y="129"/>
                    </a:cubicBezTo>
                    <a:cubicBezTo>
                      <a:pt x="171" y="129"/>
                      <a:pt x="171" y="129"/>
                      <a:pt x="171" y="129"/>
                    </a:cubicBezTo>
                    <a:cubicBezTo>
                      <a:pt x="171" y="130"/>
                      <a:pt x="171" y="130"/>
                      <a:pt x="171" y="130"/>
                    </a:cubicBezTo>
                    <a:cubicBezTo>
                      <a:pt x="171" y="130"/>
                      <a:pt x="171" y="130"/>
                      <a:pt x="171" y="130"/>
                    </a:cubicBezTo>
                    <a:cubicBezTo>
                      <a:pt x="171" y="130"/>
                      <a:pt x="171" y="130"/>
                      <a:pt x="171" y="130"/>
                    </a:cubicBezTo>
                    <a:cubicBezTo>
                      <a:pt x="172" y="130"/>
                      <a:pt x="172" y="130"/>
                      <a:pt x="172" y="130"/>
                    </a:cubicBezTo>
                    <a:cubicBezTo>
                      <a:pt x="172" y="129"/>
                      <a:pt x="172" y="129"/>
                      <a:pt x="172" y="129"/>
                    </a:cubicBezTo>
                    <a:cubicBezTo>
                      <a:pt x="172" y="129"/>
                      <a:pt x="173" y="129"/>
                      <a:pt x="173" y="129"/>
                    </a:cubicBezTo>
                    <a:cubicBezTo>
                      <a:pt x="174" y="128"/>
                      <a:pt x="174" y="128"/>
                      <a:pt x="174" y="128"/>
                    </a:cubicBezTo>
                    <a:cubicBezTo>
                      <a:pt x="174" y="127"/>
                      <a:pt x="174" y="127"/>
                      <a:pt x="174" y="127"/>
                    </a:cubicBezTo>
                    <a:cubicBezTo>
                      <a:pt x="174" y="128"/>
                      <a:pt x="174" y="128"/>
                      <a:pt x="174" y="128"/>
                    </a:cubicBezTo>
                    <a:cubicBezTo>
                      <a:pt x="174" y="129"/>
                      <a:pt x="174" y="129"/>
                      <a:pt x="174" y="129"/>
                    </a:cubicBezTo>
                    <a:cubicBezTo>
                      <a:pt x="174" y="129"/>
                      <a:pt x="174" y="129"/>
                      <a:pt x="174" y="129"/>
                    </a:cubicBezTo>
                    <a:cubicBezTo>
                      <a:pt x="174" y="129"/>
                      <a:pt x="174" y="130"/>
                      <a:pt x="174" y="130"/>
                    </a:cubicBezTo>
                    <a:cubicBezTo>
                      <a:pt x="174" y="130"/>
                      <a:pt x="174" y="130"/>
                      <a:pt x="174" y="130"/>
                    </a:cubicBezTo>
                    <a:cubicBezTo>
                      <a:pt x="174" y="130"/>
                      <a:pt x="175" y="130"/>
                      <a:pt x="175" y="130"/>
                    </a:cubicBezTo>
                    <a:cubicBezTo>
                      <a:pt x="176" y="130"/>
                      <a:pt x="176" y="130"/>
                      <a:pt x="176" y="130"/>
                    </a:cubicBezTo>
                    <a:cubicBezTo>
                      <a:pt x="175" y="130"/>
                      <a:pt x="175" y="130"/>
                      <a:pt x="175" y="130"/>
                    </a:cubicBezTo>
                    <a:cubicBezTo>
                      <a:pt x="175" y="131"/>
                      <a:pt x="175" y="131"/>
                      <a:pt x="175" y="131"/>
                    </a:cubicBezTo>
                    <a:cubicBezTo>
                      <a:pt x="175" y="131"/>
                      <a:pt x="175" y="131"/>
                      <a:pt x="175" y="131"/>
                    </a:cubicBezTo>
                    <a:cubicBezTo>
                      <a:pt x="175" y="131"/>
                      <a:pt x="175" y="131"/>
                      <a:pt x="175" y="131"/>
                    </a:cubicBezTo>
                    <a:cubicBezTo>
                      <a:pt x="175" y="131"/>
                      <a:pt x="175" y="130"/>
                      <a:pt x="174" y="130"/>
                    </a:cubicBezTo>
                    <a:cubicBezTo>
                      <a:pt x="174" y="130"/>
                      <a:pt x="174" y="130"/>
                      <a:pt x="174" y="130"/>
                    </a:cubicBezTo>
                    <a:cubicBezTo>
                      <a:pt x="173" y="130"/>
                      <a:pt x="173" y="130"/>
                      <a:pt x="173" y="130"/>
                    </a:cubicBezTo>
                    <a:cubicBezTo>
                      <a:pt x="173" y="131"/>
                      <a:pt x="173" y="131"/>
                      <a:pt x="173" y="131"/>
                    </a:cubicBezTo>
                    <a:cubicBezTo>
                      <a:pt x="173" y="132"/>
                      <a:pt x="173" y="132"/>
                      <a:pt x="173" y="132"/>
                    </a:cubicBezTo>
                    <a:cubicBezTo>
                      <a:pt x="172" y="132"/>
                      <a:pt x="172" y="132"/>
                      <a:pt x="172" y="132"/>
                    </a:cubicBezTo>
                    <a:cubicBezTo>
                      <a:pt x="171" y="132"/>
                      <a:pt x="171" y="132"/>
                      <a:pt x="171" y="132"/>
                    </a:cubicBezTo>
                    <a:cubicBezTo>
                      <a:pt x="171" y="133"/>
                      <a:pt x="171" y="133"/>
                      <a:pt x="171" y="133"/>
                    </a:cubicBezTo>
                    <a:cubicBezTo>
                      <a:pt x="171" y="134"/>
                      <a:pt x="171" y="134"/>
                      <a:pt x="171" y="134"/>
                    </a:cubicBezTo>
                    <a:cubicBezTo>
                      <a:pt x="171" y="134"/>
                      <a:pt x="171" y="134"/>
                      <a:pt x="171" y="134"/>
                    </a:cubicBezTo>
                    <a:cubicBezTo>
                      <a:pt x="172" y="135"/>
                      <a:pt x="172" y="134"/>
                      <a:pt x="172" y="134"/>
                    </a:cubicBezTo>
                    <a:cubicBezTo>
                      <a:pt x="172" y="134"/>
                      <a:pt x="172" y="134"/>
                      <a:pt x="172" y="134"/>
                    </a:cubicBezTo>
                    <a:cubicBezTo>
                      <a:pt x="172" y="133"/>
                      <a:pt x="172" y="133"/>
                      <a:pt x="172" y="133"/>
                    </a:cubicBezTo>
                    <a:cubicBezTo>
                      <a:pt x="172" y="133"/>
                      <a:pt x="172" y="133"/>
                      <a:pt x="172" y="133"/>
                    </a:cubicBezTo>
                    <a:cubicBezTo>
                      <a:pt x="173" y="133"/>
                      <a:pt x="173" y="133"/>
                      <a:pt x="173" y="133"/>
                    </a:cubicBezTo>
                    <a:cubicBezTo>
                      <a:pt x="173" y="133"/>
                      <a:pt x="173" y="133"/>
                      <a:pt x="173" y="133"/>
                    </a:cubicBezTo>
                    <a:cubicBezTo>
                      <a:pt x="174" y="133"/>
                      <a:pt x="174" y="133"/>
                      <a:pt x="174" y="133"/>
                    </a:cubicBezTo>
                    <a:cubicBezTo>
                      <a:pt x="175" y="133"/>
                      <a:pt x="175" y="133"/>
                      <a:pt x="175" y="133"/>
                    </a:cubicBezTo>
                    <a:cubicBezTo>
                      <a:pt x="176" y="133"/>
                      <a:pt x="176" y="133"/>
                      <a:pt x="176" y="133"/>
                    </a:cubicBezTo>
                    <a:cubicBezTo>
                      <a:pt x="175" y="134"/>
                      <a:pt x="175" y="134"/>
                      <a:pt x="175" y="134"/>
                    </a:cubicBezTo>
                    <a:cubicBezTo>
                      <a:pt x="174" y="134"/>
                      <a:pt x="174" y="134"/>
                      <a:pt x="174" y="134"/>
                    </a:cubicBezTo>
                    <a:cubicBezTo>
                      <a:pt x="173" y="134"/>
                      <a:pt x="173" y="134"/>
                      <a:pt x="173" y="134"/>
                    </a:cubicBezTo>
                    <a:cubicBezTo>
                      <a:pt x="173" y="134"/>
                      <a:pt x="173" y="134"/>
                      <a:pt x="173" y="134"/>
                    </a:cubicBezTo>
                    <a:cubicBezTo>
                      <a:pt x="173" y="135"/>
                      <a:pt x="173" y="135"/>
                      <a:pt x="173" y="135"/>
                    </a:cubicBezTo>
                    <a:cubicBezTo>
                      <a:pt x="173" y="135"/>
                      <a:pt x="172" y="135"/>
                      <a:pt x="172" y="135"/>
                    </a:cubicBezTo>
                    <a:cubicBezTo>
                      <a:pt x="171" y="135"/>
                      <a:pt x="172" y="136"/>
                      <a:pt x="172" y="136"/>
                    </a:cubicBezTo>
                    <a:cubicBezTo>
                      <a:pt x="173" y="136"/>
                      <a:pt x="173" y="136"/>
                      <a:pt x="173" y="136"/>
                    </a:cubicBezTo>
                    <a:cubicBezTo>
                      <a:pt x="174" y="135"/>
                      <a:pt x="174" y="135"/>
                      <a:pt x="174" y="135"/>
                    </a:cubicBezTo>
                    <a:cubicBezTo>
                      <a:pt x="173" y="136"/>
                      <a:pt x="173" y="136"/>
                      <a:pt x="173" y="136"/>
                    </a:cubicBezTo>
                    <a:cubicBezTo>
                      <a:pt x="173" y="136"/>
                      <a:pt x="173" y="136"/>
                      <a:pt x="173" y="136"/>
                    </a:cubicBezTo>
                    <a:cubicBezTo>
                      <a:pt x="172" y="136"/>
                      <a:pt x="172" y="136"/>
                      <a:pt x="172" y="136"/>
                    </a:cubicBezTo>
                    <a:cubicBezTo>
                      <a:pt x="172" y="137"/>
                      <a:pt x="172" y="137"/>
                      <a:pt x="172" y="137"/>
                    </a:cubicBezTo>
                    <a:cubicBezTo>
                      <a:pt x="173" y="137"/>
                      <a:pt x="173" y="137"/>
                      <a:pt x="173" y="137"/>
                    </a:cubicBezTo>
                    <a:cubicBezTo>
                      <a:pt x="173" y="137"/>
                      <a:pt x="173" y="137"/>
                      <a:pt x="173" y="137"/>
                    </a:cubicBezTo>
                    <a:cubicBezTo>
                      <a:pt x="175" y="137"/>
                      <a:pt x="175" y="137"/>
                      <a:pt x="175" y="137"/>
                    </a:cubicBezTo>
                    <a:cubicBezTo>
                      <a:pt x="175" y="137"/>
                      <a:pt x="175" y="137"/>
                      <a:pt x="175" y="137"/>
                    </a:cubicBezTo>
                    <a:cubicBezTo>
                      <a:pt x="175" y="137"/>
                      <a:pt x="175" y="137"/>
                      <a:pt x="175" y="137"/>
                    </a:cubicBezTo>
                    <a:cubicBezTo>
                      <a:pt x="174" y="137"/>
                      <a:pt x="174" y="137"/>
                      <a:pt x="174" y="137"/>
                    </a:cubicBezTo>
                    <a:cubicBezTo>
                      <a:pt x="173" y="137"/>
                      <a:pt x="173" y="137"/>
                      <a:pt x="173" y="137"/>
                    </a:cubicBezTo>
                    <a:cubicBezTo>
                      <a:pt x="173" y="138"/>
                      <a:pt x="173" y="138"/>
                      <a:pt x="173" y="138"/>
                    </a:cubicBezTo>
                    <a:cubicBezTo>
                      <a:pt x="174" y="138"/>
                      <a:pt x="174" y="138"/>
                      <a:pt x="174" y="138"/>
                    </a:cubicBezTo>
                    <a:cubicBezTo>
                      <a:pt x="174" y="138"/>
                      <a:pt x="175" y="138"/>
                      <a:pt x="175" y="138"/>
                    </a:cubicBezTo>
                    <a:cubicBezTo>
                      <a:pt x="175" y="138"/>
                      <a:pt x="176" y="138"/>
                      <a:pt x="176" y="138"/>
                    </a:cubicBezTo>
                    <a:cubicBezTo>
                      <a:pt x="177" y="138"/>
                      <a:pt x="177" y="138"/>
                      <a:pt x="177" y="138"/>
                    </a:cubicBezTo>
                    <a:cubicBezTo>
                      <a:pt x="177" y="138"/>
                      <a:pt x="177" y="138"/>
                      <a:pt x="177" y="138"/>
                    </a:cubicBezTo>
                    <a:cubicBezTo>
                      <a:pt x="178" y="138"/>
                      <a:pt x="178" y="138"/>
                      <a:pt x="178" y="138"/>
                    </a:cubicBezTo>
                    <a:cubicBezTo>
                      <a:pt x="178" y="138"/>
                      <a:pt x="178" y="138"/>
                      <a:pt x="178" y="139"/>
                    </a:cubicBezTo>
                    <a:cubicBezTo>
                      <a:pt x="178" y="140"/>
                      <a:pt x="178" y="139"/>
                      <a:pt x="178" y="139"/>
                    </a:cubicBezTo>
                    <a:cubicBezTo>
                      <a:pt x="179" y="139"/>
                      <a:pt x="179" y="139"/>
                      <a:pt x="179" y="139"/>
                    </a:cubicBezTo>
                    <a:cubicBezTo>
                      <a:pt x="180" y="138"/>
                      <a:pt x="180" y="138"/>
                      <a:pt x="180" y="138"/>
                    </a:cubicBezTo>
                    <a:cubicBezTo>
                      <a:pt x="180" y="138"/>
                      <a:pt x="180" y="138"/>
                      <a:pt x="180" y="138"/>
                    </a:cubicBezTo>
                    <a:cubicBezTo>
                      <a:pt x="180" y="138"/>
                      <a:pt x="180" y="138"/>
                      <a:pt x="180" y="138"/>
                    </a:cubicBezTo>
                    <a:cubicBezTo>
                      <a:pt x="180" y="137"/>
                      <a:pt x="180" y="137"/>
                      <a:pt x="180" y="137"/>
                    </a:cubicBezTo>
                    <a:cubicBezTo>
                      <a:pt x="181" y="137"/>
                      <a:pt x="181" y="137"/>
                      <a:pt x="181" y="137"/>
                    </a:cubicBezTo>
                    <a:cubicBezTo>
                      <a:pt x="181" y="138"/>
                      <a:pt x="181" y="138"/>
                      <a:pt x="181" y="138"/>
                    </a:cubicBezTo>
                    <a:cubicBezTo>
                      <a:pt x="180" y="139"/>
                      <a:pt x="180" y="139"/>
                      <a:pt x="180" y="139"/>
                    </a:cubicBezTo>
                    <a:cubicBezTo>
                      <a:pt x="180" y="139"/>
                      <a:pt x="180" y="139"/>
                      <a:pt x="180" y="139"/>
                    </a:cubicBezTo>
                    <a:cubicBezTo>
                      <a:pt x="179" y="140"/>
                      <a:pt x="179" y="140"/>
                      <a:pt x="179" y="140"/>
                    </a:cubicBezTo>
                    <a:cubicBezTo>
                      <a:pt x="179" y="140"/>
                      <a:pt x="179" y="140"/>
                      <a:pt x="179" y="140"/>
                    </a:cubicBezTo>
                    <a:cubicBezTo>
                      <a:pt x="179" y="140"/>
                      <a:pt x="179" y="140"/>
                      <a:pt x="179" y="140"/>
                    </a:cubicBezTo>
                    <a:cubicBezTo>
                      <a:pt x="180" y="140"/>
                      <a:pt x="180" y="140"/>
                      <a:pt x="180" y="140"/>
                    </a:cubicBezTo>
                    <a:cubicBezTo>
                      <a:pt x="180" y="140"/>
                      <a:pt x="180" y="140"/>
                      <a:pt x="180" y="140"/>
                    </a:cubicBezTo>
                    <a:cubicBezTo>
                      <a:pt x="180" y="140"/>
                      <a:pt x="180" y="140"/>
                      <a:pt x="180" y="140"/>
                    </a:cubicBezTo>
                    <a:cubicBezTo>
                      <a:pt x="181" y="140"/>
                      <a:pt x="181" y="140"/>
                      <a:pt x="181" y="140"/>
                    </a:cubicBezTo>
                    <a:cubicBezTo>
                      <a:pt x="181" y="140"/>
                      <a:pt x="181" y="140"/>
                      <a:pt x="181" y="140"/>
                    </a:cubicBezTo>
                    <a:cubicBezTo>
                      <a:pt x="182" y="140"/>
                      <a:pt x="182" y="140"/>
                      <a:pt x="182" y="140"/>
                    </a:cubicBezTo>
                    <a:cubicBezTo>
                      <a:pt x="182" y="140"/>
                      <a:pt x="182" y="140"/>
                      <a:pt x="182" y="140"/>
                    </a:cubicBezTo>
                    <a:cubicBezTo>
                      <a:pt x="183" y="140"/>
                      <a:pt x="183" y="140"/>
                      <a:pt x="183" y="140"/>
                    </a:cubicBezTo>
                    <a:cubicBezTo>
                      <a:pt x="183" y="139"/>
                      <a:pt x="183" y="139"/>
                      <a:pt x="183" y="139"/>
                    </a:cubicBezTo>
                    <a:cubicBezTo>
                      <a:pt x="183" y="138"/>
                      <a:pt x="183" y="138"/>
                      <a:pt x="183" y="138"/>
                    </a:cubicBezTo>
                    <a:cubicBezTo>
                      <a:pt x="183" y="138"/>
                      <a:pt x="183" y="138"/>
                      <a:pt x="183" y="138"/>
                    </a:cubicBezTo>
                    <a:cubicBezTo>
                      <a:pt x="183" y="138"/>
                      <a:pt x="183" y="138"/>
                      <a:pt x="183" y="138"/>
                    </a:cubicBezTo>
                    <a:cubicBezTo>
                      <a:pt x="184" y="138"/>
                      <a:pt x="184" y="138"/>
                      <a:pt x="184" y="138"/>
                    </a:cubicBezTo>
                    <a:cubicBezTo>
                      <a:pt x="184" y="139"/>
                      <a:pt x="184" y="139"/>
                      <a:pt x="184" y="139"/>
                    </a:cubicBezTo>
                    <a:cubicBezTo>
                      <a:pt x="184" y="140"/>
                      <a:pt x="184" y="140"/>
                      <a:pt x="184" y="140"/>
                    </a:cubicBezTo>
                    <a:cubicBezTo>
                      <a:pt x="183" y="140"/>
                      <a:pt x="183" y="140"/>
                      <a:pt x="183" y="140"/>
                    </a:cubicBezTo>
                    <a:cubicBezTo>
                      <a:pt x="183" y="141"/>
                      <a:pt x="183" y="141"/>
                      <a:pt x="183" y="141"/>
                    </a:cubicBezTo>
                    <a:cubicBezTo>
                      <a:pt x="183" y="141"/>
                      <a:pt x="183" y="141"/>
                      <a:pt x="183" y="141"/>
                    </a:cubicBezTo>
                    <a:cubicBezTo>
                      <a:pt x="184" y="141"/>
                      <a:pt x="184" y="141"/>
                      <a:pt x="184" y="141"/>
                    </a:cubicBezTo>
                    <a:cubicBezTo>
                      <a:pt x="184" y="141"/>
                      <a:pt x="184" y="141"/>
                      <a:pt x="184" y="141"/>
                    </a:cubicBezTo>
                    <a:cubicBezTo>
                      <a:pt x="185" y="141"/>
                      <a:pt x="185" y="141"/>
                      <a:pt x="185" y="141"/>
                    </a:cubicBezTo>
                    <a:cubicBezTo>
                      <a:pt x="185" y="141"/>
                      <a:pt x="185" y="141"/>
                      <a:pt x="185" y="141"/>
                    </a:cubicBezTo>
                    <a:cubicBezTo>
                      <a:pt x="185" y="141"/>
                      <a:pt x="185" y="141"/>
                      <a:pt x="185" y="142"/>
                    </a:cubicBezTo>
                    <a:cubicBezTo>
                      <a:pt x="185" y="142"/>
                      <a:pt x="185" y="142"/>
                      <a:pt x="184" y="142"/>
                    </a:cubicBezTo>
                    <a:cubicBezTo>
                      <a:pt x="184" y="142"/>
                      <a:pt x="184" y="143"/>
                      <a:pt x="184" y="143"/>
                    </a:cubicBezTo>
                    <a:cubicBezTo>
                      <a:pt x="184" y="144"/>
                      <a:pt x="184" y="144"/>
                      <a:pt x="184" y="144"/>
                    </a:cubicBezTo>
                    <a:cubicBezTo>
                      <a:pt x="185" y="144"/>
                      <a:pt x="185" y="144"/>
                      <a:pt x="185" y="144"/>
                    </a:cubicBezTo>
                    <a:cubicBezTo>
                      <a:pt x="186" y="144"/>
                      <a:pt x="186" y="144"/>
                      <a:pt x="186" y="144"/>
                    </a:cubicBezTo>
                    <a:cubicBezTo>
                      <a:pt x="186" y="144"/>
                      <a:pt x="187" y="144"/>
                      <a:pt x="187" y="144"/>
                    </a:cubicBezTo>
                    <a:cubicBezTo>
                      <a:pt x="187" y="144"/>
                      <a:pt x="187" y="143"/>
                      <a:pt x="187" y="143"/>
                    </a:cubicBezTo>
                    <a:cubicBezTo>
                      <a:pt x="187" y="143"/>
                      <a:pt x="187" y="143"/>
                      <a:pt x="187" y="143"/>
                    </a:cubicBezTo>
                    <a:cubicBezTo>
                      <a:pt x="187" y="143"/>
                      <a:pt x="188" y="142"/>
                      <a:pt x="188" y="142"/>
                    </a:cubicBezTo>
                    <a:cubicBezTo>
                      <a:pt x="188" y="143"/>
                      <a:pt x="188" y="143"/>
                      <a:pt x="188" y="143"/>
                    </a:cubicBezTo>
                    <a:cubicBezTo>
                      <a:pt x="188" y="144"/>
                      <a:pt x="188" y="144"/>
                      <a:pt x="188" y="144"/>
                    </a:cubicBezTo>
                    <a:cubicBezTo>
                      <a:pt x="187" y="144"/>
                      <a:pt x="187" y="144"/>
                      <a:pt x="187" y="144"/>
                    </a:cubicBezTo>
                    <a:cubicBezTo>
                      <a:pt x="189" y="145"/>
                      <a:pt x="189" y="145"/>
                      <a:pt x="189" y="145"/>
                    </a:cubicBezTo>
                    <a:cubicBezTo>
                      <a:pt x="187" y="145"/>
                      <a:pt x="187" y="145"/>
                      <a:pt x="187" y="145"/>
                    </a:cubicBezTo>
                    <a:cubicBezTo>
                      <a:pt x="188" y="146"/>
                      <a:pt x="188" y="146"/>
                      <a:pt x="188" y="146"/>
                    </a:cubicBezTo>
                    <a:cubicBezTo>
                      <a:pt x="189" y="146"/>
                      <a:pt x="189" y="146"/>
                      <a:pt x="189" y="146"/>
                    </a:cubicBezTo>
                    <a:cubicBezTo>
                      <a:pt x="190" y="145"/>
                      <a:pt x="190" y="145"/>
                      <a:pt x="190" y="145"/>
                    </a:cubicBezTo>
                    <a:cubicBezTo>
                      <a:pt x="191" y="145"/>
                      <a:pt x="191" y="145"/>
                      <a:pt x="191" y="145"/>
                    </a:cubicBezTo>
                    <a:cubicBezTo>
                      <a:pt x="191" y="145"/>
                      <a:pt x="190" y="146"/>
                      <a:pt x="190" y="146"/>
                    </a:cubicBezTo>
                    <a:cubicBezTo>
                      <a:pt x="190" y="146"/>
                      <a:pt x="191" y="147"/>
                      <a:pt x="191" y="147"/>
                    </a:cubicBezTo>
                    <a:cubicBezTo>
                      <a:pt x="192" y="146"/>
                      <a:pt x="192" y="146"/>
                      <a:pt x="192" y="146"/>
                    </a:cubicBezTo>
                    <a:cubicBezTo>
                      <a:pt x="191" y="147"/>
                      <a:pt x="191" y="147"/>
                      <a:pt x="191" y="147"/>
                    </a:cubicBezTo>
                    <a:cubicBezTo>
                      <a:pt x="191" y="147"/>
                      <a:pt x="191" y="147"/>
                      <a:pt x="191" y="147"/>
                    </a:cubicBezTo>
                    <a:cubicBezTo>
                      <a:pt x="191" y="148"/>
                      <a:pt x="191" y="148"/>
                      <a:pt x="191" y="148"/>
                    </a:cubicBezTo>
                    <a:cubicBezTo>
                      <a:pt x="191" y="148"/>
                      <a:pt x="191" y="148"/>
                      <a:pt x="191" y="148"/>
                    </a:cubicBezTo>
                    <a:cubicBezTo>
                      <a:pt x="192" y="149"/>
                      <a:pt x="192" y="149"/>
                      <a:pt x="192" y="149"/>
                    </a:cubicBezTo>
                    <a:cubicBezTo>
                      <a:pt x="192" y="149"/>
                      <a:pt x="192" y="149"/>
                      <a:pt x="192" y="149"/>
                    </a:cubicBezTo>
                    <a:cubicBezTo>
                      <a:pt x="193" y="150"/>
                      <a:pt x="193" y="150"/>
                      <a:pt x="193" y="150"/>
                    </a:cubicBezTo>
                    <a:cubicBezTo>
                      <a:pt x="193" y="150"/>
                      <a:pt x="194" y="150"/>
                      <a:pt x="194" y="150"/>
                    </a:cubicBezTo>
                    <a:cubicBezTo>
                      <a:pt x="194" y="151"/>
                      <a:pt x="194" y="151"/>
                      <a:pt x="194" y="151"/>
                    </a:cubicBezTo>
                    <a:cubicBezTo>
                      <a:pt x="194" y="152"/>
                      <a:pt x="194" y="152"/>
                      <a:pt x="194" y="152"/>
                    </a:cubicBezTo>
                    <a:cubicBezTo>
                      <a:pt x="194" y="153"/>
                      <a:pt x="194" y="153"/>
                      <a:pt x="194" y="153"/>
                    </a:cubicBezTo>
                    <a:cubicBezTo>
                      <a:pt x="194" y="154"/>
                      <a:pt x="194" y="154"/>
                      <a:pt x="194" y="154"/>
                    </a:cubicBezTo>
                    <a:cubicBezTo>
                      <a:pt x="194" y="154"/>
                      <a:pt x="194" y="155"/>
                      <a:pt x="194" y="155"/>
                    </a:cubicBezTo>
                    <a:cubicBezTo>
                      <a:pt x="194" y="156"/>
                      <a:pt x="194" y="156"/>
                      <a:pt x="194" y="156"/>
                    </a:cubicBezTo>
                    <a:cubicBezTo>
                      <a:pt x="194" y="157"/>
                      <a:pt x="194" y="157"/>
                      <a:pt x="194" y="157"/>
                    </a:cubicBezTo>
                    <a:cubicBezTo>
                      <a:pt x="194" y="158"/>
                      <a:pt x="194" y="158"/>
                      <a:pt x="194" y="158"/>
                    </a:cubicBezTo>
                    <a:cubicBezTo>
                      <a:pt x="193" y="158"/>
                      <a:pt x="193" y="158"/>
                      <a:pt x="193" y="158"/>
                    </a:cubicBezTo>
                    <a:cubicBezTo>
                      <a:pt x="193" y="159"/>
                      <a:pt x="193" y="159"/>
                      <a:pt x="193" y="159"/>
                    </a:cubicBezTo>
                    <a:cubicBezTo>
                      <a:pt x="192" y="159"/>
                      <a:pt x="192" y="159"/>
                      <a:pt x="192" y="159"/>
                    </a:cubicBezTo>
                    <a:cubicBezTo>
                      <a:pt x="191" y="158"/>
                      <a:pt x="191" y="158"/>
                      <a:pt x="191" y="158"/>
                    </a:cubicBezTo>
                    <a:cubicBezTo>
                      <a:pt x="192" y="158"/>
                      <a:pt x="192" y="158"/>
                      <a:pt x="192" y="158"/>
                    </a:cubicBezTo>
                    <a:cubicBezTo>
                      <a:pt x="192" y="158"/>
                      <a:pt x="192" y="158"/>
                      <a:pt x="192" y="158"/>
                    </a:cubicBezTo>
                    <a:cubicBezTo>
                      <a:pt x="193" y="158"/>
                      <a:pt x="193" y="158"/>
                      <a:pt x="193" y="158"/>
                    </a:cubicBezTo>
                    <a:cubicBezTo>
                      <a:pt x="193" y="157"/>
                      <a:pt x="193" y="157"/>
                      <a:pt x="193" y="157"/>
                    </a:cubicBezTo>
                    <a:cubicBezTo>
                      <a:pt x="193" y="156"/>
                      <a:pt x="193" y="156"/>
                      <a:pt x="193" y="156"/>
                    </a:cubicBezTo>
                    <a:cubicBezTo>
                      <a:pt x="193" y="155"/>
                      <a:pt x="193" y="155"/>
                      <a:pt x="193" y="155"/>
                    </a:cubicBezTo>
                    <a:cubicBezTo>
                      <a:pt x="193" y="155"/>
                      <a:pt x="192" y="156"/>
                      <a:pt x="192" y="156"/>
                    </a:cubicBezTo>
                    <a:cubicBezTo>
                      <a:pt x="192" y="157"/>
                      <a:pt x="192" y="157"/>
                      <a:pt x="192" y="157"/>
                    </a:cubicBezTo>
                    <a:cubicBezTo>
                      <a:pt x="191" y="158"/>
                      <a:pt x="191" y="158"/>
                      <a:pt x="191" y="158"/>
                    </a:cubicBezTo>
                    <a:cubicBezTo>
                      <a:pt x="191" y="157"/>
                      <a:pt x="191" y="157"/>
                      <a:pt x="191" y="157"/>
                    </a:cubicBezTo>
                    <a:cubicBezTo>
                      <a:pt x="191" y="156"/>
                      <a:pt x="191" y="156"/>
                      <a:pt x="191" y="156"/>
                    </a:cubicBezTo>
                    <a:cubicBezTo>
                      <a:pt x="192" y="156"/>
                      <a:pt x="192" y="156"/>
                      <a:pt x="192" y="156"/>
                    </a:cubicBezTo>
                    <a:cubicBezTo>
                      <a:pt x="192" y="155"/>
                      <a:pt x="192" y="155"/>
                      <a:pt x="192" y="155"/>
                    </a:cubicBezTo>
                    <a:cubicBezTo>
                      <a:pt x="193" y="155"/>
                      <a:pt x="193" y="155"/>
                      <a:pt x="193" y="155"/>
                    </a:cubicBezTo>
                    <a:cubicBezTo>
                      <a:pt x="193" y="154"/>
                      <a:pt x="193" y="154"/>
                      <a:pt x="193" y="154"/>
                    </a:cubicBezTo>
                    <a:cubicBezTo>
                      <a:pt x="192" y="153"/>
                      <a:pt x="192" y="153"/>
                      <a:pt x="192" y="153"/>
                    </a:cubicBezTo>
                    <a:cubicBezTo>
                      <a:pt x="191" y="153"/>
                      <a:pt x="191" y="153"/>
                      <a:pt x="191" y="153"/>
                    </a:cubicBezTo>
                    <a:cubicBezTo>
                      <a:pt x="191" y="153"/>
                      <a:pt x="190" y="153"/>
                      <a:pt x="190" y="153"/>
                    </a:cubicBezTo>
                    <a:cubicBezTo>
                      <a:pt x="190" y="153"/>
                      <a:pt x="189" y="153"/>
                      <a:pt x="189" y="153"/>
                    </a:cubicBezTo>
                    <a:cubicBezTo>
                      <a:pt x="188" y="153"/>
                      <a:pt x="188" y="153"/>
                      <a:pt x="188" y="153"/>
                    </a:cubicBezTo>
                    <a:cubicBezTo>
                      <a:pt x="187" y="153"/>
                      <a:pt x="187" y="153"/>
                      <a:pt x="187" y="153"/>
                    </a:cubicBezTo>
                    <a:cubicBezTo>
                      <a:pt x="186" y="153"/>
                      <a:pt x="186" y="153"/>
                      <a:pt x="186" y="153"/>
                    </a:cubicBezTo>
                    <a:cubicBezTo>
                      <a:pt x="185" y="153"/>
                      <a:pt x="185" y="153"/>
                      <a:pt x="185" y="153"/>
                    </a:cubicBezTo>
                    <a:cubicBezTo>
                      <a:pt x="184" y="153"/>
                      <a:pt x="184" y="153"/>
                      <a:pt x="184" y="153"/>
                    </a:cubicBezTo>
                    <a:cubicBezTo>
                      <a:pt x="184" y="153"/>
                      <a:pt x="184" y="153"/>
                      <a:pt x="184" y="153"/>
                    </a:cubicBezTo>
                    <a:cubicBezTo>
                      <a:pt x="184" y="154"/>
                      <a:pt x="184" y="154"/>
                      <a:pt x="184" y="154"/>
                    </a:cubicBezTo>
                    <a:cubicBezTo>
                      <a:pt x="185" y="155"/>
                      <a:pt x="185" y="155"/>
                      <a:pt x="185" y="155"/>
                    </a:cubicBezTo>
                    <a:cubicBezTo>
                      <a:pt x="186" y="156"/>
                      <a:pt x="186" y="156"/>
                      <a:pt x="186" y="156"/>
                    </a:cubicBezTo>
                    <a:cubicBezTo>
                      <a:pt x="186" y="158"/>
                      <a:pt x="186" y="158"/>
                      <a:pt x="186" y="158"/>
                    </a:cubicBezTo>
                    <a:cubicBezTo>
                      <a:pt x="186" y="158"/>
                      <a:pt x="187" y="159"/>
                      <a:pt x="187" y="159"/>
                    </a:cubicBezTo>
                    <a:cubicBezTo>
                      <a:pt x="187" y="159"/>
                      <a:pt x="187" y="159"/>
                      <a:pt x="187" y="159"/>
                    </a:cubicBezTo>
                    <a:cubicBezTo>
                      <a:pt x="188" y="160"/>
                      <a:pt x="188" y="160"/>
                      <a:pt x="188" y="160"/>
                    </a:cubicBezTo>
                    <a:cubicBezTo>
                      <a:pt x="187" y="160"/>
                      <a:pt x="187" y="160"/>
                      <a:pt x="187" y="160"/>
                    </a:cubicBezTo>
                    <a:cubicBezTo>
                      <a:pt x="187" y="160"/>
                      <a:pt x="187" y="160"/>
                      <a:pt x="187" y="160"/>
                    </a:cubicBezTo>
                    <a:cubicBezTo>
                      <a:pt x="187" y="161"/>
                      <a:pt x="187" y="161"/>
                      <a:pt x="187" y="161"/>
                    </a:cubicBezTo>
                    <a:cubicBezTo>
                      <a:pt x="187" y="162"/>
                      <a:pt x="187" y="162"/>
                      <a:pt x="187" y="162"/>
                    </a:cubicBezTo>
                    <a:cubicBezTo>
                      <a:pt x="187" y="162"/>
                      <a:pt x="187" y="162"/>
                      <a:pt x="187" y="162"/>
                    </a:cubicBezTo>
                    <a:cubicBezTo>
                      <a:pt x="187" y="162"/>
                      <a:pt x="187" y="162"/>
                      <a:pt x="187" y="162"/>
                    </a:cubicBezTo>
                    <a:cubicBezTo>
                      <a:pt x="187" y="162"/>
                      <a:pt x="187" y="162"/>
                      <a:pt x="187" y="162"/>
                    </a:cubicBezTo>
                    <a:cubicBezTo>
                      <a:pt x="187" y="162"/>
                      <a:pt x="187" y="162"/>
                      <a:pt x="187" y="163"/>
                    </a:cubicBezTo>
                    <a:cubicBezTo>
                      <a:pt x="187" y="163"/>
                      <a:pt x="187" y="163"/>
                      <a:pt x="187" y="163"/>
                    </a:cubicBezTo>
                    <a:cubicBezTo>
                      <a:pt x="188" y="163"/>
                      <a:pt x="188" y="163"/>
                      <a:pt x="188" y="163"/>
                    </a:cubicBezTo>
                    <a:cubicBezTo>
                      <a:pt x="189" y="163"/>
                      <a:pt x="189" y="163"/>
                      <a:pt x="189" y="163"/>
                    </a:cubicBezTo>
                    <a:cubicBezTo>
                      <a:pt x="190" y="163"/>
                      <a:pt x="190" y="163"/>
                      <a:pt x="190" y="163"/>
                    </a:cubicBezTo>
                    <a:cubicBezTo>
                      <a:pt x="190" y="164"/>
                      <a:pt x="190" y="164"/>
                      <a:pt x="190" y="164"/>
                    </a:cubicBezTo>
                    <a:cubicBezTo>
                      <a:pt x="189" y="164"/>
                      <a:pt x="189" y="164"/>
                      <a:pt x="189" y="164"/>
                    </a:cubicBezTo>
                    <a:cubicBezTo>
                      <a:pt x="188" y="164"/>
                      <a:pt x="188" y="164"/>
                      <a:pt x="188" y="164"/>
                    </a:cubicBezTo>
                    <a:cubicBezTo>
                      <a:pt x="187" y="164"/>
                      <a:pt x="187" y="164"/>
                      <a:pt x="187" y="164"/>
                    </a:cubicBezTo>
                    <a:cubicBezTo>
                      <a:pt x="187" y="165"/>
                      <a:pt x="187" y="165"/>
                      <a:pt x="187" y="165"/>
                    </a:cubicBezTo>
                    <a:cubicBezTo>
                      <a:pt x="187" y="167"/>
                      <a:pt x="187" y="167"/>
                      <a:pt x="187" y="167"/>
                    </a:cubicBezTo>
                    <a:cubicBezTo>
                      <a:pt x="187" y="169"/>
                      <a:pt x="187" y="169"/>
                      <a:pt x="187" y="169"/>
                    </a:cubicBezTo>
                    <a:cubicBezTo>
                      <a:pt x="187" y="171"/>
                      <a:pt x="187" y="171"/>
                      <a:pt x="187" y="171"/>
                    </a:cubicBezTo>
                    <a:cubicBezTo>
                      <a:pt x="187" y="172"/>
                      <a:pt x="187" y="172"/>
                      <a:pt x="187" y="172"/>
                    </a:cubicBezTo>
                    <a:cubicBezTo>
                      <a:pt x="187" y="174"/>
                      <a:pt x="187" y="174"/>
                      <a:pt x="187" y="174"/>
                    </a:cubicBezTo>
                    <a:cubicBezTo>
                      <a:pt x="187" y="175"/>
                      <a:pt x="187" y="175"/>
                      <a:pt x="187" y="175"/>
                    </a:cubicBezTo>
                    <a:cubicBezTo>
                      <a:pt x="187" y="176"/>
                      <a:pt x="187" y="176"/>
                      <a:pt x="187" y="176"/>
                    </a:cubicBezTo>
                    <a:cubicBezTo>
                      <a:pt x="187" y="177"/>
                      <a:pt x="187" y="177"/>
                      <a:pt x="187" y="177"/>
                    </a:cubicBezTo>
                    <a:cubicBezTo>
                      <a:pt x="187" y="177"/>
                      <a:pt x="187" y="178"/>
                      <a:pt x="187" y="178"/>
                    </a:cubicBezTo>
                    <a:cubicBezTo>
                      <a:pt x="186" y="178"/>
                      <a:pt x="186" y="179"/>
                      <a:pt x="186" y="179"/>
                    </a:cubicBezTo>
                    <a:cubicBezTo>
                      <a:pt x="185" y="179"/>
                      <a:pt x="185" y="180"/>
                      <a:pt x="185" y="181"/>
                    </a:cubicBezTo>
                    <a:cubicBezTo>
                      <a:pt x="185" y="182"/>
                      <a:pt x="186" y="182"/>
                      <a:pt x="186" y="183"/>
                    </a:cubicBezTo>
                    <a:cubicBezTo>
                      <a:pt x="186" y="183"/>
                      <a:pt x="185" y="184"/>
                      <a:pt x="185" y="184"/>
                    </a:cubicBezTo>
                    <a:cubicBezTo>
                      <a:pt x="185" y="184"/>
                      <a:pt x="185" y="184"/>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6"/>
                      <a:pt x="186" y="186"/>
                    </a:cubicBezTo>
                    <a:cubicBezTo>
                      <a:pt x="186" y="186"/>
                      <a:pt x="186" y="186"/>
                      <a:pt x="186" y="186"/>
                    </a:cubicBezTo>
                    <a:cubicBezTo>
                      <a:pt x="186" y="186"/>
                      <a:pt x="186" y="186"/>
                      <a:pt x="186" y="186"/>
                    </a:cubicBezTo>
                    <a:cubicBezTo>
                      <a:pt x="186" y="186"/>
                      <a:pt x="186" y="186"/>
                      <a:pt x="186" y="186"/>
                    </a:cubicBezTo>
                    <a:cubicBezTo>
                      <a:pt x="186" y="186"/>
                      <a:pt x="186" y="187"/>
                      <a:pt x="186" y="187"/>
                    </a:cubicBezTo>
                    <a:cubicBezTo>
                      <a:pt x="187" y="188"/>
                      <a:pt x="187" y="188"/>
                      <a:pt x="187" y="188"/>
                    </a:cubicBezTo>
                    <a:cubicBezTo>
                      <a:pt x="187" y="188"/>
                      <a:pt x="187" y="189"/>
                      <a:pt x="187" y="189"/>
                    </a:cubicBezTo>
                    <a:cubicBezTo>
                      <a:pt x="187" y="189"/>
                      <a:pt x="187" y="190"/>
                      <a:pt x="187" y="190"/>
                    </a:cubicBezTo>
                    <a:cubicBezTo>
                      <a:pt x="187" y="190"/>
                      <a:pt x="186" y="191"/>
                      <a:pt x="186" y="192"/>
                    </a:cubicBezTo>
                    <a:cubicBezTo>
                      <a:pt x="186" y="192"/>
                      <a:pt x="186" y="192"/>
                      <a:pt x="186" y="192"/>
                    </a:cubicBezTo>
                    <a:cubicBezTo>
                      <a:pt x="186" y="193"/>
                      <a:pt x="186" y="193"/>
                      <a:pt x="186" y="193"/>
                    </a:cubicBezTo>
                    <a:cubicBezTo>
                      <a:pt x="186" y="193"/>
                      <a:pt x="186" y="194"/>
                      <a:pt x="186" y="194"/>
                    </a:cubicBezTo>
                    <a:cubicBezTo>
                      <a:pt x="186" y="195"/>
                      <a:pt x="187" y="196"/>
                      <a:pt x="187" y="196"/>
                    </a:cubicBezTo>
                    <a:cubicBezTo>
                      <a:pt x="188" y="197"/>
                      <a:pt x="188" y="197"/>
                      <a:pt x="188" y="197"/>
                    </a:cubicBezTo>
                    <a:cubicBezTo>
                      <a:pt x="188" y="197"/>
                      <a:pt x="188" y="198"/>
                      <a:pt x="188" y="198"/>
                    </a:cubicBezTo>
                    <a:cubicBezTo>
                      <a:pt x="188" y="198"/>
                      <a:pt x="188" y="199"/>
                      <a:pt x="188" y="200"/>
                    </a:cubicBezTo>
                    <a:cubicBezTo>
                      <a:pt x="189" y="200"/>
                      <a:pt x="189" y="201"/>
                      <a:pt x="189" y="201"/>
                    </a:cubicBezTo>
                    <a:cubicBezTo>
                      <a:pt x="189" y="201"/>
                      <a:pt x="190" y="202"/>
                      <a:pt x="190" y="202"/>
                    </a:cubicBezTo>
                    <a:cubicBezTo>
                      <a:pt x="191" y="203"/>
                      <a:pt x="191" y="203"/>
                      <a:pt x="191" y="203"/>
                    </a:cubicBezTo>
                    <a:cubicBezTo>
                      <a:pt x="191" y="204"/>
                      <a:pt x="191" y="204"/>
                      <a:pt x="191" y="204"/>
                    </a:cubicBezTo>
                    <a:cubicBezTo>
                      <a:pt x="191" y="204"/>
                      <a:pt x="192" y="205"/>
                      <a:pt x="192" y="205"/>
                    </a:cubicBezTo>
                    <a:cubicBezTo>
                      <a:pt x="192" y="206"/>
                      <a:pt x="193" y="206"/>
                      <a:pt x="193" y="206"/>
                    </a:cubicBezTo>
                    <a:cubicBezTo>
                      <a:pt x="193" y="206"/>
                      <a:pt x="193" y="206"/>
                      <a:pt x="193" y="206"/>
                    </a:cubicBezTo>
                    <a:cubicBezTo>
                      <a:pt x="194" y="205"/>
                      <a:pt x="194" y="205"/>
                      <a:pt x="194" y="205"/>
                    </a:cubicBezTo>
                    <a:cubicBezTo>
                      <a:pt x="195" y="205"/>
                      <a:pt x="195" y="205"/>
                      <a:pt x="195" y="205"/>
                    </a:cubicBezTo>
                    <a:cubicBezTo>
                      <a:pt x="196" y="205"/>
                      <a:pt x="196" y="205"/>
                      <a:pt x="196" y="205"/>
                    </a:cubicBezTo>
                    <a:cubicBezTo>
                      <a:pt x="197" y="205"/>
                      <a:pt x="197" y="205"/>
                      <a:pt x="197" y="205"/>
                    </a:cubicBezTo>
                    <a:cubicBezTo>
                      <a:pt x="197" y="205"/>
                      <a:pt x="197" y="205"/>
                      <a:pt x="197" y="205"/>
                    </a:cubicBezTo>
                    <a:cubicBezTo>
                      <a:pt x="197" y="206"/>
                      <a:pt x="198" y="206"/>
                      <a:pt x="198" y="206"/>
                    </a:cubicBezTo>
                    <a:cubicBezTo>
                      <a:pt x="196" y="206"/>
                      <a:pt x="196" y="206"/>
                      <a:pt x="196" y="206"/>
                    </a:cubicBezTo>
                    <a:cubicBezTo>
                      <a:pt x="195" y="206"/>
                      <a:pt x="195" y="206"/>
                      <a:pt x="195" y="206"/>
                    </a:cubicBezTo>
                    <a:cubicBezTo>
                      <a:pt x="194" y="206"/>
                      <a:pt x="194" y="206"/>
                      <a:pt x="194" y="206"/>
                    </a:cubicBezTo>
                    <a:cubicBezTo>
                      <a:pt x="194" y="206"/>
                      <a:pt x="194" y="206"/>
                      <a:pt x="194" y="206"/>
                    </a:cubicBezTo>
                    <a:cubicBezTo>
                      <a:pt x="195" y="207"/>
                      <a:pt x="195" y="207"/>
                      <a:pt x="195" y="207"/>
                    </a:cubicBezTo>
                    <a:cubicBezTo>
                      <a:pt x="195" y="208"/>
                      <a:pt x="195" y="208"/>
                      <a:pt x="195" y="208"/>
                    </a:cubicBezTo>
                    <a:cubicBezTo>
                      <a:pt x="194" y="208"/>
                      <a:pt x="194" y="208"/>
                      <a:pt x="194" y="208"/>
                    </a:cubicBezTo>
                    <a:cubicBezTo>
                      <a:pt x="194" y="207"/>
                      <a:pt x="194" y="207"/>
                      <a:pt x="194" y="207"/>
                    </a:cubicBezTo>
                    <a:cubicBezTo>
                      <a:pt x="193" y="207"/>
                      <a:pt x="193" y="207"/>
                      <a:pt x="193" y="207"/>
                    </a:cubicBezTo>
                    <a:cubicBezTo>
                      <a:pt x="193" y="207"/>
                      <a:pt x="194" y="208"/>
                      <a:pt x="194" y="209"/>
                    </a:cubicBezTo>
                    <a:cubicBezTo>
                      <a:pt x="194" y="209"/>
                      <a:pt x="194" y="210"/>
                      <a:pt x="194" y="210"/>
                    </a:cubicBezTo>
                    <a:cubicBezTo>
                      <a:pt x="196" y="211"/>
                      <a:pt x="196" y="211"/>
                      <a:pt x="196" y="211"/>
                    </a:cubicBezTo>
                    <a:cubicBezTo>
                      <a:pt x="196" y="211"/>
                      <a:pt x="196" y="211"/>
                      <a:pt x="197" y="211"/>
                    </a:cubicBezTo>
                    <a:cubicBezTo>
                      <a:pt x="197" y="212"/>
                      <a:pt x="197" y="212"/>
                      <a:pt x="197" y="212"/>
                    </a:cubicBezTo>
                    <a:cubicBezTo>
                      <a:pt x="197" y="212"/>
                      <a:pt x="196" y="213"/>
                      <a:pt x="196" y="213"/>
                    </a:cubicBezTo>
                    <a:cubicBezTo>
                      <a:pt x="196" y="213"/>
                      <a:pt x="196" y="214"/>
                      <a:pt x="196" y="214"/>
                    </a:cubicBezTo>
                    <a:cubicBezTo>
                      <a:pt x="196" y="214"/>
                      <a:pt x="197" y="215"/>
                      <a:pt x="198" y="215"/>
                    </a:cubicBezTo>
                    <a:cubicBezTo>
                      <a:pt x="198" y="215"/>
                      <a:pt x="198" y="216"/>
                      <a:pt x="198" y="216"/>
                    </a:cubicBezTo>
                    <a:cubicBezTo>
                      <a:pt x="200" y="218"/>
                      <a:pt x="200" y="218"/>
                      <a:pt x="200" y="218"/>
                    </a:cubicBezTo>
                    <a:cubicBezTo>
                      <a:pt x="200" y="218"/>
                      <a:pt x="200" y="218"/>
                      <a:pt x="200" y="218"/>
                    </a:cubicBezTo>
                    <a:cubicBezTo>
                      <a:pt x="200" y="218"/>
                      <a:pt x="201" y="219"/>
                      <a:pt x="201" y="219"/>
                    </a:cubicBezTo>
                    <a:cubicBezTo>
                      <a:pt x="201" y="220"/>
                      <a:pt x="201" y="220"/>
                      <a:pt x="201" y="220"/>
                    </a:cubicBezTo>
                    <a:cubicBezTo>
                      <a:pt x="201" y="220"/>
                      <a:pt x="201" y="220"/>
                      <a:pt x="201" y="221"/>
                    </a:cubicBezTo>
                    <a:cubicBezTo>
                      <a:pt x="201" y="221"/>
                      <a:pt x="201" y="221"/>
                      <a:pt x="201" y="222"/>
                    </a:cubicBezTo>
                    <a:cubicBezTo>
                      <a:pt x="201" y="222"/>
                      <a:pt x="202" y="222"/>
                      <a:pt x="202" y="222"/>
                    </a:cubicBezTo>
                    <a:cubicBezTo>
                      <a:pt x="202" y="223"/>
                      <a:pt x="202" y="223"/>
                      <a:pt x="202" y="223"/>
                    </a:cubicBezTo>
                    <a:cubicBezTo>
                      <a:pt x="204" y="223"/>
                      <a:pt x="204" y="223"/>
                      <a:pt x="204" y="223"/>
                    </a:cubicBezTo>
                    <a:cubicBezTo>
                      <a:pt x="204" y="223"/>
                      <a:pt x="206" y="223"/>
                      <a:pt x="206" y="223"/>
                    </a:cubicBezTo>
                    <a:cubicBezTo>
                      <a:pt x="206" y="223"/>
                      <a:pt x="207" y="223"/>
                      <a:pt x="207" y="223"/>
                    </a:cubicBezTo>
                    <a:cubicBezTo>
                      <a:pt x="208" y="225"/>
                      <a:pt x="208" y="225"/>
                      <a:pt x="208" y="225"/>
                    </a:cubicBezTo>
                    <a:cubicBezTo>
                      <a:pt x="208" y="225"/>
                      <a:pt x="208" y="225"/>
                      <a:pt x="209" y="225"/>
                    </a:cubicBezTo>
                    <a:cubicBezTo>
                      <a:pt x="209" y="225"/>
                      <a:pt x="210" y="225"/>
                      <a:pt x="210" y="225"/>
                    </a:cubicBezTo>
                    <a:cubicBezTo>
                      <a:pt x="211" y="226"/>
                      <a:pt x="211" y="226"/>
                      <a:pt x="211" y="226"/>
                    </a:cubicBezTo>
                    <a:cubicBezTo>
                      <a:pt x="212" y="226"/>
                      <a:pt x="212" y="226"/>
                      <a:pt x="212" y="226"/>
                    </a:cubicBezTo>
                    <a:cubicBezTo>
                      <a:pt x="213" y="227"/>
                      <a:pt x="213" y="227"/>
                      <a:pt x="213" y="227"/>
                    </a:cubicBezTo>
                    <a:cubicBezTo>
                      <a:pt x="213" y="227"/>
                      <a:pt x="214" y="228"/>
                      <a:pt x="214" y="228"/>
                    </a:cubicBezTo>
                    <a:cubicBezTo>
                      <a:pt x="215" y="228"/>
                      <a:pt x="215" y="229"/>
                      <a:pt x="216" y="229"/>
                    </a:cubicBezTo>
                    <a:cubicBezTo>
                      <a:pt x="216" y="229"/>
                      <a:pt x="216" y="230"/>
                      <a:pt x="216" y="230"/>
                    </a:cubicBezTo>
                    <a:cubicBezTo>
                      <a:pt x="216" y="231"/>
                      <a:pt x="216" y="231"/>
                      <a:pt x="216" y="231"/>
                    </a:cubicBezTo>
                    <a:cubicBezTo>
                      <a:pt x="217" y="232"/>
                      <a:pt x="217" y="232"/>
                      <a:pt x="217" y="232"/>
                    </a:cubicBezTo>
                    <a:cubicBezTo>
                      <a:pt x="217" y="234"/>
                      <a:pt x="217" y="234"/>
                      <a:pt x="217" y="234"/>
                    </a:cubicBezTo>
                    <a:cubicBezTo>
                      <a:pt x="218" y="234"/>
                      <a:pt x="218" y="235"/>
                      <a:pt x="218" y="235"/>
                    </a:cubicBezTo>
                    <a:cubicBezTo>
                      <a:pt x="218" y="236"/>
                      <a:pt x="218" y="236"/>
                      <a:pt x="218" y="236"/>
                    </a:cubicBezTo>
                    <a:cubicBezTo>
                      <a:pt x="218" y="237"/>
                      <a:pt x="218" y="237"/>
                      <a:pt x="218" y="237"/>
                    </a:cubicBezTo>
                    <a:cubicBezTo>
                      <a:pt x="218" y="237"/>
                      <a:pt x="220" y="238"/>
                      <a:pt x="220" y="238"/>
                    </a:cubicBezTo>
                    <a:cubicBezTo>
                      <a:pt x="220" y="238"/>
                      <a:pt x="220" y="239"/>
                      <a:pt x="220" y="239"/>
                    </a:cubicBezTo>
                    <a:cubicBezTo>
                      <a:pt x="220" y="240"/>
                      <a:pt x="221" y="240"/>
                      <a:pt x="221" y="240"/>
                    </a:cubicBezTo>
                    <a:cubicBezTo>
                      <a:pt x="221" y="241"/>
                      <a:pt x="221" y="241"/>
                      <a:pt x="221" y="241"/>
                    </a:cubicBezTo>
                    <a:cubicBezTo>
                      <a:pt x="222" y="242"/>
                      <a:pt x="222" y="242"/>
                      <a:pt x="222" y="242"/>
                    </a:cubicBezTo>
                    <a:cubicBezTo>
                      <a:pt x="222" y="242"/>
                      <a:pt x="222" y="243"/>
                      <a:pt x="222" y="243"/>
                    </a:cubicBezTo>
                    <a:cubicBezTo>
                      <a:pt x="222" y="244"/>
                      <a:pt x="222" y="245"/>
                      <a:pt x="222" y="245"/>
                    </a:cubicBezTo>
                    <a:cubicBezTo>
                      <a:pt x="223" y="245"/>
                      <a:pt x="224" y="246"/>
                      <a:pt x="224" y="246"/>
                    </a:cubicBezTo>
                    <a:cubicBezTo>
                      <a:pt x="225" y="247"/>
                      <a:pt x="225" y="247"/>
                      <a:pt x="225" y="247"/>
                    </a:cubicBezTo>
                    <a:cubicBezTo>
                      <a:pt x="227" y="249"/>
                      <a:pt x="227" y="249"/>
                      <a:pt x="227" y="249"/>
                    </a:cubicBezTo>
                    <a:cubicBezTo>
                      <a:pt x="227" y="249"/>
                      <a:pt x="229" y="251"/>
                      <a:pt x="229" y="251"/>
                    </a:cubicBezTo>
                    <a:cubicBezTo>
                      <a:pt x="229" y="252"/>
                      <a:pt x="229" y="252"/>
                      <a:pt x="229" y="252"/>
                    </a:cubicBezTo>
                    <a:cubicBezTo>
                      <a:pt x="229" y="253"/>
                      <a:pt x="229" y="253"/>
                      <a:pt x="229" y="253"/>
                    </a:cubicBezTo>
                    <a:cubicBezTo>
                      <a:pt x="229" y="254"/>
                      <a:pt x="229" y="254"/>
                      <a:pt x="229" y="254"/>
                    </a:cubicBezTo>
                    <a:cubicBezTo>
                      <a:pt x="230" y="254"/>
                      <a:pt x="230" y="254"/>
                      <a:pt x="230" y="254"/>
                    </a:cubicBezTo>
                    <a:cubicBezTo>
                      <a:pt x="230" y="255"/>
                      <a:pt x="230" y="255"/>
                      <a:pt x="230" y="255"/>
                    </a:cubicBezTo>
                    <a:cubicBezTo>
                      <a:pt x="230" y="255"/>
                      <a:pt x="230" y="255"/>
                      <a:pt x="230" y="255"/>
                    </a:cubicBezTo>
                    <a:cubicBezTo>
                      <a:pt x="229" y="255"/>
                      <a:pt x="229" y="255"/>
                      <a:pt x="229" y="255"/>
                    </a:cubicBezTo>
                    <a:cubicBezTo>
                      <a:pt x="228" y="254"/>
                      <a:pt x="228" y="254"/>
                      <a:pt x="228" y="254"/>
                    </a:cubicBezTo>
                    <a:cubicBezTo>
                      <a:pt x="226" y="254"/>
                      <a:pt x="226" y="254"/>
                      <a:pt x="226" y="254"/>
                    </a:cubicBezTo>
                    <a:cubicBezTo>
                      <a:pt x="226" y="255"/>
                      <a:pt x="226" y="255"/>
                      <a:pt x="226" y="255"/>
                    </a:cubicBezTo>
                    <a:cubicBezTo>
                      <a:pt x="227" y="256"/>
                      <a:pt x="227" y="256"/>
                      <a:pt x="227" y="256"/>
                    </a:cubicBezTo>
                    <a:cubicBezTo>
                      <a:pt x="227" y="256"/>
                      <a:pt x="228" y="257"/>
                      <a:pt x="229" y="257"/>
                    </a:cubicBezTo>
                    <a:cubicBezTo>
                      <a:pt x="229" y="258"/>
                      <a:pt x="230" y="258"/>
                      <a:pt x="230" y="258"/>
                    </a:cubicBezTo>
                    <a:cubicBezTo>
                      <a:pt x="231" y="259"/>
                      <a:pt x="231" y="259"/>
                      <a:pt x="231" y="259"/>
                    </a:cubicBezTo>
                    <a:cubicBezTo>
                      <a:pt x="232" y="259"/>
                      <a:pt x="232" y="259"/>
                      <a:pt x="232" y="259"/>
                    </a:cubicBezTo>
                    <a:cubicBezTo>
                      <a:pt x="233" y="259"/>
                      <a:pt x="233" y="259"/>
                      <a:pt x="233" y="259"/>
                    </a:cubicBezTo>
                    <a:cubicBezTo>
                      <a:pt x="233" y="258"/>
                      <a:pt x="233" y="258"/>
                      <a:pt x="233" y="258"/>
                    </a:cubicBezTo>
                    <a:cubicBezTo>
                      <a:pt x="233" y="259"/>
                      <a:pt x="233" y="259"/>
                      <a:pt x="233" y="259"/>
                    </a:cubicBezTo>
                    <a:cubicBezTo>
                      <a:pt x="233" y="259"/>
                      <a:pt x="233" y="259"/>
                      <a:pt x="234" y="260"/>
                    </a:cubicBezTo>
                    <a:cubicBezTo>
                      <a:pt x="234" y="260"/>
                      <a:pt x="235" y="261"/>
                      <a:pt x="236" y="261"/>
                    </a:cubicBezTo>
                    <a:cubicBezTo>
                      <a:pt x="236" y="261"/>
                      <a:pt x="237" y="263"/>
                      <a:pt x="237" y="263"/>
                    </a:cubicBezTo>
                    <a:cubicBezTo>
                      <a:pt x="237" y="263"/>
                      <a:pt x="238" y="263"/>
                      <a:pt x="238" y="264"/>
                    </a:cubicBezTo>
                    <a:cubicBezTo>
                      <a:pt x="238" y="264"/>
                      <a:pt x="238" y="264"/>
                      <a:pt x="238" y="264"/>
                    </a:cubicBezTo>
                    <a:cubicBezTo>
                      <a:pt x="238" y="265"/>
                      <a:pt x="238" y="266"/>
                      <a:pt x="238" y="266"/>
                    </a:cubicBezTo>
                    <a:cubicBezTo>
                      <a:pt x="238" y="266"/>
                      <a:pt x="237" y="266"/>
                      <a:pt x="237" y="267"/>
                    </a:cubicBezTo>
                    <a:cubicBezTo>
                      <a:pt x="237" y="267"/>
                      <a:pt x="237" y="267"/>
                      <a:pt x="237" y="267"/>
                    </a:cubicBezTo>
                    <a:cubicBezTo>
                      <a:pt x="237" y="268"/>
                      <a:pt x="239" y="269"/>
                      <a:pt x="239" y="269"/>
                    </a:cubicBezTo>
                    <a:cubicBezTo>
                      <a:pt x="240" y="269"/>
                      <a:pt x="240" y="269"/>
                      <a:pt x="240" y="269"/>
                    </a:cubicBezTo>
                    <a:cubicBezTo>
                      <a:pt x="241" y="270"/>
                      <a:pt x="241" y="270"/>
                      <a:pt x="241" y="270"/>
                    </a:cubicBezTo>
                    <a:cubicBezTo>
                      <a:pt x="242" y="271"/>
                      <a:pt x="242" y="271"/>
                      <a:pt x="242" y="271"/>
                    </a:cubicBezTo>
                    <a:cubicBezTo>
                      <a:pt x="242" y="271"/>
                      <a:pt x="245" y="273"/>
                      <a:pt x="245" y="273"/>
                    </a:cubicBezTo>
                    <a:cubicBezTo>
                      <a:pt x="245" y="273"/>
                      <a:pt x="246" y="274"/>
                      <a:pt x="246" y="274"/>
                    </a:cubicBezTo>
                    <a:cubicBezTo>
                      <a:pt x="246" y="276"/>
                      <a:pt x="246" y="276"/>
                      <a:pt x="246" y="276"/>
                    </a:cubicBezTo>
                    <a:cubicBezTo>
                      <a:pt x="246" y="276"/>
                      <a:pt x="247" y="276"/>
                      <a:pt x="247" y="276"/>
                    </a:cubicBezTo>
                    <a:cubicBezTo>
                      <a:pt x="248" y="276"/>
                      <a:pt x="248" y="276"/>
                      <a:pt x="248" y="276"/>
                    </a:cubicBezTo>
                    <a:cubicBezTo>
                      <a:pt x="248" y="276"/>
                      <a:pt x="249" y="275"/>
                      <a:pt x="249" y="274"/>
                    </a:cubicBezTo>
                    <a:cubicBezTo>
                      <a:pt x="249" y="274"/>
                      <a:pt x="248" y="273"/>
                      <a:pt x="248" y="273"/>
                    </a:cubicBezTo>
                    <a:cubicBezTo>
                      <a:pt x="247" y="272"/>
                      <a:pt x="247" y="271"/>
                      <a:pt x="247" y="271"/>
                    </a:cubicBezTo>
                    <a:cubicBezTo>
                      <a:pt x="247" y="271"/>
                      <a:pt x="246" y="270"/>
                      <a:pt x="245" y="270"/>
                    </a:cubicBezTo>
                    <a:cubicBezTo>
                      <a:pt x="245" y="270"/>
                      <a:pt x="245" y="271"/>
                      <a:pt x="244" y="271"/>
                    </a:cubicBezTo>
                    <a:cubicBezTo>
                      <a:pt x="244" y="271"/>
                      <a:pt x="244" y="270"/>
                      <a:pt x="244" y="270"/>
                    </a:cubicBezTo>
                    <a:cubicBezTo>
                      <a:pt x="243" y="269"/>
                      <a:pt x="244" y="268"/>
                      <a:pt x="244" y="268"/>
                    </a:cubicBezTo>
                    <a:cubicBezTo>
                      <a:pt x="244" y="268"/>
                      <a:pt x="243" y="267"/>
                      <a:pt x="243" y="267"/>
                    </a:cubicBezTo>
                    <a:cubicBezTo>
                      <a:pt x="243" y="267"/>
                      <a:pt x="242" y="265"/>
                      <a:pt x="242" y="265"/>
                    </a:cubicBezTo>
                    <a:cubicBezTo>
                      <a:pt x="242" y="264"/>
                      <a:pt x="241" y="263"/>
                      <a:pt x="241" y="262"/>
                    </a:cubicBezTo>
                    <a:cubicBezTo>
                      <a:pt x="240" y="260"/>
                      <a:pt x="239" y="259"/>
                      <a:pt x="239" y="259"/>
                    </a:cubicBezTo>
                    <a:cubicBezTo>
                      <a:pt x="239" y="259"/>
                      <a:pt x="238" y="258"/>
                      <a:pt x="238" y="258"/>
                    </a:cubicBezTo>
                    <a:cubicBezTo>
                      <a:pt x="238" y="257"/>
                      <a:pt x="237" y="257"/>
                      <a:pt x="237" y="256"/>
                    </a:cubicBezTo>
                    <a:cubicBezTo>
                      <a:pt x="237" y="256"/>
                      <a:pt x="235" y="254"/>
                      <a:pt x="235" y="254"/>
                    </a:cubicBezTo>
                    <a:cubicBezTo>
                      <a:pt x="235" y="254"/>
                      <a:pt x="234" y="252"/>
                      <a:pt x="234" y="252"/>
                    </a:cubicBezTo>
                    <a:cubicBezTo>
                      <a:pt x="234" y="252"/>
                      <a:pt x="233" y="250"/>
                      <a:pt x="232" y="249"/>
                    </a:cubicBezTo>
                    <a:cubicBezTo>
                      <a:pt x="232" y="249"/>
                      <a:pt x="231" y="248"/>
                      <a:pt x="231" y="248"/>
                    </a:cubicBezTo>
                    <a:cubicBezTo>
                      <a:pt x="231" y="247"/>
                      <a:pt x="228" y="244"/>
                      <a:pt x="227" y="244"/>
                    </a:cubicBezTo>
                    <a:cubicBezTo>
                      <a:pt x="227" y="244"/>
                      <a:pt x="227" y="243"/>
                      <a:pt x="227" y="243"/>
                    </a:cubicBezTo>
                    <a:cubicBezTo>
                      <a:pt x="227" y="243"/>
                      <a:pt x="227" y="241"/>
                      <a:pt x="227" y="241"/>
                    </a:cubicBezTo>
                    <a:cubicBezTo>
                      <a:pt x="227" y="240"/>
                      <a:pt x="226" y="239"/>
                      <a:pt x="226" y="239"/>
                    </a:cubicBezTo>
                    <a:cubicBezTo>
                      <a:pt x="226" y="239"/>
                      <a:pt x="226" y="236"/>
                      <a:pt x="226" y="236"/>
                    </a:cubicBezTo>
                    <a:cubicBezTo>
                      <a:pt x="226" y="235"/>
                      <a:pt x="226" y="235"/>
                      <a:pt x="226" y="235"/>
                    </a:cubicBezTo>
                    <a:cubicBezTo>
                      <a:pt x="226" y="235"/>
                      <a:pt x="226" y="235"/>
                      <a:pt x="226" y="235"/>
                    </a:cubicBezTo>
                    <a:cubicBezTo>
                      <a:pt x="228" y="236"/>
                      <a:pt x="228" y="236"/>
                      <a:pt x="228" y="236"/>
                    </a:cubicBezTo>
                    <a:cubicBezTo>
                      <a:pt x="228" y="236"/>
                      <a:pt x="229" y="237"/>
                      <a:pt x="229" y="237"/>
                    </a:cubicBezTo>
                    <a:cubicBezTo>
                      <a:pt x="229" y="237"/>
                      <a:pt x="230" y="237"/>
                      <a:pt x="230" y="237"/>
                    </a:cubicBezTo>
                    <a:cubicBezTo>
                      <a:pt x="230" y="237"/>
                      <a:pt x="230" y="237"/>
                      <a:pt x="231" y="237"/>
                    </a:cubicBezTo>
                    <a:cubicBezTo>
                      <a:pt x="231" y="237"/>
                      <a:pt x="231" y="238"/>
                      <a:pt x="232" y="238"/>
                    </a:cubicBezTo>
                    <a:cubicBezTo>
                      <a:pt x="232" y="238"/>
                      <a:pt x="233" y="239"/>
                      <a:pt x="234" y="239"/>
                    </a:cubicBezTo>
                    <a:cubicBezTo>
                      <a:pt x="234" y="239"/>
                      <a:pt x="234" y="241"/>
                      <a:pt x="234" y="241"/>
                    </a:cubicBezTo>
                    <a:cubicBezTo>
                      <a:pt x="234" y="241"/>
                      <a:pt x="235" y="243"/>
                      <a:pt x="235" y="243"/>
                    </a:cubicBezTo>
                    <a:cubicBezTo>
                      <a:pt x="235" y="243"/>
                      <a:pt x="235" y="245"/>
                      <a:pt x="235" y="245"/>
                    </a:cubicBezTo>
                    <a:cubicBezTo>
                      <a:pt x="237" y="248"/>
                      <a:pt x="237" y="248"/>
                      <a:pt x="237" y="248"/>
                    </a:cubicBezTo>
                    <a:cubicBezTo>
                      <a:pt x="238" y="249"/>
                      <a:pt x="238" y="249"/>
                      <a:pt x="238" y="249"/>
                    </a:cubicBezTo>
                    <a:cubicBezTo>
                      <a:pt x="239" y="251"/>
                      <a:pt x="239" y="251"/>
                      <a:pt x="239" y="251"/>
                    </a:cubicBezTo>
                    <a:cubicBezTo>
                      <a:pt x="242" y="253"/>
                      <a:pt x="242" y="253"/>
                      <a:pt x="242" y="253"/>
                    </a:cubicBezTo>
                    <a:cubicBezTo>
                      <a:pt x="243" y="254"/>
                      <a:pt x="243" y="254"/>
                      <a:pt x="243" y="254"/>
                    </a:cubicBezTo>
                    <a:cubicBezTo>
                      <a:pt x="243" y="254"/>
                      <a:pt x="243" y="254"/>
                      <a:pt x="243" y="254"/>
                    </a:cubicBezTo>
                    <a:cubicBezTo>
                      <a:pt x="243" y="254"/>
                      <a:pt x="244" y="254"/>
                      <a:pt x="244" y="254"/>
                    </a:cubicBezTo>
                    <a:cubicBezTo>
                      <a:pt x="244" y="254"/>
                      <a:pt x="244" y="255"/>
                      <a:pt x="244" y="256"/>
                    </a:cubicBezTo>
                    <a:cubicBezTo>
                      <a:pt x="244" y="256"/>
                      <a:pt x="245" y="257"/>
                      <a:pt x="245" y="257"/>
                    </a:cubicBezTo>
                    <a:cubicBezTo>
                      <a:pt x="246" y="257"/>
                      <a:pt x="247" y="257"/>
                      <a:pt x="247" y="257"/>
                    </a:cubicBezTo>
                    <a:cubicBezTo>
                      <a:pt x="247" y="258"/>
                      <a:pt x="247" y="258"/>
                      <a:pt x="247" y="259"/>
                    </a:cubicBezTo>
                    <a:cubicBezTo>
                      <a:pt x="247" y="259"/>
                      <a:pt x="248" y="259"/>
                      <a:pt x="249" y="259"/>
                    </a:cubicBezTo>
                    <a:cubicBezTo>
                      <a:pt x="249" y="259"/>
                      <a:pt x="249" y="260"/>
                      <a:pt x="250" y="260"/>
                    </a:cubicBezTo>
                    <a:cubicBezTo>
                      <a:pt x="250" y="260"/>
                      <a:pt x="250" y="261"/>
                      <a:pt x="250" y="261"/>
                    </a:cubicBezTo>
                    <a:cubicBezTo>
                      <a:pt x="250" y="262"/>
                      <a:pt x="249" y="262"/>
                      <a:pt x="249" y="262"/>
                    </a:cubicBezTo>
                    <a:cubicBezTo>
                      <a:pt x="249" y="262"/>
                      <a:pt x="249" y="263"/>
                      <a:pt x="249" y="263"/>
                    </a:cubicBezTo>
                    <a:cubicBezTo>
                      <a:pt x="249" y="264"/>
                      <a:pt x="250" y="264"/>
                      <a:pt x="250" y="264"/>
                    </a:cubicBezTo>
                    <a:cubicBezTo>
                      <a:pt x="251" y="264"/>
                      <a:pt x="252" y="264"/>
                      <a:pt x="252" y="264"/>
                    </a:cubicBezTo>
                    <a:cubicBezTo>
                      <a:pt x="252" y="264"/>
                      <a:pt x="252" y="265"/>
                      <a:pt x="253" y="265"/>
                    </a:cubicBezTo>
                    <a:cubicBezTo>
                      <a:pt x="253" y="266"/>
                      <a:pt x="254" y="266"/>
                      <a:pt x="254" y="266"/>
                    </a:cubicBezTo>
                    <a:cubicBezTo>
                      <a:pt x="255" y="267"/>
                      <a:pt x="255" y="267"/>
                      <a:pt x="255" y="267"/>
                    </a:cubicBezTo>
                    <a:cubicBezTo>
                      <a:pt x="255" y="268"/>
                      <a:pt x="255" y="269"/>
                      <a:pt x="255" y="269"/>
                    </a:cubicBezTo>
                    <a:cubicBezTo>
                      <a:pt x="255" y="269"/>
                      <a:pt x="259" y="271"/>
                      <a:pt x="259" y="271"/>
                    </a:cubicBezTo>
                    <a:cubicBezTo>
                      <a:pt x="261" y="275"/>
                      <a:pt x="261" y="275"/>
                      <a:pt x="261" y="275"/>
                    </a:cubicBezTo>
                    <a:cubicBezTo>
                      <a:pt x="261" y="275"/>
                      <a:pt x="263" y="276"/>
                      <a:pt x="263" y="276"/>
                    </a:cubicBezTo>
                    <a:cubicBezTo>
                      <a:pt x="263" y="276"/>
                      <a:pt x="265" y="278"/>
                      <a:pt x="265" y="279"/>
                    </a:cubicBezTo>
                    <a:cubicBezTo>
                      <a:pt x="265" y="279"/>
                      <a:pt x="266" y="282"/>
                      <a:pt x="266" y="282"/>
                    </a:cubicBezTo>
                    <a:cubicBezTo>
                      <a:pt x="266" y="282"/>
                      <a:pt x="266" y="282"/>
                      <a:pt x="267" y="282"/>
                    </a:cubicBezTo>
                    <a:cubicBezTo>
                      <a:pt x="267" y="282"/>
                      <a:pt x="267" y="283"/>
                      <a:pt x="267" y="283"/>
                    </a:cubicBezTo>
                    <a:cubicBezTo>
                      <a:pt x="267" y="284"/>
                      <a:pt x="267" y="284"/>
                      <a:pt x="267" y="285"/>
                    </a:cubicBezTo>
                    <a:cubicBezTo>
                      <a:pt x="266" y="285"/>
                      <a:pt x="266" y="286"/>
                      <a:pt x="266" y="286"/>
                    </a:cubicBezTo>
                    <a:cubicBezTo>
                      <a:pt x="266" y="286"/>
                      <a:pt x="267" y="286"/>
                      <a:pt x="267" y="286"/>
                    </a:cubicBezTo>
                    <a:cubicBezTo>
                      <a:pt x="267" y="287"/>
                      <a:pt x="266" y="287"/>
                      <a:pt x="266" y="287"/>
                    </a:cubicBezTo>
                    <a:cubicBezTo>
                      <a:pt x="266" y="287"/>
                      <a:pt x="265" y="288"/>
                      <a:pt x="265" y="288"/>
                    </a:cubicBezTo>
                    <a:cubicBezTo>
                      <a:pt x="265" y="288"/>
                      <a:pt x="266" y="290"/>
                      <a:pt x="266" y="290"/>
                    </a:cubicBezTo>
                    <a:cubicBezTo>
                      <a:pt x="267" y="291"/>
                      <a:pt x="269" y="293"/>
                      <a:pt x="269" y="293"/>
                    </a:cubicBezTo>
                    <a:cubicBezTo>
                      <a:pt x="269" y="293"/>
                      <a:pt x="271" y="293"/>
                      <a:pt x="272" y="294"/>
                    </a:cubicBezTo>
                    <a:cubicBezTo>
                      <a:pt x="273" y="294"/>
                      <a:pt x="275" y="297"/>
                      <a:pt x="275" y="297"/>
                    </a:cubicBezTo>
                    <a:cubicBezTo>
                      <a:pt x="275" y="297"/>
                      <a:pt x="279" y="298"/>
                      <a:pt x="279" y="298"/>
                    </a:cubicBezTo>
                    <a:cubicBezTo>
                      <a:pt x="280" y="298"/>
                      <a:pt x="280" y="298"/>
                      <a:pt x="281" y="298"/>
                    </a:cubicBezTo>
                    <a:cubicBezTo>
                      <a:pt x="282" y="298"/>
                      <a:pt x="285" y="301"/>
                      <a:pt x="285" y="302"/>
                    </a:cubicBezTo>
                    <a:cubicBezTo>
                      <a:pt x="285" y="302"/>
                      <a:pt x="287" y="302"/>
                      <a:pt x="288" y="302"/>
                    </a:cubicBezTo>
                    <a:cubicBezTo>
                      <a:pt x="288" y="302"/>
                      <a:pt x="290" y="304"/>
                      <a:pt x="290" y="304"/>
                    </a:cubicBezTo>
                    <a:cubicBezTo>
                      <a:pt x="290" y="304"/>
                      <a:pt x="294" y="304"/>
                      <a:pt x="294" y="304"/>
                    </a:cubicBezTo>
                    <a:cubicBezTo>
                      <a:pt x="295" y="304"/>
                      <a:pt x="295" y="305"/>
                      <a:pt x="295" y="305"/>
                    </a:cubicBezTo>
                    <a:cubicBezTo>
                      <a:pt x="296" y="306"/>
                      <a:pt x="296" y="306"/>
                      <a:pt x="296" y="306"/>
                    </a:cubicBezTo>
                    <a:cubicBezTo>
                      <a:pt x="297" y="306"/>
                      <a:pt x="298" y="307"/>
                      <a:pt x="298" y="307"/>
                    </a:cubicBezTo>
                    <a:cubicBezTo>
                      <a:pt x="299" y="307"/>
                      <a:pt x="300" y="307"/>
                      <a:pt x="301" y="307"/>
                    </a:cubicBezTo>
                    <a:cubicBezTo>
                      <a:pt x="301" y="307"/>
                      <a:pt x="304" y="308"/>
                      <a:pt x="304" y="308"/>
                    </a:cubicBezTo>
                    <a:cubicBezTo>
                      <a:pt x="305" y="308"/>
                      <a:pt x="305" y="308"/>
                      <a:pt x="305" y="308"/>
                    </a:cubicBezTo>
                    <a:cubicBezTo>
                      <a:pt x="307" y="308"/>
                      <a:pt x="307" y="308"/>
                      <a:pt x="307" y="308"/>
                    </a:cubicBezTo>
                    <a:cubicBezTo>
                      <a:pt x="310" y="306"/>
                      <a:pt x="310" y="306"/>
                      <a:pt x="310" y="306"/>
                    </a:cubicBezTo>
                    <a:cubicBezTo>
                      <a:pt x="310" y="306"/>
                      <a:pt x="310" y="306"/>
                      <a:pt x="310" y="306"/>
                    </a:cubicBezTo>
                    <a:cubicBezTo>
                      <a:pt x="311" y="305"/>
                      <a:pt x="311" y="305"/>
                      <a:pt x="311" y="305"/>
                    </a:cubicBezTo>
                    <a:cubicBezTo>
                      <a:pt x="311" y="305"/>
                      <a:pt x="311" y="305"/>
                      <a:pt x="311" y="305"/>
                    </a:cubicBezTo>
                    <a:cubicBezTo>
                      <a:pt x="311" y="305"/>
                      <a:pt x="312" y="306"/>
                      <a:pt x="312" y="306"/>
                    </a:cubicBezTo>
                    <a:cubicBezTo>
                      <a:pt x="312" y="306"/>
                      <a:pt x="314" y="306"/>
                      <a:pt x="314" y="306"/>
                    </a:cubicBezTo>
                    <a:cubicBezTo>
                      <a:pt x="315" y="307"/>
                      <a:pt x="315" y="307"/>
                      <a:pt x="315" y="307"/>
                    </a:cubicBezTo>
                    <a:cubicBezTo>
                      <a:pt x="316" y="308"/>
                      <a:pt x="316" y="308"/>
                      <a:pt x="316" y="308"/>
                    </a:cubicBezTo>
                    <a:cubicBezTo>
                      <a:pt x="316" y="308"/>
                      <a:pt x="318" y="309"/>
                      <a:pt x="318" y="309"/>
                    </a:cubicBezTo>
                    <a:cubicBezTo>
                      <a:pt x="319" y="309"/>
                      <a:pt x="321" y="312"/>
                      <a:pt x="321" y="312"/>
                    </a:cubicBezTo>
                    <a:cubicBezTo>
                      <a:pt x="321" y="312"/>
                      <a:pt x="321" y="312"/>
                      <a:pt x="321" y="312"/>
                    </a:cubicBezTo>
                    <a:cubicBezTo>
                      <a:pt x="322" y="313"/>
                      <a:pt x="322" y="313"/>
                      <a:pt x="322" y="313"/>
                    </a:cubicBezTo>
                    <a:cubicBezTo>
                      <a:pt x="323" y="314"/>
                      <a:pt x="323" y="314"/>
                      <a:pt x="323" y="314"/>
                    </a:cubicBezTo>
                    <a:cubicBezTo>
                      <a:pt x="324" y="315"/>
                      <a:pt x="324" y="315"/>
                      <a:pt x="324" y="315"/>
                    </a:cubicBezTo>
                    <a:cubicBezTo>
                      <a:pt x="325" y="315"/>
                      <a:pt x="325" y="315"/>
                      <a:pt x="325" y="315"/>
                    </a:cubicBezTo>
                    <a:cubicBezTo>
                      <a:pt x="326" y="316"/>
                      <a:pt x="326" y="316"/>
                      <a:pt x="326" y="316"/>
                    </a:cubicBezTo>
                    <a:cubicBezTo>
                      <a:pt x="327" y="316"/>
                      <a:pt x="327" y="316"/>
                      <a:pt x="327" y="316"/>
                    </a:cubicBezTo>
                    <a:cubicBezTo>
                      <a:pt x="328" y="316"/>
                      <a:pt x="328" y="316"/>
                      <a:pt x="328" y="316"/>
                    </a:cubicBezTo>
                    <a:cubicBezTo>
                      <a:pt x="329" y="316"/>
                      <a:pt x="329" y="316"/>
                      <a:pt x="329" y="316"/>
                    </a:cubicBezTo>
                    <a:cubicBezTo>
                      <a:pt x="330" y="316"/>
                      <a:pt x="330" y="316"/>
                      <a:pt x="330" y="316"/>
                    </a:cubicBezTo>
                    <a:cubicBezTo>
                      <a:pt x="330" y="316"/>
                      <a:pt x="330" y="316"/>
                      <a:pt x="330" y="316"/>
                    </a:cubicBezTo>
                    <a:cubicBezTo>
                      <a:pt x="331" y="317"/>
                      <a:pt x="331" y="317"/>
                      <a:pt x="331" y="317"/>
                    </a:cubicBezTo>
                    <a:cubicBezTo>
                      <a:pt x="332" y="317"/>
                      <a:pt x="332" y="317"/>
                      <a:pt x="332" y="317"/>
                    </a:cubicBezTo>
                    <a:cubicBezTo>
                      <a:pt x="333" y="317"/>
                      <a:pt x="333" y="317"/>
                      <a:pt x="333" y="317"/>
                    </a:cubicBezTo>
                    <a:cubicBezTo>
                      <a:pt x="334" y="318"/>
                      <a:pt x="334" y="318"/>
                      <a:pt x="334" y="318"/>
                    </a:cubicBezTo>
                    <a:cubicBezTo>
                      <a:pt x="334" y="318"/>
                      <a:pt x="334" y="318"/>
                      <a:pt x="334" y="318"/>
                    </a:cubicBezTo>
                    <a:cubicBezTo>
                      <a:pt x="335" y="318"/>
                      <a:pt x="335" y="318"/>
                      <a:pt x="335" y="318"/>
                    </a:cubicBezTo>
                    <a:cubicBezTo>
                      <a:pt x="336" y="318"/>
                      <a:pt x="336" y="318"/>
                      <a:pt x="336" y="318"/>
                    </a:cubicBezTo>
                    <a:cubicBezTo>
                      <a:pt x="337" y="319"/>
                      <a:pt x="337" y="319"/>
                      <a:pt x="337" y="319"/>
                    </a:cubicBezTo>
                    <a:cubicBezTo>
                      <a:pt x="338" y="319"/>
                      <a:pt x="338" y="319"/>
                      <a:pt x="338" y="319"/>
                    </a:cubicBezTo>
                    <a:cubicBezTo>
                      <a:pt x="339" y="319"/>
                      <a:pt x="339" y="319"/>
                      <a:pt x="339" y="319"/>
                    </a:cubicBezTo>
                    <a:cubicBezTo>
                      <a:pt x="339" y="319"/>
                      <a:pt x="339" y="319"/>
                      <a:pt x="339" y="319"/>
                    </a:cubicBezTo>
                    <a:cubicBezTo>
                      <a:pt x="340" y="319"/>
                      <a:pt x="340" y="319"/>
                      <a:pt x="341" y="319"/>
                    </a:cubicBezTo>
                    <a:cubicBezTo>
                      <a:pt x="341" y="319"/>
                      <a:pt x="341" y="319"/>
                      <a:pt x="341" y="319"/>
                    </a:cubicBezTo>
                    <a:cubicBezTo>
                      <a:pt x="341" y="318"/>
                      <a:pt x="341" y="318"/>
                      <a:pt x="341" y="318"/>
                    </a:cubicBezTo>
                    <a:cubicBezTo>
                      <a:pt x="342" y="318"/>
                      <a:pt x="342" y="318"/>
                      <a:pt x="342" y="318"/>
                    </a:cubicBezTo>
                    <a:cubicBezTo>
                      <a:pt x="343" y="318"/>
                      <a:pt x="343" y="318"/>
                      <a:pt x="343" y="318"/>
                    </a:cubicBezTo>
                    <a:cubicBezTo>
                      <a:pt x="343" y="318"/>
                      <a:pt x="343" y="319"/>
                      <a:pt x="343" y="319"/>
                    </a:cubicBezTo>
                    <a:cubicBezTo>
                      <a:pt x="343" y="320"/>
                      <a:pt x="343" y="319"/>
                      <a:pt x="343" y="319"/>
                    </a:cubicBezTo>
                    <a:cubicBezTo>
                      <a:pt x="343" y="320"/>
                      <a:pt x="343" y="320"/>
                      <a:pt x="343" y="320"/>
                    </a:cubicBezTo>
                    <a:cubicBezTo>
                      <a:pt x="343" y="320"/>
                      <a:pt x="343" y="320"/>
                      <a:pt x="343" y="320"/>
                    </a:cubicBezTo>
                    <a:cubicBezTo>
                      <a:pt x="342" y="320"/>
                      <a:pt x="342" y="320"/>
                      <a:pt x="342" y="320"/>
                    </a:cubicBezTo>
                    <a:cubicBezTo>
                      <a:pt x="342" y="320"/>
                      <a:pt x="342" y="320"/>
                      <a:pt x="342" y="320"/>
                    </a:cubicBezTo>
                    <a:cubicBezTo>
                      <a:pt x="342" y="320"/>
                      <a:pt x="342" y="320"/>
                      <a:pt x="342" y="320"/>
                    </a:cubicBezTo>
                    <a:cubicBezTo>
                      <a:pt x="342" y="321"/>
                      <a:pt x="342" y="321"/>
                      <a:pt x="342" y="321"/>
                    </a:cubicBezTo>
                    <a:cubicBezTo>
                      <a:pt x="343" y="321"/>
                      <a:pt x="343" y="321"/>
                      <a:pt x="343" y="321"/>
                    </a:cubicBezTo>
                    <a:cubicBezTo>
                      <a:pt x="343" y="322"/>
                      <a:pt x="343" y="322"/>
                      <a:pt x="343" y="322"/>
                    </a:cubicBezTo>
                    <a:cubicBezTo>
                      <a:pt x="344" y="322"/>
                      <a:pt x="344" y="322"/>
                      <a:pt x="344" y="322"/>
                    </a:cubicBezTo>
                    <a:cubicBezTo>
                      <a:pt x="345" y="323"/>
                      <a:pt x="345" y="323"/>
                      <a:pt x="345" y="323"/>
                    </a:cubicBezTo>
                    <a:cubicBezTo>
                      <a:pt x="345" y="324"/>
                      <a:pt x="345" y="324"/>
                      <a:pt x="345" y="324"/>
                    </a:cubicBezTo>
                    <a:cubicBezTo>
                      <a:pt x="346" y="324"/>
                      <a:pt x="346" y="324"/>
                      <a:pt x="346" y="324"/>
                    </a:cubicBezTo>
                    <a:cubicBezTo>
                      <a:pt x="346" y="325"/>
                      <a:pt x="346" y="325"/>
                      <a:pt x="346" y="325"/>
                    </a:cubicBezTo>
                    <a:cubicBezTo>
                      <a:pt x="347" y="325"/>
                      <a:pt x="347" y="325"/>
                      <a:pt x="347" y="325"/>
                    </a:cubicBezTo>
                    <a:cubicBezTo>
                      <a:pt x="348" y="326"/>
                      <a:pt x="348" y="326"/>
                      <a:pt x="348" y="326"/>
                    </a:cubicBezTo>
                    <a:cubicBezTo>
                      <a:pt x="348" y="326"/>
                      <a:pt x="348" y="326"/>
                      <a:pt x="348" y="326"/>
                    </a:cubicBezTo>
                    <a:cubicBezTo>
                      <a:pt x="349" y="327"/>
                      <a:pt x="349" y="327"/>
                      <a:pt x="349" y="327"/>
                    </a:cubicBezTo>
                    <a:cubicBezTo>
                      <a:pt x="349" y="328"/>
                      <a:pt x="349" y="328"/>
                      <a:pt x="349" y="328"/>
                    </a:cubicBezTo>
                    <a:cubicBezTo>
                      <a:pt x="350" y="328"/>
                      <a:pt x="350" y="328"/>
                      <a:pt x="350" y="328"/>
                    </a:cubicBezTo>
                    <a:cubicBezTo>
                      <a:pt x="350" y="329"/>
                      <a:pt x="350" y="329"/>
                      <a:pt x="350" y="329"/>
                    </a:cubicBezTo>
                    <a:cubicBezTo>
                      <a:pt x="350" y="329"/>
                      <a:pt x="350" y="329"/>
                      <a:pt x="350" y="329"/>
                    </a:cubicBezTo>
                    <a:cubicBezTo>
                      <a:pt x="350" y="329"/>
                      <a:pt x="350" y="329"/>
                      <a:pt x="350" y="329"/>
                    </a:cubicBezTo>
                    <a:cubicBezTo>
                      <a:pt x="350" y="330"/>
                      <a:pt x="350" y="330"/>
                      <a:pt x="350" y="330"/>
                    </a:cubicBezTo>
                    <a:cubicBezTo>
                      <a:pt x="350" y="330"/>
                      <a:pt x="350" y="330"/>
                      <a:pt x="350" y="330"/>
                    </a:cubicBezTo>
                    <a:cubicBezTo>
                      <a:pt x="350" y="330"/>
                      <a:pt x="350" y="331"/>
                      <a:pt x="350" y="331"/>
                    </a:cubicBezTo>
                    <a:cubicBezTo>
                      <a:pt x="350" y="331"/>
                      <a:pt x="350" y="331"/>
                      <a:pt x="350" y="331"/>
                    </a:cubicBezTo>
                    <a:cubicBezTo>
                      <a:pt x="349" y="331"/>
                      <a:pt x="349" y="331"/>
                      <a:pt x="349" y="331"/>
                    </a:cubicBezTo>
                    <a:cubicBezTo>
                      <a:pt x="349" y="331"/>
                      <a:pt x="349" y="331"/>
                      <a:pt x="349" y="331"/>
                    </a:cubicBezTo>
                    <a:cubicBezTo>
                      <a:pt x="349" y="332"/>
                      <a:pt x="349" y="332"/>
                      <a:pt x="349" y="332"/>
                    </a:cubicBezTo>
                    <a:cubicBezTo>
                      <a:pt x="349" y="332"/>
                      <a:pt x="349" y="332"/>
                      <a:pt x="349" y="332"/>
                    </a:cubicBezTo>
                    <a:cubicBezTo>
                      <a:pt x="350" y="333"/>
                      <a:pt x="350" y="333"/>
                      <a:pt x="350" y="333"/>
                    </a:cubicBezTo>
                    <a:cubicBezTo>
                      <a:pt x="350" y="333"/>
                      <a:pt x="350" y="333"/>
                      <a:pt x="350" y="333"/>
                    </a:cubicBezTo>
                    <a:cubicBezTo>
                      <a:pt x="350" y="333"/>
                      <a:pt x="350" y="333"/>
                      <a:pt x="351" y="333"/>
                    </a:cubicBezTo>
                    <a:cubicBezTo>
                      <a:pt x="351" y="334"/>
                      <a:pt x="351" y="333"/>
                      <a:pt x="351" y="333"/>
                    </a:cubicBezTo>
                    <a:cubicBezTo>
                      <a:pt x="351" y="333"/>
                      <a:pt x="352" y="334"/>
                      <a:pt x="352" y="334"/>
                    </a:cubicBezTo>
                    <a:cubicBezTo>
                      <a:pt x="352" y="334"/>
                      <a:pt x="352" y="334"/>
                      <a:pt x="352" y="334"/>
                    </a:cubicBezTo>
                    <a:cubicBezTo>
                      <a:pt x="353" y="334"/>
                      <a:pt x="353" y="334"/>
                      <a:pt x="353" y="334"/>
                    </a:cubicBezTo>
                    <a:cubicBezTo>
                      <a:pt x="353" y="334"/>
                      <a:pt x="353" y="334"/>
                      <a:pt x="353" y="334"/>
                    </a:cubicBezTo>
                    <a:cubicBezTo>
                      <a:pt x="353" y="333"/>
                      <a:pt x="353" y="333"/>
                      <a:pt x="353" y="333"/>
                    </a:cubicBezTo>
                    <a:cubicBezTo>
                      <a:pt x="353" y="333"/>
                      <a:pt x="353" y="333"/>
                      <a:pt x="353" y="333"/>
                    </a:cubicBezTo>
                    <a:cubicBezTo>
                      <a:pt x="352" y="333"/>
                      <a:pt x="352" y="333"/>
                      <a:pt x="352" y="333"/>
                    </a:cubicBezTo>
                    <a:cubicBezTo>
                      <a:pt x="352" y="332"/>
                      <a:pt x="352" y="332"/>
                      <a:pt x="352" y="332"/>
                    </a:cubicBezTo>
                    <a:cubicBezTo>
                      <a:pt x="352" y="332"/>
                      <a:pt x="352" y="332"/>
                      <a:pt x="352" y="332"/>
                    </a:cubicBezTo>
                    <a:cubicBezTo>
                      <a:pt x="352" y="332"/>
                      <a:pt x="352" y="332"/>
                      <a:pt x="352" y="332"/>
                    </a:cubicBezTo>
                    <a:cubicBezTo>
                      <a:pt x="353" y="332"/>
                      <a:pt x="353" y="332"/>
                      <a:pt x="353" y="332"/>
                    </a:cubicBezTo>
                    <a:cubicBezTo>
                      <a:pt x="353" y="333"/>
                      <a:pt x="353" y="333"/>
                      <a:pt x="353" y="333"/>
                    </a:cubicBezTo>
                    <a:cubicBezTo>
                      <a:pt x="354" y="333"/>
                      <a:pt x="354" y="333"/>
                      <a:pt x="354" y="333"/>
                    </a:cubicBezTo>
                    <a:cubicBezTo>
                      <a:pt x="354" y="334"/>
                      <a:pt x="354" y="334"/>
                      <a:pt x="354" y="334"/>
                    </a:cubicBezTo>
                    <a:cubicBezTo>
                      <a:pt x="355" y="335"/>
                      <a:pt x="355" y="335"/>
                      <a:pt x="355" y="335"/>
                    </a:cubicBezTo>
                    <a:cubicBezTo>
                      <a:pt x="355" y="335"/>
                      <a:pt x="355" y="335"/>
                      <a:pt x="355" y="335"/>
                    </a:cubicBezTo>
                    <a:cubicBezTo>
                      <a:pt x="356" y="335"/>
                      <a:pt x="356" y="335"/>
                      <a:pt x="356" y="335"/>
                    </a:cubicBezTo>
                    <a:cubicBezTo>
                      <a:pt x="356" y="335"/>
                      <a:pt x="356" y="335"/>
                      <a:pt x="356" y="335"/>
                    </a:cubicBezTo>
                    <a:cubicBezTo>
                      <a:pt x="357" y="335"/>
                      <a:pt x="357" y="335"/>
                      <a:pt x="357" y="335"/>
                    </a:cubicBezTo>
                    <a:cubicBezTo>
                      <a:pt x="357" y="336"/>
                      <a:pt x="357" y="336"/>
                      <a:pt x="357" y="336"/>
                    </a:cubicBezTo>
                    <a:cubicBezTo>
                      <a:pt x="358" y="336"/>
                      <a:pt x="358" y="336"/>
                      <a:pt x="358" y="336"/>
                    </a:cubicBezTo>
                    <a:cubicBezTo>
                      <a:pt x="359" y="337"/>
                      <a:pt x="359" y="337"/>
                      <a:pt x="359" y="337"/>
                    </a:cubicBezTo>
                    <a:cubicBezTo>
                      <a:pt x="359" y="337"/>
                      <a:pt x="359" y="337"/>
                      <a:pt x="359" y="338"/>
                    </a:cubicBezTo>
                    <a:cubicBezTo>
                      <a:pt x="359" y="338"/>
                      <a:pt x="359" y="338"/>
                      <a:pt x="359" y="338"/>
                    </a:cubicBezTo>
                    <a:cubicBezTo>
                      <a:pt x="358" y="338"/>
                      <a:pt x="358" y="338"/>
                      <a:pt x="358" y="338"/>
                    </a:cubicBezTo>
                    <a:cubicBezTo>
                      <a:pt x="358" y="338"/>
                      <a:pt x="358" y="339"/>
                      <a:pt x="358" y="339"/>
                    </a:cubicBezTo>
                    <a:cubicBezTo>
                      <a:pt x="358" y="339"/>
                      <a:pt x="359" y="339"/>
                      <a:pt x="359" y="339"/>
                    </a:cubicBezTo>
                    <a:cubicBezTo>
                      <a:pt x="360" y="339"/>
                      <a:pt x="360" y="339"/>
                      <a:pt x="360" y="339"/>
                    </a:cubicBezTo>
                    <a:cubicBezTo>
                      <a:pt x="360" y="339"/>
                      <a:pt x="360" y="339"/>
                      <a:pt x="360" y="339"/>
                    </a:cubicBezTo>
                    <a:cubicBezTo>
                      <a:pt x="360" y="339"/>
                      <a:pt x="360" y="339"/>
                      <a:pt x="360" y="338"/>
                    </a:cubicBezTo>
                    <a:cubicBezTo>
                      <a:pt x="360" y="338"/>
                      <a:pt x="360" y="338"/>
                      <a:pt x="360" y="338"/>
                    </a:cubicBezTo>
                    <a:cubicBezTo>
                      <a:pt x="361" y="339"/>
                      <a:pt x="361" y="339"/>
                      <a:pt x="361" y="339"/>
                    </a:cubicBezTo>
                    <a:cubicBezTo>
                      <a:pt x="361" y="339"/>
                      <a:pt x="361" y="339"/>
                      <a:pt x="361" y="339"/>
                    </a:cubicBezTo>
                    <a:cubicBezTo>
                      <a:pt x="361" y="339"/>
                      <a:pt x="361" y="339"/>
                      <a:pt x="361" y="340"/>
                    </a:cubicBezTo>
                    <a:cubicBezTo>
                      <a:pt x="361" y="340"/>
                      <a:pt x="361" y="340"/>
                      <a:pt x="361" y="340"/>
                    </a:cubicBezTo>
                    <a:cubicBezTo>
                      <a:pt x="362" y="340"/>
                      <a:pt x="362" y="340"/>
                      <a:pt x="362" y="340"/>
                    </a:cubicBezTo>
                    <a:cubicBezTo>
                      <a:pt x="363" y="340"/>
                      <a:pt x="363" y="340"/>
                      <a:pt x="363" y="340"/>
                    </a:cubicBezTo>
                    <a:cubicBezTo>
                      <a:pt x="363" y="340"/>
                      <a:pt x="363" y="340"/>
                      <a:pt x="363" y="340"/>
                    </a:cubicBezTo>
                    <a:cubicBezTo>
                      <a:pt x="364" y="340"/>
                      <a:pt x="364" y="340"/>
                      <a:pt x="364" y="340"/>
                    </a:cubicBezTo>
                    <a:cubicBezTo>
                      <a:pt x="365" y="341"/>
                      <a:pt x="365" y="341"/>
                      <a:pt x="365" y="341"/>
                    </a:cubicBezTo>
                    <a:cubicBezTo>
                      <a:pt x="366" y="341"/>
                      <a:pt x="366" y="341"/>
                      <a:pt x="366" y="341"/>
                    </a:cubicBezTo>
                    <a:cubicBezTo>
                      <a:pt x="367" y="341"/>
                      <a:pt x="367" y="341"/>
                      <a:pt x="367" y="341"/>
                    </a:cubicBezTo>
                    <a:cubicBezTo>
                      <a:pt x="368" y="343"/>
                      <a:pt x="368" y="343"/>
                      <a:pt x="368" y="343"/>
                    </a:cubicBezTo>
                    <a:cubicBezTo>
                      <a:pt x="368" y="343"/>
                      <a:pt x="369" y="343"/>
                      <a:pt x="369" y="343"/>
                    </a:cubicBezTo>
                    <a:cubicBezTo>
                      <a:pt x="369" y="343"/>
                      <a:pt x="369" y="343"/>
                      <a:pt x="369" y="343"/>
                    </a:cubicBezTo>
                    <a:cubicBezTo>
                      <a:pt x="369" y="342"/>
                      <a:pt x="369" y="342"/>
                      <a:pt x="369" y="342"/>
                    </a:cubicBezTo>
                    <a:cubicBezTo>
                      <a:pt x="369" y="342"/>
                      <a:pt x="369" y="342"/>
                      <a:pt x="369" y="342"/>
                    </a:cubicBezTo>
                    <a:cubicBezTo>
                      <a:pt x="370" y="342"/>
                      <a:pt x="370" y="342"/>
                      <a:pt x="370" y="342"/>
                    </a:cubicBezTo>
                    <a:cubicBezTo>
                      <a:pt x="370" y="343"/>
                      <a:pt x="370" y="343"/>
                      <a:pt x="370" y="343"/>
                    </a:cubicBezTo>
                    <a:cubicBezTo>
                      <a:pt x="370" y="344"/>
                      <a:pt x="370" y="344"/>
                      <a:pt x="370" y="344"/>
                    </a:cubicBezTo>
                    <a:cubicBezTo>
                      <a:pt x="371" y="344"/>
                      <a:pt x="371" y="344"/>
                      <a:pt x="371" y="344"/>
                    </a:cubicBezTo>
                    <a:cubicBezTo>
                      <a:pt x="371" y="345"/>
                      <a:pt x="371" y="345"/>
                      <a:pt x="371" y="345"/>
                    </a:cubicBezTo>
                    <a:cubicBezTo>
                      <a:pt x="371" y="345"/>
                      <a:pt x="372" y="345"/>
                      <a:pt x="372" y="345"/>
                    </a:cubicBezTo>
                    <a:cubicBezTo>
                      <a:pt x="372" y="345"/>
                      <a:pt x="373" y="344"/>
                      <a:pt x="373" y="344"/>
                    </a:cubicBezTo>
                    <a:cubicBezTo>
                      <a:pt x="373" y="344"/>
                      <a:pt x="373" y="344"/>
                      <a:pt x="373" y="344"/>
                    </a:cubicBezTo>
                    <a:cubicBezTo>
                      <a:pt x="374" y="344"/>
                      <a:pt x="374" y="344"/>
                      <a:pt x="374" y="344"/>
                    </a:cubicBezTo>
                    <a:cubicBezTo>
                      <a:pt x="374" y="343"/>
                      <a:pt x="374" y="343"/>
                      <a:pt x="374" y="343"/>
                    </a:cubicBezTo>
                    <a:cubicBezTo>
                      <a:pt x="374" y="343"/>
                      <a:pt x="374" y="343"/>
                      <a:pt x="374" y="343"/>
                    </a:cubicBezTo>
                    <a:cubicBezTo>
                      <a:pt x="373" y="342"/>
                      <a:pt x="373" y="342"/>
                      <a:pt x="373" y="342"/>
                    </a:cubicBezTo>
                    <a:cubicBezTo>
                      <a:pt x="373" y="342"/>
                      <a:pt x="373" y="342"/>
                      <a:pt x="373" y="342"/>
                    </a:cubicBezTo>
                    <a:cubicBezTo>
                      <a:pt x="373" y="342"/>
                      <a:pt x="372" y="341"/>
                      <a:pt x="372" y="341"/>
                    </a:cubicBezTo>
                    <a:cubicBezTo>
                      <a:pt x="372" y="340"/>
                      <a:pt x="372" y="340"/>
                      <a:pt x="372" y="340"/>
                    </a:cubicBezTo>
                    <a:cubicBezTo>
                      <a:pt x="373" y="340"/>
                      <a:pt x="373" y="340"/>
                      <a:pt x="373" y="340"/>
                    </a:cubicBezTo>
                    <a:cubicBezTo>
                      <a:pt x="374" y="340"/>
                      <a:pt x="374" y="340"/>
                      <a:pt x="374" y="340"/>
                    </a:cubicBezTo>
                    <a:cubicBezTo>
                      <a:pt x="375" y="340"/>
                      <a:pt x="375" y="340"/>
                      <a:pt x="375" y="340"/>
                    </a:cubicBezTo>
                    <a:cubicBezTo>
                      <a:pt x="375" y="339"/>
                      <a:pt x="375" y="339"/>
                      <a:pt x="375" y="339"/>
                    </a:cubicBezTo>
                    <a:cubicBezTo>
                      <a:pt x="375" y="338"/>
                      <a:pt x="375" y="338"/>
                      <a:pt x="375" y="338"/>
                    </a:cubicBezTo>
                    <a:cubicBezTo>
                      <a:pt x="376" y="338"/>
                      <a:pt x="376" y="338"/>
                      <a:pt x="376" y="338"/>
                    </a:cubicBezTo>
                    <a:cubicBezTo>
                      <a:pt x="376" y="337"/>
                      <a:pt x="376" y="337"/>
                      <a:pt x="376" y="337"/>
                    </a:cubicBezTo>
                    <a:cubicBezTo>
                      <a:pt x="377" y="337"/>
                      <a:pt x="377" y="337"/>
                      <a:pt x="377" y="337"/>
                    </a:cubicBezTo>
                    <a:cubicBezTo>
                      <a:pt x="378" y="337"/>
                      <a:pt x="378" y="337"/>
                      <a:pt x="378" y="337"/>
                    </a:cubicBezTo>
                    <a:cubicBezTo>
                      <a:pt x="378" y="337"/>
                      <a:pt x="378" y="337"/>
                      <a:pt x="378" y="337"/>
                    </a:cubicBezTo>
                    <a:cubicBezTo>
                      <a:pt x="379" y="337"/>
                      <a:pt x="379" y="337"/>
                      <a:pt x="379" y="337"/>
                    </a:cubicBezTo>
                    <a:cubicBezTo>
                      <a:pt x="380" y="338"/>
                      <a:pt x="380" y="338"/>
                      <a:pt x="380" y="338"/>
                    </a:cubicBezTo>
                    <a:cubicBezTo>
                      <a:pt x="380" y="338"/>
                      <a:pt x="380" y="338"/>
                      <a:pt x="380" y="338"/>
                    </a:cubicBezTo>
                    <a:cubicBezTo>
                      <a:pt x="380" y="338"/>
                      <a:pt x="380" y="339"/>
                      <a:pt x="380" y="339"/>
                    </a:cubicBezTo>
                    <a:cubicBezTo>
                      <a:pt x="380" y="339"/>
                      <a:pt x="381" y="340"/>
                      <a:pt x="381" y="340"/>
                    </a:cubicBezTo>
                    <a:cubicBezTo>
                      <a:pt x="381" y="340"/>
                      <a:pt x="381" y="340"/>
                      <a:pt x="381" y="340"/>
                    </a:cubicBezTo>
                    <a:cubicBezTo>
                      <a:pt x="382" y="339"/>
                      <a:pt x="382" y="339"/>
                      <a:pt x="382" y="339"/>
                    </a:cubicBezTo>
                    <a:cubicBezTo>
                      <a:pt x="382" y="339"/>
                      <a:pt x="382" y="339"/>
                      <a:pt x="382" y="339"/>
                    </a:cubicBezTo>
                    <a:cubicBezTo>
                      <a:pt x="383" y="340"/>
                      <a:pt x="383" y="340"/>
                      <a:pt x="383" y="340"/>
                    </a:cubicBezTo>
                    <a:cubicBezTo>
                      <a:pt x="383" y="340"/>
                      <a:pt x="383" y="340"/>
                      <a:pt x="383" y="340"/>
                    </a:cubicBezTo>
                    <a:cubicBezTo>
                      <a:pt x="383" y="341"/>
                      <a:pt x="383" y="341"/>
                      <a:pt x="383" y="341"/>
                    </a:cubicBezTo>
                    <a:cubicBezTo>
                      <a:pt x="383" y="340"/>
                      <a:pt x="383" y="340"/>
                      <a:pt x="383" y="340"/>
                    </a:cubicBezTo>
                    <a:cubicBezTo>
                      <a:pt x="382" y="340"/>
                      <a:pt x="382" y="340"/>
                      <a:pt x="382" y="340"/>
                    </a:cubicBezTo>
                    <a:cubicBezTo>
                      <a:pt x="382" y="340"/>
                      <a:pt x="382" y="340"/>
                      <a:pt x="382" y="340"/>
                    </a:cubicBezTo>
                    <a:cubicBezTo>
                      <a:pt x="382" y="340"/>
                      <a:pt x="382" y="340"/>
                      <a:pt x="382" y="340"/>
                    </a:cubicBezTo>
                    <a:cubicBezTo>
                      <a:pt x="382" y="341"/>
                      <a:pt x="382" y="341"/>
                      <a:pt x="382" y="341"/>
                    </a:cubicBezTo>
                    <a:cubicBezTo>
                      <a:pt x="381" y="341"/>
                      <a:pt x="381" y="341"/>
                      <a:pt x="381" y="341"/>
                    </a:cubicBezTo>
                    <a:cubicBezTo>
                      <a:pt x="381" y="342"/>
                      <a:pt x="381" y="342"/>
                      <a:pt x="381" y="342"/>
                    </a:cubicBezTo>
                    <a:cubicBezTo>
                      <a:pt x="381" y="342"/>
                      <a:pt x="381" y="342"/>
                      <a:pt x="381" y="342"/>
                    </a:cubicBezTo>
                    <a:cubicBezTo>
                      <a:pt x="382" y="343"/>
                      <a:pt x="382" y="343"/>
                      <a:pt x="382" y="343"/>
                    </a:cubicBezTo>
                    <a:cubicBezTo>
                      <a:pt x="382" y="344"/>
                      <a:pt x="382" y="344"/>
                      <a:pt x="382" y="344"/>
                    </a:cubicBezTo>
                    <a:cubicBezTo>
                      <a:pt x="383" y="344"/>
                      <a:pt x="383" y="344"/>
                      <a:pt x="383" y="344"/>
                    </a:cubicBezTo>
                    <a:cubicBezTo>
                      <a:pt x="383" y="344"/>
                      <a:pt x="383" y="344"/>
                      <a:pt x="383" y="344"/>
                    </a:cubicBezTo>
                    <a:cubicBezTo>
                      <a:pt x="383" y="345"/>
                      <a:pt x="383" y="345"/>
                      <a:pt x="383" y="345"/>
                    </a:cubicBezTo>
                    <a:cubicBezTo>
                      <a:pt x="384" y="345"/>
                      <a:pt x="384" y="345"/>
                      <a:pt x="384" y="345"/>
                    </a:cubicBezTo>
                    <a:cubicBezTo>
                      <a:pt x="384" y="346"/>
                      <a:pt x="384" y="346"/>
                      <a:pt x="384" y="346"/>
                    </a:cubicBezTo>
                    <a:cubicBezTo>
                      <a:pt x="385" y="347"/>
                      <a:pt x="385" y="347"/>
                      <a:pt x="385" y="347"/>
                    </a:cubicBezTo>
                    <a:cubicBezTo>
                      <a:pt x="385" y="347"/>
                      <a:pt x="385" y="347"/>
                      <a:pt x="385" y="347"/>
                    </a:cubicBezTo>
                    <a:cubicBezTo>
                      <a:pt x="385" y="348"/>
                      <a:pt x="385" y="348"/>
                      <a:pt x="385" y="348"/>
                    </a:cubicBezTo>
                    <a:cubicBezTo>
                      <a:pt x="385" y="349"/>
                      <a:pt x="385" y="349"/>
                      <a:pt x="385" y="349"/>
                    </a:cubicBezTo>
                    <a:cubicBezTo>
                      <a:pt x="386" y="350"/>
                      <a:pt x="386" y="350"/>
                      <a:pt x="386" y="350"/>
                    </a:cubicBezTo>
                    <a:cubicBezTo>
                      <a:pt x="386" y="351"/>
                      <a:pt x="386" y="351"/>
                      <a:pt x="386" y="351"/>
                    </a:cubicBezTo>
                    <a:cubicBezTo>
                      <a:pt x="386" y="351"/>
                      <a:pt x="386" y="351"/>
                      <a:pt x="386" y="351"/>
                    </a:cubicBezTo>
                    <a:cubicBezTo>
                      <a:pt x="385" y="352"/>
                      <a:pt x="385" y="352"/>
                      <a:pt x="385" y="352"/>
                    </a:cubicBezTo>
                    <a:cubicBezTo>
                      <a:pt x="385" y="352"/>
                      <a:pt x="385" y="352"/>
                      <a:pt x="385" y="352"/>
                    </a:cubicBezTo>
                    <a:cubicBezTo>
                      <a:pt x="385" y="353"/>
                      <a:pt x="385" y="353"/>
                      <a:pt x="385" y="353"/>
                    </a:cubicBezTo>
                    <a:cubicBezTo>
                      <a:pt x="386" y="354"/>
                      <a:pt x="386" y="354"/>
                      <a:pt x="386" y="354"/>
                    </a:cubicBezTo>
                    <a:cubicBezTo>
                      <a:pt x="386" y="354"/>
                      <a:pt x="386" y="355"/>
                      <a:pt x="385" y="355"/>
                    </a:cubicBezTo>
                    <a:cubicBezTo>
                      <a:pt x="385" y="355"/>
                      <a:pt x="385" y="356"/>
                      <a:pt x="385" y="356"/>
                    </a:cubicBezTo>
                    <a:cubicBezTo>
                      <a:pt x="385" y="357"/>
                      <a:pt x="385" y="357"/>
                      <a:pt x="385" y="357"/>
                    </a:cubicBezTo>
                    <a:cubicBezTo>
                      <a:pt x="386" y="357"/>
                      <a:pt x="386" y="357"/>
                      <a:pt x="386" y="357"/>
                    </a:cubicBezTo>
                    <a:cubicBezTo>
                      <a:pt x="385" y="358"/>
                      <a:pt x="385" y="358"/>
                      <a:pt x="385" y="358"/>
                    </a:cubicBezTo>
                    <a:cubicBezTo>
                      <a:pt x="386" y="358"/>
                      <a:pt x="386" y="358"/>
                      <a:pt x="386" y="358"/>
                    </a:cubicBezTo>
                    <a:cubicBezTo>
                      <a:pt x="386" y="359"/>
                      <a:pt x="386" y="359"/>
                      <a:pt x="386" y="359"/>
                    </a:cubicBezTo>
                    <a:cubicBezTo>
                      <a:pt x="387" y="359"/>
                      <a:pt x="387" y="359"/>
                      <a:pt x="387" y="359"/>
                    </a:cubicBezTo>
                    <a:cubicBezTo>
                      <a:pt x="386" y="360"/>
                      <a:pt x="386" y="360"/>
                      <a:pt x="386" y="360"/>
                    </a:cubicBezTo>
                    <a:cubicBezTo>
                      <a:pt x="385" y="360"/>
                      <a:pt x="385" y="360"/>
                      <a:pt x="385" y="360"/>
                    </a:cubicBezTo>
                    <a:cubicBezTo>
                      <a:pt x="385" y="361"/>
                      <a:pt x="385" y="361"/>
                      <a:pt x="385" y="361"/>
                    </a:cubicBezTo>
                    <a:cubicBezTo>
                      <a:pt x="385" y="362"/>
                      <a:pt x="385" y="362"/>
                      <a:pt x="385" y="362"/>
                    </a:cubicBezTo>
                    <a:cubicBezTo>
                      <a:pt x="385" y="362"/>
                      <a:pt x="385" y="362"/>
                      <a:pt x="385" y="362"/>
                    </a:cubicBezTo>
                    <a:cubicBezTo>
                      <a:pt x="384" y="363"/>
                      <a:pt x="384" y="363"/>
                      <a:pt x="384" y="363"/>
                    </a:cubicBezTo>
                    <a:cubicBezTo>
                      <a:pt x="384" y="364"/>
                      <a:pt x="384" y="364"/>
                      <a:pt x="384" y="364"/>
                    </a:cubicBezTo>
                    <a:cubicBezTo>
                      <a:pt x="384" y="364"/>
                      <a:pt x="384" y="364"/>
                      <a:pt x="384" y="364"/>
                    </a:cubicBezTo>
                    <a:cubicBezTo>
                      <a:pt x="383" y="365"/>
                      <a:pt x="383" y="365"/>
                      <a:pt x="383" y="365"/>
                    </a:cubicBezTo>
                    <a:cubicBezTo>
                      <a:pt x="382" y="365"/>
                      <a:pt x="382" y="365"/>
                      <a:pt x="382" y="365"/>
                    </a:cubicBezTo>
                    <a:cubicBezTo>
                      <a:pt x="381" y="365"/>
                      <a:pt x="381" y="365"/>
                      <a:pt x="381" y="365"/>
                    </a:cubicBezTo>
                    <a:cubicBezTo>
                      <a:pt x="380" y="366"/>
                      <a:pt x="380" y="366"/>
                      <a:pt x="380" y="366"/>
                    </a:cubicBezTo>
                    <a:cubicBezTo>
                      <a:pt x="380" y="366"/>
                      <a:pt x="380" y="366"/>
                      <a:pt x="380" y="366"/>
                    </a:cubicBezTo>
                    <a:cubicBezTo>
                      <a:pt x="380" y="367"/>
                      <a:pt x="380" y="367"/>
                      <a:pt x="380" y="367"/>
                    </a:cubicBezTo>
                    <a:cubicBezTo>
                      <a:pt x="379" y="368"/>
                      <a:pt x="379" y="368"/>
                      <a:pt x="379" y="368"/>
                    </a:cubicBezTo>
                    <a:cubicBezTo>
                      <a:pt x="379" y="368"/>
                      <a:pt x="379" y="368"/>
                      <a:pt x="379" y="368"/>
                    </a:cubicBezTo>
                    <a:cubicBezTo>
                      <a:pt x="379" y="369"/>
                      <a:pt x="379" y="369"/>
                      <a:pt x="379" y="369"/>
                    </a:cubicBezTo>
                    <a:cubicBezTo>
                      <a:pt x="379" y="369"/>
                      <a:pt x="379" y="369"/>
                      <a:pt x="379" y="369"/>
                    </a:cubicBezTo>
                    <a:cubicBezTo>
                      <a:pt x="379" y="369"/>
                      <a:pt x="379" y="369"/>
                      <a:pt x="379" y="369"/>
                    </a:cubicBezTo>
                    <a:cubicBezTo>
                      <a:pt x="379" y="370"/>
                      <a:pt x="379" y="370"/>
                      <a:pt x="379" y="370"/>
                    </a:cubicBezTo>
                    <a:cubicBezTo>
                      <a:pt x="379" y="370"/>
                      <a:pt x="379" y="370"/>
                      <a:pt x="379" y="370"/>
                    </a:cubicBezTo>
                    <a:cubicBezTo>
                      <a:pt x="379" y="370"/>
                      <a:pt x="379" y="370"/>
                      <a:pt x="378" y="370"/>
                    </a:cubicBezTo>
                    <a:cubicBezTo>
                      <a:pt x="378" y="370"/>
                      <a:pt x="378" y="371"/>
                      <a:pt x="378" y="371"/>
                    </a:cubicBezTo>
                    <a:cubicBezTo>
                      <a:pt x="377" y="371"/>
                      <a:pt x="377" y="371"/>
                      <a:pt x="377" y="371"/>
                    </a:cubicBezTo>
                    <a:cubicBezTo>
                      <a:pt x="376" y="371"/>
                      <a:pt x="376" y="371"/>
                      <a:pt x="376" y="371"/>
                    </a:cubicBezTo>
                    <a:cubicBezTo>
                      <a:pt x="376" y="372"/>
                      <a:pt x="376" y="372"/>
                      <a:pt x="376" y="372"/>
                    </a:cubicBezTo>
                    <a:cubicBezTo>
                      <a:pt x="375" y="372"/>
                      <a:pt x="375" y="372"/>
                      <a:pt x="375" y="372"/>
                    </a:cubicBezTo>
                    <a:cubicBezTo>
                      <a:pt x="374" y="372"/>
                      <a:pt x="374" y="372"/>
                      <a:pt x="374" y="372"/>
                    </a:cubicBezTo>
                    <a:cubicBezTo>
                      <a:pt x="374" y="373"/>
                      <a:pt x="374" y="373"/>
                      <a:pt x="374" y="373"/>
                    </a:cubicBezTo>
                    <a:cubicBezTo>
                      <a:pt x="374" y="374"/>
                      <a:pt x="374" y="374"/>
                      <a:pt x="374" y="374"/>
                    </a:cubicBezTo>
                    <a:cubicBezTo>
                      <a:pt x="374" y="374"/>
                      <a:pt x="374" y="374"/>
                      <a:pt x="374" y="375"/>
                    </a:cubicBezTo>
                    <a:cubicBezTo>
                      <a:pt x="374" y="375"/>
                      <a:pt x="374" y="375"/>
                      <a:pt x="374" y="375"/>
                    </a:cubicBezTo>
                    <a:cubicBezTo>
                      <a:pt x="373" y="376"/>
                      <a:pt x="373" y="376"/>
                      <a:pt x="373" y="376"/>
                    </a:cubicBezTo>
                    <a:cubicBezTo>
                      <a:pt x="373" y="376"/>
                      <a:pt x="373" y="376"/>
                      <a:pt x="373" y="376"/>
                    </a:cubicBezTo>
                    <a:cubicBezTo>
                      <a:pt x="372" y="377"/>
                      <a:pt x="372" y="377"/>
                      <a:pt x="372" y="377"/>
                    </a:cubicBezTo>
                    <a:cubicBezTo>
                      <a:pt x="372" y="378"/>
                      <a:pt x="372" y="378"/>
                      <a:pt x="372" y="378"/>
                    </a:cubicBezTo>
                    <a:cubicBezTo>
                      <a:pt x="373" y="378"/>
                      <a:pt x="373" y="378"/>
                      <a:pt x="373" y="378"/>
                    </a:cubicBezTo>
                    <a:cubicBezTo>
                      <a:pt x="372" y="379"/>
                      <a:pt x="372" y="379"/>
                      <a:pt x="372" y="379"/>
                    </a:cubicBezTo>
                    <a:cubicBezTo>
                      <a:pt x="372" y="379"/>
                      <a:pt x="372" y="379"/>
                      <a:pt x="372" y="379"/>
                    </a:cubicBezTo>
                    <a:cubicBezTo>
                      <a:pt x="371" y="380"/>
                      <a:pt x="371" y="380"/>
                      <a:pt x="371" y="380"/>
                    </a:cubicBezTo>
                    <a:cubicBezTo>
                      <a:pt x="371" y="380"/>
                      <a:pt x="371" y="380"/>
                      <a:pt x="371" y="380"/>
                    </a:cubicBezTo>
                    <a:cubicBezTo>
                      <a:pt x="371" y="381"/>
                      <a:pt x="371" y="381"/>
                      <a:pt x="371" y="381"/>
                    </a:cubicBezTo>
                    <a:cubicBezTo>
                      <a:pt x="371" y="381"/>
                      <a:pt x="371" y="381"/>
                      <a:pt x="371" y="381"/>
                    </a:cubicBezTo>
                    <a:cubicBezTo>
                      <a:pt x="371" y="382"/>
                      <a:pt x="371" y="382"/>
                      <a:pt x="371" y="382"/>
                    </a:cubicBezTo>
                    <a:cubicBezTo>
                      <a:pt x="370" y="383"/>
                      <a:pt x="370" y="383"/>
                      <a:pt x="370" y="383"/>
                    </a:cubicBezTo>
                    <a:cubicBezTo>
                      <a:pt x="371" y="383"/>
                      <a:pt x="371" y="383"/>
                      <a:pt x="371" y="383"/>
                    </a:cubicBezTo>
                    <a:cubicBezTo>
                      <a:pt x="371" y="384"/>
                      <a:pt x="371" y="384"/>
                      <a:pt x="371" y="384"/>
                    </a:cubicBezTo>
                    <a:cubicBezTo>
                      <a:pt x="371" y="384"/>
                      <a:pt x="371" y="384"/>
                      <a:pt x="371" y="384"/>
                    </a:cubicBezTo>
                    <a:cubicBezTo>
                      <a:pt x="370" y="385"/>
                      <a:pt x="370" y="385"/>
                      <a:pt x="370" y="385"/>
                    </a:cubicBezTo>
                    <a:cubicBezTo>
                      <a:pt x="371" y="386"/>
                      <a:pt x="371" y="386"/>
                      <a:pt x="371" y="386"/>
                    </a:cubicBezTo>
                    <a:cubicBezTo>
                      <a:pt x="371" y="386"/>
                      <a:pt x="371" y="386"/>
                      <a:pt x="371" y="386"/>
                    </a:cubicBezTo>
                    <a:cubicBezTo>
                      <a:pt x="372" y="387"/>
                      <a:pt x="372" y="387"/>
                      <a:pt x="372" y="387"/>
                    </a:cubicBezTo>
                    <a:cubicBezTo>
                      <a:pt x="373" y="387"/>
                      <a:pt x="373" y="387"/>
                      <a:pt x="373" y="387"/>
                    </a:cubicBezTo>
                    <a:cubicBezTo>
                      <a:pt x="373" y="387"/>
                      <a:pt x="373" y="387"/>
                      <a:pt x="373" y="387"/>
                    </a:cubicBezTo>
                    <a:cubicBezTo>
                      <a:pt x="374" y="386"/>
                      <a:pt x="374" y="386"/>
                      <a:pt x="374" y="386"/>
                    </a:cubicBezTo>
                    <a:cubicBezTo>
                      <a:pt x="374" y="386"/>
                      <a:pt x="374" y="386"/>
                      <a:pt x="374" y="386"/>
                    </a:cubicBezTo>
                    <a:cubicBezTo>
                      <a:pt x="375" y="386"/>
                      <a:pt x="375" y="386"/>
                      <a:pt x="375" y="386"/>
                    </a:cubicBezTo>
                    <a:cubicBezTo>
                      <a:pt x="375" y="385"/>
                      <a:pt x="375" y="385"/>
                      <a:pt x="375" y="385"/>
                    </a:cubicBezTo>
                    <a:cubicBezTo>
                      <a:pt x="375" y="385"/>
                      <a:pt x="375" y="385"/>
                      <a:pt x="375" y="385"/>
                    </a:cubicBezTo>
                    <a:cubicBezTo>
                      <a:pt x="375" y="384"/>
                      <a:pt x="375" y="384"/>
                      <a:pt x="375" y="384"/>
                    </a:cubicBezTo>
                    <a:cubicBezTo>
                      <a:pt x="375" y="385"/>
                      <a:pt x="375" y="385"/>
                      <a:pt x="375" y="385"/>
                    </a:cubicBezTo>
                    <a:cubicBezTo>
                      <a:pt x="375" y="386"/>
                      <a:pt x="375" y="386"/>
                      <a:pt x="375" y="386"/>
                    </a:cubicBezTo>
                    <a:cubicBezTo>
                      <a:pt x="375" y="386"/>
                      <a:pt x="375" y="386"/>
                      <a:pt x="375" y="386"/>
                    </a:cubicBezTo>
                    <a:cubicBezTo>
                      <a:pt x="375" y="386"/>
                      <a:pt x="375" y="386"/>
                      <a:pt x="375" y="386"/>
                    </a:cubicBezTo>
                    <a:cubicBezTo>
                      <a:pt x="375" y="387"/>
                      <a:pt x="375" y="387"/>
                      <a:pt x="375" y="387"/>
                    </a:cubicBezTo>
                    <a:cubicBezTo>
                      <a:pt x="375" y="387"/>
                      <a:pt x="375" y="387"/>
                      <a:pt x="375" y="387"/>
                    </a:cubicBezTo>
                    <a:cubicBezTo>
                      <a:pt x="375" y="388"/>
                      <a:pt x="375" y="388"/>
                      <a:pt x="375" y="388"/>
                    </a:cubicBezTo>
                    <a:cubicBezTo>
                      <a:pt x="375" y="388"/>
                      <a:pt x="375" y="388"/>
                      <a:pt x="375" y="388"/>
                    </a:cubicBezTo>
                    <a:cubicBezTo>
                      <a:pt x="374" y="389"/>
                      <a:pt x="374" y="389"/>
                      <a:pt x="374" y="389"/>
                    </a:cubicBezTo>
                    <a:cubicBezTo>
                      <a:pt x="374" y="389"/>
                      <a:pt x="374" y="389"/>
                      <a:pt x="374" y="389"/>
                    </a:cubicBezTo>
                    <a:cubicBezTo>
                      <a:pt x="373" y="390"/>
                      <a:pt x="373" y="390"/>
                      <a:pt x="373" y="390"/>
                    </a:cubicBezTo>
                    <a:cubicBezTo>
                      <a:pt x="373" y="390"/>
                      <a:pt x="373" y="390"/>
                      <a:pt x="373" y="390"/>
                    </a:cubicBezTo>
                    <a:cubicBezTo>
                      <a:pt x="372" y="390"/>
                      <a:pt x="372" y="390"/>
                      <a:pt x="372" y="390"/>
                    </a:cubicBezTo>
                    <a:cubicBezTo>
                      <a:pt x="371" y="391"/>
                      <a:pt x="371" y="391"/>
                      <a:pt x="371" y="391"/>
                    </a:cubicBezTo>
                    <a:cubicBezTo>
                      <a:pt x="370" y="392"/>
                      <a:pt x="370" y="392"/>
                      <a:pt x="370" y="392"/>
                    </a:cubicBezTo>
                    <a:cubicBezTo>
                      <a:pt x="369" y="394"/>
                      <a:pt x="369" y="394"/>
                      <a:pt x="369" y="394"/>
                    </a:cubicBezTo>
                    <a:cubicBezTo>
                      <a:pt x="368" y="395"/>
                      <a:pt x="368" y="395"/>
                      <a:pt x="368" y="395"/>
                    </a:cubicBezTo>
                    <a:cubicBezTo>
                      <a:pt x="369" y="396"/>
                      <a:pt x="369" y="396"/>
                      <a:pt x="369" y="396"/>
                    </a:cubicBezTo>
                    <a:cubicBezTo>
                      <a:pt x="369" y="396"/>
                      <a:pt x="369" y="396"/>
                      <a:pt x="369" y="397"/>
                    </a:cubicBezTo>
                    <a:cubicBezTo>
                      <a:pt x="369" y="397"/>
                      <a:pt x="369" y="398"/>
                      <a:pt x="369" y="398"/>
                    </a:cubicBezTo>
                    <a:cubicBezTo>
                      <a:pt x="369" y="398"/>
                      <a:pt x="370" y="398"/>
                      <a:pt x="370" y="399"/>
                    </a:cubicBezTo>
                    <a:cubicBezTo>
                      <a:pt x="370" y="399"/>
                      <a:pt x="371" y="399"/>
                      <a:pt x="371" y="399"/>
                    </a:cubicBezTo>
                    <a:cubicBezTo>
                      <a:pt x="370" y="400"/>
                      <a:pt x="370" y="400"/>
                      <a:pt x="370" y="400"/>
                    </a:cubicBezTo>
                    <a:cubicBezTo>
                      <a:pt x="369" y="401"/>
                      <a:pt x="369" y="401"/>
                      <a:pt x="369" y="401"/>
                    </a:cubicBezTo>
                    <a:cubicBezTo>
                      <a:pt x="369" y="401"/>
                      <a:pt x="369" y="401"/>
                      <a:pt x="370" y="402"/>
                    </a:cubicBezTo>
                    <a:cubicBezTo>
                      <a:pt x="371" y="402"/>
                      <a:pt x="375" y="405"/>
                      <a:pt x="375" y="405"/>
                    </a:cubicBezTo>
                    <a:cubicBezTo>
                      <a:pt x="375" y="406"/>
                      <a:pt x="377" y="409"/>
                      <a:pt x="377" y="409"/>
                    </a:cubicBezTo>
                    <a:cubicBezTo>
                      <a:pt x="378" y="409"/>
                      <a:pt x="380" y="412"/>
                      <a:pt x="380" y="413"/>
                    </a:cubicBezTo>
                    <a:cubicBezTo>
                      <a:pt x="380" y="413"/>
                      <a:pt x="380" y="415"/>
                      <a:pt x="381" y="416"/>
                    </a:cubicBezTo>
                    <a:cubicBezTo>
                      <a:pt x="381" y="416"/>
                      <a:pt x="384" y="422"/>
                      <a:pt x="384" y="422"/>
                    </a:cubicBezTo>
                    <a:cubicBezTo>
                      <a:pt x="384" y="422"/>
                      <a:pt x="384" y="424"/>
                      <a:pt x="384" y="424"/>
                    </a:cubicBezTo>
                    <a:cubicBezTo>
                      <a:pt x="385" y="424"/>
                      <a:pt x="386" y="427"/>
                      <a:pt x="386" y="427"/>
                    </a:cubicBezTo>
                    <a:cubicBezTo>
                      <a:pt x="388" y="429"/>
                      <a:pt x="388" y="429"/>
                      <a:pt x="388" y="429"/>
                    </a:cubicBezTo>
                    <a:cubicBezTo>
                      <a:pt x="389" y="431"/>
                      <a:pt x="389" y="431"/>
                      <a:pt x="389" y="431"/>
                    </a:cubicBezTo>
                    <a:cubicBezTo>
                      <a:pt x="389" y="431"/>
                      <a:pt x="390" y="432"/>
                      <a:pt x="390" y="432"/>
                    </a:cubicBezTo>
                    <a:cubicBezTo>
                      <a:pt x="390" y="433"/>
                      <a:pt x="390" y="434"/>
                      <a:pt x="390" y="434"/>
                    </a:cubicBezTo>
                    <a:cubicBezTo>
                      <a:pt x="390" y="435"/>
                      <a:pt x="390" y="435"/>
                      <a:pt x="390" y="435"/>
                    </a:cubicBezTo>
                    <a:cubicBezTo>
                      <a:pt x="390" y="435"/>
                      <a:pt x="391" y="438"/>
                      <a:pt x="391" y="438"/>
                    </a:cubicBezTo>
                    <a:cubicBezTo>
                      <a:pt x="392" y="439"/>
                      <a:pt x="393" y="439"/>
                      <a:pt x="393" y="440"/>
                    </a:cubicBezTo>
                    <a:cubicBezTo>
                      <a:pt x="394" y="440"/>
                      <a:pt x="395" y="442"/>
                      <a:pt x="395" y="442"/>
                    </a:cubicBezTo>
                    <a:cubicBezTo>
                      <a:pt x="396" y="442"/>
                      <a:pt x="396" y="442"/>
                      <a:pt x="396" y="442"/>
                    </a:cubicBezTo>
                    <a:cubicBezTo>
                      <a:pt x="399" y="444"/>
                      <a:pt x="399" y="444"/>
                      <a:pt x="399" y="444"/>
                    </a:cubicBezTo>
                    <a:cubicBezTo>
                      <a:pt x="401" y="445"/>
                      <a:pt x="401" y="445"/>
                      <a:pt x="401" y="445"/>
                    </a:cubicBezTo>
                    <a:cubicBezTo>
                      <a:pt x="404" y="446"/>
                      <a:pt x="404" y="446"/>
                      <a:pt x="404" y="446"/>
                    </a:cubicBezTo>
                    <a:cubicBezTo>
                      <a:pt x="405" y="447"/>
                      <a:pt x="405" y="447"/>
                      <a:pt x="405" y="447"/>
                    </a:cubicBezTo>
                    <a:cubicBezTo>
                      <a:pt x="406" y="447"/>
                      <a:pt x="406" y="447"/>
                      <a:pt x="406" y="447"/>
                    </a:cubicBezTo>
                    <a:cubicBezTo>
                      <a:pt x="407" y="448"/>
                      <a:pt x="407" y="448"/>
                      <a:pt x="407" y="448"/>
                    </a:cubicBezTo>
                    <a:cubicBezTo>
                      <a:pt x="410" y="450"/>
                      <a:pt x="410" y="450"/>
                      <a:pt x="410" y="450"/>
                    </a:cubicBezTo>
                    <a:cubicBezTo>
                      <a:pt x="411" y="451"/>
                      <a:pt x="411" y="451"/>
                      <a:pt x="411" y="451"/>
                    </a:cubicBezTo>
                    <a:cubicBezTo>
                      <a:pt x="411" y="451"/>
                      <a:pt x="411" y="451"/>
                      <a:pt x="411" y="451"/>
                    </a:cubicBezTo>
                    <a:cubicBezTo>
                      <a:pt x="411" y="451"/>
                      <a:pt x="411" y="452"/>
                      <a:pt x="411" y="452"/>
                    </a:cubicBezTo>
                    <a:cubicBezTo>
                      <a:pt x="412" y="452"/>
                      <a:pt x="414" y="453"/>
                      <a:pt x="414" y="453"/>
                    </a:cubicBezTo>
                    <a:cubicBezTo>
                      <a:pt x="414" y="454"/>
                      <a:pt x="414" y="454"/>
                      <a:pt x="414" y="454"/>
                    </a:cubicBezTo>
                    <a:cubicBezTo>
                      <a:pt x="415" y="454"/>
                      <a:pt x="415" y="454"/>
                      <a:pt x="415" y="454"/>
                    </a:cubicBezTo>
                    <a:cubicBezTo>
                      <a:pt x="415" y="455"/>
                      <a:pt x="415" y="455"/>
                      <a:pt x="415" y="455"/>
                    </a:cubicBezTo>
                    <a:cubicBezTo>
                      <a:pt x="416" y="457"/>
                      <a:pt x="416" y="457"/>
                      <a:pt x="416" y="457"/>
                    </a:cubicBezTo>
                    <a:cubicBezTo>
                      <a:pt x="416" y="459"/>
                      <a:pt x="416" y="459"/>
                      <a:pt x="416" y="459"/>
                    </a:cubicBezTo>
                    <a:cubicBezTo>
                      <a:pt x="416" y="462"/>
                      <a:pt x="416" y="462"/>
                      <a:pt x="416" y="462"/>
                    </a:cubicBezTo>
                    <a:cubicBezTo>
                      <a:pt x="416" y="464"/>
                      <a:pt x="416" y="464"/>
                      <a:pt x="416" y="464"/>
                    </a:cubicBezTo>
                    <a:cubicBezTo>
                      <a:pt x="416" y="465"/>
                      <a:pt x="416" y="465"/>
                      <a:pt x="416" y="465"/>
                    </a:cubicBezTo>
                    <a:cubicBezTo>
                      <a:pt x="417" y="468"/>
                      <a:pt x="417" y="468"/>
                      <a:pt x="417" y="468"/>
                    </a:cubicBezTo>
                    <a:cubicBezTo>
                      <a:pt x="416" y="470"/>
                      <a:pt x="416" y="470"/>
                      <a:pt x="416" y="470"/>
                    </a:cubicBezTo>
                    <a:cubicBezTo>
                      <a:pt x="416" y="470"/>
                      <a:pt x="416" y="471"/>
                      <a:pt x="416" y="472"/>
                    </a:cubicBezTo>
                    <a:cubicBezTo>
                      <a:pt x="416" y="472"/>
                      <a:pt x="415" y="475"/>
                      <a:pt x="415" y="475"/>
                    </a:cubicBezTo>
                    <a:cubicBezTo>
                      <a:pt x="414" y="476"/>
                      <a:pt x="414" y="476"/>
                      <a:pt x="414" y="476"/>
                    </a:cubicBezTo>
                    <a:cubicBezTo>
                      <a:pt x="414" y="477"/>
                      <a:pt x="414" y="477"/>
                      <a:pt x="414" y="477"/>
                    </a:cubicBezTo>
                    <a:cubicBezTo>
                      <a:pt x="415" y="477"/>
                      <a:pt x="415" y="477"/>
                      <a:pt x="415" y="477"/>
                    </a:cubicBezTo>
                    <a:cubicBezTo>
                      <a:pt x="414" y="478"/>
                      <a:pt x="414" y="478"/>
                      <a:pt x="414" y="478"/>
                    </a:cubicBezTo>
                    <a:cubicBezTo>
                      <a:pt x="414" y="480"/>
                      <a:pt x="414" y="480"/>
                      <a:pt x="414" y="480"/>
                    </a:cubicBezTo>
                    <a:cubicBezTo>
                      <a:pt x="414" y="482"/>
                      <a:pt x="414" y="482"/>
                      <a:pt x="414" y="482"/>
                    </a:cubicBezTo>
                    <a:cubicBezTo>
                      <a:pt x="414" y="483"/>
                      <a:pt x="414" y="483"/>
                      <a:pt x="414" y="483"/>
                    </a:cubicBezTo>
                    <a:cubicBezTo>
                      <a:pt x="415" y="485"/>
                      <a:pt x="415" y="485"/>
                      <a:pt x="415" y="485"/>
                    </a:cubicBezTo>
                    <a:cubicBezTo>
                      <a:pt x="415" y="486"/>
                      <a:pt x="415" y="486"/>
                      <a:pt x="415" y="486"/>
                    </a:cubicBezTo>
                    <a:cubicBezTo>
                      <a:pt x="414" y="487"/>
                      <a:pt x="414" y="487"/>
                      <a:pt x="414" y="487"/>
                    </a:cubicBezTo>
                    <a:cubicBezTo>
                      <a:pt x="414" y="487"/>
                      <a:pt x="414" y="488"/>
                      <a:pt x="414" y="488"/>
                    </a:cubicBezTo>
                    <a:cubicBezTo>
                      <a:pt x="414" y="488"/>
                      <a:pt x="414" y="489"/>
                      <a:pt x="414" y="489"/>
                    </a:cubicBezTo>
                    <a:cubicBezTo>
                      <a:pt x="414" y="490"/>
                      <a:pt x="414" y="490"/>
                      <a:pt x="414" y="490"/>
                    </a:cubicBezTo>
                    <a:cubicBezTo>
                      <a:pt x="413" y="493"/>
                      <a:pt x="413" y="493"/>
                      <a:pt x="413" y="493"/>
                    </a:cubicBezTo>
                    <a:cubicBezTo>
                      <a:pt x="413" y="494"/>
                      <a:pt x="413" y="494"/>
                      <a:pt x="413" y="494"/>
                    </a:cubicBezTo>
                    <a:cubicBezTo>
                      <a:pt x="412" y="496"/>
                      <a:pt x="412" y="496"/>
                      <a:pt x="412" y="496"/>
                    </a:cubicBezTo>
                    <a:cubicBezTo>
                      <a:pt x="412" y="496"/>
                      <a:pt x="412" y="496"/>
                      <a:pt x="412" y="496"/>
                    </a:cubicBezTo>
                    <a:cubicBezTo>
                      <a:pt x="412" y="498"/>
                      <a:pt x="412" y="498"/>
                      <a:pt x="412" y="498"/>
                    </a:cubicBezTo>
                    <a:cubicBezTo>
                      <a:pt x="412" y="499"/>
                      <a:pt x="412" y="499"/>
                      <a:pt x="412" y="499"/>
                    </a:cubicBezTo>
                    <a:cubicBezTo>
                      <a:pt x="412" y="499"/>
                      <a:pt x="411" y="501"/>
                      <a:pt x="411" y="501"/>
                    </a:cubicBezTo>
                    <a:cubicBezTo>
                      <a:pt x="411" y="501"/>
                      <a:pt x="410" y="502"/>
                      <a:pt x="410" y="502"/>
                    </a:cubicBezTo>
                    <a:cubicBezTo>
                      <a:pt x="410" y="502"/>
                      <a:pt x="410" y="503"/>
                      <a:pt x="410" y="503"/>
                    </a:cubicBezTo>
                    <a:cubicBezTo>
                      <a:pt x="410" y="504"/>
                      <a:pt x="411" y="504"/>
                      <a:pt x="411" y="504"/>
                    </a:cubicBezTo>
                    <a:cubicBezTo>
                      <a:pt x="411" y="505"/>
                      <a:pt x="411" y="505"/>
                      <a:pt x="411" y="505"/>
                    </a:cubicBezTo>
                    <a:cubicBezTo>
                      <a:pt x="411" y="506"/>
                      <a:pt x="411" y="506"/>
                      <a:pt x="411" y="506"/>
                    </a:cubicBezTo>
                    <a:cubicBezTo>
                      <a:pt x="411" y="507"/>
                      <a:pt x="411" y="507"/>
                      <a:pt x="411" y="507"/>
                    </a:cubicBezTo>
                    <a:cubicBezTo>
                      <a:pt x="411" y="508"/>
                      <a:pt x="411" y="508"/>
                      <a:pt x="411" y="508"/>
                    </a:cubicBezTo>
                    <a:cubicBezTo>
                      <a:pt x="410" y="508"/>
                      <a:pt x="410" y="508"/>
                      <a:pt x="410" y="508"/>
                    </a:cubicBezTo>
                    <a:cubicBezTo>
                      <a:pt x="409" y="509"/>
                      <a:pt x="409" y="509"/>
                      <a:pt x="409" y="509"/>
                    </a:cubicBezTo>
                    <a:cubicBezTo>
                      <a:pt x="409" y="510"/>
                      <a:pt x="409" y="510"/>
                      <a:pt x="409" y="510"/>
                    </a:cubicBezTo>
                    <a:cubicBezTo>
                      <a:pt x="410" y="512"/>
                      <a:pt x="410" y="512"/>
                      <a:pt x="410" y="512"/>
                    </a:cubicBezTo>
                    <a:cubicBezTo>
                      <a:pt x="410" y="513"/>
                      <a:pt x="410" y="513"/>
                      <a:pt x="410" y="513"/>
                    </a:cubicBezTo>
                    <a:cubicBezTo>
                      <a:pt x="410" y="515"/>
                      <a:pt x="410" y="515"/>
                      <a:pt x="410" y="515"/>
                    </a:cubicBezTo>
                    <a:cubicBezTo>
                      <a:pt x="410" y="516"/>
                      <a:pt x="410" y="516"/>
                      <a:pt x="410" y="516"/>
                    </a:cubicBezTo>
                    <a:cubicBezTo>
                      <a:pt x="410" y="517"/>
                      <a:pt x="410" y="517"/>
                      <a:pt x="410" y="517"/>
                    </a:cubicBezTo>
                    <a:cubicBezTo>
                      <a:pt x="410" y="518"/>
                      <a:pt x="410" y="518"/>
                      <a:pt x="410" y="518"/>
                    </a:cubicBezTo>
                    <a:cubicBezTo>
                      <a:pt x="410" y="519"/>
                      <a:pt x="410" y="519"/>
                      <a:pt x="410" y="519"/>
                    </a:cubicBezTo>
                    <a:cubicBezTo>
                      <a:pt x="410" y="520"/>
                      <a:pt x="410" y="520"/>
                      <a:pt x="410" y="520"/>
                    </a:cubicBezTo>
                    <a:cubicBezTo>
                      <a:pt x="410" y="520"/>
                      <a:pt x="410" y="520"/>
                      <a:pt x="410" y="520"/>
                    </a:cubicBezTo>
                    <a:cubicBezTo>
                      <a:pt x="410" y="521"/>
                      <a:pt x="410" y="521"/>
                      <a:pt x="410" y="521"/>
                    </a:cubicBezTo>
                    <a:cubicBezTo>
                      <a:pt x="410" y="522"/>
                      <a:pt x="410" y="522"/>
                      <a:pt x="410" y="522"/>
                    </a:cubicBezTo>
                    <a:cubicBezTo>
                      <a:pt x="410" y="523"/>
                      <a:pt x="410" y="523"/>
                      <a:pt x="410" y="523"/>
                    </a:cubicBezTo>
                    <a:cubicBezTo>
                      <a:pt x="410" y="524"/>
                      <a:pt x="410" y="524"/>
                      <a:pt x="410" y="524"/>
                    </a:cubicBezTo>
                    <a:cubicBezTo>
                      <a:pt x="409" y="525"/>
                      <a:pt x="409" y="525"/>
                      <a:pt x="409" y="525"/>
                    </a:cubicBezTo>
                    <a:cubicBezTo>
                      <a:pt x="408" y="526"/>
                      <a:pt x="408" y="526"/>
                      <a:pt x="408" y="526"/>
                    </a:cubicBezTo>
                    <a:cubicBezTo>
                      <a:pt x="408" y="527"/>
                      <a:pt x="408" y="527"/>
                      <a:pt x="408" y="527"/>
                    </a:cubicBezTo>
                    <a:cubicBezTo>
                      <a:pt x="408" y="528"/>
                      <a:pt x="408" y="528"/>
                      <a:pt x="408" y="528"/>
                    </a:cubicBezTo>
                    <a:cubicBezTo>
                      <a:pt x="408" y="529"/>
                      <a:pt x="408" y="529"/>
                      <a:pt x="408" y="529"/>
                    </a:cubicBezTo>
                    <a:cubicBezTo>
                      <a:pt x="407" y="531"/>
                      <a:pt x="407" y="531"/>
                      <a:pt x="407" y="531"/>
                    </a:cubicBezTo>
                    <a:cubicBezTo>
                      <a:pt x="407" y="532"/>
                      <a:pt x="407" y="532"/>
                      <a:pt x="407" y="532"/>
                    </a:cubicBezTo>
                    <a:cubicBezTo>
                      <a:pt x="406" y="533"/>
                      <a:pt x="406" y="533"/>
                      <a:pt x="406" y="533"/>
                    </a:cubicBezTo>
                    <a:cubicBezTo>
                      <a:pt x="405" y="534"/>
                      <a:pt x="405" y="534"/>
                      <a:pt x="405" y="534"/>
                    </a:cubicBezTo>
                    <a:cubicBezTo>
                      <a:pt x="405" y="534"/>
                      <a:pt x="405" y="536"/>
                      <a:pt x="405" y="536"/>
                    </a:cubicBezTo>
                    <a:cubicBezTo>
                      <a:pt x="405" y="537"/>
                      <a:pt x="404" y="537"/>
                      <a:pt x="404" y="537"/>
                    </a:cubicBezTo>
                    <a:cubicBezTo>
                      <a:pt x="404" y="537"/>
                      <a:pt x="404" y="538"/>
                      <a:pt x="404" y="538"/>
                    </a:cubicBezTo>
                    <a:cubicBezTo>
                      <a:pt x="404" y="538"/>
                      <a:pt x="404" y="539"/>
                      <a:pt x="404" y="539"/>
                    </a:cubicBezTo>
                    <a:cubicBezTo>
                      <a:pt x="404" y="540"/>
                      <a:pt x="403" y="539"/>
                      <a:pt x="403" y="539"/>
                    </a:cubicBezTo>
                    <a:cubicBezTo>
                      <a:pt x="403" y="540"/>
                      <a:pt x="403" y="540"/>
                      <a:pt x="403" y="540"/>
                    </a:cubicBezTo>
                    <a:cubicBezTo>
                      <a:pt x="403" y="541"/>
                      <a:pt x="403" y="541"/>
                      <a:pt x="403" y="541"/>
                    </a:cubicBezTo>
                    <a:cubicBezTo>
                      <a:pt x="403" y="541"/>
                      <a:pt x="403" y="541"/>
                      <a:pt x="403" y="541"/>
                    </a:cubicBezTo>
                    <a:cubicBezTo>
                      <a:pt x="402" y="541"/>
                      <a:pt x="402" y="541"/>
                      <a:pt x="402" y="541"/>
                    </a:cubicBezTo>
                    <a:cubicBezTo>
                      <a:pt x="401" y="541"/>
                      <a:pt x="401" y="541"/>
                      <a:pt x="401" y="541"/>
                    </a:cubicBezTo>
                    <a:cubicBezTo>
                      <a:pt x="401" y="542"/>
                      <a:pt x="401" y="542"/>
                      <a:pt x="401" y="542"/>
                    </a:cubicBezTo>
                    <a:cubicBezTo>
                      <a:pt x="401" y="543"/>
                      <a:pt x="401" y="543"/>
                      <a:pt x="401" y="543"/>
                    </a:cubicBezTo>
                    <a:cubicBezTo>
                      <a:pt x="401" y="544"/>
                      <a:pt x="401" y="544"/>
                      <a:pt x="401" y="544"/>
                    </a:cubicBezTo>
                    <a:cubicBezTo>
                      <a:pt x="401" y="544"/>
                      <a:pt x="402" y="544"/>
                      <a:pt x="402" y="545"/>
                    </a:cubicBezTo>
                    <a:cubicBezTo>
                      <a:pt x="402" y="545"/>
                      <a:pt x="402" y="546"/>
                      <a:pt x="402" y="546"/>
                    </a:cubicBezTo>
                    <a:cubicBezTo>
                      <a:pt x="402" y="547"/>
                      <a:pt x="402" y="547"/>
                      <a:pt x="402" y="547"/>
                    </a:cubicBezTo>
                    <a:cubicBezTo>
                      <a:pt x="402" y="548"/>
                      <a:pt x="402" y="548"/>
                      <a:pt x="402" y="548"/>
                    </a:cubicBezTo>
                    <a:cubicBezTo>
                      <a:pt x="402" y="549"/>
                      <a:pt x="402" y="549"/>
                      <a:pt x="402" y="549"/>
                    </a:cubicBezTo>
                    <a:cubicBezTo>
                      <a:pt x="402" y="549"/>
                      <a:pt x="403" y="549"/>
                      <a:pt x="403" y="550"/>
                    </a:cubicBezTo>
                    <a:cubicBezTo>
                      <a:pt x="403" y="550"/>
                      <a:pt x="403" y="551"/>
                      <a:pt x="403" y="551"/>
                    </a:cubicBezTo>
                    <a:cubicBezTo>
                      <a:pt x="403" y="551"/>
                      <a:pt x="403" y="551"/>
                      <a:pt x="403" y="551"/>
                    </a:cubicBezTo>
                    <a:cubicBezTo>
                      <a:pt x="403" y="552"/>
                      <a:pt x="403" y="552"/>
                      <a:pt x="403" y="552"/>
                    </a:cubicBezTo>
                    <a:cubicBezTo>
                      <a:pt x="402" y="553"/>
                      <a:pt x="402" y="553"/>
                      <a:pt x="402" y="553"/>
                    </a:cubicBezTo>
                    <a:cubicBezTo>
                      <a:pt x="402" y="554"/>
                      <a:pt x="402" y="554"/>
                      <a:pt x="402" y="554"/>
                    </a:cubicBezTo>
                    <a:cubicBezTo>
                      <a:pt x="402" y="555"/>
                      <a:pt x="402" y="555"/>
                      <a:pt x="402" y="555"/>
                    </a:cubicBezTo>
                    <a:cubicBezTo>
                      <a:pt x="401" y="555"/>
                      <a:pt x="401" y="555"/>
                      <a:pt x="401" y="555"/>
                    </a:cubicBezTo>
                    <a:cubicBezTo>
                      <a:pt x="401" y="556"/>
                      <a:pt x="401" y="556"/>
                      <a:pt x="401" y="556"/>
                    </a:cubicBezTo>
                    <a:cubicBezTo>
                      <a:pt x="401" y="557"/>
                      <a:pt x="401" y="557"/>
                      <a:pt x="401" y="557"/>
                    </a:cubicBezTo>
                    <a:cubicBezTo>
                      <a:pt x="401" y="558"/>
                      <a:pt x="401" y="558"/>
                      <a:pt x="401" y="558"/>
                    </a:cubicBezTo>
                    <a:cubicBezTo>
                      <a:pt x="400" y="558"/>
                      <a:pt x="400" y="558"/>
                      <a:pt x="400" y="558"/>
                    </a:cubicBezTo>
                    <a:cubicBezTo>
                      <a:pt x="400" y="559"/>
                      <a:pt x="400" y="559"/>
                      <a:pt x="400" y="559"/>
                    </a:cubicBezTo>
                    <a:cubicBezTo>
                      <a:pt x="400" y="560"/>
                      <a:pt x="400" y="560"/>
                      <a:pt x="400" y="560"/>
                    </a:cubicBezTo>
                    <a:cubicBezTo>
                      <a:pt x="400" y="561"/>
                      <a:pt x="400" y="561"/>
                      <a:pt x="400" y="561"/>
                    </a:cubicBezTo>
                    <a:cubicBezTo>
                      <a:pt x="400" y="562"/>
                      <a:pt x="400" y="562"/>
                      <a:pt x="400" y="562"/>
                    </a:cubicBezTo>
                    <a:cubicBezTo>
                      <a:pt x="400" y="563"/>
                      <a:pt x="400" y="563"/>
                      <a:pt x="400" y="563"/>
                    </a:cubicBezTo>
                    <a:cubicBezTo>
                      <a:pt x="401" y="563"/>
                      <a:pt x="401" y="563"/>
                      <a:pt x="401" y="563"/>
                    </a:cubicBezTo>
                    <a:cubicBezTo>
                      <a:pt x="401" y="564"/>
                      <a:pt x="401" y="564"/>
                      <a:pt x="401" y="564"/>
                    </a:cubicBezTo>
                    <a:cubicBezTo>
                      <a:pt x="401" y="564"/>
                      <a:pt x="402" y="564"/>
                      <a:pt x="402" y="564"/>
                    </a:cubicBezTo>
                    <a:cubicBezTo>
                      <a:pt x="403" y="565"/>
                      <a:pt x="403" y="564"/>
                      <a:pt x="403" y="564"/>
                    </a:cubicBezTo>
                    <a:cubicBezTo>
                      <a:pt x="404" y="563"/>
                      <a:pt x="404" y="563"/>
                      <a:pt x="404" y="563"/>
                    </a:cubicBezTo>
                    <a:cubicBezTo>
                      <a:pt x="404" y="563"/>
                      <a:pt x="404" y="563"/>
                      <a:pt x="404" y="563"/>
                    </a:cubicBezTo>
                    <a:cubicBezTo>
                      <a:pt x="406" y="563"/>
                      <a:pt x="406" y="563"/>
                      <a:pt x="406" y="563"/>
                    </a:cubicBezTo>
                    <a:cubicBezTo>
                      <a:pt x="406" y="563"/>
                      <a:pt x="407" y="563"/>
                      <a:pt x="407" y="563"/>
                    </a:cubicBezTo>
                    <a:cubicBezTo>
                      <a:pt x="406" y="564"/>
                      <a:pt x="406" y="564"/>
                      <a:pt x="406" y="564"/>
                    </a:cubicBezTo>
                    <a:cubicBezTo>
                      <a:pt x="405" y="564"/>
                      <a:pt x="405" y="564"/>
                      <a:pt x="405" y="564"/>
                    </a:cubicBezTo>
                    <a:cubicBezTo>
                      <a:pt x="405" y="565"/>
                      <a:pt x="405" y="565"/>
                      <a:pt x="405" y="565"/>
                    </a:cubicBezTo>
                    <a:cubicBezTo>
                      <a:pt x="406" y="566"/>
                      <a:pt x="406" y="566"/>
                      <a:pt x="406" y="566"/>
                    </a:cubicBezTo>
                    <a:cubicBezTo>
                      <a:pt x="406" y="566"/>
                      <a:pt x="406" y="568"/>
                      <a:pt x="406" y="568"/>
                    </a:cubicBezTo>
                    <a:cubicBezTo>
                      <a:pt x="406" y="567"/>
                      <a:pt x="405" y="567"/>
                      <a:pt x="405" y="567"/>
                    </a:cubicBezTo>
                    <a:cubicBezTo>
                      <a:pt x="405" y="567"/>
                      <a:pt x="405" y="567"/>
                      <a:pt x="405" y="567"/>
                    </a:cubicBezTo>
                    <a:cubicBezTo>
                      <a:pt x="405" y="568"/>
                      <a:pt x="405" y="568"/>
                      <a:pt x="405" y="568"/>
                    </a:cubicBezTo>
                    <a:cubicBezTo>
                      <a:pt x="406" y="568"/>
                      <a:pt x="406" y="568"/>
                      <a:pt x="406" y="568"/>
                    </a:cubicBezTo>
                    <a:cubicBezTo>
                      <a:pt x="405" y="568"/>
                      <a:pt x="405" y="568"/>
                      <a:pt x="405" y="568"/>
                    </a:cubicBezTo>
                    <a:cubicBezTo>
                      <a:pt x="405" y="569"/>
                      <a:pt x="405" y="569"/>
                      <a:pt x="405" y="569"/>
                    </a:cubicBezTo>
                    <a:cubicBezTo>
                      <a:pt x="405" y="570"/>
                      <a:pt x="405" y="570"/>
                      <a:pt x="405" y="570"/>
                    </a:cubicBezTo>
                    <a:cubicBezTo>
                      <a:pt x="405" y="570"/>
                      <a:pt x="405" y="570"/>
                      <a:pt x="405" y="570"/>
                    </a:cubicBezTo>
                    <a:cubicBezTo>
                      <a:pt x="404" y="572"/>
                      <a:pt x="404" y="572"/>
                      <a:pt x="404" y="572"/>
                    </a:cubicBezTo>
                    <a:cubicBezTo>
                      <a:pt x="403" y="572"/>
                      <a:pt x="403" y="572"/>
                      <a:pt x="403" y="572"/>
                    </a:cubicBezTo>
                    <a:cubicBezTo>
                      <a:pt x="404" y="573"/>
                      <a:pt x="404" y="573"/>
                      <a:pt x="404" y="573"/>
                    </a:cubicBezTo>
                    <a:cubicBezTo>
                      <a:pt x="404" y="574"/>
                      <a:pt x="404" y="574"/>
                      <a:pt x="404" y="574"/>
                    </a:cubicBezTo>
                    <a:cubicBezTo>
                      <a:pt x="404" y="574"/>
                      <a:pt x="404" y="574"/>
                      <a:pt x="404" y="574"/>
                    </a:cubicBezTo>
                    <a:cubicBezTo>
                      <a:pt x="403" y="576"/>
                      <a:pt x="403" y="576"/>
                      <a:pt x="403" y="576"/>
                    </a:cubicBezTo>
                    <a:cubicBezTo>
                      <a:pt x="403" y="577"/>
                      <a:pt x="403" y="577"/>
                      <a:pt x="403" y="577"/>
                    </a:cubicBezTo>
                    <a:cubicBezTo>
                      <a:pt x="404" y="577"/>
                      <a:pt x="404" y="577"/>
                      <a:pt x="404" y="577"/>
                    </a:cubicBezTo>
                    <a:cubicBezTo>
                      <a:pt x="405" y="577"/>
                      <a:pt x="405" y="577"/>
                      <a:pt x="405" y="577"/>
                    </a:cubicBezTo>
                    <a:cubicBezTo>
                      <a:pt x="405" y="578"/>
                      <a:pt x="405" y="578"/>
                      <a:pt x="405" y="578"/>
                    </a:cubicBezTo>
                    <a:cubicBezTo>
                      <a:pt x="406" y="578"/>
                      <a:pt x="406" y="578"/>
                      <a:pt x="406" y="578"/>
                    </a:cubicBezTo>
                    <a:cubicBezTo>
                      <a:pt x="405" y="579"/>
                      <a:pt x="405" y="579"/>
                      <a:pt x="405" y="579"/>
                    </a:cubicBezTo>
                    <a:cubicBezTo>
                      <a:pt x="405" y="580"/>
                      <a:pt x="405" y="580"/>
                      <a:pt x="405" y="580"/>
                    </a:cubicBezTo>
                    <a:cubicBezTo>
                      <a:pt x="404" y="581"/>
                      <a:pt x="404" y="581"/>
                      <a:pt x="404" y="581"/>
                    </a:cubicBezTo>
                    <a:cubicBezTo>
                      <a:pt x="403" y="581"/>
                      <a:pt x="403" y="581"/>
                      <a:pt x="403" y="581"/>
                    </a:cubicBezTo>
                    <a:cubicBezTo>
                      <a:pt x="403" y="582"/>
                      <a:pt x="403" y="582"/>
                      <a:pt x="403" y="582"/>
                    </a:cubicBezTo>
                    <a:cubicBezTo>
                      <a:pt x="404" y="582"/>
                      <a:pt x="404" y="582"/>
                      <a:pt x="404" y="582"/>
                    </a:cubicBezTo>
                    <a:cubicBezTo>
                      <a:pt x="405" y="583"/>
                      <a:pt x="405" y="583"/>
                      <a:pt x="405" y="583"/>
                    </a:cubicBezTo>
                    <a:cubicBezTo>
                      <a:pt x="404" y="583"/>
                      <a:pt x="404" y="583"/>
                      <a:pt x="404" y="583"/>
                    </a:cubicBezTo>
                    <a:cubicBezTo>
                      <a:pt x="403" y="583"/>
                      <a:pt x="403" y="583"/>
                      <a:pt x="403" y="583"/>
                    </a:cubicBezTo>
                    <a:cubicBezTo>
                      <a:pt x="402" y="583"/>
                      <a:pt x="402" y="583"/>
                      <a:pt x="402" y="583"/>
                    </a:cubicBezTo>
                    <a:cubicBezTo>
                      <a:pt x="402" y="584"/>
                      <a:pt x="402" y="584"/>
                      <a:pt x="402" y="584"/>
                    </a:cubicBezTo>
                    <a:cubicBezTo>
                      <a:pt x="402" y="584"/>
                      <a:pt x="402" y="584"/>
                      <a:pt x="402" y="584"/>
                    </a:cubicBezTo>
                    <a:cubicBezTo>
                      <a:pt x="402" y="585"/>
                      <a:pt x="402" y="585"/>
                      <a:pt x="402" y="585"/>
                    </a:cubicBezTo>
                    <a:cubicBezTo>
                      <a:pt x="402" y="586"/>
                      <a:pt x="402" y="586"/>
                      <a:pt x="402" y="586"/>
                    </a:cubicBezTo>
                    <a:cubicBezTo>
                      <a:pt x="401" y="586"/>
                      <a:pt x="401" y="586"/>
                      <a:pt x="401" y="586"/>
                    </a:cubicBezTo>
                    <a:cubicBezTo>
                      <a:pt x="402" y="587"/>
                      <a:pt x="402" y="587"/>
                      <a:pt x="402" y="587"/>
                    </a:cubicBezTo>
                    <a:cubicBezTo>
                      <a:pt x="402" y="587"/>
                      <a:pt x="402" y="587"/>
                      <a:pt x="402" y="587"/>
                    </a:cubicBezTo>
                    <a:cubicBezTo>
                      <a:pt x="401" y="588"/>
                      <a:pt x="401" y="588"/>
                      <a:pt x="401" y="588"/>
                    </a:cubicBezTo>
                    <a:cubicBezTo>
                      <a:pt x="400" y="589"/>
                      <a:pt x="400" y="589"/>
                      <a:pt x="400" y="589"/>
                    </a:cubicBezTo>
                    <a:cubicBezTo>
                      <a:pt x="400" y="589"/>
                      <a:pt x="400" y="589"/>
                      <a:pt x="400" y="589"/>
                    </a:cubicBezTo>
                    <a:cubicBezTo>
                      <a:pt x="400" y="588"/>
                      <a:pt x="400" y="588"/>
                      <a:pt x="400" y="588"/>
                    </a:cubicBezTo>
                    <a:cubicBezTo>
                      <a:pt x="399" y="587"/>
                      <a:pt x="399" y="587"/>
                      <a:pt x="399" y="587"/>
                    </a:cubicBezTo>
                    <a:cubicBezTo>
                      <a:pt x="398" y="587"/>
                      <a:pt x="398" y="587"/>
                      <a:pt x="398" y="587"/>
                    </a:cubicBezTo>
                    <a:cubicBezTo>
                      <a:pt x="398" y="587"/>
                      <a:pt x="398" y="587"/>
                      <a:pt x="398" y="587"/>
                    </a:cubicBezTo>
                    <a:cubicBezTo>
                      <a:pt x="399" y="587"/>
                      <a:pt x="399" y="587"/>
                      <a:pt x="399" y="587"/>
                    </a:cubicBezTo>
                    <a:cubicBezTo>
                      <a:pt x="399" y="586"/>
                      <a:pt x="399" y="586"/>
                      <a:pt x="399" y="586"/>
                    </a:cubicBezTo>
                    <a:cubicBezTo>
                      <a:pt x="399" y="586"/>
                      <a:pt x="399" y="586"/>
                      <a:pt x="399" y="586"/>
                    </a:cubicBezTo>
                    <a:cubicBezTo>
                      <a:pt x="397" y="586"/>
                      <a:pt x="397" y="586"/>
                      <a:pt x="397" y="586"/>
                    </a:cubicBezTo>
                    <a:cubicBezTo>
                      <a:pt x="397" y="585"/>
                      <a:pt x="397" y="585"/>
                      <a:pt x="397" y="585"/>
                    </a:cubicBezTo>
                    <a:cubicBezTo>
                      <a:pt x="396" y="585"/>
                      <a:pt x="396" y="585"/>
                      <a:pt x="396" y="585"/>
                    </a:cubicBezTo>
                    <a:cubicBezTo>
                      <a:pt x="396" y="586"/>
                      <a:pt x="396" y="586"/>
                      <a:pt x="396" y="586"/>
                    </a:cubicBezTo>
                    <a:cubicBezTo>
                      <a:pt x="396" y="586"/>
                      <a:pt x="396" y="586"/>
                      <a:pt x="396" y="586"/>
                    </a:cubicBezTo>
                    <a:cubicBezTo>
                      <a:pt x="396" y="588"/>
                      <a:pt x="396" y="588"/>
                      <a:pt x="396" y="588"/>
                    </a:cubicBezTo>
                    <a:cubicBezTo>
                      <a:pt x="395" y="588"/>
                      <a:pt x="395" y="588"/>
                      <a:pt x="395" y="588"/>
                    </a:cubicBezTo>
                    <a:cubicBezTo>
                      <a:pt x="394" y="588"/>
                      <a:pt x="394" y="588"/>
                      <a:pt x="394" y="588"/>
                    </a:cubicBezTo>
                    <a:cubicBezTo>
                      <a:pt x="393" y="589"/>
                      <a:pt x="393" y="589"/>
                      <a:pt x="393" y="589"/>
                    </a:cubicBezTo>
                    <a:cubicBezTo>
                      <a:pt x="392" y="589"/>
                      <a:pt x="392" y="589"/>
                      <a:pt x="392" y="589"/>
                    </a:cubicBezTo>
                    <a:cubicBezTo>
                      <a:pt x="393" y="590"/>
                      <a:pt x="393" y="590"/>
                      <a:pt x="393" y="590"/>
                    </a:cubicBezTo>
                    <a:cubicBezTo>
                      <a:pt x="393" y="589"/>
                      <a:pt x="393" y="589"/>
                      <a:pt x="393" y="589"/>
                    </a:cubicBezTo>
                    <a:cubicBezTo>
                      <a:pt x="395" y="589"/>
                      <a:pt x="395" y="589"/>
                      <a:pt x="395" y="589"/>
                    </a:cubicBezTo>
                    <a:cubicBezTo>
                      <a:pt x="395" y="589"/>
                      <a:pt x="395" y="589"/>
                      <a:pt x="395" y="589"/>
                    </a:cubicBezTo>
                    <a:cubicBezTo>
                      <a:pt x="395" y="589"/>
                      <a:pt x="395" y="589"/>
                      <a:pt x="395" y="589"/>
                    </a:cubicBezTo>
                    <a:cubicBezTo>
                      <a:pt x="396" y="590"/>
                      <a:pt x="396" y="590"/>
                      <a:pt x="396" y="590"/>
                    </a:cubicBezTo>
                    <a:cubicBezTo>
                      <a:pt x="396" y="591"/>
                      <a:pt x="396" y="591"/>
                      <a:pt x="396" y="591"/>
                    </a:cubicBezTo>
                    <a:cubicBezTo>
                      <a:pt x="397" y="591"/>
                      <a:pt x="397" y="591"/>
                      <a:pt x="397" y="591"/>
                    </a:cubicBezTo>
                    <a:cubicBezTo>
                      <a:pt x="398" y="591"/>
                      <a:pt x="398" y="591"/>
                      <a:pt x="398" y="591"/>
                    </a:cubicBezTo>
                    <a:cubicBezTo>
                      <a:pt x="399" y="591"/>
                      <a:pt x="399" y="591"/>
                      <a:pt x="399" y="591"/>
                    </a:cubicBezTo>
                    <a:cubicBezTo>
                      <a:pt x="399" y="591"/>
                      <a:pt x="399" y="591"/>
                      <a:pt x="399" y="591"/>
                    </a:cubicBezTo>
                    <a:cubicBezTo>
                      <a:pt x="400" y="592"/>
                      <a:pt x="400" y="592"/>
                      <a:pt x="400" y="592"/>
                    </a:cubicBezTo>
                    <a:cubicBezTo>
                      <a:pt x="399" y="592"/>
                      <a:pt x="399" y="592"/>
                      <a:pt x="399" y="592"/>
                    </a:cubicBezTo>
                    <a:cubicBezTo>
                      <a:pt x="399" y="593"/>
                      <a:pt x="399" y="593"/>
                      <a:pt x="399" y="593"/>
                    </a:cubicBezTo>
                    <a:cubicBezTo>
                      <a:pt x="399" y="593"/>
                      <a:pt x="399" y="593"/>
                      <a:pt x="399" y="593"/>
                    </a:cubicBezTo>
                    <a:cubicBezTo>
                      <a:pt x="399" y="593"/>
                      <a:pt x="399" y="593"/>
                      <a:pt x="399" y="593"/>
                    </a:cubicBezTo>
                    <a:cubicBezTo>
                      <a:pt x="398" y="593"/>
                      <a:pt x="398" y="593"/>
                      <a:pt x="398" y="593"/>
                    </a:cubicBezTo>
                    <a:cubicBezTo>
                      <a:pt x="398" y="594"/>
                      <a:pt x="398" y="594"/>
                      <a:pt x="398" y="594"/>
                    </a:cubicBezTo>
                    <a:cubicBezTo>
                      <a:pt x="398" y="595"/>
                      <a:pt x="398" y="595"/>
                      <a:pt x="398" y="595"/>
                    </a:cubicBezTo>
                    <a:cubicBezTo>
                      <a:pt x="399" y="595"/>
                      <a:pt x="399" y="595"/>
                      <a:pt x="399" y="595"/>
                    </a:cubicBezTo>
                    <a:cubicBezTo>
                      <a:pt x="399" y="596"/>
                      <a:pt x="399" y="596"/>
                      <a:pt x="399" y="596"/>
                    </a:cubicBezTo>
                    <a:cubicBezTo>
                      <a:pt x="400" y="596"/>
                      <a:pt x="400" y="596"/>
                      <a:pt x="400" y="596"/>
                    </a:cubicBezTo>
                    <a:cubicBezTo>
                      <a:pt x="401" y="596"/>
                      <a:pt x="401" y="596"/>
                      <a:pt x="401" y="596"/>
                    </a:cubicBezTo>
                    <a:cubicBezTo>
                      <a:pt x="401" y="596"/>
                      <a:pt x="401" y="596"/>
                      <a:pt x="401" y="596"/>
                    </a:cubicBezTo>
                    <a:cubicBezTo>
                      <a:pt x="402" y="596"/>
                      <a:pt x="402" y="596"/>
                      <a:pt x="402" y="596"/>
                    </a:cubicBezTo>
                    <a:cubicBezTo>
                      <a:pt x="402" y="597"/>
                      <a:pt x="402" y="597"/>
                      <a:pt x="402" y="597"/>
                    </a:cubicBezTo>
                    <a:cubicBezTo>
                      <a:pt x="402" y="597"/>
                      <a:pt x="402" y="597"/>
                      <a:pt x="402" y="597"/>
                    </a:cubicBezTo>
                    <a:cubicBezTo>
                      <a:pt x="402" y="597"/>
                      <a:pt x="402" y="597"/>
                      <a:pt x="402" y="597"/>
                    </a:cubicBezTo>
                    <a:cubicBezTo>
                      <a:pt x="402" y="598"/>
                      <a:pt x="402" y="598"/>
                      <a:pt x="402" y="598"/>
                    </a:cubicBezTo>
                    <a:cubicBezTo>
                      <a:pt x="401" y="598"/>
                      <a:pt x="401" y="598"/>
                      <a:pt x="401" y="598"/>
                    </a:cubicBezTo>
                    <a:cubicBezTo>
                      <a:pt x="401" y="598"/>
                      <a:pt x="401" y="598"/>
                      <a:pt x="401" y="598"/>
                    </a:cubicBezTo>
                    <a:cubicBezTo>
                      <a:pt x="400" y="598"/>
                      <a:pt x="400" y="598"/>
                      <a:pt x="400" y="598"/>
                    </a:cubicBezTo>
                    <a:cubicBezTo>
                      <a:pt x="399" y="598"/>
                      <a:pt x="399" y="598"/>
                      <a:pt x="399" y="598"/>
                    </a:cubicBezTo>
                    <a:cubicBezTo>
                      <a:pt x="398" y="597"/>
                      <a:pt x="398" y="597"/>
                      <a:pt x="398" y="597"/>
                    </a:cubicBezTo>
                    <a:cubicBezTo>
                      <a:pt x="398" y="597"/>
                      <a:pt x="398" y="597"/>
                      <a:pt x="398" y="597"/>
                    </a:cubicBezTo>
                    <a:cubicBezTo>
                      <a:pt x="397" y="597"/>
                      <a:pt x="397" y="597"/>
                      <a:pt x="397" y="597"/>
                    </a:cubicBezTo>
                    <a:cubicBezTo>
                      <a:pt x="398" y="598"/>
                      <a:pt x="398" y="598"/>
                      <a:pt x="398" y="598"/>
                    </a:cubicBezTo>
                    <a:cubicBezTo>
                      <a:pt x="398" y="598"/>
                      <a:pt x="398" y="598"/>
                      <a:pt x="398" y="598"/>
                    </a:cubicBezTo>
                    <a:cubicBezTo>
                      <a:pt x="399" y="599"/>
                      <a:pt x="399" y="599"/>
                      <a:pt x="399" y="599"/>
                    </a:cubicBezTo>
                    <a:cubicBezTo>
                      <a:pt x="400" y="599"/>
                      <a:pt x="400" y="599"/>
                      <a:pt x="400" y="599"/>
                    </a:cubicBezTo>
                    <a:cubicBezTo>
                      <a:pt x="399" y="600"/>
                      <a:pt x="399" y="600"/>
                      <a:pt x="399" y="600"/>
                    </a:cubicBezTo>
                    <a:cubicBezTo>
                      <a:pt x="398" y="600"/>
                      <a:pt x="398" y="600"/>
                      <a:pt x="398" y="600"/>
                    </a:cubicBezTo>
                    <a:cubicBezTo>
                      <a:pt x="399" y="601"/>
                      <a:pt x="399" y="601"/>
                      <a:pt x="399" y="601"/>
                    </a:cubicBezTo>
                    <a:cubicBezTo>
                      <a:pt x="400" y="601"/>
                      <a:pt x="400" y="601"/>
                      <a:pt x="400" y="601"/>
                    </a:cubicBezTo>
                    <a:cubicBezTo>
                      <a:pt x="400" y="601"/>
                      <a:pt x="400" y="601"/>
                      <a:pt x="400" y="601"/>
                    </a:cubicBezTo>
                    <a:cubicBezTo>
                      <a:pt x="399" y="601"/>
                      <a:pt x="399" y="601"/>
                      <a:pt x="399" y="601"/>
                    </a:cubicBezTo>
                    <a:cubicBezTo>
                      <a:pt x="398" y="602"/>
                      <a:pt x="398" y="602"/>
                      <a:pt x="398" y="602"/>
                    </a:cubicBezTo>
                    <a:cubicBezTo>
                      <a:pt x="398" y="602"/>
                      <a:pt x="398" y="602"/>
                      <a:pt x="398" y="602"/>
                    </a:cubicBezTo>
                    <a:cubicBezTo>
                      <a:pt x="398" y="603"/>
                      <a:pt x="398" y="603"/>
                      <a:pt x="398" y="603"/>
                    </a:cubicBezTo>
                    <a:cubicBezTo>
                      <a:pt x="398" y="604"/>
                      <a:pt x="398" y="604"/>
                      <a:pt x="398" y="604"/>
                    </a:cubicBezTo>
                    <a:cubicBezTo>
                      <a:pt x="399" y="605"/>
                      <a:pt x="399" y="605"/>
                      <a:pt x="399" y="605"/>
                    </a:cubicBezTo>
                    <a:cubicBezTo>
                      <a:pt x="399" y="604"/>
                      <a:pt x="399" y="604"/>
                      <a:pt x="399" y="604"/>
                    </a:cubicBezTo>
                    <a:cubicBezTo>
                      <a:pt x="399" y="603"/>
                      <a:pt x="399" y="603"/>
                      <a:pt x="399" y="603"/>
                    </a:cubicBezTo>
                    <a:cubicBezTo>
                      <a:pt x="400" y="603"/>
                      <a:pt x="400" y="603"/>
                      <a:pt x="400" y="603"/>
                    </a:cubicBezTo>
                    <a:cubicBezTo>
                      <a:pt x="400" y="603"/>
                      <a:pt x="400" y="603"/>
                      <a:pt x="400" y="603"/>
                    </a:cubicBezTo>
                    <a:cubicBezTo>
                      <a:pt x="400" y="603"/>
                      <a:pt x="400" y="603"/>
                      <a:pt x="400" y="603"/>
                    </a:cubicBezTo>
                    <a:cubicBezTo>
                      <a:pt x="400" y="604"/>
                      <a:pt x="400" y="604"/>
                      <a:pt x="400" y="604"/>
                    </a:cubicBezTo>
                    <a:cubicBezTo>
                      <a:pt x="400" y="605"/>
                      <a:pt x="400" y="605"/>
                      <a:pt x="400" y="605"/>
                    </a:cubicBezTo>
                    <a:cubicBezTo>
                      <a:pt x="400" y="605"/>
                      <a:pt x="400" y="605"/>
                      <a:pt x="400" y="605"/>
                    </a:cubicBezTo>
                    <a:cubicBezTo>
                      <a:pt x="400" y="606"/>
                      <a:pt x="400" y="606"/>
                      <a:pt x="400" y="606"/>
                    </a:cubicBezTo>
                    <a:cubicBezTo>
                      <a:pt x="400" y="606"/>
                      <a:pt x="400" y="606"/>
                      <a:pt x="400" y="606"/>
                    </a:cubicBezTo>
                    <a:cubicBezTo>
                      <a:pt x="399" y="605"/>
                      <a:pt x="399" y="605"/>
                      <a:pt x="399" y="605"/>
                    </a:cubicBezTo>
                    <a:cubicBezTo>
                      <a:pt x="398" y="606"/>
                      <a:pt x="398" y="606"/>
                      <a:pt x="398" y="606"/>
                    </a:cubicBezTo>
                    <a:cubicBezTo>
                      <a:pt x="399" y="607"/>
                      <a:pt x="399" y="607"/>
                      <a:pt x="399" y="607"/>
                    </a:cubicBezTo>
                    <a:cubicBezTo>
                      <a:pt x="399" y="607"/>
                      <a:pt x="399" y="607"/>
                      <a:pt x="399" y="607"/>
                    </a:cubicBezTo>
                    <a:cubicBezTo>
                      <a:pt x="400" y="608"/>
                      <a:pt x="400" y="608"/>
                      <a:pt x="400" y="608"/>
                    </a:cubicBezTo>
                    <a:cubicBezTo>
                      <a:pt x="399" y="608"/>
                      <a:pt x="399" y="608"/>
                      <a:pt x="399" y="608"/>
                    </a:cubicBezTo>
                    <a:cubicBezTo>
                      <a:pt x="399" y="608"/>
                      <a:pt x="399" y="608"/>
                      <a:pt x="399" y="608"/>
                    </a:cubicBezTo>
                    <a:cubicBezTo>
                      <a:pt x="399" y="609"/>
                      <a:pt x="399" y="609"/>
                      <a:pt x="399" y="609"/>
                    </a:cubicBezTo>
                    <a:cubicBezTo>
                      <a:pt x="400" y="609"/>
                      <a:pt x="400" y="609"/>
                      <a:pt x="400" y="609"/>
                    </a:cubicBezTo>
                    <a:cubicBezTo>
                      <a:pt x="399" y="609"/>
                      <a:pt x="399" y="609"/>
                      <a:pt x="399" y="609"/>
                    </a:cubicBezTo>
                    <a:cubicBezTo>
                      <a:pt x="398" y="610"/>
                      <a:pt x="398" y="610"/>
                      <a:pt x="398" y="610"/>
                    </a:cubicBezTo>
                    <a:cubicBezTo>
                      <a:pt x="399" y="610"/>
                      <a:pt x="399" y="610"/>
                      <a:pt x="399" y="610"/>
                    </a:cubicBezTo>
                    <a:cubicBezTo>
                      <a:pt x="400" y="611"/>
                      <a:pt x="400" y="611"/>
                      <a:pt x="400" y="611"/>
                    </a:cubicBezTo>
                    <a:cubicBezTo>
                      <a:pt x="400" y="611"/>
                      <a:pt x="400" y="611"/>
                      <a:pt x="400" y="611"/>
                    </a:cubicBezTo>
                    <a:cubicBezTo>
                      <a:pt x="399" y="611"/>
                      <a:pt x="399" y="611"/>
                      <a:pt x="399" y="611"/>
                    </a:cubicBezTo>
                    <a:cubicBezTo>
                      <a:pt x="399" y="612"/>
                      <a:pt x="399" y="612"/>
                      <a:pt x="399" y="612"/>
                    </a:cubicBezTo>
                    <a:cubicBezTo>
                      <a:pt x="400" y="612"/>
                      <a:pt x="400" y="612"/>
                      <a:pt x="400" y="612"/>
                    </a:cubicBezTo>
                    <a:cubicBezTo>
                      <a:pt x="401" y="610"/>
                      <a:pt x="401" y="610"/>
                      <a:pt x="401" y="610"/>
                    </a:cubicBezTo>
                    <a:cubicBezTo>
                      <a:pt x="401" y="611"/>
                      <a:pt x="401" y="611"/>
                      <a:pt x="401" y="611"/>
                    </a:cubicBezTo>
                    <a:cubicBezTo>
                      <a:pt x="402" y="612"/>
                      <a:pt x="402" y="612"/>
                      <a:pt x="402" y="612"/>
                    </a:cubicBezTo>
                    <a:cubicBezTo>
                      <a:pt x="401" y="612"/>
                      <a:pt x="401" y="612"/>
                      <a:pt x="401" y="612"/>
                    </a:cubicBezTo>
                    <a:cubicBezTo>
                      <a:pt x="400" y="613"/>
                      <a:pt x="400" y="613"/>
                      <a:pt x="400" y="613"/>
                    </a:cubicBezTo>
                    <a:cubicBezTo>
                      <a:pt x="400" y="613"/>
                      <a:pt x="400" y="613"/>
                      <a:pt x="400" y="613"/>
                    </a:cubicBezTo>
                    <a:cubicBezTo>
                      <a:pt x="399" y="613"/>
                      <a:pt x="399" y="613"/>
                      <a:pt x="399" y="613"/>
                    </a:cubicBezTo>
                    <a:cubicBezTo>
                      <a:pt x="399" y="614"/>
                      <a:pt x="399" y="614"/>
                      <a:pt x="399" y="614"/>
                    </a:cubicBezTo>
                    <a:cubicBezTo>
                      <a:pt x="400" y="615"/>
                      <a:pt x="400" y="615"/>
                      <a:pt x="400" y="615"/>
                    </a:cubicBezTo>
                    <a:cubicBezTo>
                      <a:pt x="401" y="615"/>
                      <a:pt x="401" y="615"/>
                      <a:pt x="401" y="615"/>
                    </a:cubicBezTo>
                    <a:cubicBezTo>
                      <a:pt x="401" y="615"/>
                      <a:pt x="401" y="615"/>
                      <a:pt x="401" y="615"/>
                    </a:cubicBezTo>
                    <a:cubicBezTo>
                      <a:pt x="401" y="616"/>
                      <a:pt x="401" y="616"/>
                      <a:pt x="401" y="616"/>
                    </a:cubicBezTo>
                    <a:cubicBezTo>
                      <a:pt x="400" y="617"/>
                      <a:pt x="400" y="617"/>
                      <a:pt x="400" y="617"/>
                    </a:cubicBezTo>
                    <a:cubicBezTo>
                      <a:pt x="400" y="618"/>
                      <a:pt x="400" y="618"/>
                      <a:pt x="400" y="618"/>
                    </a:cubicBezTo>
                    <a:cubicBezTo>
                      <a:pt x="400" y="618"/>
                      <a:pt x="400" y="618"/>
                      <a:pt x="401" y="618"/>
                    </a:cubicBezTo>
                    <a:cubicBezTo>
                      <a:pt x="402" y="618"/>
                      <a:pt x="401" y="618"/>
                      <a:pt x="401" y="618"/>
                    </a:cubicBezTo>
                    <a:cubicBezTo>
                      <a:pt x="402" y="619"/>
                      <a:pt x="402" y="619"/>
                      <a:pt x="402" y="619"/>
                    </a:cubicBezTo>
                    <a:cubicBezTo>
                      <a:pt x="402" y="619"/>
                      <a:pt x="402" y="619"/>
                      <a:pt x="402" y="619"/>
                    </a:cubicBezTo>
                    <a:cubicBezTo>
                      <a:pt x="403" y="619"/>
                      <a:pt x="403" y="619"/>
                      <a:pt x="403" y="619"/>
                    </a:cubicBezTo>
                    <a:cubicBezTo>
                      <a:pt x="403" y="619"/>
                      <a:pt x="403" y="619"/>
                      <a:pt x="403" y="619"/>
                    </a:cubicBezTo>
                    <a:cubicBezTo>
                      <a:pt x="404" y="619"/>
                      <a:pt x="404" y="619"/>
                      <a:pt x="404" y="619"/>
                    </a:cubicBezTo>
                    <a:cubicBezTo>
                      <a:pt x="404" y="618"/>
                      <a:pt x="404" y="618"/>
                      <a:pt x="404" y="618"/>
                    </a:cubicBezTo>
                    <a:cubicBezTo>
                      <a:pt x="403" y="618"/>
                      <a:pt x="403" y="618"/>
                      <a:pt x="403" y="618"/>
                    </a:cubicBezTo>
                    <a:cubicBezTo>
                      <a:pt x="403" y="617"/>
                      <a:pt x="403" y="617"/>
                      <a:pt x="403" y="617"/>
                    </a:cubicBezTo>
                    <a:cubicBezTo>
                      <a:pt x="403" y="617"/>
                      <a:pt x="403" y="617"/>
                      <a:pt x="403" y="617"/>
                    </a:cubicBezTo>
                    <a:cubicBezTo>
                      <a:pt x="404" y="616"/>
                      <a:pt x="404" y="616"/>
                      <a:pt x="404" y="616"/>
                    </a:cubicBezTo>
                    <a:cubicBezTo>
                      <a:pt x="405" y="616"/>
                      <a:pt x="405" y="616"/>
                      <a:pt x="405" y="616"/>
                    </a:cubicBezTo>
                    <a:cubicBezTo>
                      <a:pt x="406" y="617"/>
                      <a:pt x="406" y="617"/>
                      <a:pt x="406" y="617"/>
                    </a:cubicBezTo>
                    <a:cubicBezTo>
                      <a:pt x="406" y="618"/>
                      <a:pt x="406" y="618"/>
                      <a:pt x="406" y="618"/>
                    </a:cubicBezTo>
                    <a:cubicBezTo>
                      <a:pt x="406" y="619"/>
                      <a:pt x="406" y="619"/>
                      <a:pt x="406" y="619"/>
                    </a:cubicBezTo>
                    <a:cubicBezTo>
                      <a:pt x="406" y="619"/>
                      <a:pt x="406" y="619"/>
                      <a:pt x="406" y="619"/>
                    </a:cubicBezTo>
                    <a:cubicBezTo>
                      <a:pt x="406" y="620"/>
                      <a:pt x="406" y="620"/>
                      <a:pt x="406" y="620"/>
                    </a:cubicBezTo>
                    <a:cubicBezTo>
                      <a:pt x="406" y="620"/>
                      <a:pt x="406" y="620"/>
                      <a:pt x="406" y="620"/>
                    </a:cubicBezTo>
                    <a:cubicBezTo>
                      <a:pt x="406" y="621"/>
                      <a:pt x="406" y="621"/>
                      <a:pt x="406" y="621"/>
                    </a:cubicBezTo>
                    <a:cubicBezTo>
                      <a:pt x="405" y="621"/>
                      <a:pt x="405" y="621"/>
                      <a:pt x="405" y="621"/>
                    </a:cubicBezTo>
                    <a:cubicBezTo>
                      <a:pt x="405" y="622"/>
                      <a:pt x="405" y="622"/>
                      <a:pt x="405" y="622"/>
                    </a:cubicBezTo>
                    <a:cubicBezTo>
                      <a:pt x="406" y="622"/>
                      <a:pt x="406" y="622"/>
                      <a:pt x="406" y="622"/>
                    </a:cubicBezTo>
                    <a:cubicBezTo>
                      <a:pt x="406" y="622"/>
                      <a:pt x="407" y="622"/>
                      <a:pt x="408" y="622"/>
                    </a:cubicBezTo>
                    <a:cubicBezTo>
                      <a:pt x="408" y="622"/>
                      <a:pt x="410" y="622"/>
                      <a:pt x="410" y="622"/>
                    </a:cubicBezTo>
                    <a:cubicBezTo>
                      <a:pt x="410" y="623"/>
                      <a:pt x="410" y="623"/>
                      <a:pt x="410" y="623"/>
                    </a:cubicBezTo>
                    <a:cubicBezTo>
                      <a:pt x="410" y="623"/>
                      <a:pt x="410" y="623"/>
                      <a:pt x="410" y="623"/>
                    </a:cubicBezTo>
                    <a:cubicBezTo>
                      <a:pt x="409" y="623"/>
                      <a:pt x="409" y="623"/>
                      <a:pt x="409" y="623"/>
                    </a:cubicBezTo>
                    <a:cubicBezTo>
                      <a:pt x="408" y="623"/>
                      <a:pt x="408" y="623"/>
                      <a:pt x="408" y="623"/>
                    </a:cubicBezTo>
                    <a:cubicBezTo>
                      <a:pt x="407" y="624"/>
                      <a:pt x="407" y="624"/>
                      <a:pt x="407" y="624"/>
                    </a:cubicBezTo>
                    <a:cubicBezTo>
                      <a:pt x="406" y="624"/>
                      <a:pt x="406" y="624"/>
                      <a:pt x="406" y="624"/>
                    </a:cubicBezTo>
                    <a:cubicBezTo>
                      <a:pt x="405" y="624"/>
                      <a:pt x="405" y="624"/>
                      <a:pt x="405" y="624"/>
                    </a:cubicBezTo>
                    <a:cubicBezTo>
                      <a:pt x="404" y="625"/>
                      <a:pt x="404" y="625"/>
                      <a:pt x="404" y="625"/>
                    </a:cubicBezTo>
                    <a:cubicBezTo>
                      <a:pt x="404" y="625"/>
                      <a:pt x="404" y="625"/>
                      <a:pt x="404" y="625"/>
                    </a:cubicBezTo>
                    <a:cubicBezTo>
                      <a:pt x="405" y="626"/>
                      <a:pt x="405" y="626"/>
                      <a:pt x="405" y="626"/>
                    </a:cubicBezTo>
                    <a:cubicBezTo>
                      <a:pt x="405" y="626"/>
                      <a:pt x="405" y="626"/>
                      <a:pt x="405" y="626"/>
                    </a:cubicBezTo>
                    <a:cubicBezTo>
                      <a:pt x="404" y="626"/>
                      <a:pt x="404" y="626"/>
                      <a:pt x="404" y="626"/>
                    </a:cubicBezTo>
                    <a:cubicBezTo>
                      <a:pt x="404" y="626"/>
                      <a:pt x="404" y="627"/>
                      <a:pt x="405" y="627"/>
                    </a:cubicBezTo>
                    <a:cubicBezTo>
                      <a:pt x="405" y="627"/>
                      <a:pt x="406" y="627"/>
                      <a:pt x="406" y="627"/>
                    </a:cubicBezTo>
                    <a:cubicBezTo>
                      <a:pt x="406" y="626"/>
                      <a:pt x="406" y="626"/>
                      <a:pt x="406" y="626"/>
                    </a:cubicBezTo>
                    <a:cubicBezTo>
                      <a:pt x="406" y="625"/>
                      <a:pt x="406" y="625"/>
                      <a:pt x="406" y="625"/>
                    </a:cubicBezTo>
                    <a:cubicBezTo>
                      <a:pt x="407" y="625"/>
                      <a:pt x="407" y="625"/>
                      <a:pt x="407" y="625"/>
                    </a:cubicBezTo>
                    <a:cubicBezTo>
                      <a:pt x="408" y="625"/>
                      <a:pt x="408" y="625"/>
                      <a:pt x="408" y="625"/>
                    </a:cubicBezTo>
                    <a:cubicBezTo>
                      <a:pt x="409" y="624"/>
                      <a:pt x="409" y="624"/>
                      <a:pt x="409" y="624"/>
                    </a:cubicBezTo>
                    <a:cubicBezTo>
                      <a:pt x="410" y="623"/>
                      <a:pt x="410" y="623"/>
                      <a:pt x="410" y="623"/>
                    </a:cubicBezTo>
                    <a:cubicBezTo>
                      <a:pt x="411" y="623"/>
                      <a:pt x="411" y="623"/>
                      <a:pt x="411" y="623"/>
                    </a:cubicBezTo>
                    <a:cubicBezTo>
                      <a:pt x="411" y="623"/>
                      <a:pt x="411" y="623"/>
                      <a:pt x="412" y="623"/>
                    </a:cubicBezTo>
                    <a:cubicBezTo>
                      <a:pt x="413" y="623"/>
                      <a:pt x="412" y="624"/>
                      <a:pt x="412" y="624"/>
                    </a:cubicBezTo>
                    <a:cubicBezTo>
                      <a:pt x="411" y="625"/>
                      <a:pt x="411" y="625"/>
                      <a:pt x="411" y="625"/>
                    </a:cubicBezTo>
                    <a:cubicBezTo>
                      <a:pt x="410" y="626"/>
                      <a:pt x="410" y="626"/>
                      <a:pt x="410" y="626"/>
                    </a:cubicBezTo>
                    <a:cubicBezTo>
                      <a:pt x="410" y="626"/>
                      <a:pt x="410" y="626"/>
                      <a:pt x="410" y="626"/>
                    </a:cubicBezTo>
                    <a:cubicBezTo>
                      <a:pt x="409" y="627"/>
                      <a:pt x="409" y="627"/>
                      <a:pt x="409" y="627"/>
                    </a:cubicBezTo>
                    <a:cubicBezTo>
                      <a:pt x="409" y="628"/>
                      <a:pt x="409" y="628"/>
                      <a:pt x="409" y="628"/>
                    </a:cubicBezTo>
                    <a:cubicBezTo>
                      <a:pt x="409" y="628"/>
                      <a:pt x="409" y="628"/>
                      <a:pt x="409" y="628"/>
                    </a:cubicBezTo>
                    <a:cubicBezTo>
                      <a:pt x="409" y="627"/>
                      <a:pt x="409" y="627"/>
                      <a:pt x="409" y="627"/>
                    </a:cubicBezTo>
                    <a:cubicBezTo>
                      <a:pt x="408" y="627"/>
                      <a:pt x="408" y="627"/>
                      <a:pt x="408" y="627"/>
                    </a:cubicBezTo>
                    <a:cubicBezTo>
                      <a:pt x="407" y="627"/>
                      <a:pt x="407" y="627"/>
                      <a:pt x="407" y="627"/>
                    </a:cubicBezTo>
                    <a:cubicBezTo>
                      <a:pt x="407" y="627"/>
                      <a:pt x="407" y="627"/>
                      <a:pt x="407" y="627"/>
                    </a:cubicBezTo>
                    <a:cubicBezTo>
                      <a:pt x="407" y="627"/>
                      <a:pt x="407" y="627"/>
                      <a:pt x="407" y="627"/>
                    </a:cubicBezTo>
                    <a:cubicBezTo>
                      <a:pt x="407" y="628"/>
                      <a:pt x="407" y="628"/>
                      <a:pt x="407" y="628"/>
                    </a:cubicBezTo>
                    <a:cubicBezTo>
                      <a:pt x="408" y="628"/>
                      <a:pt x="408" y="628"/>
                      <a:pt x="408" y="628"/>
                    </a:cubicBezTo>
                    <a:cubicBezTo>
                      <a:pt x="408" y="629"/>
                      <a:pt x="408" y="629"/>
                      <a:pt x="408" y="629"/>
                    </a:cubicBezTo>
                    <a:cubicBezTo>
                      <a:pt x="409" y="629"/>
                      <a:pt x="409" y="629"/>
                      <a:pt x="409" y="629"/>
                    </a:cubicBezTo>
                    <a:cubicBezTo>
                      <a:pt x="410" y="629"/>
                      <a:pt x="410" y="629"/>
                      <a:pt x="410" y="629"/>
                    </a:cubicBezTo>
                    <a:cubicBezTo>
                      <a:pt x="411" y="630"/>
                      <a:pt x="411" y="630"/>
                      <a:pt x="411" y="630"/>
                    </a:cubicBezTo>
                    <a:cubicBezTo>
                      <a:pt x="412" y="630"/>
                      <a:pt x="412" y="630"/>
                      <a:pt x="412" y="630"/>
                    </a:cubicBezTo>
                    <a:cubicBezTo>
                      <a:pt x="413" y="629"/>
                      <a:pt x="413" y="629"/>
                      <a:pt x="413" y="629"/>
                    </a:cubicBezTo>
                    <a:cubicBezTo>
                      <a:pt x="413" y="628"/>
                      <a:pt x="413" y="628"/>
                      <a:pt x="413" y="628"/>
                    </a:cubicBezTo>
                    <a:cubicBezTo>
                      <a:pt x="413" y="627"/>
                      <a:pt x="413" y="627"/>
                      <a:pt x="413" y="627"/>
                    </a:cubicBezTo>
                    <a:cubicBezTo>
                      <a:pt x="413" y="626"/>
                      <a:pt x="413" y="626"/>
                      <a:pt x="413" y="626"/>
                    </a:cubicBezTo>
                    <a:cubicBezTo>
                      <a:pt x="413" y="625"/>
                      <a:pt x="413" y="625"/>
                      <a:pt x="413" y="625"/>
                    </a:cubicBezTo>
                    <a:cubicBezTo>
                      <a:pt x="413" y="624"/>
                      <a:pt x="413" y="624"/>
                      <a:pt x="413" y="624"/>
                    </a:cubicBezTo>
                    <a:cubicBezTo>
                      <a:pt x="414" y="623"/>
                      <a:pt x="414" y="623"/>
                      <a:pt x="414" y="623"/>
                    </a:cubicBezTo>
                    <a:cubicBezTo>
                      <a:pt x="414" y="623"/>
                      <a:pt x="414" y="623"/>
                      <a:pt x="414" y="623"/>
                    </a:cubicBezTo>
                    <a:cubicBezTo>
                      <a:pt x="415" y="623"/>
                      <a:pt x="415" y="623"/>
                      <a:pt x="415" y="623"/>
                    </a:cubicBezTo>
                    <a:cubicBezTo>
                      <a:pt x="416" y="622"/>
                      <a:pt x="416" y="622"/>
                      <a:pt x="416" y="622"/>
                    </a:cubicBezTo>
                    <a:cubicBezTo>
                      <a:pt x="417" y="622"/>
                      <a:pt x="417" y="622"/>
                      <a:pt x="417" y="622"/>
                    </a:cubicBezTo>
                    <a:cubicBezTo>
                      <a:pt x="417" y="622"/>
                      <a:pt x="417" y="622"/>
                      <a:pt x="417" y="622"/>
                    </a:cubicBezTo>
                    <a:cubicBezTo>
                      <a:pt x="418" y="622"/>
                      <a:pt x="418" y="622"/>
                      <a:pt x="418" y="622"/>
                    </a:cubicBezTo>
                    <a:cubicBezTo>
                      <a:pt x="419" y="621"/>
                      <a:pt x="419" y="621"/>
                      <a:pt x="419" y="621"/>
                    </a:cubicBezTo>
                    <a:cubicBezTo>
                      <a:pt x="419" y="620"/>
                      <a:pt x="419" y="620"/>
                      <a:pt x="419" y="620"/>
                    </a:cubicBezTo>
                    <a:cubicBezTo>
                      <a:pt x="419" y="620"/>
                      <a:pt x="420" y="620"/>
                      <a:pt x="421" y="620"/>
                    </a:cubicBezTo>
                    <a:cubicBezTo>
                      <a:pt x="422" y="620"/>
                      <a:pt x="423" y="621"/>
                      <a:pt x="423" y="621"/>
                    </a:cubicBezTo>
                    <a:cubicBezTo>
                      <a:pt x="423" y="621"/>
                      <a:pt x="423" y="621"/>
                      <a:pt x="423" y="621"/>
                    </a:cubicBezTo>
                    <a:cubicBezTo>
                      <a:pt x="423" y="620"/>
                      <a:pt x="423" y="620"/>
                      <a:pt x="423" y="620"/>
                    </a:cubicBezTo>
                    <a:cubicBezTo>
                      <a:pt x="422" y="620"/>
                      <a:pt x="422" y="620"/>
                      <a:pt x="422" y="620"/>
                    </a:cubicBezTo>
                    <a:cubicBezTo>
                      <a:pt x="422" y="619"/>
                      <a:pt x="422" y="619"/>
                      <a:pt x="422" y="619"/>
                    </a:cubicBezTo>
                    <a:cubicBezTo>
                      <a:pt x="422" y="619"/>
                      <a:pt x="422" y="619"/>
                      <a:pt x="422" y="619"/>
                    </a:cubicBezTo>
                    <a:cubicBezTo>
                      <a:pt x="422" y="618"/>
                      <a:pt x="422" y="618"/>
                      <a:pt x="422" y="618"/>
                    </a:cubicBezTo>
                    <a:cubicBezTo>
                      <a:pt x="421" y="617"/>
                      <a:pt x="421" y="617"/>
                      <a:pt x="421" y="617"/>
                    </a:cubicBezTo>
                    <a:cubicBezTo>
                      <a:pt x="421" y="617"/>
                      <a:pt x="421" y="617"/>
                      <a:pt x="421" y="617"/>
                    </a:cubicBezTo>
                    <a:cubicBezTo>
                      <a:pt x="421" y="617"/>
                      <a:pt x="421" y="617"/>
                      <a:pt x="420" y="617"/>
                    </a:cubicBezTo>
                    <a:cubicBezTo>
                      <a:pt x="419" y="617"/>
                      <a:pt x="420" y="617"/>
                      <a:pt x="420" y="617"/>
                    </a:cubicBezTo>
                    <a:cubicBezTo>
                      <a:pt x="419" y="617"/>
                      <a:pt x="419" y="617"/>
                      <a:pt x="419" y="617"/>
                    </a:cubicBezTo>
                    <a:cubicBezTo>
                      <a:pt x="419" y="617"/>
                      <a:pt x="419" y="617"/>
                      <a:pt x="419" y="617"/>
                    </a:cubicBezTo>
                    <a:cubicBezTo>
                      <a:pt x="419" y="617"/>
                      <a:pt x="419" y="617"/>
                      <a:pt x="419" y="617"/>
                    </a:cubicBezTo>
                    <a:cubicBezTo>
                      <a:pt x="420" y="617"/>
                      <a:pt x="420" y="617"/>
                      <a:pt x="420" y="617"/>
                    </a:cubicBezTo>
                    <a:cubicBezTo>
                      <a:pt x="420" y="617"/>
                      <a:pt x="420" y="617"/>
                      <a:pt x="420" y="617"/>
                    </a:cubicBezTo>
                    <a:cubicBezTo>
                      <a:pt x="420" y="617"/>
                      <a:pt x="421" y="617"/>
                      <a:pt x="421" y="617"/>
                    </a:cubicBezTo>
                    <a:cubicBezTo>
                      <a:pt x="421" y="617"/>
                      <a:pt x="421" y="616"/>
                      <a:pt x="421" y="616"/>
                    </a:cubicBezTo>
                    <a:cubicBezTo>
                      <a:pt x="421" y="616"/>
                      <a:pt x="421" y="616"/>
                      <a:pt x="421" y="616"/>
                    </a:cubicBezTo>
                    <a:cubicBezTo>
                      <a:pt x="421" y="616"/>
                      <a:pt x="421" y="616"/>
                      <a:pt x="421" y="616"/>
                    </a:cubicBezTo>
                    <a:cubicBezTo>
                      <a:pt x="420" y="615"/>
                      <a:pt x="420" y="615"/>
                      <a:pt x="420" y="615"/>
                    </a:cubicBezTo>
                    <a:cubicBezTo>
                      <a:pt x="420" y="614"/>
                      <a:pt x="420" y="614"/>
                      <a:pt x="420" y="614"/>
                    </a:cubicBezTo>
                    <a:cubicBezTo>
                      <a:pt x="420" y="613"/>
                      <a:pt x="420" y="613"/>
                      <a:pt x="420" y="613"/>
                    </a:cubicBezTo>
                    <a:cubicBezTo>
                      <a:pt x="420" y="613"/>
                      <a:pt x="420" y="613"/>
                      <a:pt x="420" y="613"/>
                    </a:cubicBezTo>
                    <a:cubicBezTo>
                      <a:pt x="420" y="612"/>
                      <a:pt x="420" y="612"/>
                      <a:pt x="420" y="612"/>
                    </a:cubicBezTo>
                    <a:cubicBezTo>
                      <a:pt x="420" y="612"/>
                      <a:pt x="420" y="612"/>
                      <a:pt x="420" y="612"/>
                    </a:cubicBezTo>
                    <a:cubicBezTo>
                      <a:pt x="420" y="611"/>
                      <a:pt x="420" y="611"/>
                      <a:pt x="420" y="611"/>
                    </a:cubicBezTo>
                    <a:cubicBezTo>
                      <a:pt x="420" y="611"/>
                      <a:pt x="421" y="611"/>
                      <a:pt x="421" y="611"/>
                    </a:cubicBezTo>
                    <a:cubicBezTo>
                      <a:pt x="421" y="610"/>
                      <a:pt x="421" y="610"/>
                      <a:pt x="421" y="610"/>
                    </a:cubicBezTo>
                    <a:cubicBezTo>
                      <a:pt x="421" y="610"/>
                      <a:pt x="422" y="610"/>
                      <a:pt x="422" y="610"/>
                    </a:cubicBezTo>
                    <a:cubicBezTo>
                      <a:pt x="422" y="610"/>
                      <a:pt x="422" y="610"/>
                      <a:pt x="422" y="609"/>
                    </a:cubicBezTo>
                    <a:cubicBezTo>
                      <a:pt x="422" y="609"/>
                      <a:pt x="423" y="609"/>
                      <a:pt x="423" y="609"/>
                    </a:cubicBezTo>
                    <a:cubicBezTo>
                      <a:pt x="423" y="609"/>
                      <a:pt x="423" y="609"/>
                      <a:pt x="423" y="609"/>
                    </a:cubicBezTo>
                    <a:cubicBezTo>
                      <a:pt x="423" y="609"/>
                      <a:pt x="423" y="608"/>
                      <a:pt x="423" y="608"/>
                    </a:cubicBezTo>
                    <a:cubicBezTo>
                      <a:pt x="423" y="608"/>
                      <a:pt x="423" y="608"/>
                      <a:pt x="423" y="608"/>
                    </a:cubicBezTo>
                    <a:cubicBezTo>
                      <a:pt x="422" y="608"/>
                      <a:pt x="422" y="608"/>
                      <a:pt x="422" y="608"/>
                    </a:cubicBezTo>
                    <a:cubicBezTo>
                      <a:pt x="421" y="608"/>
                      <a:pt x="421" y="608"/>
                      <a:pt x="421" y="608"/>
                    </a:cubicBezTo>
                    <a:cubicBezTo>
                      <a:pt x="422" y="607"/>
                      <a:pt x="422" y="607"/>
                      <a:pt x="422" y="607"/>
                    </a:cubicBezTo>
                    <a:cubicBezTo>
                      <a:pt x="422" y="607"/>
                      <a:pt x="422" y="607"/>
                      <a:pt x="422" y="607"/>
                    </a:cubicBezTo>
                    <a:cubicBezTo>
                      <a:pt x="422" y="607"/>
                      <a:pt x="422" y="607"/>
                      <a:pt x="423" y="607"/>
                    </a:cubicBezTo>
                    <a:cubicBezTo>
                      <a:pt x="423" y="608"/>
                      <a:pt x="423" y="608"/>
                      <a:pt x="423" y="608"/>
                    </a:cubicBezTo>
                    <a:cubicBezTo>
                      <a:pt x="424" y="608"/>
                      <a:pt x="424" y="608"/>
                      <a:pt x="424" y="608"/>
                    </a:cubicBezTo>
                    <a:cubicBezTo>
                      <a:pt x="424" y="609"/>
                      <a:pt x="424" y="609"/>
                      <a:pt x="424" y="609"/>
                    </a:cubicBezTo>
                    <a:cubicBezTo>
                      <a:pt x="424" y="609"/>
                      <a:pt x="424" y="609"/>
                      <a:pt x="425" y="608"/>
                    </a:cubicBezTo>
                    <a:cubicBezTo>
                      <a:pt x="425" y="608"/>
                      <a:pt x="425" y="608"/>
                      <a:pt x="425" y="608"/>
                    </a:cubicBezTo>
                    <a:cubicBezTo>
                      <a:pt x="425" y="608"/>
                      <a:pt x="426" y="608"/>
                      <a:pt x="426" y="608"/>
                    </a:cubicBezTo>
                    <a:cubicBezTo>
                      <a:pt x="426" y="607"/>
                      <a:pt x="426" y="607"/>
                      <a:pt x="426" y="607"/>
                    </a:cubicBezTo>
                    <a:cubicBezTo>
                      <a:pt x="426" y="607"/>
                      <a:pt x="426" y="607"/>
                      <a:pt x="426" y="607"/>
                    </a:cubicBezTo>
                    <a:cubicBezTo>
                      <a:pt x="426" y="607"/>
                      <a:pt x="426" y="606"/>
                      <a:pt x="426" y="606"/>
                    </a:cubicBezTo>
                    <a:cubicBezTo>
                      <a:pt x="427" y="605"/>
                      <a:pt x="427" y="605"/>
                      <a:pt x="427" y="605"/>
                    </a:cubicBezTo>
                    <a:cubicBezTo>
                      <a:pt x="427" y="605"/>
                      <a:pt x="427" y="605"/>
                      <a:pt x="427" y="605"/>
                    </a:cubicBezTo>
                    <a:cubicBezTo>
                      <a:pt x="427" y="605"/>
                      <a:pt x="427" y="604"/>
                      <a:pt x="427" y="604"/>
                    </a:cubicBezTo>
                    <a:cubicBezTo>
                      <a:pt x="427" y="604"/>
                      <a:pt x="427" y="603"/>
                      <a:pt x="427" y="603"/>
                    </a:cubicBezTo>
                    <a:cubicBezTo>
                      <a:pt x="427" y="603"/>
                      <a:pt x="427" y="603"/>
                      <a:pt x="427" y="603"/>
                    </a:cubicBezTo>
                    <a:cubicBezTo>
                      <a:pt x="428" y="602"/>
                      <a:pt x="428" y="602"/>
                      <a:pt x="428" y="602"/>
                    </a:cubicBezTo>
                    <a:cubicBezTo>
                      <a:pt x="428" y="601"/>
                      <a:pt x="428" y="601"/>
                      <a:pt x="428" y="601"/>
                    </a:cubicBezTo>
                    <a:cubicBezTo>
                      <a:pt x="429" y="601"/>
                      <a:pt x="429" y="601"/>
                      <a:pt x="429" y="601"/>
                    </a:cubicBezTo>
                    <a:cubicBezTo>
                      <a:pt x="430" y="600"/>
                      <a:pt x="430" y="600"/>
                      <a:pt x="430" y="600"/>
                    </a:cubicBezTo>
                    <a:cubicBezTo>
                      <a:pt x="430" y="600"/>
                      <a:pt x="430" y="600"/>
                      <a:pt x="430" y="600"/>
                    </a:cubicBezTo>
                    <a:cubicBezTo>
                      <a:pt x="431" y="599"/>
                      <a:pt x="431" y="599"/>
                      <a:pt x="431" y="599"/>
                    </a:cubicBezTo>
                    <a:cubicBezTo>
                      <a:pt x="432" y="599"/>
                      <a:pt x="432" y="599"/>
                      <a:pt x="432" y="599"/>
                    </a:cubicBezTo>
                    <a:cubicBezTo>
                      <a:pt x="432" y="599"/>
                      <a:pt x="432" y="599"/>
                      <a:pt x="432" y="599"/>
                    </a:cubicBezTo>
                    <a:cubicBezTo>
                      <a:pt x="432" y="599"/>
                      <a:pt x="433" y="598"/>
                      <a:pt x="433" y="598"/>
                    </a:cubicBezTo>
                    <a:cubicBezTo>
                      <a:pt x="433" y="598"/>
                      <a:pt x="434" y="598"/>
                      <a:pt x="434" y="598"/>
                    </a:cubicBezTo>
                    <a:cubicBezTo>
                      <a:pt x="434" y="598"/>
                      <a:pt x="434" y="597"/>
                      <a:pt x="434" y="597"/>
                    </a:cubicBezTo>
                    <a:cubicBezTo>
                      <a:pt x="434" y="597"/>
                      <a:pt x="434" y="596"/>
                      <a:pt x="434" y="596"/>
                    </a:cubicBezTo>
                    <a:cubicBezTo>
                      <a:pt x="434" y="596"/>
                      <a:pt x="434" y="596"/>
                      <a:pt x="434" y="596"/>
                    </a:cubicBezTo>
                    <a:cubicBezTo>
                      <a:pt x="433" y="596"/>
                      <a:pt x="433" y="596"/>
                      <a:pt x="433" y="596"/>
                    </a:cubicBezTo>
                    <a:cubicBezTo>
                      <a:pt x="433" y="596"/>
                      <a:pt x="433" y="596"/>
                      <a:pt x="432" y="596"/>
                    </a:cubicBezTo>
                    <a:cubicBezTo>
                      <a:pt x="432" y="596"/>
                      <a:pt x="433" y="596"/>
                      <a:pt x="433" y="596"/>
                    </a:cubicBezTo>
                    <a:cubicBezTo>
                      <a:pt x="433" y="596"/>
                      <a:pt x="433" y="596"/>
                      <a:pt x="433" y="596"/>
                    </a:cubicBezTo>
                    <a:cubicBezTo>
                      <a:pt x="434" y="595"/>
                      <a:pt x="434" y="595"/>
                      <a:pt x="434" y="595"/>
                    </a:cubicBezTo>
                    <a:cubicBezTo>
                      <a:pt x="434" y="595"/>
                      <a:pt x="434" y="595"/>
                      <a:pt x="434" y="595"/>
                    </a:cubicBezTo>
                    <a:cubicBezTo>
                      <a:pt x="434" y="595"/>
                      <a:pt x="434" y="595"/>
                      <a:pt x="434" y="595"/>
                    </a:cubicBezTo>
                    <a:cubicBezTo>
                      <a:pt x="435" y="594"/>
                      <a:pt x="435" y="594"/>
                      <a:pt x="435" y="594"/>
                    </a:cubicBezTo>
                    <a:cubicBezTo>
                      <a:pt x="435" y="594"/>
                      <a:pt x="435" y="594"/>
                      <a:pt x="435" y="594"/>
                    </a:cubicBezTo>
                    <a:cubicBezTo>
                      <a:pt x="435" y="594"/>
                      <a:pt x="435" y="594"/>
                      <a:pt x="435" y="594"/>
                    </a:cubicBezTo>
                    <a:cubicBezTo>
                      <a:pt x="435" y="594"/>
                      <a:pt x="435" y="593"/>
                      <a:pt x="435" y="593"/>
                    </a:cubicBezTo>
                    <a:cubicBezTo>
                      <a:pt x="435" y="592"/>
                      <a:pt x="435" y="592"/>
                      <a:pt x="435" y="592"/>
                    </a:cubicBezTo>
                    <a:cubicBezTo>
                      <a:pt x="434" y="592"/>
                      <a:pt x="434" y="592"/>
                      <a:pt x="434" y="592"/>
                    </a:cubicBezTo>
                    <a:cubicBezTo>
                      <a:pt x="433" y="592"/>
                      <a:pt x="433" y="592"/>
                      <a:pt x="433" y="592"/>
                    </a:cubicBezTo>
                    <a:cubicBezTo>
                      <a:pt x="432" y="592"/>
                      <a:pt x="432" y="592"/>
                      <a:pt x="432" y="592"/>
                    </a:cubicBezTo>
                    <a:cubicBezTo>
                      <a:pt x="431" y="592"/>
                      <a:pt x="431" y="592"/>
                      <a:pt x="431" y="592"/>
                    </a:cubicBezTo>
                    <a:cubicBezTo>
                      <a:pt x="431" y="592"/>
                      <a:pt x="430" y="591"/>
                      <a:pt x="430" y="591"/>
                    </a:cubicBezTo>
                    <a:cubicBezTo>
                      <a:pt x="430" y="591"/>
                      <a:pt x="429" y="591"/>
                      <a:pt x="429" y="590"/>
                    </a:cubicBezTo>
                    <a:cubicBezTo>
                      <a:pt x="429" y="590"/>
                      <a:pt x="429" y="590"/>
                      <a:pt x="429" y="590"/>
                    </a:cubicBezTo>
                    <a:cubicBezTo>
                      <a:pt x="428" y="589"/>
                      <a:pt x="428" y="589"/>
                      <a:pt x="428" y="589"/>
                    </a:cubicBezTo>
                    <a:cubicBezTo>
                      <a:pt x="428" y="589"/>
                      <a:pt x="428" y="589"/>
                      <a:pt x="427" y="589"/>
                    </a:cubicBezTo>
                    <a:cubicBezTo>
                      <a:pt x="427" y="588"/>
                      <a:pt x="427" y="588"/>
                      <a:pt x="427" y="588"/>
                    </a:cubicBezTo>
                    <a:cubicBezTo>
                      <a:pt x="427" y="588"/>
                      <a:pt x="427" y="587"/>
                      <a:pt x="427" y="587"/>
                    </a:cubicBezTo>
                    <a:cubicBezTo>
                      <a:pt x="427" y="586"/>
                      <a:pt x="427" y="586"/>
                      <a:pt x="427" y="586"/>
                    </a:cubicBezTo>
                    <a:cubicBezTo>
                      <a:pt x="427" y="586"/>
                      <a:pt x="428" y="585"/>
                      <a:pt x="428" y="585"/>
                    </a:cubicBezTo>
                    <a:cubicBezTo>
                      <a:pt x="428" y="585"/>
                      <a:pt x="428" y="584"/>
                      <a:pt x="428" y="584"/>
                    </a:cubicBezTo>
                    <a:cubicBezTo>
                      <a:pt x="428" y="584"/>
                      <a:pt x="429" y="583"/>
                      <a:pt x="429" y="583"/>
                    </a:cubicBezTo>
                    <a:cubicBezTo>
                      <a:pt x="429" y="583"/>
                      <a:pt x="429" y="583"/>
                      <a:pt x="429" y="583"/>
                    </a:cubicBezTo>
                    <a:cubicBezTo>
                      <a:pt x="430" y="582"/>
                      <a:pt x="430" y="582"/>
                      <a:pt x="430" y="582"/>
                    </a:cubicBezTo>
                    <a:cubicBezTo>
                      <a:pt x="430" y="582"/>
                      <a:pt x="430" y="582"/>
                      <a:pt x="430" y="582"/>
                    </a:cubicBezTo>
                    <a:cubicBezTo>
                      <a:pt x="430" y="582"/>
                      <a:pt x="431" y="582"/>
                      <a:pt x="431" y="582"/>
                    </a:cubicBezTo>
                    <a:cubicBezTo>
                      <a:pt x="431" y="582"/>
                      <a:pt x="432" y="582"/>
                      <a:pt x="432" y="582"/>
                    </a:cubicBezTo>
                    <a:cubicBezTo>
                      <a:pt x="433" y="581"/>
                      <a:pt x="433" y="581"/>
                      <a:pt x="433" y="581"/>
                    </a:cubicBezTo>
                    <a:cubicBezTo>
                      <a:pt x="433" y="581"/>
                      <a:pt x="433" y="581"/>
                      <a:pt x="433" y="581"/>
                    </a:cubicBezTo>
                    <a:cubicBezTo>
                      <a:pt x="434" y="581"/>
                      <a:pt x="434" y="581"/>
                      <a:pt x="434" y="581"/>
                    </a:cubicBezTo>
                    <a:cubicBezTo>
                      <a:pt x="435" y="581"/>
                      <a:pt x="435" y="581"/>
                      <a:pt x="435" y="581"/>
                    </a:cubicBezTo>
                    <a:cubicBezTo>
                      <a:pt x="435" y="581"/>
                      <a:pt x="435" y="580"/>
                      <a:pt x="435" y="580"/>
                    </a:cubicBezTo>
                    <a:cubicBezTo>
                      <a:pt x="435" y="580"/>
                      <a:pt x="435" y="580"/>
                      <a:pt x="435" y="580"/>
                    </a:cubicBezTo>
                    <a:cubicBezTo>
                      <a:pt x="435" y="579"/>
                      <a:pt x="435" y="579"/>
                      <a:pt x="435" y="579"/>
                    </a:cubicBezTo>
                    <a:cubicBezTo>
                      <a:pt x="436" y="579"/>
                      <a:pt x="436" y="579"/>
                      <a:pt x="436" y="579"/>
                    </a:cubicBezTo>
                    <a:cubicBezTo>
                      <a:pt x="436" y="579"/>
                      <a:pt x="436" y="578"/>
                      <a:pt x="436" y="578"/>
                    </a:cubicBezTo>
                    <a:cubicBezTo>
                      <a:pt x="437" y="578"/>
                      <a:pt x="437" y="577"/>
                      <a:pt x="437" y="577"/>
                    </a:cubicBezTo>
                    <a:cubicBezTo>
                      <a:pt x="437" y="577"/>
                      <a:pt x="437" y="576"/>
                      <a:pt x="437" y="575"/>
                    </a:cubicBezTo>
                    <a:cubicBezTo>
                      <a:pt x="436" y="575"/>
                      <a:pt x="437" y="575"/>
                      <a:pt x="437" y="575"/>
                    </a:cubicBezTo>
                    <a:cubicBezTo>
                      <a:pt x="437" y="574"/>
                      <a:pt x="437" y="574"/>
                      <a:pt x="437" y="574"/>
                    </a:cubicBezTo>
                    <a:cubicBezTo>
                      <a:pt x="437" y="573"/>
                      <a:pt x="437" y="573"/>
                      <a:pt x="437" y="573"/>
                    </a:cubicBezTo>
                    <a:cubicBezTo>
                      <a:pt x="438" y="572"/>
                      <a:pt x="438" y="572"/>
                      <a:pt x="438" y="572"/>
                    </a:cubicBezTo>
                    <a:cubicBezTo>
                      <a:pt x="439" y="571"/>
                      <a:pt x="439" y="571"/>
                      <a:pt x="439" y="571"/>
                    </a:cubicBezTo>
                    <a:cubicBezTo>
                      <a:pt x="439" y="571"/>
                      <a:pt x="440" y="571"/>
                      <a:pt x="440" y="571"/>
                    </a:cubicBezTo>
                    <a:cubicBezTo>
                      <a:pt x="440" y="571"/>
                      <a:pt x="441" y="570"/>
                      <a:pt x="441" y="570"/>
                    </a:cubicBezTo>
                    <a:cubicBezTo>
                      <a:pt x="440" y="570"/>
                      <a:pt x="440" y="570"/>
                      <a:pt x="440" y="570"/>
                    </a:cubicBezTo>
                    <a:cubicBezTo>
                      <a:pt x="439" y="570"/>
                      <a:pt x="439" y="570"/>
                      <a:pt x="439" y="570"/>
                    </a:cubicBezTo>
                    <a:cubicBezTo>
                      <a:pt x="438" y="569"/>
                      <a:pt x="438" y="569"/>
                      <a:pt x="438" y="569"/>
                    </a:cubicBezTo>
                    <a:cubicBezTo>
                      <a:pt x="438" y="569"/>
                      <a:pt x="438" y="569"/>
                      <a:pt x="438" y="569"/>
                    </a:cubicBezTo>
                    <a:cubicBezTo>
                      <a:pt x="439" y="568"/>
                      <a:pt x="439" y="568"/>
                      <a:pt x="439" y="568"/>
                    </a:cubicBezTo>
                    <a:cubicBezTo>
                      <a:pt x="440" y="568"/>
                      <a:pt x="440" y="568"/>
                      <a:pt x="440" y="568"/>
                    </a:cubicBezTo>
                    <a:cubicBezTo>
                      <a:pt x="441" y="568"/>
                      <a:pt x="441" y="568"/>
                      <a:pt x="441" y="568"/>
                    </a:cubicBezTo>
                    <a:cubicBezTo>
                      <a:pt x="441" y="568"/>
                      <a:pt x="441" y="569"/>
                      <a:pt x="441" y="569"/>
                    </a:cubicBezTo>
                    <a:cubicBezTo>
                      <a:pt x="441" y="569"/>
                      <a:pt x="441" y="569"/>
                      <a:pt x="442" y="570"/>
                    </a:cubicBezTo>
                    <a:cubicBezTo>
                      <a:pt x="442" y="570"/>
                      <a:pt x="443" y="570"/>
                      <a:pt x="443" y="570"/>
                    </a:cubicBezTo>
                    <a:cubicBezTo>
                      <a:pt x="443" y="570"/>
                      <a:pt x="444" y="569"/>
                      <a:pt x="444" y="569"/>
                    </a:cubicBezTo>
                    <a:cubicBezTo>
                      <a:pt x="444" y="569"/>
                      <a:pt x="444" y="568"/>
                      <a:pt x="444" y="568"/>
                    </a:cubicBezTo>
                    <a:cubicBezTo>
                      <a:pt x="444" y="568"/>
                      <a:pt x="444" y="567"/>
                      <a:pt x="444" y="567"/>
                    </a:cubicBezTo>
                    <a:cubicBezTo>
                      <a:pt x="444" y="567"/>
                      <a:pt x="444" y="567"/>
                      <a:pt x="444" y="566"/>
                    </a:cubicBezTo>
                    <a:cubicBezTo>
                      <a:pt x="444" y="566"/>
                      <a:pt x="443" y="566"/>
                      <a:pt x="443" y="566"/>
                    </a:cubicBezTo>
                    <a:cubicBezTo>
                      <a:pt x="442" y="566"/>
                      <a:pt x="442" y="566"/>
                      <a:pt x="442" y="566"/>
                    </a:cubicBezTo>
                    <a:cubicBezTo>
                      <a:pt x="441" y="567"/>
                      <a:pt x="441" y="567"/>
                      <a:pt x="441" y="567"/>
                    </a:cubicBezTo>
                    <a:cubicBezTo>
                      <a:pt x="441" y="567"/>
                      <a:pt x="441" y="567"/>
                      <a:pt x="442" y="567"/>
                    </a:cubicBezTo>
                    <a:cubicBezTo>
                      <a:pt x="442" y="568"/>
                      <a:pt x="442" y="568"/>
                      <a:pt x="442" y="568"/>
                    </a:cubicBezTo>
                    <a:cubicBezTo>
                      <a:pt x="441" y="568"/>
                      <a:pt x="441" y="568"/>
                      <a:pt x="441" y="568"/>
                    </a:cubicBezTo>
                    <a:cubicBezTo>
                      <a:pt x="440" y="567"/>
                      <a:pt x="440" y="567"/>
                      <a:pt x="440" y="567"/>
                    </a:cubicBezTo>
                    <a:cubicBezTo>
                      <a:pt x="440" y="567"/>
                      <a:pt x="440" y="567"/>
                      <a:pt x="440" y="567"/>
                    </a:cubicBezTo>
                    <a:cubicBezTo>
                      <a:pt x="440" y="567"/>
                      <a:pt x="440" y="567"/>
                      <a:pt x="440" y="567"/>
                    </a:cubicBezTo>
                    <a:cubicBezTo>
                      <a:pt x="439" y="566"/>
                      <a:pt x="439" y="566"/>
                      <a:pt x="439" y="566"/>
                    </a:cubicBezTo>
                    <a:cubicBezTo>
                      <a:pt x="439" y="566"/>
                      <a:pt x="439" y="566"/>
                      <a:pt x="439" y="566"/>
                    </a:cubicBezTo>
                    <a:cubicBezTo>
                      <a:pt x="438" y="566"/>
                      <a:pt x="438" y="566"/>
                      <a:pt x="438" y="566"/>
                    </a:cubicBezTo>
                    <a:cubicBezTo>
                      <a:pt x="438" y="565"/>
                      <a:pt x="438" y="565"/>
                      <a:pt x="438" y="565"/>
                    </a:cubicBezTo>
                    <a:cubicBezTo>
                      <a:pt x="438" y="564"/>
                      <a:pt x="438" y="564"/>
                      <a:pt x="438" y="564"/>
                    </a:cubicBezTo>
                    <a:cubicBezTo>
                      <a:pt x="438" y="563"/>
                      <a:pt x="438" y="563"/>
                      <a:pt x="438" y="563"/>
                    </a:cubicBezTo>
                    <a:cubicBezTo>
                      <a:pt x="438" y="563"/>
                      <a:pt x="437" y="562"/>
                      <a:pt x="437" y="561"/>
                    </a:cubicBezTo>
                    <a:cubicBezTo>
                      <a:pt x="437" y="561"/>
                      <a:pt x="437" y="561"/>
                      <a:pt x="438" y="560"/>
                    </a:cubicBezTo>
                    <a:cubicBezTo>
                      <a:pt x="438" y="560"/>
                      <a:pt x="438" y="560"/>
                      <a:pt x="438" y="560"/>
                    </a:cubicBezTo>
                    <a:cubicBezTo>
                      <a:pt x="438" y="559"/>
                      <a:pt x="438" y="559"/>
                      <a:pt x="438" y="559"/>
                    </a:cubicBezTo>
                    <a:cubicBezTo>
                      <a:pt x="439" y="559"/>
                      <a:pt x="439" y="559"/>
                      <a:pt x="439" y="559"/>
                    </a:cubicBezTo>
                    <a:cubicBezTo>
                      <a:pt x="440" y="560"/>
                      <a:pt x="440" y="560"/>
                      <a:pt x="440" y="560"/>
                    </a:cubicBezTo>
                    <a:cubicBezTo>
                      <a:pt x="440" y="560"/>
                      <a:pt x="441" y="560"/>
                      <a:pt x="442" y="560"/>
                    </a:cubicBezTo>
                    <a:cubicBezTo>
                      <a:pt x="442" y="561"/>
                      <a:pt x="442" y="561"/>
                      <a:pt x="442" y="561"/>
                    </a:cubicBezTo>
                    <a:cubicBezTo>
                      <a:pt x="443" y="561"/>
                      <a:pt x="443" y="561"/>
                      <a:pt x="443" y="561"/>
                    </a:cubicBezTo>
                    <a:cubicBezTo>
                      <a:pt x="444" y="561"/>
                      <a:pt x="444" y="561"/>
                      <a:pt x="444" y="561"/>
                    </a:cubicBezTo>
                    <a:cubicBezTo>
                      <a:pt x="445" y="561"/>
                      <a:pt x="445" y="561"/>
                      <a:pt x="445" y="561"/>
                    </a:cubicBezTo>
                    <a:cubicBezTo>
                      <a:pt x="445" y="561"/>
                      <a:pt x="446" y="561"/>
                      <a:pt x="446" y="561"/>
                    </a:cubicBezTo>
                    <a:cubicBezTo>
                      <a:pt x="447" y="561"/>
                      <a:pt x="447" y="561"/>
                      <a:pt x="447" y="561"/>
                    </a:cubicBezTo>
                    <a:cubicBezTo>
                      <a:pt x="448" y="560"/>
                      <a:pt x="448" y="560"/>
                      <a:pt x="448" y="560"/>
                    </a:cubicBezTo>
                    <a:cubicBezTo>
                      <a:pt x="448" y="560"/>
                      <a:pt x="449" y="559"/>
                      <a:pt x="450" y="559"/>
                    </a:cubicBezTo>
                    <a:cubicBezTo>
                      <a:pt x="450" y="559"/>
                      <a:pt x="450" y="558"/>
                      <a:pt x="450" y="558"/>
                    </a:cubicBezTo>
                    <a:cubicBezTo>
                      <a:pt x="450" y="558"/>
                      <a:pt x="449" y="557"/>
                      <a:pt x="449" y="557"/>
                    </a:cubicBezTo>
                    <a:cubicBezTo>
                      <a:pt x="448" y="556"/>
                      <a:pt x="449" y="556"/>
                      <a:pt x="449" y="556"/>
                    </a:cubicBezTo>
                    <a:cubicBezTo>
                      <a:pt x="449" y="556"/>
                      <a:pt x="449" y="555"/>
                      <a:pt x="449" y="555"/>
                    </a:cubicBezTo>
                    <a:cubicBezTo>
                      <a:pt x="449" y="555"/>
                      <a:pt x="450" y="555"/>
                      <a:pt x="450" y="555"/>
                    </a:cubicBezTo>
                    <a:cubicBezTo>
                      <a:pt x="450" y="555"/>
                      <a:pt x="450" y="553"/>
                      <a:pt x="450" y="553"/>
                    </a:cubicBezTo>
                    <a:cubicBezTo>
                      <a:pt x="450" y="553"/>
                      <a:pt x="450" y="553"/>
                      <a:pt x="450" y="552"/>
                    </a:cubicBezTo>
                    <a:cubicBezTo>
                      <a:pt x="450" y="552"/>
                      <a:pt x="450" y="552"/>
                      <a:pt x="449" y="552"/>
                    </a:cubicBezTo>
                    <a:cubicBezTo>
                      <a:pt x="449" y="551"/>
                      <a:pt x="449" y="551"/>
                      <a:pt x="449" y="551"/>
                    </a:cubicBezTo>
                    <a:cubicBezTo>
                      <a:pt x="449" y="551"/>
                      <a:pt x="449" y="550"/>
                      <a:pt x="449" y="550"/>
                    </a:cubicBezTo>
                    <a:cubicBezTo>
                      <a:pt x="450" y="549"/>
                      <a:pt x="450" y="549"/>
                      <a:pt x="450" y="549"/>
                    </a:cubicBezTo>
                    <a:cubicBezTo>
                      <a:pt x="451" y="550"/>
                      <a:pt x="451" y="550"/>
                      <a:pt x="451" y="550"/>
                    </a:cubicBezTo>
                    <a:cubicBezTo>
                      <a:pt x="451" y="550"/>
                      <a:pt x="451" y="550"/>
                      <a:pt x="452" y="550"/>
                    </a:cubicBezTo>
                    <a:cubicBezTo>
                      <a:pt x="452" y="550"/>
                      <a:pt x="452" y="550"/>
                      <a:pt x="452" y="550"/>
                    </a:cubicBezTo>
                    <a:cubicBezTo>
                      <a:pt x="453" y="550"/>
                      <a:pt x="453" y="550"/>
                      <a:pt x="453" y="550"/>
                    </a:cubicBezTo>
                    <a:cubicBezTo>
                      <a:pt x="454" y="550"/>
                      <a:pt x="454" y="550"/>
                      <a:pt x="454" y="550"/>
                    </a:cubicBezTo>
                    <a:cubicBezTo>
                      <a:pt x="455" y="550"/>
                      <a:pt x="455" y="550"/>
                      <a:pt x="455" y="550"/>
                    </a:cubicBezTo>
                    <a:cubicBezTo>
                      <a:pt x="456" y="550"/>
                      <a:pt x="456" y="550"/>
                      <a:pt x="456" y="550"/>
                    </a:cubicBezTo>
                    <a:cubicBezTo>
                      <a:pt x="457" y="550"/>
                      <a:pt x="457" y="550"/>
                      <a:pt x="457" y="550"/>
                    </a:cubicBezTo>
                    <a:cubicBezTo>
                      <a:pt x="458" y="550"/>
                      <a:pt x="458" y="550"/>
                      <a:pt x="458" y="550"/>
                    </a:cubicBezTo>
                    <a:cubicBezTo>
                      <a:pt x="459" y="549"/>
                      <a:pt x="459" y="549"/>
                      <a:pt x="459" y="549"/>
                    </a:cubicBezTo>
                    <a:cubicBezTo>
                      <a:pt x="461" y="549"/>
                      <a:pt x="461" y="549"/>
                      <a:pt x="461" y="549"/>
                    </a:cubicBezTo>
                    <a:cubicBezTo>
                      <a:pt x="461" y="549"/>
                      <a:pt x="462" y="549"/>
                      <a:pt x="463" y="549"/>
                    </a:cubicBezTo>
                    <a:cubicBezTo>
                      <a:pt x="463" y="549"/>
                      <a:pt x="464" y="549"/>
                      <a:pt x="464" y="549"/>
                    </a:cubicBezTo>
                    <a:cubicBezTo>
                      <a:pt x="465" y="548"/>
                      <a:pt x="465" y="548"/>
                      <a:pt x="465" y="548"/>
                    </a:cubicBezTo>
                    <a:cubicBezTo>
                      <a:pt x="465" y="548"/>
                      <a:pt x="465" y="548"/>
                      <a:pt x="465" y="548"/>
                    </a:cubicBezTo>
                    <a:cubicBezTo>
                      <a:pt x="467" y="547"/>
                      <a:pt x="467" y="547"/>
                      <a:pt x="467" y="547"/>
                    </a:cubicBezTo>
                    <a:cubicBezTo>
                      <a:pt x="468" y="547"/>
                      <a:pt x="468" y="547"/>
                      <a:pt x="468" y="547"/>
                    </a:cubicBezTo>
                    <a:cubicBezTo>
                      <a:pt x="468" y="547"/>
                      <a:pt x="469" y="546"/>
                      <a:pt x="469" y="546"/>
                    </a:cubicBezTo>
                    <a:cubicBezTo>
                      <a:pt x="469" y="546"/>
                      <a:pt x="469" y="546"/>
                      <a:pt x="469" y="546"/>
                    </a:cubicBezTo>
                    <a:cubicBezTo>
                      <a:pt x="470" y="545"/>
                      <a:pt x="470" y="545"/>
                      <a:pt x="470" y="545"/>
                    </a:cubicBezTo>
                    <a:cubicBezTo>
                      <a:pt x="470" y="545"/>
                      <a:pt x="470" y="545"/>
                      <a:pt x="470" y="545"/>
                    </a:cubicBezTo>
                    <a:cubicBezTo>
                      <a:pt x="470" y="545"/>
                      <a:pt x="470" y="544"/>
                      <a:pt x="470" y="544"/>
                    </a:cubicBezTo>
                    <a:cubicBezTo>
                      <a:pt x="471" y="544"/>
                      <a:pt x="471" y="543"/>
                      <a:pt x="471" y="543"/>
                    </a:cubicBezTo>
                    <a:cubicBezTo>
                      <a:pt x="471" y="543"/>
                      <a:pt x="471" y="542"/>
                      <a:pt x="472" y="542"/>
                    </a:cubicBezTo>
                    <a:cubicBezTo>
                      <a:pt x="472" y="542"/>
                      <a:pt x="472" y="541"/>
                      <a:pt x="472" y="541"/>
                    </a:cubicBezTo>
                    <a:cubicBezTo>
                      <a:pt x="472" y="541"/>
                      <a:pt x="473" y="541"/>
                      <a:pt x="473" y="541"/>
                    </a:cubicBezTo>
                    <a:cubicBezTo>
                      <a:pt x="473" y="541"/>
                      <a:pt x="473" y="539"/>
                      <a:pt x="473" y="539"/>
                    </a:cubicBezTo>
                    <a:cubicBezTo>
                      <a:pt x="473" y="539"/>
                      <a:pt x="474" y="538"/>
                      <a:pt x="474" y="538"/>
                    </a:cubicBezTo>
                    <a:cubicBezTo>
                      <a:pt x="474" y="538"/>
                      <a:pt x="474" y="537"/>
                      <a:pt x="474" y="537"/>
                    </a:cubicBezTo>
                    <a:cubicBezTo>
                      <a:pt x="472" y="537"/>
                      <a:pt x="472" y="537"/>
                      <a:pt x="472" y="537"/>
                    </a:cubicBezTo>
                    <a:cubicBezTo>
                      <a:pt x="472" y="537"/>
                      <a:pt x="472" y="537"/>
                      <a:pt x="472" y="537"/>
                    </a:cubicBezTo>
                    <a:cubicBezTo>
                      <a:pt x="471" y="536"/>
                      <a:pt x="471" y="536"/>
                      <a:pt x="471" y="536"/>
                    </a:cubicBezTo>
                    <a:cubicBezTo>
                      <a:pt x="471" y="536"/>
                      <a:pt x="471" y="535"/>
                      <a:pt x="471" y="535"/>
                    </a:cubicBezTo>
                    <a:cubicBezTo>
                      <a:pt x="471" y="534"/>
                      <a:pt x="471" y="534"/>
                      <a:pt x="471" y="534"/>
                    </a:cubicBezTo>
                    <a:cubicBezTo>
                      <a:pt x="471" y="533"/>
                      <a:pt x="471" y="533"/>
                      <a:pt x="471" y="533"/>
                    </a:cubicBezTo>
                    <a:cubicBezTo>
                      <a:pt x="471" y="533"/>
                      <a:pt x="471" y="532"/>
                      <a:pt x="471" y="532"/>
                    </a:cubicBezTo>
                    <a:cubicBezTo>
                      <a:pt x="471" y="532"/>
                      <a:pt x="470" y="531"/>
                      <a:pt x="470" y="531"/>
                    </a:cubicBezTo>
                    <a:cubicBezTo>
                      <a:pt x="469" y="530"/>
                      <a:pt x="469" y="530"/>
                      <a:pt x="469" y="530"/>
                    </a:cubicBezTo>
                    <a:cubicBezTo>
                      <a:pt x="467" y="529"/>
                      <a:pt x="467" y="529"/>
                      <a:pt x="467" y="529"/>
                    </a:cubicBezTo>
                    <a:cubicBezTo>
                      <a:pt x="466" y="529"/>
                      <a:pt x="466" y="529"/>
                      <a:pt x="466" y="529"/>
                    </a:cubicBezTo>
                    <a:cubicBezTo>
                      <a:pt x="466" y="528"/>
                      <a:pt x="466" y="528"/>
                      <a:pt x="466" y="528"/>
                    </a:cubicBezTo>
                    <a:cubicBezTo>
                      <a:pt x="465" y="527"/>
                      <a:pt x="465" y="527"/>
                      <a:pt x="465" y="527"/>
                    </a:cubicBezTo>
                    <a:cubicBezTo>
                      <a:pt x="465" y="525"/>
                      <a:pt x="465" y="525"/>
                      <a:pt x="465" y="525"/>
                    </a:cubicBezTo>
                    <a:cubicBezTo>
                      <a:pt x="465" y="524"/>
                      <a:pt x="465" y="524"/>
                      <a:pt x="465" y="524"/>
                    </a:cubicBezTo>
                    <a:cubicBezTo>
                      <a:pt x="465" y="523"/>
                      <a:pt x="465" y="523"/>
                      <a:pt x="465" y="523"/>
                    </a:cubicBezTo>
                    <a:cubicBezTo>
                      <a:pt x="465" y="523"/>
                      <a:pt x="466" y="522"/>
                      <a:pt x="466" y="522"/>
                    </a:cubicBezTo>
                    <a:cubicBezTo>
                      <a:pt x="466" y="521"/>
                      <a:pt x="466" y="522"/>
                      <a:pt x="466" y="522"/>
                    </a:cubicBezTo>
                    <a:cubicBezTo>
                      <a:pt x="467" y="522"/>
                      <a:pt x="467" y="521"/>
                      <a:pt x="467" y="521"/>
                    </a:cubicBezTo>
                    <a:cubicBezTo>
                      <a:pt x="467" y="520"/>
                      <a:pt x="467" y="520"/>
                      <a:pt x="467" y="520"/>
                    </a:cubicBezTo>
                    <a:cubicBezTo>
                      <a:pt x="467" y="519"/>
                      <a:pt x="467" y="519"/>
                      <a:pt x="467" y="519"/>
                    </a:cubicBezTo>
                    <a:cubicBezTo>
                      <a:pt x="467" y="520"/>
                      <a:pt x="467" y="520"/>
                      <a:pt x="467" y="520"/>
                    </a:cubicBezTo>
                    <a:cubicBezTo>
                      <a:pt x="467" y="520"/>
                      <a:pt x="467" y="520"/>
                      <a:pt x="467" y="521"/>
                    </a:cubicBezTo>
                    <a:cubicBezTo>
                      <a:pt x="467" y="521"/>
                      <a:pt x="467" y="521"/>
                      <a:pt x="467" y="521"/>
                    </a:cubicBezTo>
                    <a:cubicBezTo>
                      <a:pt x="467" y="521"/>
                      <a:pt x="467" y="522"/>
                      <a:pt x="467" y="522"/>
                    </a:cubicBezTo>
                    <a:cubicBezTo>
                      <a:pt x="467" y="523"/>
                      <a:pt x="467" y="523"/>
                      <a:pt x="466" y="523"/>
                    </a:cubicBezTo>
                    <a:cubicBezTo>
                      <a:pt x="466" y="523"/>
                      <a:pt x="466" y="523"/>
                      <a:pt x="466" y="523"/>
                    </a:cubicBezTo>
                    <a:cubicBezTo>
                      <a:pt x="466" y="524"/>
                      <a:pt x="466" y="524"/>
                      <a:pt x="466" y="524"/>
                    </a:cubicBezTo>
                    <a:cubicBezTo>
                      <a:pt x="466" y="526"/>
                      <a:pt x="466" y="526"/>
                      <a:pt x="466" y="526"/>
                    </a:cubicBezTo>
                    <a:cubicBezTo>
                      <a:pt x="467" y="526"/>
                      <a:pt x="467" y="526"/>
                      <a:pt x="467" y="526"/>
                    </a:cubicBezTo>
                    <a:cubicBezTo>
                      <a:pt x="467" y="526"/>
                      <a:pt x="467" y="526"/>
                      <a:pt x="468" y="527"/>
                    </a:cubicBezTo>
                    <a:cubicBezTo>
                      <a:pt x="469" y="528"/>
                      <a:pt x="469" y="528"/>
                      <a:pt x="469" y="528"/>
                    </a:cubicBezTo>
                    <a:cubicBezTo>
                      <a:pt x="470" y="528"/>
                      <a:pt x="470" y="528"/>
                      <a:pt x="470" y="528"/>
                    </a:cubicBezTo>
                    <a:cubicBezTo>
                      <a:pt x="470" y="528"/>
                      <a:pt x="470" y="528"/>
                      <a:pt x="470" y="528"/>
                    </a:cubicBezTo>
                    <a:cubicBezTo>
                      <a:pt x="471" y="528"/>
                      <a:pt x="471" y="528"/>
                      <a:pt x="471" y="528"/>
                    </a:cubicBezTo>
                    <a:cubicBezTo>
                      <a:pt x="472" y="528"/>
                      <a:pt x="472" y="528"/>
                      <a:pt x="472" y="528"/>
                    </a:cubicBezTo>
                    <a:cubicBezTo>
                      <a:pt x="472" y="528"/>
                      <a:pt x="472" y="528"/>
                      <a:pt x="472" y="529"/>
                    </a:cubicBezTo>
                    <a:cubicBezTo>
                      <a:pt x="473" y="529"/>
                      <a:pt x="473" y="529"/>
                      <a:pt x="473" y="529"/>
                    </a:cubicBezTo>
                    <a:cubicBezTo>
                      <a:pt x="474" y="529"/>
                      <a:pt x="474" y="529"/>
                      <a:pt x="474" y="529"/>
                    </a:cubicBezTo>
                    <a:cubicBezTo>
                      <a:pt x="474" y="529"/>
                      <a:pt x="474" y="529"/>
                      <a:pt x="474" y="529"/>
                    </a:cubicBezTo>
                    <a:cubicBezTo>
                      <a:pt x="475" y="530"/>
                      <a:pt x="475" y="530"/>
                      <a:pt x="475" y="530"/>
                    </a:cubicBezTo>
                    <a:cubicBezTo>
                      <a:pt x="476" y="530"/>
                      <a:pt x="476" y="530"/>
                      <a:pt x="476" y="530"/>
                    </a:cubicBezTo>
                    <a:cubicBezTo>
                      <a:pt x="476" y="530"/>
                      <a:pt x="476" y="530"/>
                      <a:pt x="476" y="530"/>
                    </a:cubicBezTo>
                    <a:cubicBezTo>
                      <a:pt x="477" y="530"/>
                      <a:pt x="477" y="530"/>
                      <a:pt x="477" y="530"/>
                    </a:cubicBezTo>
                    <a:cubicBezTo>
                      <a:pt x="478" y="530"/>
                      <a:pt x="478" y="530"/>
                      <a:pt x="478" y="530"/>
                    </a:cubicBezTo>
                    <a:cubicBezTo>
                      <a:pt x="479" y="530"/>
                      <a:pt x="479" y="530"/>
                      <a:pt x="479" y="530"/>
                    </a:cubicBezTo>
                    <a:cubicBezTo>
                      <a:pt x="480" y="530"/>
                      <a:pt x="480" y="530"/>
                      <a:pt x="480" y="530"/>
                    </a:cubicBezTo>
                    <a:cubicBezTo>
                      <a:pt x="481" y="530"/>
                      <a:pt x="481" y="530"/>
                      <a:pt x="481" y="530"/>
                    </a:cubicBezTo>
                    <a:cubicBezTo>
                      <a:pt x="482" y="530"/>
                      <a:pt x="482" y="530"/>
                      <a:pt x="482" y="530"/>
                    </a:cubicBezTo>
                    <a:cubicBezTo>
                      <a:pt x="483" y="530"/>
                      <a:pt x="483" y="530"/>
                      <a:pt x="483" y="530"/>
                    </a:cubicBezTo>
                    <a:cubicBezTo>
                      <a:pt x="483" y="530"/>
                      <a:pt x="483" y="529"/>
                      <a:pt x="483" y="529"/>
                    </a:cubicBezTo>
                    <a:cubicBezTo>
                      <a:pt x="484" y="529"/>
                      <a:pt x="484" y="529"/>
                      <a:pt x="484" y="529"/>
                    </a:cubicBezTo>
                    <a:cubicBezTo>
                      <a:pt x="485" y="528"/>
                      <a:pt x="485" y="528"/>
                      <a:pt x="485" y="528"/>
                    </a:cubicBezTo>
                    <a:cubicBezTo>
                      <a:pt x="486" y="527"/>
                      <a:pt x="486" y="527"/>
                      <a:pt x="486" y="527"/>
                    </a:cubicBezTo>
                    <a:cubicBezTo>
                      <a:pt x="486" y="527"/>
                      <a:pt x="486" y="526"/>
                      <a:pt x="487" y="526"/>
                    </a:cubicBezTo>
                    <a:cubicBezTo>
                      <a:pt x="487" y="525"/>
                      <a:pt x="487" y="525"/>
                      <a:pt x="487" y="525"/>
                    </a:cubicBezTo>
                    <a:cubicBezTo>
                      <a:pt x="488" y="524"/>
                      <a:pt x="488" y="524"/>
                      <a:pt x="488" y="524"/>
                    </a:cubicBezTo>
                    <a:cubicBezTo>
                      <a:pt x="488" y="524"/>
                      <a:pt x="488" y="524"/>
                      <a:pt x="488" y="524"/>
                    </a:cubicBezTo>
                    <a:cubicBezTo>
                      <a:pt x="489" y="523"/>
                      <a:pt x="489" y="523"/>
                      <a:pt x="489" y="523"/>
                    </a:cubicBezTo>
                    <a:cubicBezTo>
                      <a:pt x="490" y="522"/>
                      <a:pt x="490" y="522"/>
                      <a:pt x="490" y="522"/>
                    </a:cubicBezTo>
                    <a:cubicBezTo>
                      <a:pt x="490" y="522"/>
                      <a:pt x="490" y="522"/>
                      <a:pt x="490" y="522"/>
                    </a:cubicBezTo>
                    <a:cubicBezTo>
                      <a:pt x="490" y="522"/>
                      <a:pt x="491" y="521"/>
                      <a:pt x="491" y="521"/>
                    </a:cubicBezTo>
                    <a:cubicBezTo>
                      <a:pt x="491" y="521"/>
                      <a:pt x="491" y="521"/>
                      <a:pt x="491" y="521"/>
                    </a:cubicBezTo>
                    <a:cubicBezTo>
                      <a:pt x="491" y="521"/>
                      <a:pt x="491" y="520"/>
                      <a:pt x="491" y="520"/>
                    </a:cubicBezTo>
                    <a:cubicBezTo>
                      <a:pt x="492" y="519"/>
                      <a:pt x="492" y="519"/>
                      <a:pt x="492" y="519"/>
                    </a:cubicBezTo>
                    <a:cubicBezTo>
                      <a:pt x="492" y="519"/>
                      <a:pt x="492" y="518"/>
                      <a:pt x="492" y="518"/>
                    </a:cubicBezTo>
                    <a:cubicBezTo>
                      <a:pt x="493" y="518"/>
                      <a:pt x="492" y="518"/>
                      <a:pt x="493" y="517"/>
                    </a:cubicBezTo>
                    <a:cubicBezTo>
                      <a:pt x="493" y="517"/>
                      <a:pt x="493" y="517"/>
                      <a:pt x="493" y="517"/>
                    </a:cubicBezTo>
                    <a:cubicBezTo>
                      <a:pt x="493" y="516"/>
                      <a:pt x="493" y="516"/>
                      <a:pt x="493" y="516"/>
                    </a:cubicBezTo>
                    <a:cubicBezTo>
                      <a:pt x="492" y="516"/>
                      <a:pt x="492" y="516"/>
                      <a:pt x="492" y="516"/>
                    </a:cubicBezTo>
                    <a:cubicBezTo>
                      <a:pt x="492" y="515"/>
                      <a:pt x="492" y="515"/>
                      <a:pt x="492" y="515"/>
                    </a:cubicBezTo>
                    <a:cubicBezTo>
                      <a:pt x="493" y="514"/>
                      <a:pt x="493" y="514"/>
                      <a:pt x="493" y="514"/>
                    </a:cubicBezTo>
                    <a:cubicBezTo>
                      <a:pt x="494" y="513"/>
                      <a:pt x="494" y="513"/>
                      <a:pt x="494" y="513"/>
                    </a:cubicBezTo>
                    <a:cubicBezTo>
                      <a:pt x="494" y="513"/>
                      <a:pt x="494" y="513"/>
                      <a:pt x="494" y="513"/>
                    </a:cubicBezTo>
                    <a:cubicBezTo>
                      <a:pt x="494" y="513"/>
                      <a:pt x="494" y="513"/>
                      <a:pt x="495" y="512"/>
                    </a:cubicBezTo>
                    <a:cubicBezTo>
                      <a:pt x="495" y="512"/>
                      <a:pt x="495" y="512"/>
                      <a:pt x="495" y="512"/>
                    </a:cubicBezTo>
                    <a:cubicBezTo>
                      <a:pt x="495" y="512"/>
                      <a:pt x="495" y="511"/>
                      <a:pt x="496" y="511"/>
                    </a:cubicBezTo>
                    <a:cubicBezTo>
                      <a:pt x="496" y="511"/>
                      <a:pt x="496" y="510"/>
                      <a:pt x="496" y="510"/>
                    </a:cubicBezTo>
                    <a:cubicBezTo>
                      <a:pt x="496" y="510"/>
                      <a:pt x="496" y="510"/>
                      <a:pt x="496" y="510"/>
                    </a:cubicBezTo>
                    <a:cubicBezTo>
                      <a:pt x="496" y="509"/>
                      <a:pt x="496" y="509"/>
                      <a:pt x="496" y="509"/>
                    </a:cubicBezTo>
                    <a:cubicBezTo>
                      <a:pt x="497" y="509"/>
                      <a:pt x="497" y="509"/>
                      <a:pt x="497" y="509"/>
                    </a:cubicBezTo>
                    <a:cubicBezTo>
                      <a:pt x="497" y="508"/>
                      <a:pt x="497" y="508"/>
                      <a:pt x="497" y="508"/>
                    </a:cubicBezTo>
                    <a:cubicBezTo>
                      <a:pt x="496" y="508"/>
                      <a:pt x="496" y="508"/>
                      <a:pt x="496" y="508"/>
                    </a:cubicBezTo>
                    <a:cubicBezTo>
                      <a:pt x="497" y="508"/>
                      <a:pt x="497" y="508"/>
                      <a:pt x="497" y="508"/>
                    </a:cubicBezTo>
                    <a:cubicBezTo>
                      <a:pt x="498" y="508"/>
                      <a:pt x="498" y="508"/>
                      <a:pt x="498" y="508"/>
                    </a:cubicBezTo>
                    <a:cubicBezTo>
                      <a:pt x="499" y="508"/>
                      <a:pt x="499" y="508"/>
                      <a:pt x="499" y="508"/>
                    </a:cubicBezTo>
                    <a:cubicBezTo>
                      <a:pt x="499" y="508"/>
                      <a:pt x="499" y="508"/>
                      <a:pt x="499" y="508"/>
                    </a:cubicBezTo>
                    <a:cubicBezTo>
                      <a:pt x="499" y="509"/>
                      <a:pt x="499" y="509"/>
                      <a:pt x="499" y="509"/>
                    </a:cubicBezTo>
                    <a:cubicBezTo>
                      <a:pt x="499" y="509"/>
                      <a:pt x="499" y="510"/>
                      <a:pt x="499" y="510"/>
                    </a:cubicBezTo>
                    <a:cubicBezTo>
                      <a:pt x="499" y="510"/>
                      <a:pt x="498" y="511"/>
                      <a:pt x="498" y="511"/>
                    </a:cubicBezTo>
                    <a:cubicBezTo>
                      <a:pt x="498" y="511"/>
                      <a:pt x="498" y="512"/>
                      <a:pt x="498" y="512"/>
                    </a:cubicBezTo>
                    <a:cubicBezTo>
                      <a:pt x="498" y="512"/>
                      <a:pt x="497" y="512"/>
                      <a:pt x="497" y="512"/>
                    </a:cubicBezTo>
                    <a:cubicBezTo>
                      <a:pt x="497" y="513"/>
                      <a:pt x="497" y="513"/>
                      <a:pt x="497" y="513"/>
                    </a:cubicBezTo>
                    <a:cubicBezTo>
                      <a:pt x="497" y="513"/>
                      <a:pt x="497" y="513"/>
                      <a:pt x="496" y="514"/>
                    </a:cubicBezTo>
                    <a:cubicBezTo>
                      <a:pt x="496" y="514"/>
                      <a:pt x="496" y="514"/>
                      <a:pt x="496" y="514"/>
                    </a:cubicBezTo>
                    <a:cubicBezTo>
                      <a:pt x="496" y="514"/>
                      <a:pt x="495" y="515"/>
                      <a:pt x="495" y="515"/>
                    </a:cubicBezTo>
                    <a:cubicBezTo>
                      <a:pt x="495" y="515"/>
                      <a:pt x="494" y="515"/>
                      <a:pt x="494" y="515"/>
                    </a:cubicBezTo>
                    <a:cubicBezTo>
                      <a:pt x="494" y="516"/>
                      <a:pt x="493" y="516"/>
                      <a:pt x="493" y="516"/>
                    </a:cubicBezTo>
                    <a:cubicBezTo>
                      <a:pt x="493" y="517"/>
                      <a:pt x="493" y="517"/>
                      <a:pt x="493" y="517"/>
                    </a:cubicBezTo>
                    <a:cubicBezTo>
                      <a:pt x="493" y="517"/>
                      <a:pt x="494" y="516"/>
                      <a:pt x="494" y="516"/>
                    </a:cubicBezTo>
                    <a:cubicBezTo>
                      <a:pt x="494" y="516"/>
                      <a:pt x="495" y="516"/>
                      <a:pt x="495" y="515"/>
                    </a:cubicBezTo>
                    <a:cubicBezTo>
                      <a:pt x="496" y="515"/>
                      <a:pt x="496" y="515"/>
                      <a:pt x="496" y="514"/>
                    </a:cubicBezTo>
                    <a:cubicBezTo>
                      <a:pt x="497" y="514"/>
                      <a:pt x="497" y="513"/>
                      <a:pt x="497" y="513"/>
                    </a:cubicBezTo>
                    <a:cubicBezTo>
                      <a:pt x="498" y="512"/>
                      <a:pt x="498" y="512"/>
                      <a:pt x="498" y="512"/>
                    </a:cubicBezTo>
                    <a:cubicBezTo>
                      <a:pt x="499" y="511"/>
                      <a:pt x="499" y="511"/>
                      <a:pt x="499" y="511"/>
                    </a:cubicBezTo>
                    <a:cubicBezTo>
                      <a:pt x="501" y="508"/>
                      <a:pt x="501" y="508"/>
                      <a:pt x="501" y="508"/>
                    </a:cubicBezTo>
                    <a:cubicBezTo>
                      <a:pt x="501" y="508"/>
                      <a:pt x="501" y="508"/>
                      <a:pt x="501" y="507"/>
                    </a:cubicBezTo>
                    <a:cubicBezTo>
                      <a:pt x="501" y="507"/>
                      <a:pt x="502" y="506"/>
                      <a:pt x="502" y="506"/>
                    </a:cubicBezTo>
                    <a:cubicBezTo>
                      <a:pt x="502" y="506"/>
                      <a:pt x="502" y="505"/>
                      <a:pt x="502" y="505"/>
                    </a:cubicBezTo>
                    <a:cubicBezTo>
                      <a:pt x="502" y="505"/>
                      <a:pt x="502" y="504"/>
                      <a:pt x="503" y="504"/>
                    </a:cubicBezTo>
                    <a:cubicBezTo>
                      <a:pt x="504" y="503"/>
                      <a:pt x="504" y="503"/>
                      <a:pt x="504" y="503"/>
                    </a:cubicBezTo>
                    <a:cubicBezTo>
                      <a:pt x="504" y="503"/>
                      <a:pt x="505" y="502"/>
                      <a:pt x="505" y="502"/>
                    </a:cubicBezTo>
                    <a:cubicBezTo>
                      <a:pt x="506" y="501"/>
                      <a:pt x="506" y="501"/>
                      <a:pt x="506" y="501"/>
                    </a:cubicBezTo>
                    <a:cubicBezTo>
                      <a:pt x="506" y="501"/>
                      <a:pt x="507" y="500"/>
                      <a:pt x="507" y="500"/>
                    </a:cubicBezTo>
                    <a:cubicBezTo>
                      <a:pt x="507" y="500"/>
                      <a:pt x="508" y="499"/>
                      <a:pt x="508" y="499"/>
                    </a:cubicBezTo>
                    <a:cubicBezTo>
                      <a:pt x="508" y="498"/>
                      <a:pt x="508" y="498"/>
                      <a:pt x="508" y="498"/>
                    </a:cubicBezTo>
                    <a:cubicBezTo>
                      <a:pt x="508" y="497"/>
                      <a:pt x="508" y="497"/>
                      <a:pt x="508" y="497"/>
                    </a:cubicBezTo>
                    <a:cubicBezTo>
                      <a:pt x="508" y="497"/>
                      <a:pt x="508" y="496"/>
                      <a:pt x="508" y="496"/>
                    </a:cubicBezTo>
                    <a:cubicBezTo>
                      <a:pt x="508" y="496"/>
                      <a:pt x="508" y="495"/>
                      <a:pt x="508" y="495"/>
                    </a:cubicBezTo>
                    <a:cubicBezTo>
                      <a:pt x="508" y="493"/>
                      <a:pt x="508" y="493"/>
                      <a:pt x="508" y="493"/>
                    </a:cubicBezTo>
                    <a:cubicBezTo>
                      <a:pt x="507" y="493"/>
                      <a:pt x="507" y="493"/>
                      <a:pt x="507" y="493"/>
                    </a:cubicBezTo>
                    <a:cubicBezTo>
                      <a:pt x="507" y="492"/>
                      <a:pt x="507" y="492"/>
                      <a:pt x="507" y="492"/>
                    </a:cubicBezTo>
                    <a:cubicBezTo>
                      <a:pt x="508" y="491"/>
                      <a:pt x="508" y="491"/>
                      <a:pt x="508" y="491"/>
                    </a:cubicBezTo>
                    <a:cubicBezTo>
                      <a:pt x="508" y="490"/>
                      <a:pt x="508" y="490"/>
                      <a:pt x="508" y="490"/>
                    </a:cubicBezTo>
                    <a:cubicBezTo>
                      <a:pt x="507" y="490"/>
                      <a:pt x="507" y="490"/>
                      <a:pt x="507" y="490"/>
                    </a:cubicBezTo>
                    <a:cubicBezTo>
                      <a:pt x="507" y="490"/>
                      <a:pt x="507" y="490"/>
                      <a:pt x="507" y="490"/>
                    </a:cubicBezTo>
                    <a:cubicBezTo>
                      <a:pt x="507" y="489"/>
                      <a:pt x="507" y="489"/>
                      <a:pt x="508" y="488"/>
                    </a:cubicBezTo>
                    <a:cubicBezTo>
                      <a:pt x="508" y="488"/>
                      <a:pt x="508" y="488"/>
                      <a:pt x="508" y="488"/>
                    </a:cubicBezTo>
                    <a:cubicBezTo>
                      <a:pt x="508" y="487"/>
                      <a:pt x="508" y="487"/>
                      <a:pt x="508" y="487"/>
                    </a:cubicBezTo>
                    <a:cubicBezTo>
                      <a:pt x="508" y="486"/>
                      <a:pt x="508" y="486"/>
                      <a:pt x="508" y="486"/>
                    </a:cubicBezTo>
                    <a:cubicBezTo>
                      <a:pt x="508" y="486"/>
                      <a:pt x="508" y="486"/>
                      <a:pt x="508" y="485"/>
                    </a:cubicBezTo>
                    <a:cubicBezTo>
                      <a:pt x="509" y="485"/>
                      <a:pt x="509" y="485"/>
                      <a:pt x="509" y="485"/>
                    </a:cubicBezTo>
                    <a:cubicBezTo>
                      <a:pt x="510" y="485"/>
                      <a:pt x="510" y="485"/>
                      <a:pt x="510" y="485"/>
                    </a:cubicBezTo>
                    <a:cubicBezTo>
                      <a:pt x="510" y="484"/>
                      <a:pt x="510" y="484"/>
                      <a:pt x="510" y="484"/>
                    </a:cubicBezTo>
                    <a:cubicBezTo>
                      <a:pt x="511" y="484"/>
                      <a:pt x="511" y="484"/>
                      <a:pt x="511" y="484"/>
                    </a:cubicBezTo>
                    <a:cubicBezTo>
                      <a:pt x="512" y="483"/>
                      <a:pt x="512" y="483"/>
                      <a:pt x="512" y="483"/>
                    </a:cubicBezTo>
                    <a:cubicBezTo>
                      <a:pt x="513" y="482"/>
                      <a:pt x="513" y="482"/>
                      <a:pt x="513" y="482"/>
                    </a:cubicBezTo>
                    <a:cubicBezTo>
                      <a:pt x="515" y="480"/>
                      <a:pt x="515" y="480"/>
                      <a:pt x="515" y="480"/>
                    </a:cubicBezTo>
                    <a:cubicBezTo>
                      <a:pt x="516" y="480"/>
                      <a:pt x="516" y="480"/>
                      <a:pt x="516" y="480"/>
                    </a:cubicBezTo>
                    <a:cubicBezTo>
                      <a:pt x="516" y="480"/>
                      <a:pt x="518" y="479"/>
                      <a:pt x="518" y="479"/>
                    </a:cubicBezTo>
                    <a:cubicBezTo>
                      <a:pt x="518" y="479"/>
                      <a:pt x="518" y="479"/>
                      <a:pt x="519" y="479"/>
                    </a:cubicBezTo>
                    <a:cubicBezTo>
                      <a:pt x="519" y="479"/>
                      <a:pt x="519" y="479"/>
                      <a:pt x="519" y="479"/>
                    </a:cubicBezTo>
                    <a:cubicBezTo>
                      <a:pt x="520" y="479"/>
                      <a:pt x="520" y="479"/>
                      <a:pt x="520" y="479"/>
                    </a:cubicBezTo>
                    <a:cubicBezTo>
                      <a:pt x="521" y="479"/>
                      <a:pt x="521" y="479"/>
                      <a:pt x="521" y="479"/>
                    </a:cubicBezTo>
                    <a:cubicBezTo>
                      <a:pt x="522" y="479"/>
                      <a:pt x="522" y="479"/>
                      <a:pt x="522" y="479"/>
                    </a:cubicBezTo>
                    <a:cubicBezTo>
                      <a:pt x="522" y="479"/>
                      <a:pt x="522" y="478"/>
                      <a:pt x="522" y="478"/>
                    </a:cubicBezTo>
                    <a:cubicBezTo>
                      <a:pt x="521" y="478"/>
                      <a:pt x="521" y="478"/>
                      <a:pt x="521" y="478"/>
                    </a:cubicBezTo>
                    <a:cubicBezTo>
                      <a:pt x="522" y="478"/>
                      <a:pt x="522" y="478"/>
                      <a:pt x="522" y="478"/>
                    </a:cubicBezTo>
                    <a:cubicBezTo>
                      <a:pt x="522" y="478"/>
                      <a:pt x="523" y="477"/>
                      <a:pt x="523" y="477"/>
                    </a:cubicBezTo>
                    <a:cubicBezTo>
                      <a:pt x="523" y="477"/>
                      <a:pt x="524" y="477"/>
                      <a:pt x="524" y="477"/>
                    </a:cubicBezTo>
                    <a:cubicBezTo>
                      <a:pt x="525" y="477"/>
                      <a:pt x="525" y="477"/>
                      <a:pt x="525" y="477"/>
                    </a:cubicBezTo>
                    <a:cubicBezTo>
                      <a:pt x="525" y="477"/>
                      <a:pt x="525" y="476"/>
                      <a:pt x="525" y="476"/>
                    </a:cubicBezTo>
                    <a:cubicBezTo>
                      <a:pt x="525" y="476"/>
                      <a:pt x="525" y="475"/>
                      <a:pt x="525" y="475"/>
                    </a:cubicBezTo>
                    <a:cubicBezTo>
                      <a:pt x="526" y="475"/>
                      <a:pt x="526" y="475"/>
                      <a:pt x="526" y="475"/>
                    </a:cubicBezTo>
                    <a:cubicBezTo>
                      <a:pt x="527" y="475"/>
                      <a:pt x="527" y="475"/>
                      <a:pt x="527" y="475"/>
                    </a:cubicBezTo>
                    <a:cubicBezTo>
                      <a:pt x="527" y="475"/>
                      <a:pt x="528" y="475"/>
                      <a:pt x="528" y="475"/>
                    </a:cubicBezTo>
                    <a:cubicBezTo>
                      <a:pt x="528" y="475"/>
                      <a:pt x="528" y="475"/>
                      <a:pt x="528" y="475"/>
                    </a:cubicBezTo>
                    <a:cubicBezTo>
                      <a:pt x="529" y="475"/>
                      <a:pt x="529" y="475"/>
                      <a:pt x="529" y="475"/>
                    </a:cubicBezTo>
                    <a:cubicBezTo>
                      <a:pt x="529" y="475"/>
                      <a:pt x="529" y="475"/>
                      <a:pt x="529" y="475"/>
                    </a:cubicBezTo>
                    <a:cubicBezTo>
                      <a:pt x="530" y="475"/>
                      <a:pt x="530" y="475"/>
                      <a:pt x="530" y="475"/>
                    </a:cubicBezTo>
                    <a:cubicBezTo>
                      <a:pt x="531" y="475"/>
                      <a:pt x="531" y="475"/>
                      <a:pt x="531" y="475"/>
                    </a:cubicBezTo>
                    <a:cubicBezTo>
                      <a:pt x="531" y="475"/>
                      <a:pt x="531" y="474"/>
                      <a:pt x="531" y="474"/>
                    </a:cubicBezTo>
                    <a:cubicBezTo>
                      <a:pt x="531" y="475"/>
                      <a:pt x="531" y="475"/>
                      <a:pt x="531" y="475"/>
                    </a:cubicBezTo>
                    <a:cubicBezTo>
                      <a:pt x="532" y="475"/>
                      <a:pt x="532" y="475"/>
                      <a:pt x="532" y="475"/>
                    </a:cubicBezTo>
                    <a:cubicBezTo>
                      <a:pt x="532" y="475"/>
                      <a:pt x="532" y="475"/>
                      <a:pt x="532" y="475"/>
                    </a:cubicBezTo>
                    <a:cubicBezTo>
                      <a:pt x="532" y="475"/>
                      <a:pt x="533" y="475"/>
                      <a:pt x="534" y="475"/>
                    </a:cubicBezTo>
                    <a:cubicBezTo>
                      <a:pt x="535" y="475"/>
                      <a:pt x="536" y="475"/>
                      <a:pt x="536" y="475"/>
                    </a:cubicBezTo>
                    <a:cubicBezTo>
                      <a:pt x="536" y="475"/>
                      <a:pt x="536" y="474"/>
                      <a:pt x="536" y="474"/>
                    </a:cubicBezTo>
                    <a:cubicBezTo>
                      <a:pt x="536" y="474"/>
                      <a:pt x="536" y="473"/>
                      <a:pt x="536" y="473"/>
                    </a:cubicBezTo>
                    <a:cubicBezTo>
                      <a:pt x="536" y="473"/>
                      <a:pt x="536" y="472"/>
                      <a:pt x="537" y="472"/>
                    </a:cubicBezTo>
                    <a:cubicBezTo>
                      <a:pt x="537" y="472"/>
                      <a:pt x="538" y="472"/>
                      <a:pt x="538" y="472"/>
                    </a:cubicBezTo>
                    <a:cubicBezTo>
                      <a:pt x="538" y="472"/>
                      <a:pt x="538" y="471"/>
                      <a:pt x="539" y="471"/>
                    </a:cubicBezTo>
                    <a:cubicBezTo>
                      <a:pt x="539" y="471"/>
                      <a:pt x="539" y="471"/>
                      <a:pt x="540" y="471"/>
                    </a:cubicBezTo>
                    <a:cubicBezTo>
                      <a:pt x="540" y="471"/>
                      <a:pt x="540" y="470"/>
                      <a:pt x="540" y="470"/>
                    </a:cubicBezTo>
                    <a:cubicBezTo>
                      <a:pt x="540" y="470"/>
                      <a:pt x="540" y="470"/>
                      <a:pt x="540" y="470"/>
                    </a:cubicBezTo>
                    <a:cubicBezTo>
                      <a:pt x="540" y="469"/>
                      <a:pt x="540" y="469"/>
                      <a:pt x="540" y="469"/>
                    </a:cubicBezTo>
                    <a:cubicBezTo>
                      <a:pt x="540" y="469"/>
                      <a:pt x="540" y="467"/>
                      <a:pt x="540" y="467"/>
                    </a:cubicBezTo>
                    <a:cubicBezTo>
                      <a:pt x="540" y="467"/>
                      <a:pt x="540" y="467"/>
                      <a:pt x="540" y="466"/>
                    </a:cubicBezTo>
                    <a:cubicBezTo>
                      <a:pt x="540" y="466"/>
                      <a:pt x="541" y="466"/>
                      <a:pt x="541" y="466"/>
                    </a:cubicBezTo>
                    <a:cubicBezTo>
                      <a:pt x="541" y="466"/>
                      <a:pt x="542" y="465"/>
                      <a:pt x="542" y="465"/>
                    </a:cubicBezTo>
                    <a:cubicBezTo>
                      <a:pt x="542" y="465"/>
                      <a:pt x="542" y="465"/>
                      <a:pt x="542" y="465"/>
                    </a:cubicBezTo>
                    <a:cubicBezTo>
                      <a:pt x="542" y="464"/>
                      <a:pt x="542" y="464"/>
                      <a:pt x="542" y="464"/>
                    </a:cubicBezTo>
                    <a:cubicBezTo>
                      <a:pt x="543" y="463"/>
                      <a:pt x="543" y="463"/>
                      <a:pt x="543" y="463"/>
                    </a:cubicBezTo>
                    <a:cubicBezTo>
                      <a:pt x="544" y="462"/>
                      <a:pt x="544" y="462"/>
                      <a:pt x="544" y="462"/>
                    </a:cubicBezTo>
                    <a:cubicBezTo>
                      <a:pt x="544" y="462"/>
                      <a:pt x="544" y="462"/>
                      <a:pt x="544" y="462"/>
                    </a:cubicBezTo>
                    <a:cubicBezTo>
                      <a:pt x="544" y="461"/>
                      <a:pt x="544" y="461"/>
                      <a:pt x="544" y="461"/>
                    </a:cubicBezTo>
                    <a:cubicBezTo>
                      <a:pt x="545" y="460"/>
                      <a:pt x="545" y="460"/>
                      <a:pt x="545" y="460"/>
                    </a:cubicBezTo>
                    <a:cubicBezTo>
                      <a:pt x="545" y="460"/>
                      <a:pt x="545" y="460"/>
                      <a:pt x="545" y="460"/>
                    </a:cubicBezTo>
                    <a:cubicBezTo>
                      <a:pt x="546" y="459"/>
                      <a:pt x="546" y="459"/>
                      <a:pt x="546" y="459"/>
                    </a:cubicBezTo>
                    <a:cubicBezTo>
                      <a:pt x="546" y="458"/>
                      <a:pt x="546" y="458"/>
                      <a:pt x="546" y="458"/>
                    </a:cubicBezTo>
                    <a:cubicBezTo>
                      <a:pt x="545" y="457"/>
                      <a:pt x="545" y="457"/>
                      <a:pt x="545" y="457"/>
                    </a:cubicBezTo>
                    <a:cubicBezTo>
                      <a:pt x="545" y="456"/>
                      <a:pt x="545" y="456"/>
                      <a:pt x="545" y="456"/>
                    </a:cubicBezTo>
                    <a:cubicBezTo>
                      <a:pt x="546" y="455"/>
                      <a:pt x="546" y="455"/>
                      <a:pt x="546" y="455"/>
                    </a:cubicBezTo>
                    <a:cubicBezTo>
                      <a:pt x="546" y="454"/>
                      <a:pt x="546" y="454"/>
                      <a:pt x="546" y="454"/>
                    </a:cubicBezTo>
                    <a:cubicBezTo>
                      <a:pt x="547" y="453"/>
                      <a:pt x="547" y="453"/>
                      <a:pt x="547" y="453"/>
                    </a:cubicBezTo>
                    <a:cubicBezTo>
                      <a:pt x="547" y="453"/>
                      <a:pt x="547" y="452"/>
                      <a:pt x="548" y="452"/>
                    </a:cubicBezTo>
                    <a:cubicBezTo>
                      <a:pt x="548" y="452"/>
                      <a:pt x="548" y="451"/>
                      <a:pt x="548" y="451"/>
                    </a:cubicBezTo>
                    <a:cubicBezTo>
                      <a:pt x="548" y="451"/>
                      <a:pt x="548" y="450"/>
                      <a:pt x="548" y="450"/>
                    </a:cubicBezTo>
                    <a:cubicBezTo>
                      <a:pt x="548" y="450"/>
                      <a:pt x="548" y="449"/>
                      <a:pt x="548" y="449"/>
                    </a:cubicBezTo>
                    <a:cubicBezTo>
                      <a:pt x="548" y="449"/>
                      <a:pt x="548" y="448"/>
                      <a:pt x="548" y="448"/>
                    </a:cubicBezTo>
                    <a:cubicBezTo>
                      <a:pt x="548" y="447"/>
                      <a:pt x="548" y="447"/>
                      <a:pt x="548" y="447"/>
                    </a:cubicBezTo>
                    <a:cubicBezTo>
                      <a:pt x="548" y="447"/>
                      <a:pt x="548" y="445"/>
                      <a:pt x="548" y="445"/>
                    </a:cubicBezTo>
                    <a:cubicBezTo>
                      <a:pt x="549" y="445"/>
                      <a:pt x="549" y="444"/>
                      <a:pt x="549" y="444"/>
                    </a:cubicBezTo>
                    <a:cubicBezTo>
                      <a:pt x="549" y="444"/>
                      <a:pt x="549" y="443"/>
                      <a:pt x="549" y="443"/>
                    </a:cubicBezTo>
                    <a:cubicBezTo>
                      <a:pt x="549" y="442"/>
                      <a:pt x="549" y="442"/>
                      <a:pt x="549" y="442"/>
                    </a:cubicBezTo>
                    <a:cubicBezTo>
                      <a:pt x="549" y="441"/>
                      <a:pt x="549" y="441"/>
                      <a:pt x="549" y="441"/>
                    </a:cubicBezTo>
                    <a:cubicBezTo>
                      <a:pt x="548" y="440"/>
                      <a:pt x="548" y="440"/>
                      <a:pt x="548" y="440"/>
                    </a:cubicBezTo>
                    <a:cubicBezTo>
                      <a:pt x="548" y="439"/>
                      <a:pt x="548" y="439"/>
                      <a:pt x="548" y="439"/>
                    </a:cubicBezTo>
                    <a:cubicBezTo>
                      <a:pt x="548" y="437"/>
                      <a:pt x="548" y="437"/>
                      <a:pt x="548" y="437"/>
                    </a:cubicBezTo>
                    <a:cubicBezTo>
                      <a:pt x="548" y="437"/>
                      <a:pt x="549" y="436"/>
                      <a:pt x="549" y="436"/>
                    </a:cubicBezTo>
                    <a:cubicBezTo>
                      <a:pt x="549" y="436"/>
                      <a:pt x="548" y="435"/>
                      <a:pt x="548" y="435"/>
                    </a:cubicBezTo>
                    <a:cubicBezTo>
                      <a:pt x="548" y="435"/>
                      <a:pt x="548" y="434"/>
                      <a:pt x="548" y="434"/>
                    </a:cubicBezTo>
                    <a:cubicBezTo>
                      <a:pt x="548" y="434"/>
                      <a:pt x="548" y="433"/>
                      <a:pt x="548" y="433"/>
                    </a:cubicBezTo>
                    <a:cubicBezTo>
                      <a:pt x="548" y="433"/>
                      <a:pt x="549" y="432"/>
                      <a:pt x="549" y="432"/>
                    </a:cubicBezTo>
                    <a:cubicBezTo>
                      <a:pt x="549" y="432"/>
                      <a:pt x="549" y="432"/>
                      <a:pt x="549" y="432"/>
                    </a:cubicBezTo>
                    <a:cubicBezTo>
                      <a:pt x="550" y="431"/>
                      <a:pt x="550" y="431"/>
                      <a:pt x="550" y="431"/>
                    </a:cubicBezTo>
                    <a:cubicBezTo>
                      <a:pt x="549" y="431"/>
                      <a:pt x="549" y="431"/>
                      <a:pt x="549" y="431"/>
                    </a:cubicBezTo>
                    <a:cubicBezTo>
                      <a:pt x="549" y="431"/>
                      <a:pt x="549" y="431"/>
                      <a:pt x="549" y="431"/>
                    </a:cubicBezTo>
                    <a:cubicBezTo>
                      <a:pt x="549" y="430"/>
                      <a:pt x="549" y="430"/>
                      <a:pt x="549" y="430"/>
                    </a:cubicBezTo>
                    <a:cubicBezTo>
                      <a:pt x="550" y="430"/>
                      <a:pt x="550" y="430"/>
                      <a:pt x="550" y="430"/>
                    </a:cubicBezTo>
                    <a:cubicBezTo>
                      <a:pt x="550" y="430"/>
                      <a:pt x="550" y="430"/>
                      <a:pt x="550" y="430"/>
                    </a:cubicBezTo>
                    <a:cubicBezTo>
                      <a:pt x="551" y="431"/>
                      <a:pt x="551" y="431"/>
                      <a:pt x="551" y="431"/>
                    </a:cubicBezTo>
                    <a:cubicBezTo>
                      <a:pt x="552" y="430"/>
                      <a:pt x="552" y="430"/>
                      <a:pt x="552" y="430"/>
                    </a:cubicBezTo>
                    <a:cubicBezTo>
                      <a:pt x="553" y="429"/>
                      <a:pt x="553" y="429"/>
                      <a:pt x="553" y="429"/>
                    </a:cubicBezTo>
                    <a:cubicBezTo>
                      <a:pt x="553" y="428"/>
                      <a:pt x="553" y="428"/>
                      <a:pt x="553" y="428"/>
                    </a:cubicBezTo>
                    <a:cubicBezTo>
                      <a:pt x="554" y="427"/>
                      <a:pt x="554" y="427"/>
                      <a:pt x="554" y="427"/>
                    </a:cubicBezTo>
                    <a:cubicBezTo>
                      <a:pt x="554" y="427"/>
                      <a:pt x="555" y="426"/>
                      <a:pt x="555" y="426"/>
                    </a:cubicBezTo>
                    <a:cubicBezTo>
                      <a:pt x="555" y="425"/>
                      <a:pt x="555" y="425"/>
                      <a:pt x="555" y="424"/>
                    </a:cubicBezTo>
                    <a:cubicBezTo>
                      <a:pt x="556" y="423"/>
                      <a:pt x="556" y="423"/>
                      <a:pt x="556" y="423"/>
                    </a:cubicBezTo>
                    <a:cubicBezTo>
                      <a:pt x="556" y="423"/>
                      <a:pt x="556" y="423"/>
                      <a:pt x="556" y="423"/>
                    </a:cubicBezTo>
                    <a:cubicBezTo>
                      <a:pt x="557" y="422"/>
                      <a:pt x="557" y="422"/>
                      <a:pt x="557" y="422"/>
                    </a:cubicBezTo>
                    <a:cubicBezTo>
                      <a:pt x="557" y="422"/>
                      <a:pt x="557" y="422"/>
                      <a:pt x="557" y="422"/>
                    </a:cubicBezTo>
                    <a:cubicBezTo>
                      <a:pt x="558" y="421"/>
                      <a:pt x="558" y="421"/>
                      <a:pt x="558" y="421"/>
                    </a:cubicBezTo>
                    <a:cubicBezTo>
                      <a:pt x="560" y="419"/>
                      <a:pt x="560" y="419"/>
                      <a:pt x="560" y="419"/>
                    </a:cubicBezTo>
                    <a:cubicBezTo>
                      <a:pt x="561" y="418"/>
                      <a:pt x="561" y="418"/>
                      <a:pt x="561" y="418"/>
                    </a:cubicBezTo>
                    <a:cubicBezTo>
                      <a:pt x="562" y="417"/>
                      <a:pt x="562" y="417"/>
                      <a:pt x="562" y="417"/>
                    </a:cubicBezTo>
                    <a:cubicBezTo>
                      <a:pt x="563" y="416"/>
                      <a:pt x="563" y="416"/>
                      <a:pt x="563" y="416"/>
                    </a:cubicBezTo>
                    <a:cubicBezTo>
                      <a:pt x="564" y="415"/>
                      <a:pt x="564" y="415"/>
                      <a:pt x="564" y="415"/>
                    </a:cubicBezTo>
                    <a:cubicBezTo>
                      <a:pt x="564" y="415"/>
                      <a:pt x="564" y="414"/>
                      <a:pt x="565" y="414"/>
                    </a:cubicBezTo>
                    <a:cubicBezTo>
                      <a:pt x="565" y="414"/>
                      <a:pt x="565" y="413"/>
                      <a:pt x="565" y="413"/>
                    </a:cubicBezTo>
                    <a:cubicBezTo>
                      <a:pt x="566" y="411"/>
                      <a:pt x="566" y="411"/>
                      <a:pt x="566" y="411"/>
                    </a:cubicBezTo>
                    <a:cubicBezTo>
                      <a:pt x="566" y="410"/>
                      <a:pt x="566" y="410"/>
                      <a:pt x="566" y="410"/>
                    </a:cubicBezTo>
                    <a:cubicBezTo>
                      <a:pt x="566" y="409"/>
                      <a:pt x="566" y="409"/>
                      <a:pt x="566" y="409"/>
                    </a:cubicBezTo>
                    <a:cubicBezTo>
                      <a:pt x="566" y="405"/>
                      <a:pt x="566" y="405"/>
                      <a:pt x="566" y="405"/>
                    </a:cubicBezTo>
                    <a:cubicBezTo>
                      <a:pt x="566" y="405"/>
                      <a:pt x="566" y="405"/>
                      <a:pt x="566" y="405"/>
                    </a:cubicBezTo>
                    <a:close/>
                    <a:moveTo>
                      <a:pt x="334" y="154"/>
                    </a:moveTo>
                    <a:cubicBezTo>
                      <a:pt x="335" y="153"/>
                      <a:pt x="335" y="153"/>
                      <a:pt x="335" y="153"/>
                    </a:cubicBezTo>
                    <a:cubicBezTo>
                      <a:pt x="335" y="153"/>
                      <a:pt x="335" y="153"/>
                      <a:pt x="335" y="153"/>
                    </a:cubicBezTo>
                    <a:cubicBezTo>
                      <a:pt x="336" y="152"/>
                      <a:pt x="336" y="152"/>
                      <a:pt x="336" y="152"/>
                    </a:cubicBezTo>
                    <a:cubicBezTo>
                      <a:pt x="336" y="152"/>
                      <a:pt x="336" y="152"/>
                      <a:pt x="336" y="152"/>
                    </a:cubicBezTo>
                    <a:cubicBezTo>
                      <a:pt x="336" y="152"/>
                      <a:pt x="336" y="152"/>
                      <a:pt x="336" y="152"/>
                    </a:cubicBezTo>
                    <a:cubicBezTo>
                      <a:pt x="337" y="152"/>
                      <a:pt x="337" y="152"/>
                      <a:pt x="337" y="152"/>
                    </a:cubicBezTo>
                    <a:cubicBezTo>
                      <a:pt x="337" y="151"/>
                      <a:pt x="337" y="151"/>
                      <a:pt x="337" y="151"/>
                    </a:cubicBezTo>
                    <a:cubicBezTo>
                      <a:pt x="338" y="151"/>
                      <a:pt x="338" y="151"/>
                      <a:pt x="338" y="151"/>
                    </a:cubicBezTo>
                    <a:cubicBezTo>
                      <a:pt x="338" y="151"/>
                      <a:pt x="338" y="150"/>
                      <a:pt x="338" y="150"/>
                    </a:cubicBezTo>
                    <a:cubicBezTo>
                      <a:pt x="338" y="150"/>
                      <a:pt x="338" y="150"/>
                      <a:pt x="338" y="150"/>
                    </a:cubicBezTo>
                    <a:cubicBezTo>
                      <a:pt x="339" y="150"/>
                      <a:pt x="339" y="150"/>
                      <a:pt x="339" y="150"/>
                    </a:cubicBezTo>
                    <a:cubicBezTo>
                      <a:pt x="339" y="150"/>
                      <a:pt x="339" y="150"/>
                      <a:pt x="339" y="150"/>
                    </a:cubicBezTo>
                    <a:cubicBezTo>
                      <a:pt x="339" y="150"/>
                      <a:pt x="339" y="150"/>
                      <a:pt x="339" y="150"/>
                    </a:cubicBezTo>
                    <a:cubicBezTo>
                      <a:pt x="339" y="150"/>
                      <a:pt x="339" y="150"/>
                      <a:pt x="340" y="150"/>
                    </a:cubicBezTo>
                    <a:cubicBezTo>
                      <a:pt x="340" y="150"/>
                      <a:pt x="340" y="150"/>
                      <a:pt x="340" y="150"/>
                    </a:cubicBezTo>
                    <a:cubicBezTo>
                      <a:pt x="339" y="150"/>
                      <a:pt x="339" y="150"/>
                      <a:pt x="339" y="150"/>
                    </a:cubicBezTo>
                    <a:cubicBezTo>
                      <a:pt x="339" y="149"/>
                      <a:pt x="339" y="149"/>
                      <a:pt x="339" y="149"/>
                    </a:cubicBezTo>
                    <a:cubicBezTo>
                      <a:pt x="339" y="149"/>
                      <a:pt x="339" y="149"/>
                      <a:pt x="339" y="149"/>
                    </a:cubicBezTo>
                    <a:cubicBezTo>
                      <a:pt x="339" y="149"/>
                      <a:pt x="340" y="149"/>
                      <a:pt x="340" y="149"/>
                    </a:cubicBezTo>
                    <a:cubicBezTo>
                      <a:pt x="340" y="149"/>
                      <a:pt x="340" y="149"/>
                      <a:pt x="340" y="149"/>
                    </a:cubicBezTo>
                    <a:cubicBezTo>
                      <a:pt x="341" y="149"/>
                      <a:pt x="341" y="149"/>
                      <a:pt x="341" y="149"/>
                    </a:cubicBezTo>
                    <a:cubicBezTo>
                      <a:pt x="341" y="150"/>
                      <a:pt x="341" y="150"/>
                      <a:pt x="341" y="150"/>
                    </a:cubicBezTo>
                    <a:cubicBezTo>
                      <a:pt x="341" y="149"/>
                      <a:pt x="341" y="149"/>
                      <a:pt x="341" y="149"/>
                    </a:cubicBezTo>
                    <a:cubicBezTo>
                      <a:pt x="342" y="149"/>
                      <a:pt x="342" y="149"/>
                      <a:pt x="342" y="149"/>
                    </a:cubicBezTo>
                    <a:cubicBezTo>
                      <a:pt x="342" y="149"/>
                      <a:pt x="342" y="150"/>
                      <a:pt x="342" y="150"/>
                    </a:cubicBezTo>
                    <a:cubicBezTo>
                      <a:pt x="343" y="150"/>
                      <a:pt x="343" y="150"/>
                      <a:pt x="343" y="150"/>
                    </a:cubicBezTo>
                    <a:cubicBezTo>
                      <a:pt x="343" y="150"/>
                      <a:pt x="344" y="150"/>
                      <a:pt x="344" y="150"/>
                    </a:cubicBezTo>
                    <a:cubicBezTo>
                      <a:pt x="344" y="150"/>
                      <a:pt x="344" y="150"/>
                      <a:pt x="344" y="150"/>
                    </a:cubicBezTo>
                    <a:cubicBezTo>
                      <a:pt x="344" y="150"/>
                      <a:pt x="345" y="150"/>
                      <a:pt x="346" y="150"/>
                    </a:cubicBezTo>
                    <a:cubicBezTo>
                      <a:pt x="346" y="150"/>
                      <a:pt x="346" y="150"/>
                      <a:pt x="346" y="150"/>
                    </a:cubicBezTo>
                    <a:cubicBezTo>
                      <a:pt x="347" y="151"/>
                      <a:pt x="347" y="151"/>
                      <a:pt x="347" y="151"/>
                    </a:cubicBezTo>
                    <a:cubicBezTo>
                      <a:pt x="347" y="151"/>
                      <a:pt x="347" y="151"/>
                      <a:pt x="347" y="151"/>
                    </a:cubicBezTo>
                    <a:cubicBezTo>
                      <a:pt x="347" y="151"/>
                      <a:pt x="348" y="152"/>
                      <a:pt x="348" y="152"/>
                    </a:cubicBezTo>
                    <a:cubicBezTo>
                      <a:pt x="348" y="152"/>
                      <a:pt x="348" y="153"/>
                      <a:pt x="348" y="153"/>
                    </a:cubicBezTo>
                    <a:cubicBezTo>
                      <a:pt x="349" y="153"/>
                      <a:pt x="349" y="153"/>
                      <a:pt x="349" y="153"/>
                    </a:cubicBezTo>
                    <a:cubicBezTo>
                      <a:pt x="349" y="154"/>
                      <a:pt x="349" y="154"/>
                      <a:pt x="349" y="154"/>
                    </a:cubicBezTo>
                    <a:cubicBezTo>
                      <a:pt x="349" y="154"/>
                      <a:pt x="350" y="154"/>
                      <a:pt x="350" y="154"/>
                    </a:cubicBezTo>
                    <a:cubicBezTo>
                      <a:pt x="350" y="155"/>
                      <a:pt x="350" y="154"/>
                      <a:pt x="350" y="154"/>
                    </a:cubicBezTo>
                    <a:cubicBezTo>
                      <a:pt x="350" y="154"/>
                      <a:pt x="351" y="155"/>
                      <a:pt x="351" y="155"/>
                    </a:cubicBezTo>
                    <a:cubicBezTo>
                      <a:pt x="352" y="155"/>
                      <a:pt x="352" y="154"/>
                      <a:pt x="352" y="154"/>
                    </a:cubicBezTo>
                    <a:cubicBezTo>
                      <a:pt x="352" y="154"/>
                      <a:pt x="353" y="154"/>
                      <a:pt x="353" y="154"/>
                    </a:cubicBezTo>
                    <a:cubicBezTo>
                      <a:pt x="353" y="155"/>
                      <a:pt x="353" y="155"/>
                      <a:pt x="353" y="155"/>
                    </a:cubicBezTo>
                    <a:cubicBezTo>
                      <a:pt x="353" y="155"/>
                      <a:pt x="353" y="155"/>
                      <a:pt x="353" y="155"/>
                    </a:cubicBezTo>
                    <a:cubicBezTo>
                      <a:pt x="353" y="155"/>
                      <a:pt x="353" y="155"/>
                      <a:pt x="353" y="156"/>
                    </a:cubicBezTo>
                    <a:cubicBezTo>
                      <a:pt x="353" y="156"/>
                      <a:pt x="353" y="156"/>
                      <a:pt x="353" y="156"/>
                    </a:cubicBezTo>
                    <a:cubicBezTo>
                      <a:pt x="354" y="157"/>
                      <a:pt x="354" y="157"/>
                      <a:pt x="354" y="157"/>
                    </a:cubicBezTo>
                    <a:cubicBezTo>
                      <a:pt x="354" y="157"/>
                      <a:pt x="354" y="157"/>
                      <a:pt x="354" y="157"/>
                    </a:cubicBezTo>
                    <a:cubicBezTo>
                      <a:pt x="354" y="157"/>
                      <a:pt x="354" y="158"/>
                      <a:pt x="354" y="158"/>
                    </a:cubicBezTo>
                    <a:cubicBezTo>
                      <a:pt x="354" y="158"/>
                      <a:pt x="354" y="158"/>
                      <a:pt x="354" y="159"/>
                    </a:cubicBezTo>
                    <a:cubicBezTo>
                      <a:pt x="354" y="159"/>
                      <a:pt x="354" y="159"/>
                      <a:pt x="354" y="159"/>
                    </a:cubicBezTo>
                    <a:cubicBezTo>
                      <a:pt x="354" y="160"/>
                      <a:pt x="354" y="160"/>
                      <a:pt x="354" y="160"/>
                    </a:cubicBezTo>
                    <a:cubicBezTo>
                      <a:pt x="354" y="160"/>
                      <a:pt x="355" y="160"/>
                      <a:pt x="355" y="160"/>
                    </a:cubicBezTo>
                    <a:cubicBezTo>
                      <a:pt x="356" y="160"/>
                      <a:pt x="355" y="160"/>
                      <a:pt x="355" y="160"/>
                    </a:cubicBezTo>
                    <a:cubicBezTo>
                      <a:pt x="355" y="160"/>
                      <a:pt x="355" y="161"/>
                      <a:pt x="355" y="161"/>
                    </a:cubicBezTo>
                    <a:cubicBezTo>
                      <a:pt x="355" y="161"/>
                      <a:pt x="355" y="161"/>
                      <a:pt x="355" y="161"/>
                    </a:cubicBezTo>
                    <a:cubicBezTo>
                      <a:pt x="356" y="162"/>
                      <a:pt x="356" y="162"/>
                      <a:pt x="356" y="162"/>
                    </a:cubicBezTo>
                    <a:cubicBezTo>
                      <a:pt x="357" y="162"/>
                      <a:pt x="357" y="162"/>
                      <a:pt x="357" y="162"/>
                    </a:cubicBezTo>
                    <a:cubicBezTo>
                      <a:pt x="357" y="163"/>
                      <a:pt x="357" y="163"/>
                      <a:pt x="357" y="163"/>
                    </a:cubicBezTo>
                    <a:cubicBezTo>
                      <a:pt x="357" y="163"/>
                      <a:pt x="357" y="163"/>
                      <a:pt x="357" y="163"/>
                    </a:cubicBezTo>
                    <a:cubicBezTo>
                      <a:pt x="358" y="163"/>
                      <a:pt x="358" y="163"/>
                      <a:pt x="358" y="163"/>
                    </a:cubicBezTo>
                    <a:cubicBezTo>
                      <a:pt x="359" y="163"/>
                      <a:pt x="359" y="163"/>
                      <a:pt x="359" y="163"/>
                    </a:cubicBezTo>
                    <a:cubicBezTo>
                      <a:pt x="360" y="164"/>
                      <a:pt x="360" y="164"/>
                      <a:pt x="360" y="164"/>
                    </a:cubicBezTo>
                    <a:cubicBezTo>
                      <a:pt x="361" y="164"/>
                      <a:pt x="361" y="164"/>
                      <a:pt x="361" y="164"/>
                    </a:cubicBezTo>
                    <a:cubicBezTo>
                      <a:pt x="362" y="164"/>
                      <a:pt x="362" y="164"/>
                      <a:pt x="362" y="164"/>
                    </a:cubicBezTo>
                    <a:cubicBezTo>
                      <a:pt x="363" y="164"/>
                      <a:pt x="363" y="164"/>
                      <a:pt x="363" y="164"/>
                    </a:cubicBezTo>
                    <a:cubicBezTo>
                      <a:pt x="364" y="164"/>
                      <a:pt x="364" y="164"/>
                      <a:pt x="364" y="164"/>
                    </a:cubicBezTo>
                    <a:cubicBezTo>
                      <a:pt x="365" y="164"/>
                      <a:pt x="365" y="164"/>
                      <a:pt x="365" y="164"/>
                    </a:cubicBezTo>
                    <a:cubicBezTo>
                      <a:pt x="366" y="164"/>
                      <a:pt x="366" y="164"/>
                      <a:pt x="366" y="164"/>
                    </a:cubicBezTo>
                    <a:cubicBezTo>
                      <a:pt x="367" y="164"/>
                      <a:pt x="367" y="164"/>
                      <a:pt x="367" y="164"/>
                    </a:cubicBezTo>
                    <a:cubicBezTo>
                      <a:pt x="367" y="164"/>
                      <a:pt x="367" y="164"/>
                      <a:pt x="367" y="164"/>
                    </a:cubicBezTo>
                    <a:cubicBezTo>
                      <a:pt x="368" y="165"/>
                      <a:pt x="368" y="165"/>
                      <a:pt x="368" y="165"/>
                    </a:cubicBezTo>
                    <a:cubicBezTo>
                      <a:pt x="370" y="165"/>
                      <a:pt x="370" y="165"/>
                      <a:pt x="370" y="165"/>
                    </a:cubicBezTo>
                    <a:cubicBezTo>
                      <a:pt x="371" y="165"/>
                      <a:pt x="371" y="165"/>
                      <a:pt x="371" y="165"/>
                    </a:cubicBezTo>
                    <a:cubicBezTo>
                      <a:pt x="371" y="166"/>
                      <a:pt x="371" y="166"/>
                      <a:pt x="371" y="166"/>
                    </a:cubicBezTo>
                    <a:cubicBezTo>
                      <a:pt x="372" y="166"/>
                      <a:pt x="372" y="166"/>
                      <a:pt x="372" y="166"/>
                    </a:cubicBezTo>
                    <a:cubicBezTo>
                      <a:pt x="372" y="166"/>
                      <a:pt x="372" y="166"/>
                      <a:pt x="372" y="167"/>
                    </a:cubicBezTo>
                    <a:cubicBezTo>
                      <a:pt x="372" y="168"/>
                      <a:pt x="373" y="168"/>
                      <a:pt x="373" y="168"/>
                    </a:cubicBezTo>
                    <a:cubicBezTo>
                      <a:pt x="373" y="168"/>
                      <a:pt x="373" y="168"/>
                      <a:pt x="373" y="168"/>
                    </a:cubicBezTo>
                    <a:cubicBezTo>
                      <a:pt x="373" y="168"/>
                      <a:pt x="374" y="169"/>
                      <a:pt x="374" y="169"/>
                    </a:cubicBezTo>
                    <a:cubicBezTo>
                      <a:pt x="374" y="169"/>
                      <a:pt x="374" y="170"/>
                      <a:pt x="374" y="170"/>
                    </a:cubicBezTo>
                    <a:cubicBezTo>
                      <a:pt x="375" y="170"/>
                      <a:pt x="375" y="170"/>
                      <a:pt x="375" y="170"/>
                    </a:cubicBezTo>
                    <a:cubicBezTo>
                      <a:pt x="375" y="170"/>
                      <a:pt x="374" y="171"/>
                      <a:pt x="374" y="171"/>
                    </a:cubicBezTo>
                    <a:cubicBezTo>
                      <a:pt x="374" y="171"/>
                      <a:pt x="374" y="171"/>
                      <a:pt x="374" y="171"/>
                    </a:cubicBezTo>
                    <a:cubicBezTo>
                      <a:pt x="374" y="171"/>
                      <a:pt x="374" y="172"/>
                      <a:pt x="374" y="172"/>
                    </a:cubicBezTo>
                    <a:cubicBezTo>
                      <a:pt x="374" y="172"/>
                      <a:pt x="374" y="172"/>
                      <a:pt x="373" y="172"/>
                    </a:cubicBezTo>
                    <a:cubicBezTo>
                      <a:pt x="373" y="172"/>
                      <a:pt x="373" y="172"/>
                      <a:pt x="373" y="172"/>
                    </a:cubicBezTo>
                    <a:cubicBezTo>
                      <a:pt x="371" y="172"/>
                      <a:pt x="371" y="172"/>
                      <a:pt x="371" y="172"/>
                    </a:cubicBezTo>
                    <a:cubicBezTo>
                      <a:pt x="370" y="172"/>
                      <a:pt x="370" y="172"/>
                      <a:pt x="370" y="172"/>
                    </a:cubicBezTo>
                    <a:cubicBezTo>
                      <a:pt x="370" y="171"/>
                      <a:pt x="370" y="171"/>
                      <a:pt x="370" y="171"/>
                    </a:cubicBezTo>
                    <a:cubicBezTo>
                      <a:pt x="369" y="170"/>
                      <a:pt x="369" y="170"/>
                      <a:pt x="369" y="170"/>
                    </a:cubicBezTo>
                    <a:cubicBezTo>
                      <a:pt x="369" y="170"/>
                      <a:pt x="369" y="170"/>
                      <a:pt x="369" y="170"/>
                    </a:cubicBezTo>
                    <a:cubicBezTo>
                      <a:pt x="368" y="169"/>
                      <a:pt x="368" y="169"/>
                      <a:pt x="368" y="169"/>
                    </a:cubicBezTo>
                    <a:cubicBezTo>
                      <a:pt x="368" y="169"/>
                      <a:pt x="368" y="169"/>
                      <a:pt x="368" y="169"/>
                    </a:cubicBezTo>
                    <a:cubicBezTo>
                      <a:pt x="367" y="169"/>
                      <a:pt x="367" y="169"/>
                      <a:pt x="367" y="169"/>
                    </a:cubicBezTo>
                    <a:cubicBezTo>
                      <a:pt x="367" y="170"/>
                      <a:pt x="367" y="170"/>
                      <a:pt x="367" y="170"/>
                    </a:cubicBezTo>
                    <a:cubicBezTo>
                      <a:pt x="368" y="170"/>
                      <a:pt x="368" y="170"/>
                      <a:pt x="368" y="170"/>
                    </a:cubicBezTo>
                    <a:cubicBezTo>
                      <a:pt x="368" y="171"/>
                      <a:pt x="368" y="171"/>
                      <a:pt x="368" y="171"/>
                    </a:cubicBezTo>
                    <a:cubicBezTo>
                      <a:pt x="369" y="171"/>
                      <a:pt x="369" y="171"/>
                      <a:pt x="369" y="171"/>
                    </a:cubicBezTo>
                    <a:cubicBezTo>
                      <a:pt x="369" y="171"/>
                      <a:pt x="369" y="172"/>
                      <a:pt x="369" y="172"/>
                    </a:cubicBezTo>
                    <a:cubicBezTo>
                      <a:pt x="368" y="172"/>
                      <a:pt x="368" y="173"/>
                      <a:pt x="368" y="173"/>
                    </a:cubicBezTo>
                    <a:cubicBezTo>
                      <a:pt x="368" y="173"/>
                      <a:pt x="368" y="173"/>
                      <a:pt x="368" y="173"/>
                    </a:cubicBezTo>
                    <a:cubicBezTo>
                      <a:pt x="368" y="173"/>
                      <a:pt x="368" y="174"/>
                      <a:pt x="368" y="174"/>
                    </a:cubicBezTo>
                    <a:cubicBezTo>
                      <a:pt x="368" y="174"/>
                      <a:pt x="367" y="174"/>
                      <a:pt x="367" y="174"/>
                    </a:cubicBezTo>
                    <a:cubicBezTo>
                      <a:pt x="367" y="174"/>
                      <a:pt x="367" y="175"/>
                      <a:pt x="367" y="175"/>
                    </a:cubicBezTo>
                    <a:cubicBezTo>
                      <a:pt x="367" y="176"/>
                      <a:pt x="367" y="176"/>
                      <a:pt x="367" y="176"/>
                    </a:cubicBezTo>
                    <a:cubicBezTo>
                      <a:pt x="367" y="177"/>
                      <a:pt x="367" y="177"/>
                      <a:pt x="367" y="177"/>
                    </a:cubicBezTo>
                    <a:cubicBezTo>
                      <a:pt x="367" y="177"/>
                      <a:pt x="367" y="178"/>
                      <a:pt x="367" y="178"/>
                    </a:cubicBezTo>
                    <a:cubicBezTo>
                      <a:pt x="367" y="179"/>
                      <a:pt x="367" y="179"/>
                      <a:pt x="367" y="179"/>
                    </a:cubicBezTo>
                    <a:cubicBezTo>
                      <a:pt x="366" y="180"/>
                      <a:pt x="366" y="180"/>
                      <a:pt x="366" y="180"/>
                    </a:cubicBezTo>
                    <a:cubicBezTo>
                      <a:pt x="365" y="180"/>
                      <a:pt x="365" y="180"/>
                      <a:pt x="365" y="180"/>
                    </a:cubicBezTo>
                    <a:cubicBezTo>
                      <a:pt x="365" y="181"/>
                      <a:pt x="365" y="181"/>
                      <a:pt x="365" y="181"/>
                    </a:cubicBezTo>
                    <a:cubicBezTo>
                      <a:pt x="364" y="181"/>
                      <a:pt x="364" y="181"/>
                      <a:pt x="364" y="181"/>
                    </a:cubicBezTo>
                    <a:cubicBezTo>
                      <a:pt x="364" y="181"/>
                      <a:pt x="364" y="181"/>
                      <a:pt x="364" y="181"/>
                    </a:cubicBezTo>
                    <a:cubicBezTo>
                      <a:pt x="364" y="182"/>
                      <a:pt x="364" y="182"/>
                      <a:pt x="364" y="182"/>
                    </a:cubicBezTo>
                    <a:cubicBezTo>
                      <a:pt x="364" y="183"/>
                      <a:pt x="364" y="183"/>
                      <a:pt x="364" y="183"/>
                    </a:cubicBezTo>
                    <a:cubicBezTo>
                      <a:pt x="364" y="183"/>
                      <a:pt x="364" y="183"/>
                      <a:pt x="364" y="183"/>
                    </a:cubicBezTo>
                    <a:cubicBezTo>
                      <a:pt x="364" y="184"/>
                      <a:pt x="364" y="184"/>
                      <a:pt x="364" y="184"/>
                    </a:cubicBezTo>
                    <a:cubicBezTo>
                      <a:pt x="363" y="184"/>
                      <a:pt x="363" y="184"/>
                      <a:pt x="363" y="184"/>
                    </a:cubicBezTo>
                    <a:cubicBezTo>
                      <a:pt x="363" y="184"/>
                      <a:pt x="363" y="184"/>
                      <a:pt x="363" y="184"/>
                    </a:cubicBezTo>
                    <a:cubicBezTo>
                      <a:pt x="362" y="184"/>
                      <a:pt x="362" y="184"/>
                      <a:pt x="362" y="184"/>
                    </a:cubicBezTo>
                    <a:cubicBezTo>
                      <a:pt x="362" y="184"/>
                      <a:pt x="362" y="184"/>
                      <a:pt x="362" y="184"/>
                    </a:cubicBezTo>
                    <a:cubicBezTo>
                      <a:pt x="361" y="185"/>
                      <a:pt x="361" y="185"/>
                      <a:pt x="361" y="185"/>
                    </a:cubicBezTo>
                    <a:cubicBezTo>
                      <a:pt x="362" y="185"/>
                      <a:pt x="362" y="185"/>
                      <a:pt x="362" y="185"/>
                    </a:cubicBezTo>
                    <a:cubicBezTo>
                      <a:pt x="362" y="185"/>
                      <a:pt x="362" y="186"/>
                      <a:pt x="362" y="186"/>
                    </a:cubicBezTo>
                    <a:cubicBezTo>
                      <a:pt x="363" y="186"/>
                      <a:pt x="363" y="186"/>
                      <a:pt x="363" y="186"/>
                    </a:cubicBezTo>
                    <a:cubicBezTo>
                      <a:pt x="363" y="186"/>
                      <a:pt x="364" y="186"/>
                      <a:pt x="364" y="186"/>
                    </a:cubicBezTo>
                    <a:cubicBezTo>
                      <a:pt x="364" y="186"/>
                      <a:pt x="364" y="186"/>
                      <a:pt x="364" y="185"/>
                    </a:cubicBezTo>
                    <a:cubicBezTo>
                      <a:pt x="364" y="185"/>
                      <a:pt x="364" y="185"/>
                      <a:pt x="364" y="185"/>
                    </a:cubicBezTo>
                    <a:cubicBezTo>
                      <a:pt x="365" y="185"/>
                      <a:pt x="365" y="185"/>
                      <a:pt x="365" y="185"/>
                    </a:cubicBezTo>
                    <a:cubicBezTo>
                      <a:pt x="365" y="185"/>
                      <a:pt x="365" y="184"/>
                      <a:pt x="366" y="184"/>
                    </a:cubicBezTo>
                    <a:cubicBezTo>
                      <a:pt x="366" y="184"/>
                      <a:pt x="366" y="184"/>
                      <a:pt x="366" y="184"/>
                    </a:cubicBezTo>
                    <a:cubicBezTo>
                      <a:pt x="367" y="183"/>
                      <a:pt x="367" y="183"/>
                      <a:pt x="367" y="183"/>
                    </a:cubicBezTo>
                    <a:cubicBezTo>
                      <a:pt x="367" y="183"/>
                      <a:pt x="367" y="183"/>
                      <a:pt x="367" y="183"/>
                    </a:cubicBezTo>
                    <a:cubicBezTo>
                      <a:pt x="367" y="183"/>
                      <a:pt x="368" y="183"/>
                      <a:pt x="368" y="183"/>
                    </a:cubicBezTo>
                    <a:cubicBezTo>
                      <a:pt x="368" y="182"/>
                      <a:pt x="368" y="182"/>
                      <a:pt x="368" y="182"/>
                    </a:cubicBezTo>
                    <a:cubicBezTo>
                      <a:pt x="369" y="182"/>
                      <a:pt x="369" y="182"/>
                      <a:pt x="369" y="182"/>
                    </a:cubicBezTo>
                    <a:cubicBezTo>
                      <a:pt x="369" y="182"/>
                      <a:pt x="369" y="182"/>
                      <a:pt x="369" y="182"/>
                    </a:cubicBezTo>
                    <a:cubicBezTo>
                      <a:pt x="370" y="182"/>
                      <a:pt x="370" y="182"/>
                      <a:pt x="370" y="182"/>
                    </a:cubicBezTo>
                    <a:cubicBezTo>
                      <a:pt x="370" y="182"/>
                      <a:pt x="370" y="182"/>
                      <a:pt x="370" y="182"/>
                    </a:cubicBezTo>
                    <a:cubicBezTo>
                      <a:pt x="371" y="182"/>
                      <a:pt x="371" y="182"/>
                      <a:pt x="371" y="182"/>
                    </a:cubicBezTo>
                    <a:cubicBezTo>
                      <a:pt x="371" y="182"/>
                      <a:pt x="371" y="182"/>
                      <a:pt x="371" y="182"/>
                    </a:cubicBezTo>
                    <a:cubicBezTo>
                      <a:pt x="372" y="183"/>
                      <a:pt x="372" y="183"/>
                      <a:pt x="372" y="183"/>
                    </a:cubicBezTo>
                    <a:cubicBezTo>
                      <a:pt x="373" y="183"/>
                      <a:pt x="373" y="183"/>
                      <a:pt x="373" y="183"/>
                    </a:cubicBezTo>
                    <a:cubicBezTo>
                      <a:pt x="373" y="182"/>
                      <a:pt x="373" y="182"/>
                      <a:pt x="373" y="182"/>
                    </a:cubicBezTo>
                    <a:cubicBezTo>
                      <a:pt x="373" y="182"/>
                      <a:pt x="373" y="182"/>
                      <a:pt x="373" y="182"/>
                    </a:cubicBezTo>
                    <a:cubicBezTo>
                      <a:pt x="374" y="182"/>
                      <a:pt x="374" y="182"/>
                      <a:pt x="374" y="182"/>
                    </a:cubicBezTo>
                    <a:cubicBezTo>
                      <a:pt x="375" y="181"/>
                      <a:pt x="375" y="181"/>
                      <a:pt x="375" y="181"/>
                    </a:cubicBezTo>
                    <a:cubicBezTo>
                      <a:pt x="375" y="181"/>
                      <a:pt x="375" y="181"/>
                      <a:pt x="375" y="181"/>
                    </a:cubicBezTo>
                    <a:cubicBezTo>
                      <a:pt x="376" y="181"/>
                      <a:pt x="376" y="181"/>
                      <a:pt x="376" y="181"/>
                    </a:cubicBezTo>
                    <a:cubicBezTo>
                      <a:pt x="377" y="181"/>
                      <a:pt x="377" y="181"/>
                      <a:pt x="377" y="181"/>
                    </a:cubicBezTo>
                    <a:cubicBezTo>
                      <a:pt x="378" y="181"/>
                      <a:pt x="378" y="181"/>
                      <a:pt x="378" y="181"/>
                    </a:cubicBezTo>
                    <a:cubicBezTo>
                      <a:pt x="378" y="181"/>
                      <a:pt x="378" y="181"/>
                      <a:pt x="378" y="181"/>
                    </a:cubicBezTo>
                    <a:cubicBezTo>
                      <a:pt x="378" y="181"/>
                      <a:pt x="378" y="181"/>
                      <a:pt x="378" y="180"/>
                    </a:cubicBezTo>
                    <a:cubicBezTo>
                      <a:pt x="378" y="180"/>
                      <a:pt x="378" y="180"/>
                      <a:pt x="378" y="180"/>
                    </a:cubicBezTo>
                    <a:cubicBezTo>
                      <a:pt x="378" y="179"/>
                      <a:pt x="378" y="179"/>
                      <a:pt x="378" y="179"/>
                    </a:cubicBezTo>
                    <a:cubicBezTo>
                      <a:pt x="377" y="179"/>
                      <a:pt x="377" y="179"/>
                      <a:pt x="377" y="179"/>
                    </a:cubicBezTo>
                    <a:cubicBezTo>
                      <a:pt x="377" y="179"/>
                      <a:pt x="377" y="180"/>
                      <a:pt x="377" y="180"/>
                    </a:cubicBezTo>
                    <a:cubicBezTo>
                      <a:pt x="376" y="180"/>
                      <a:pt x="376" y="180"/>
                      <a:pt x="376" y="180"/>
                    </a:cubicBezTo>
                    <a:cubicBezTo>
                      <a:pt x="376" y="180"/>
                      <a:pt x="376" y="179"/>
                      <a:pt x="376" y="179"/>
                    </a:cubicBezTo>
                    <a:cubicBezTo>
                      <a:pt x="375" y="179"/>
                      <a:pt x="376" y="179"/>
                      <a:pt x="376" y="179"/>
                    </a:cubicBezTo>
                    <a:cubicBezTo>
                      <a:pt x="376" y="178"/>
                      <a:pt x="376" y="178"/>
                      <a:pt x="376" y="178"/>
                    </a:cubicBezTo>
                    <a:cubicBezTo>
                      <a:pt x="376" y="178"/>
                      <a:pt x="376" y="178"/>
                      <a:pt x="376" y="178"/>
                    </a:cubicBezTo>
                    <a:cubicBezTo>
                      <a:pt x="376" y="178"/>
                      <a:pt x="376" y="177"/>
                      <a:pt x="377" y="177"/>
                    </a:cubicBezTo>
                    <a:cubicBezTo>
                      <a:pt x="377" y="177"/>
                      <a:pt x="377" y="177"/>
                      <a:pt x="377" y="177"/>
                    </a:cubicBezTo>
                    <a:cubicBezTo>
                      <a:pt x="378" y="177"/>
                      <a:pt x="378" y="177"/>
                      <a:pt x="378" y="177"/>
                    </a:cubicBezTo>
                    <a:cubicBezTo>
                      <a:pt x="378" y="177"/>
                      <a:pt x="379" y="176"/>
                      <a:pt x="379" y="176"/>
                    </a:cubicBezTo>
                    <a:cubicBezTo>
                      <a:pt x="379" y="176"/>
                      <a:pt x="379" y="176"/>
                      <a:pt x="379" y="176"/>
                    </a:cubicBezTo>
                    <a:cubicBezTo>
                      <a:pt x="380" y="176"/>
                      <a:pt x="380" y="176"/>
                      <a:pt x="380" y="176"/>
                    </a:cubicBezTo>
                    <a:cubicBezTo>
                      <a:pt x="381" y="176"/>
                      <a:pt x="381" y="176"/>
                      <a:pt x="381" y="176"/>
                    </a:cubicBezTo>
                    <a:cubicBezTo>
                      <a:pt x="382" y="176"/>
                      <a:pt x="382" y="176"/>
                      <a:pt x="382" y="176"/>
                    </a:cubicBezTo>
                    <a:cubicBezTo>
                      <a:pt x="383" y="175"/>
                      <a:pt x="383" y="175"/>
                      <a:pt x="383" y="175"/>
                    </a:cubicBezTo>
                    <a:cubicBezTo>
                      <a:pt x="383" y="175"/>
                      <a:pt x="383" y="175"/>
                      <a:pt x="383" y="175"/>
                    </a:cubicBezTo>
                    <a:cubicBezTo>
                      <a:pt x="384" y="175"/>
                      <a:pt x="384" y="175"/>
                      <a:pt x="384" y="175"/>
                    </a:cubicBezTo>
                    <a:cubicBezTo>
                      <a:pt x="385" y="175"/>
                      <a:pt x="385" y="175"/>
                      <a:pt x="385" y="175"/>
                    </a:cubicBezTo>
                    <a:cubicBezTo>
                      <a:pt x="385" y="176"/>
                      <a:pt x="385" y="176"/>
                      <a:pt x="385" y="176"/>
                    </a:cubicBezTo>
                    <a:cubicBezTo>
                      <a:pt x="386" y="176"/>
                      <a:pt x="386" y="176"/>
                      <a:pt x="386" y="176"/>
                    </a:cubicBezTo>
                    <a:cubicBezTo>
                      <a:pt x="386" y="176"/>
                      <a:pt x="386" y="176"/>
                      <a:pt x="386" y="176"/>
                    </a:cubicBezTo>
                    <a:cubicBezTo>
                      <a:pt x="387" y="176"/>
                      <a:pt x="387" y="176"/>
                      <a:pt x="387" y="176"/>
                    </a:cubicBezTo>
                    <a:cubicBezTo>
                      <a:pt x="387" y="176"/>
                      <a:pt x="387" y="175"/>
                      <a:pt x="387" y="175"/>
                    </a:cubicBezTo>
                    <a:cubicBezTo>
                      <a:pt x="387" y="175"/>
                      <a:pt x="387" y="175"/>
                      <a:pt x="387" y="175"/>
                    </a:cubicBezTo>
                    <a:cubicBezTo>
                      <a:pt x="387" y="175"/>
                      <a:pt x="387" y="175"/>
                      <a:pt x="387" y="175"/>
                    </a:cubicBezTo>
                    <a:cubicBezTo>
                      <a:pt x="387" y="174"/>
                      <a:pt x="387" y="174"/>
                      <a:pt x="387" y="174"/>
                    </a:cubicBezTo>
                    <a:cubicBezTo>
                      <a:pt x="388" y="174"/>
                      <a:pt x="388" y="174"/>
                      <a:pt x="388" y="174"/>
                    </a:cubicBezTo>
                    <a:cubicBezTo>
                      <a:pt x="388" y="174"/>
                      <a:pt x="388" y="174"/>
                      <a:pt x="388" y="174"/>
                    </a:cubicBezTo>
                    <a:cubicBezTo>
                      <a:pt x="388" y="174"/>
                      <a:pt x="389" y="174"/>
                      <a:pt x="389" y="174"/>
                    </a:cubicBezTo>
                    <a:cubicBezTo>
                      <a:pt x="389" y="174"/>
                      <a:pt x="390" y="174"/>
                      <a:pt x="390" y="174"/>
                    </a:cubicBezTo>
                    <a:cubicBezTo>
                      <a:pt x="390" y="174"/>
                      <a:pt x="390" y="174"/>
                      <a:pt x="390" y="174"/>
                    </a:cubicBezTo>
                    <a:cubicBezTo>
                      <a:pt x="391" y="173"/>
                      <a:pt x="391" y="173"/>
                      <a:pt x="391" y="173"/>
                    </a:cubicBezTo>
                    <a:cubicBezTo>
                      <a:pt x="391" y="173"/>
                      <a:pt x="391" y="173"/>
                      <a:pt x="391" y="173"/>
                    </a:cubicBezTo>
                    <a:cubicBezTo>
                      <a:pt x="392" y="173"/>
                      <a:pt x="392" y="173"/>
                      <a:pt x="392" y="173"/>
                    </a:cubicBezTo>
                    <a:cubicBezTo>
                      <a:pt x="392" y="172"/>
                      <a:pt x="392" y="172"/>
                      <a:pt x="392" y="172"/>
                    </a:cubicBezTo>
                    <a:cubicBezTo>
                      <a:pt x="392" y="173"/>
                      <a:pt x="392" y="173"/>
                      <a:pt x="392" y="173"/>
                    </a:cubicBezTo>
                    <a:cubicBezTo>
                      <a:pt x="392" y="173"/>
                      <a:pt x="392" y="173"/>
                      <a:pt x="392" y="173"/>
                    </a:cubicBezTo>
                    <a:cubicBezTo>
                      <a:pt x="392" y="174"/>
                      <a:pt x="392" y="174"/>
                      <a:pt x="392" y="174"/>
                    </a:cubicBezTo>
                    <a:cubicBezTo>
                      <a:pt x="391" y="174"/>
                      <a:pt x="391" y="174"/>
                      <a:pt x="391" y="174"/>
                    </a:cubicBezTo>
                    <a:cubicBezTo>
                      <a:pt x="391" y="174"/>
                      <a:pt x="391" y="174"/>
                      <a:pt x="391" y="174"/>
                    </a:cubicBezTo>
                    <a:cubicBezTo>
                      <a:pt x="390" y="175"/>
                      <a:pt x="390" y="175"/>
                      <a:pt x="390" y="175"/>
                    </a:cubicBezTo>
                    <a:cubicBezTo>
                      <a:pt x="390" y="175"/>
                      <a:pt x="390" y="175"/>
                      <a:pt x="390" y="175"/>
                    </a:cubicBezTo>
                    <a:cubicBezTo>
                      <a:pt x="390" y="175"/>
                      <a:pt x="390" y="175"/>
                      <a:pt x="390" y="175"/>
                    </a:cubicBezTo>
                    <a:cubicBezTo>
                      <a:pt x="390" y="176"/>
                      <a:pt x="390" y="176"/>
                      <a:pt x="390" y="176"/>
                    </a:cubicBezTo>
                    <a:cubicBezTo>
                      <a:pt x="390" y="176"/>
                      <a:pt x="390" y="176"/>
                      <a:pt x="390" y="176"/>
                    </a:cubicBezTo>
                    <a:cubicBezTo>
                      <a:pt x="390" y="177"/>
                      <a:pt x="390" y="177"/>
                      <a:pt x="390" y="177"/>
                    </a:cubicBezTo>
                    <a:cubicBezTo>
                      <a:pt x="390" y="178"/>
                      <a:pt x="390" y="178"/>
                      <a:pt x="390" y="178"/>
                    </a:cubicBezTo>
                    <a:cubicBezTo>
                      <a:pt x="390" y="178"/>
                      <a:pt x="390" y="178"/>
                      <a:pt x="390" y="178"/>
                    </a:cubicBezTo>
                    <a:cubicBezTo>
                      <a:pt x="389" y="178"/>
                      <a:pt x="389" y="178"/>
                      <a:pt x="389" y="178"/>
                    </a:cubicBezTo>
                    <a:cubicBezTo>
                      <a:pt x="389" y="178"/>
                      <a:pt x="389" y="178"/>
                      <a:pt x="389" y="178"/>
                    </a:cubicBezTo>
                    <a:cubicBezTo>
                      <a:pt x="389" y="178"/>
                      <a:pt x="389" y="178"/>
                      <a:pt x="389" y="178"/>
                    </a:cubicBezTo>
                    <a:cubicBezTo>
                      <a:pt x="388" y="179"/>
                      <a:pt x="388" y="179"/>
                      <a:pt x="388" y="179"/>
                    </a:cubicBezTo>
                    <a:cubicBezTo>
                      <a:pt x="388" y="179"/>
                      <a:pt x="388" y="179"/>
                      <a:pt x="388" y="179"/>
                    </a:cubicBezTo>
                    <a:cubicBezTo>
                      <a:pt x="387" y="179"/>
                      <a:pt x="387" y="179"/>
                      <a:pt x="387" y="179"/>
                    </a:cubicBezTo>
                    <a:cubicBezTo>
                      <a:pt x="386" y="179"/>
                      <a:pt x="386" y="179"/>
                      <a:pt x="386" y="179"/>
                    </a:cubicBezTo>
                    <a:cubicBezTo>
                      <a:pt x="385" y="179"/>
                      <a:pt x="385" y="179"/>
                      <a:pt x="385" y="179"/>
                    </a:cubicBezTo>
                    <a:cubicBezTo>
                      <a:pt x="383" y="179"/>
                      <a:pt x="383" y="179"/>
                      <a:pt x="383" y="179"/>
                    </a:cubicBezTo>
                    <a:cubicBezTo>
                      <a:pt x="381" y="179"/>
                      <a:pt x="381" y="179"/>
                      <a:pt x="381" y="179"/>
                    </a:cubicBezTo>
                    <a:cubicBezTo>
                      <a:pt x="380" y="179"/>
                      <a:pt x="380" y="179"/>
                      <a:pt x="380" y="179"/>
                    </a:cubicBezTo>
                    <a:cubicBezTo>
                      <a:pt x="380" y="179"/>
                      <a:pt x="380" y="179"/>
                      <a:pt x="379" y="179"/>
                    </a:cubicBezTo>
                    <a:cubicBezTo>
                      <a:pt x="379" y="179"/>
                      <a:pt x="379" y="179"/>
                      <a:pt x="379" y="179"/>
                    </a:cubicBezTo>
                    <a:cubicBezTo>
                      <a:pt x="378" y="179"/>
                      <a:pt x="378" y="179"/>
                      <a:pt x="378" y="179"/>
                    </a:cubicBezTo>
                    <a:cubicBezTo>
                      <a:pt x="379" y="180"/>
                      <a:pt x="379" y="180"/>
                      <a:pt x="379" y="180"/>
                    </a:cubicBezTo>
                    <a:cubicBezTo>
                      <a:pt x="379" y="180"/>
                      <a:pt x="379" y="180"/>
                      <a:pt x="379" y="180"/>
                    </a:cubicBezTo>
                    <a:cubicBezTo>
                      <a:pt x="379" y="180"/>
                      <a:pt x="379" y="180"/>
                      <a:pt x="379" y="180"/>
                    </a:cubicBezTo>
                    <a:cubicBezTo>
                      <a:pt x="379" y="181"/>
                      <a:pt x="379" y="181"/>
                      <a:pt x="379" y="181"/>
                    </a:cubicBezTo>
                    <a:cubicBezTo>
                      <a:pt x="379" y="181"/>
                      <a:pt x="379" y="181"/>
                      <a:pt x="379" y="181"/>
                    </a:cubicBezTo>
                    <a:cubicBezTo>
                      <a:pt x="378" y="182"/>
                      <a:pt x="378" y="182"/>
                      <a:pt x="378" y="182"/>
                    </a:cubicBezTo>
                    <a:cubicBezTo>
                      <a:pt x="378" y="182"/>
                      <a:pt x="378" y="182"/>
                      <a:pt x="378" y="182"/>
                    </a:cubicBezTo>
                    <a:cubicBezTo>
                      <a:pt x="378" y="183"/>
                      <a:pt x="378" y="183"/>
                      <a:pt x="378" y="183"/>
                    </a:cubicBezTo>
                    <a:cubicBezTo>
                      <a:pt x="377" y="183"/>
                      <a:pt x="377" y="183"/>
                      <a:pt x="377" y="183"/>
                    </a:cubicBezTo>
                    <a:cubicBezTo>
                      <a:pt x="376" y="184"/>
                      <a:pt x="376" y="184"/>
                      <a:pt x="376" y="184"/>
                    </a:cubicBezTo>
                    <a:cubicBezTo>
                      <a:pt x="375" y="184"/>
                      <a:pt x="375" y="184"/>
                      <a:pt x="375" y="184"/>
                    </a:cubicBezTo>
                    <a:cubicBezTo>
                      <a:pt x="374" y="185"/>
                      <a:pt x="374" y="185"/>
                      <a:pt x="374" y="185"/>
                    </a:cubicBezTo>
                    <a:cubicBezTo>
                      <a:pt x="374" y="185"/>
                      <a:pt x="374" y="185"/>
                      <a:pt x="374" y="185"/>
                    </a:cubicBezTo>
                    <a:cubicBezTo>
                      <a:pt x="374" y="185"/>
                      <a:pt x="374" y="185"/>
                      <a:pt x="374" y="185"/>
                    </a:cubicBezTo>
                    <a:cubicBezTo>
                      <a:pt x="374" y="185"/>
                      <a:pt x="374" y="185"/>
                      <a:pt x="374" y="185"/>
                    </a:cubicBezTo>
                    <a:cubicBezTo>
                      <a:pt x="374" y="185"/>
                      <a:pt x="374" y="185"/>
                      <a:pt x="374" y="185"/>
                    </a:cubicBezTo>
                    <a:cubicBezTo>
                      <a:pt x="374" y="185"/>
                      <a:pt x="374" y="185"/>
                      <a:pt x="374" y="185"/>
                    </a:cubicBezTo>
                    <a:cubicBezTo>
                      <a:pt x="373" y="185"/>
                      <a:pt x="373" y="185"/>
                      <a:pt x="373" y="185"/>
                    </a:cubicBezTo>
                    <a:cubicBezTo>
                      <a:pt x="372" y="186"/>
                      <a:pt x="372" y="186"/>
                      <a:pt x="372" y="186"/>
                    </a:cubicBezTo>
                    <a:cubicBezTo>
                      <a:pt x="371" y="186"/>
                      <a:pt x="371" y="186"/>
                      <a:pt x="371" y="186"/>
                    </a:cubicBezTo>
                    <a:cubicBezTo>
                      <a:pt x="371" y="186"/>
                      <a:pt x="371" y="186"/>
                      <a:pt x="371" y="186"/>
                    </a:cubicBezTo>
                    <a:cubicBezTo>
                      <a:pt x="370" y="186"/>
                      <a:pt x="370" y="186"/>
                      <a:pt x="370" y="186"/>
                    </a:cubicBezTo>
                    <a:cubicBezTo>
                      <a:pt x="369" y="187"/>
                      <a:pt x="369" y="187"/>
                      <a:pt x="369" y="187"/>
                    </a:cubicBezTo>
                    <a:cubicBezTo>
                      <a:pt x="369" y="187"/>
                      <a:pt x="369" y="187"/>
                      <a:pt x="369" y="187"/>
                    </a:cubicBezTo>
                    <a:cubicBezTo>
                      <a:pt x="368" y="188"/>
                      <a:pt x="368" y="188"/>
                      <a:pt x="368" y="188"/>
                    </a:cubicBezTo>
                    <a:cubicBezTo>
                      <a:pt x="367" y="188"/>
                      <a:pt x="367" y="188"/>
                      <a:pt x="367" y="188"/>
                    </a:cubicBezTo>
                    <a:cubicBezTo>
                      <a:pt x="366" y="188"/>
                      <a:pt x="366" y="188"/>
                      <a:pt x="366" y="188"/>
                    </a:cubicBezTo>
                    <a:cubicBezTo>
                      <a:pt x="366" y="188"/>
                      <a:pt x="366" y="188"/>
                      <a:pt x="365" y="188"/>
                    </a:cubicBezTo>
                    <a:cubicBezTo>
                      <a:pt x="365" y="188"/>
                      <a:pt x="364" y="188"/>
                      <a:pt x="364" y="188"/>
                    </a:cubicBezTo>
                    <a:cubicBezTo>
                      <a:pt x="363" y="188"/>
                      <a:pt x="363" y="188"/>
                      <a:pt x="363" y="188"/>
                    </a:cubicBezTo>
                    <a:cubicBezTo>
                      <a:pt x="363" y="188"/>
                      <a:pt x="362" y="188"/>
                      <a:pt x="362" y="188"/>
                    </a:cubicBezTo>
                    <a:cubicBezTo>
                      <a:pt x="362" y="188"/>
                      <a:pt x="362" y="188"/>
                      <a:pt x="361" y="188"/>
                    </a:cubicBezTo>
                    <a:cubicBezTo>
                      <a:pt x="361" y="188"/>
                      <a:pt x="361" y="188"/>
                      <a:pt x="361" y="187"/>
                    </a:cubicBezTo>
                    <a:cubicBezTo>
                      <a:pt x="361" y="187"/>
                      <a:pt x="360" y="187"/>
                      <a:pt x="360" y="187"/>
                    </a:cubicBezTo>
                    <a:cubicBezTo>
                      <a:pt x="360" y="186"/>
                      <a:pt x="360" y="186"/>
                      <a:pt x="360" y="186"/>
                    </a:cubicBezTo>
                    <a:cubicBezTo>
                      <a:pt x="360" y="186"/>
                      <a:pt x="360" y="186"/>
                      <a:pt x="360" y="186"/>
                    </a:cubicBezTo>
                    <a:cubicBezTo>
                      <a:pt x="360" y="186"/>
                      <a:pt x="360" y="186"/>
                      <a:pt x="360" y="186"/>
                    </a:cubicBezTo>
                    <a:cubicBezTo>
                      <a:pt x="360" y="186"/>
                      <a:pt x="360" y="186"/>
                      <a:pt x="360" y="186"/>
                    </a:cubicBezTo>
                    <a:cubicBezTo>
                      <a:pt x="360" y="186"/>
                      <a:pt x="360" y="186"/>
                      <a:pt x="360" y="186"/>
                    </a:cubicBezTo>
                    <a:cubicBezTo>
                      <a:pt x="360" y="186"/>
                      <a:pt x="360" y="186"/>
                      <a:pt x="360" y="186"/>
                    </a:cubicBezTo>
                    <a:cubicBezTo>
                      <a:pt x="360" y="185"/>
                      <a:pt x="360" y="185"/>
                      <a:pt x="360" y="185"/>
                    </a:cubicBezTo>
                    <a:cubicBezTo>
                      <a:pt x="361" y="184"/>
                      <a:pt x="361" y="184"/>
                      <a:pt x="361" y="184"/>
                    </a:cubicBezTo>
                    <a:cubicBezTo>
                      <a:pt x="361" y="184"/>
                      <a:pt x="361" y="184"/>
                      <a:pt x="361" y="184"/>
                    </a:cubicBezTo>
                    <a:cubicBezTo>
                      <a:pt x="361" y="184"/>
                      <a:pt x="362" y="183"/>
                      <a:pt x="362" y="183"/>
                    </a:cubicBezTo>
                    <a:cubicBezTo>
                      <a:pt x="362" y="183"/>
                      <a:pt x="362" y="183"/>
                      <a:pt x="362" y="183"/>
                    </a:cubicBezTo>
                    <a:cubicBezTo>
                      <a:pt x="363" y="183"/>
                      <a:pt x="363" y="183"/>
                      <a:pt x="363" y="183"/>
                    </a:cubicBezTo>
                    <a:cubicBezTo>
                      <a:pt x="363" y="182"/>
                      <a:pt x="363" y="182"/>
                      <a:pt x="363" y="182"/>
                    </a:cubicBezTo>
                    <a:cubicBezTo>
                      <a:pt x="363" y="182"/>
                      <a:pt x="363" y="182"/>
                      <a:pt x="363" y="182"/>
                    </a:cubicBezTo>
                    <a:cubicBezTo>
                      <a:pt x="364" y="181"/>
                      <a:pt x="364" y="181"/>
                      <a:pt x="364" y="181"/>
                    </a:cubicBezTo>
                    <a:cubicBezTo>
                      <a:pt x="364" y="181"/>
                      <a:pt x="364" y="181"/>
                      <a:pt x="364" y="181"/>
                    </a:cubicBezTo>
                    <a:cubicBezTo>
                      <a:pt x="364" y="180"/>
                      <a:pt x="364" y="180"/>
                      <a:pt x="364" y="180"/>
                    </a:cubicBezTo>
                    <a:cubicBezTo>
                      <a:pt x="364" y="179"/>
                      <a:pt x="364" y="179"/>
                      <a:pt x="364" y="179"/>
                    </a:cubicBezTo>
                    <a:cubicBezTo>
                      <a:pt x="363" y="178"/>
                      <a:pt x="363" y="178"/>
                      <a:pt x="363" y="178"/>
                    </a:cubicBezTo>
                    <a:cubicBezTo>
                      <a:pt x="363" y="178"/>
                      <a:pt x="363" y="178"/>
                      <a:pt x="363" y="178"/>
                    </a:cubicBezTo>
                    <a:cubicBezTo>
                      <a:pt x="363" y="177"/>
                      <a:pt x="363" y="177"/>
                      <a:pt x="363" y="177"/>
                    </a:cubicBezTo>
                    <a:cubicBezTo>
                      <a:pt x="363" y="177"/>
                      <a:pt x="363" y="176"/>
                      <a:pt x="363" y="176"/>
                    </a:cubicBezTo>
                    <a:cubicBezTo>
                      <a:pt x="363" y="176"/>
                      <a:pt x="363" y="175"/>
                      <a:pt x="363" y="175"/>
                    </a:cubicBezTo>
                    <a:cubicBezTo>
                      <a:pt x="361" y="175"/>
                      <a:pt x="361" y="175"/>
                      <a:pt x="361" y="175"/>
                    </a:cubicBezTo>
                    <a:cubicBezTo>
                      <a:pt x="361" y="175"/>
                      <a:pt x="361" y="175"/>
                      <a:pt x="361" y="175"/>
                    </a:cubicBezTo>
                    <a:cubicBezTo>
                      <a:pt x="360" y="176"/>
                      <a:pt x="360" y="176"/>
                      <a:pt x="360" y="176"/>
                    </a:cubicBezTo>
                    <a:cubicBezTo>
                      <a:pt x="359" y="177"/>
                      <a:pt x="359" y="177"/>
                      <a:pt x="359" y="177"/>
                    </a:cubicBezTo>
                    <a:cubicBezTo>
                      <a:pt x="359" y="177"/>
                      <a:pt x="359" y="177"/>
                      <a:pt x="359" y="177"/>
                    </a:cubicBezTo>
                    <a:cubicBezTo>
                      <a:pt x="359" y="177"/>
                      <a:pt x="358" y="177"/>
                      <a:pt x="358" y="177"/>
                    </a:cubicBezTo>
                    <a:cubicBezTo>
                      <a:pt x="358" y="177"/>
                      <a:pt x="358" y="177"/>
                      <a:pt x="358" y="177"/>
                    </a:cubicBezTo>
                    <a:cubicBezTo>
                      <a:pt x="357" y="177"/>
                      <a:pt x="358" y="176"/>
                      <a:pt x="358" y="176"/>
                    </a:cubicBezTo>
                    <a:cubicBezTo>
                      <a:pt x="358" y="176"/>
                      <a:pt x="358" y="176"/>
                      <a:pt x="358" y="176"/>
                    </a:cubicBezTo>
                    <a:cubicBezTo>
                      <a:pt x="358" y="175"/>
                      <a:pt x="358" y="175"/>
                      <a:pt x="358" y="175"/>
                    </a:cubicBezTo>
                    <a:cubicBezTo>
                      <a:pt x="358" y="175"/>
                      <a:pt x="358" y="175"/>
                      <a:pt x="358" y="175"/>
                    </a:cubicBezTo>
                    <a:cubicBezTo>
                      <a:pt x="359" y="174"/>
                      <a:pt x="359" y="174"/>
                      <a:pt x="359" y="174"/>
                    </a:cubicBezTo>
                    <a:cubicBezTo>
                      <a:pt x="360" y="174"/>
                      <a:pt x="360" y="174"/>
                      <a:pt x="360" y="174"/>
                    </a:cubicBezTo>
                    <a:cubicBezTo>
                      <a:pt x="360" y="173"/>
                      <a:pt x="360" y="173"/>
                      <a:pt x="360" y="173"/>
                    </a:cubicBezTo>
                    <a:cubicBezTo>
                      <a:pt x="360" y="172"/>
                      <a:pt x="360" y="172"/>
                      <a:pt x="360" y="172"/>
                    </a:cubicBezTo>
                    <a:cubicBezTo>
                      <a:pt x="360" y="172"/>
                      <a:pt x="360" y="172"/>
                      <a:pt x="360" y="172"/>
                    </a:cubicBezTo>
                    <a:cubicBezTo>
                      <a:pt x="360" y="171"/>
                      <a:pt x="360" y="171"/>
                      <a:pt x="360" y="171"/>
                    </a:cubicBezTo>
                    <a:cubicBezTo>
                      <a:pt x="360" y="170"/>
                      <a:pt x="360" y="170"/>
                      <a:pt x="360" y="170"/>
                    </a:cubicBezTo>
                    <a:cubicBezTo>
                      <a:pt x="360" y="170"/>
                      <a:pt x="360" y="170"/>
                      <a:pt x="360" y="170"/>
                    </a:cubicBezTo>
                    <a:cubicBezTo>
                      <a:pt x="360" y="169"/>
                      <a:pt x="360" y="169"/>
                      <a:pt x="360" y="169"/>
                    </a:cubicBezTo>
                    <a:cubicBezTo>
                      <a:pt x="360" y="169"/>
                      <a:pt x="360" y="169"/>
                      <a:pt x="360" y="169"/>
                    </a:cubicBezTo>
                    <a:cubicBezTo>
                      <a:pt x="359" y="168"/>
                      <a:pt x="359" y="168"/>
                      <a:pt x="359" y="168"/>
                    </a:cubicBezTo>
                    <a:cubicBezTo>
                      <a:pt x="358" y="168"/>
                      <a:pt x="358" y="168"/>
                      <a:pt x="358" y="168"/>
                    </a:cubicBezTo>
                    <a:cubicBezTo>
                      <a:pt x="357" y="167"/>
                      <a:pt x="357" y="167"/>
                      <a:pt x="357" y="167"/>
                    </a:cubicBezTo>
                    <a:cubicBezTo>
                      <a:pt x="357" y="167"/>
                      <a:pt x="356" y="167"/>
                      <a:pt x="356" y="167"/>
                    </a:cubicBezTo>
                    <a:cubicBezTo>
                      <a:pt x="356" y="167"/>
                      <a:pt x="356" y="167"/>
                      <a:pt x="356" y="167"/>
                    </a:cubicBezTo>
                    <a:cubicBezTo>
                      <a:pt x="355" y="166"/>
                      <a:pt x="355" y="166"/>
                      <a:pt x="355" y="166"/>
                    </a:cubicBezTo>
                    <a:cubicBezTo>
                      <a:pt x="355" y="166"/>
                      <a:pt x="354" y="166"/>
                      <a:pt x="354" y="166"/>
                    </a:cubicBezTo>
                    <a:cubicBezTo>
                      <a:pt x="354" y="166"/>
                      <a:pt x="354" y="166"/>
                      <a:pt x="354" y="166"/>
                    </a:cubicBezTo>
                    <a:cubicBezTo>
                      <a:pt x="353" y="167"/>
                      <a:pt x="353" y="167"/>
                      <a:pt x="353" y="167"/>
                    </a:cubicBezTo>
                    <a:cubicBezTo>
                      <a:pt x="353" y="167"/>
                      <a:pt x="353" y="167"/>
                      <a:pt x="353" y="167"/>
                    </a:cubicBezTo>
                    <a:cubicBezTo>
                      <a:pt x="353" y="168"/>
                      <a:pt x="353" y="168"/>
                      <a:pt x="353" y="168"/>
                    </a:cubicBezTo>
                    <a:cubicBezTo>
                      <a:pt x="352" y="168"/>
                      <a:pt x="352" y="168"/>
                      <a:pt x="352" y="168"/>
                    </a:cubicBezTo>
                    <a:cubicBezTo>
                      <a:pt x="352" y="168"/>
                      <a:pt x="352" y="168"/>
                      <a:pt x="352" y="168"/>
                    </a:cubicBezTo>
                    <a:cubicBezTo>
                      <a:pt x="352" y="169"/>
                      <a:pt x="352" y="169"/>
                      <a:pt x="352" y="169"/>
                    </a:cubicBezTo>
                    <a:cubicBezTo>
                      <a:pt x="352" y="169"/>
                      <a:pt x="351" y="169"/>
                      <a:pt x="351" y="170"/>
                    </a:cubicBezTo>
                    <a:cubicBezTo>
                      <a:pt x="351" y="170"/>
                      <a:pt x="351" y="170"/>
                      <a:pt x="351" y="170"/>
                    </a:cubicBezTo>
                    <a:cubicBezTo>
                      <a:pt x="351" y="170"/>
                      <a:pt x="350" y="170"/>
                      <a:pt x="350" y="170"/>
                    </a:cubicBezTo>
                    <a:cubicBezTo>
                      <a:pt x="350" y="170"/>
                      <a:pt x="350" y="170"/>
                      <a:pt x="350" y="170"/>
                    </a:cubicBezTo>
                    <a:cubicBezTo>
                      <a:pt x="350" y="170"/>
                      <a:pt x="350" y="170"/>
                      <a:pt x="350" y="170"/>
                    </a:cubicBezTo>
                    <a:cubicBezTo>
                      <a:pt x="349" y="171"/>
                      <a:pt x="349" y="171"/>
                      <a:pt x="349" y="171"/>
                    </a:cubicBezTo>
                    <a:cubicBezTo>
                      <a:pt x="349" y="171"/>
                      <a:pt x="348" y="171"/>
                      <a:pt x="348" y="171"/>
                    </a:cubicBezTo>
                    <a:cubicBezTo>
                      <a:pt x="347" y="172"/>
                      <a:pt x="348" y="172"/>
                      <a:pt x="348" y="172"/>
                    </a:cubicBezTo>
                    <a:cubicBezTo>
                      <a:pt x="348" y="172"/>
                      <a:pt x="348" y="172"/>
                      <a:pt x="348" y="173"/>
                    </a:cubicBezTo>
                    <a:cubicBezTo>
                      <a:pt x="348" y="173"/>
                      <a:pt x="348" y="173"/>
                      <a:pt x="348" y="173"/>
                    </a:cubicBezTo>
                    <a:cubicBezTo>
                      <a:pt x="348" y="174"/>
                      <a:pt x="347" y="174"/>
                      <a:pt x="347" y="174"/>
                    </a:cubicBezTo>
                    <a:cubicBezTo>
                      <a:pt x="347" y="174"/>
                      <a:pt x="347" y="175"/>
                      <a:pt x="347" y="175"/>
                    </a:cubicBezTo>
                    <a:cubicBezTo>
                      <a:pt x="346" y="175"/>
                      <a:pt x="347" y="175"/>
                      <a:pt x="347" y="176"/>
                    </a:cubicBezTo>
                    <a:cubicBezTo>
                      <a:pt x="347" y="176"/>
                      <a:pt x="347" y="176"/>
                      <a:pt x="347" y="176"/>
                    </a:cubicBezTo>
                    <a:cubicBezTo>
                      <a:pt x="347" y="176"/>
                      <a:pt x="347" y="177"/>
                      <a:pt x="347" y="177"/>
                    </a:cubicBezTo>
                    <a:cubicBezTo>
                      <a:pt x="347" y="178"/>
                      <a:pt x="347" y="178"/>
                      <a:pt x="347" y="178"/>
                    </a:cubicBezTo>
                    <a:cubicBezTo>
                      <a:pt x="347" y="179"/>
                      <a:pt x="347" y="179"/>
                      <a:pt x="347" y="179"/>
                    </a:cubicBezTo>
                    <a:cubicBezTo>
                      <a:pt x="348" y="180"/>
                      <a:pt x="348" y="180"/>
                      <a:pt x="348" y="180"/>
                    </a:cubicBezTo>
                    <a:cubicBezTo>
                      <a:pt x="348" y="180"/>
                      <a:pt x="348" y="180"/>
                      <a:pt x="348" y="180"/>
                    </a:cubicBezTo>
                    <a:cubicBezTo>
                      <a:pt x="348" y="181"/>
                      <a:pt x="348" y="181"/>
                      <a:pt x="348" y="181"/>
                    </a:cubicBezTo>
                    <a:cubicBezTo>
                      <a:pt x="348" y="182"/>
                      <a:pt x="348" y="182"/>
                      <a:pt x="348" y="182"/>
                    </a:cubicBezTo>
                    <a:cubicBezTo>
                      <a:pt x="347" y="183"/>
                      <a:pt x="347" y="183"/>
                      <a:pt x="347" y="183"/>
                    </a:cubicBezTo>
                    <a:cubicBezTo>
                      <a:pt x="347" y="184"/>
                      <a:pt x="347" y="184"/>
                      <a:pt x="347" y="184"/>
                    </a:cubicBezTo>
                    <a:cubicBezTo>
                      <a:pt x="347" y="184"/>
                      <a:pt x="347" y="184"/>
                      <a:pt x="347" y="185"/>
                    </a:cubicBezTo>
                    <a:cubicBezTo>
                      <a:pt x="347" y="185"/>
                      <a:pt x="347" y="185"/>
                      <a:pt x="347" y="185"/>
                    </a:cubicBezTo>
                    <a:cubicBezTo>
                      <a:pt x="346" y="186"/>
                      <a:pt x="346" y="186"/>
                      <a:pt x="346" y="186"/>
                    </a:cubicBezTo>
                    <a:cubicBezTo>
                      <a:pt x="346" y="186"/>
                      <a:pt x="346" y="186"/>
                      <a:pt x="346" y="186"/>
                    </a:cubicBezTo>
                    <a:cubicBezTo>
                      <a:pt x="346" y="186"/>
                      <a:pt x="345" y="186"/>
                      <a:pt x="345" y="186"/>
                    </a:cubicBezTo>
                    <a:cubicBezTo>
                      <a:pt x="345" y="186"/>
                      <a:pt x="345" y="186"/>
                      <a:pt x="345" y="186"/>
                    </a:cubicBezTo>
                    <a:cubicBezTo>
                      <a:pt x="345" y="186"/>
                      <a:pt x="345" y="187"/>
                      <a:pt x="345" y="187"/>
                    </a:cubicBezTo>
                    <a:cubicBezTo>
                      <a:pt x="345" y="187"/>
                      <a:pt x="344" y="187"/>
                      <a:pt x="344" y="187"/>
                    </a:cubicBezTo>
                    <a:cubicBezTo>
                      <a:pt x="344" y="187"/>
                      <a:pt x="344" y="187"/>
                      <a:pt x="344" y="187"/>
                    </a:cubicBezTo>
                    <a:cubicBezTo>
                      <a:pt x="344" y="187"/>
                      <a:pt x="344" y="187"/>
                      <a:pt x="344" y="187"/>
                    </a:cubicBezTo>
                    <a:cubicBezTo>
                      <a:pt x="344" y="187"/>
                      <a:pt x="344" y="187"/>
                      <a:pt x="343" y="187"/>
                    </a:cubicBezTo>
                    <a:cubicBezTo>
                      <a:pt x="343" y="187"/>
                      <a:pt x="343" y="187"/>
                      <a:pt x="343" y="187"/>
                    </a:cubicBezTo>
                    <a:cubicBezTo>
                      <a:pt x="342" y="187"/>
                      <a:pt x="342" y="187"/>
                      <a:pt x="342" y="187"/>
                    </a:cubicBezTo>
                    <a:cubicBezTo>
                      <a:pt x="342" y="187"/>
                      <a:pt x="342" y="187"/>
                      <a:pt x="342" y="187"/>
                    </a:cubicBezTo>
                    <a:cubicBezTo>
                      <a:pt x="341" y="186"/>
                      <a:pt x="341" y="186"/>
                      <a:pt x="341" y="186"/>
                    </a:cubicBezTo>
                    <a:cubicBezTo>
                      <a:pt x="341" y="185"/>
                      <a:pt x="341" y="185"/>
                      <a:pt x="341" y="185"/>
                    </a:cubicBezTo>
                    <a:cubicBezTo>
                      <a:pt x="341" y="184"/>
                      <a:pt x="341" y="184"/>
                      <a:pt x="341" y="184"/>
                    </a:cubicBezTo>
                    <a:cubicBezTo>
                      <a:pt x="341" y="183"/>
                      <a:pt x="341" y="183"/>
                      <a:pt x="341" y="183"/>
                    </a:cubicBezTo>
                    <a:cubicBezTo>
                      <a:pt x="341" y="183"/>
                      <a:pt x="341" y="183"/>
                      <a:pt x="341" y="183"/>
                    </a:cubicBezTo>
                    <a:cubicBezTo>
                      <a:pt x="341" y="182"/>
                      <a:pt x="341" y="182"/>
                      <a:pt x="341" y="182"/>
                    </a:cubicBezTo>
                    <a:cubicBezTo>
                      <a:pt x="341" y="182"/>
                      <a:pt x="341" y="182"/>
                      <a:pt x="341" y="182"/>
                    </a:cubicBezTo>
                    <a:cubicBezTo>
                      <a:pt x="341" y="181"/>
                      <a:pt x="341" y="181"/>
                      <a:pt x="341" y="181"/>
                    </a:cubicBezTo>
                    <a:cubicBezTo>
                      <a:pt x="341" y="180"/>
                      <a:pt x="341" y="180"/>
                      <a:pt x="341" y="180"/>
                    </a:cubicBezTo>
                    <a:cubicBezTo>
                      <a:pt x="341" y="180"/>
                      <a:pt x="341" y="180"/>
                      <a:pt x="341" y="180"/>
                    </a:cubicBezTo>
                    <a:cubicBezTo>
                      <a:pt x="341" y="180"/>
                      <a:pt x="341" y="180"/>
                      <a:pt x="341" y="180"/>
                    </a:cubicBezTo>
                    <a:cubicBezTo>
                      <a:pt x="341" y="179"/>
                      <a:pt x="341" y="179"/>
                      <a:pt x="341" y="179"/>
                    </a:cubicBezTo>
                    <a:cubicBezTo>
                      <a:pt x="341" y="179"/>
                      <a:pt x="341" y="178"/>
                      <a:pt x="341" y="178"/>
                    </a:cubicBezTo>
                    <a:cubicBezTo>
                      <a:pt x="341" y="178"/>
                      <a:pt x="341" y="177"/>
                      <a:pt x="341" y="177"/>
                    </a:cubicBezTo>
                    <a:cubicBezTo>
                      <a:pt x="341" y="177"/>
                      <a:pt x="341" y="177"/>
                      <a:pt x="341" y="177"/>
                    </a:cubicBezTo>
                    <a:cubicBezTo>
                      <a:pt x="341" y="176"/>
                      <a:pt x="341" y="176"/>
                      <a:pt x="341" y="176"/>
                    </a:cubicBezTo>
                    <a:cubicBezTo>
                      <a:pt x="342" y="175"/>
                      <a:pt x="342" y="175"/>
                      <a:pt x="342" y="175"/>
                    </a:cubicBezTo>
                    <a:cubicBezTo>
                      <a:pt x="342" y="175"/>
                      <a:pt x="342" y="175"/>
                      <a:pt x="342" y="175"/>
                    </a:cubicBezTo>
                    <a:cubicBezTo>
                      <a:pt x="342" y="174"/>
                      <a:pt x="342" y="174"/>
                      <a:pt x="342" y="174"/>
                    </a:cubicBezTo>
                    <a:cubicBezTo>
                      <a:pt x="342" y="174"/>
                      <a:pt x="342" y="174"/>
                      <a:pt x="342" y="174"/>
                    </a:cubicBezTo>
                    <a:cubicBezTo>
                      <a:pt x="342" y="173"/>
                      <a:pt x="342" y="173"/>
                      <a:pt x="342" y="173"/>
                    </a:cubicBezTo>
                    <a:cubicBezTo>
                      <a:pt x="342" y="173"/>
                      <a:pt x="343" y="173"/>
                      <a:pt x="343" y="172"/>
                    </a:cubicBezTo>
                    <a:cubicBezTo>
                      <a:pt x="343" y="172"/>
                      <a:pt x="343" y="172"/>
                      <a:pt x="343" y="172"/>
                    </a:cubicBezTo>
                    <a:cubicBezTo>
                      <a:pt x="343" y="172"/>
                      <a:pt x="343" y="172"/>
                      <a:pt x="343" y="171"/>
                    </a:cubicBezTo>
                    <a:cubicBezTo>
                      <a:pt x="343" y="171"/>
                      <a:pt x="343" y="171"/>
                      <a:pt x="342" y="171"/>
                    </a:cubicBezTo>
                    <a:cubicBezTo>
                      <a:pt x="342" y="171"/>
                      <a:pt x="342" y="171"/>
                      <a:pt x="342" y="171"/>
                    </a:cubicBezTo>
                    <a:cubicBezTo>
                      <a:pt x="341" y="171"/>
                      <a:pt x="341" y="171"/>
                      <a:pt x="341" y="171"/>
                    </a:cubicBezTo>
                    <a:cubicBezTo>
                      <a:pt x="341" y="171"/>
                      <a:pt x="341" y="172"/>
                      <a:pt x="341" y="172"/>
                    </a:cubicBezTo>
                    <a:cubicBezTo>
                      <a:pt x="340" y="172"/>
                      <a:pt x="340" y="172"/>
                      <a:pt x="340" y="172"/>
                    </a:cubicBezTo>
                    <a:cubicBezTo>
                      <a:pt x="340" y="172"/>
                      <a:pt x="340" y="172"/>
                      <a:pt x="340" y="172"/>
                    </a:cubicBezTo>
                    <a:cubicBezTo>
                      <a:pt x="340" y="171"/>
                      <a:pt x="340" y="171"/>
                      <a:pt x="340" y="171"/>
                    </a:cubicBezTo>
                    <a:cubicBezTo>
                      <a:pt x="341" y="170"/>
                      <a:pt x="341" y="170"/>
                      <a:pt x="341" y="170"/>
                    </a:cubicBezTo>
                    <a:cubicBezTo>
                      <a:pt x="341" y="170"/>
                      <a:pt x="341" y="170"/>
                      <a:pt x="341" y="170"/>
                    </a:cubicBezTo>
                    <a:cubicBezTo>
                      <a:pt x="342" y="169"/>
                      <a:pt x="342" y="169"/>
                      <a:pt x="342" y="169"/>
                    </a:cubicBezTo>
                    <a:cubicBezTo>
                      <a:pt x="342" y="169"/>
                      <a:pt x="342" y="169"/>
                      <a:pt x="342" y="169"/>
                    </a:cubicBezTo>
                    <a:cubicBezTo>
                      <a:pt x="343" y="168"/>
                      <a:pt x="343" y="168"/>
                      <a:pt x="343" y="168"/>
                    </a:cubicBezTo>
                    <a:cubicBezTo>
                      <a:pt x="343" y="168"/>
                      <a:pt x="343" y="168"/>
                      <a:pt x="343" y="168"/>
                    </a:cubicBezTo>
                    <a:cubicBezTo>
                      <a:pt x="343" y="168"/>
                      <a:pt x="343" y="168"/>
                      <a:pt x="343" y="168"/>
                    </a:cubicBezTo>
                    <a:cubicBezTo>
                      <a:pt x="344" y="167"/>
                      <a:pt x="344" y="167"/>
                      <a:pt x="344" y="167"/>
                    </a:cubicBezTo>
                    <a:cubicBezTo>
                      <a:pt x="344" y="166"/>
                      <a:pt x="344" y="166"/>
                      <a:pt x="344" y="166"/>
                    </a:cubicBezTo>
                    <a:cubicBezTo>
                      <a:pt x="344" y="166"/>
                      <a:pt x="344" y="166"/>
                      <a:pt x="344" y="166"/>
                    </a:cubicBezTo>
                    <a:cubicBezTo>
                      <a:pt x="345" y="166"/>
                      <a:pt x="345" y="166"/>
                      <a:pt x="345" y="166"/>
                    </a:cubicBezTo>
                    <a:cubicBezTo>
                      <a:pt x="346" y="165"/>
                      <a:pt x="346" y="165"/>
                      <a:pt x="346" y="165"/>
                    </a:cubicBezTo>
                    <a:cubicBezTo>
                      <a:pt x="346" y="166"/>
                      <a:pt x="346" y="166"/>
                      <a:pt x="346" y="166"/>
                    </a:cubicBezTo>
                    <a:cubicBezTo>
                      <a:pt x="346" y="166"/>
                      <a:pt x="347" y="166"/>
                      <a:pt x="347" y="166"/>
                    </a:cubicBezTo>
                    <a:cubicBezTo>
                      <a:pt x="348" y="166"/>
                      <a:pt x="347" y="165"/>
                      <a:pt x="347" y="165"/>
                    </a:cubicBezTo>
                    <a:cubicBezTo>
                      <a:pt x="348" y="165"/>
                      <a:pt x="348" y="165"/>
                      <a:pt x="348" y="165"/>
                    </a:cubicBezTo>
                    <a:cubicBezTo>
                      <a:pt x="348" y="165"/>
                      <a:pt x="348" y="165"/>
                      <a:pt x="348" y="165"/>
                    </a:cubicBezTo>
                    <a:cubicBezTo>
                      <a:pt x="349" y="165"/>
                      <a:pt x="349" y="165"/>
                      <a:pt x="349" y="165"/>
                    </a:cubicBezTo>
                    <a:cubicBezTo>
                      <a:pt x="350" y="165"/>
                      <a:pt x="350" y="165"/>
                      <a:pt x="350" y="165"/>
                    </a:cubicBezTo>
                    <a:cubicBezTo>
                      <a:pt x="350" y="164"/>
                      <a:pt x="350" y="164"/>
                      <a:pt x="350" y="164"/>
                    </a:cubicBezTo>
                    <a:cubicBezTo>
                      <a:pt x="350" y="164"/>
                      <a:pt x="350" y="164"/>
                      <a:pt x="351" y="164"/>
                    </a:cubicBezTo>
                    <a:cubicBezTo>
                      <a:pt x="352" y="164"/>
                      <a:pt x="352" y="164"/>
                      <a:pt x="352" y="164"/>
                    </a:cubicBezTo>
                    <a:cubicBezTo>
                      <a:pt x="353" y="165"/>
                      <a:pt x="353" y="165"/>
                      <a:pt x="353" y="165"/>
                    </a:cubicBezTo>
                    <a:cubicBezTo>
                      <a:pt x="354" y="165"/>
                      <a:pt x="354" y="165"/>
                      <a:pt x="354" y="165"/>
                    </a:cubicBezTo>
                    <a:cubicBezTo>
                      <a:pt x="354" y="165"/>
                      <a:pt x="354" y="165"/>
                      <a:pt x="354" y="165"/>
                    </a:cubicBezTo>
                    <a:cubicBezTo>
                      <a:pt x="355" y="165"/>
                      <a:pt x="355" y="165"/>
                      <a:pt x="355" y="165"/>
                    </a:cubicBezTo>
                    <a:cubicBezTo>
                      <a:pt x="356" y="165"/>
                      <a:pt x="356" y="165"/>
                      <a:pt x="356" y="165"/>
                    </a:cubicBezTo>
                    <a:cubicBezTo>
                      <a:pt x="357" y="165"/>
                      <a:pt x="357" y="165"/>
                      <a:pt x="357" y="165"/>
                    </a:cubicBezTo>
                    <a:cubicBezTo>
                      <a:pt x="358" y="165"/>
                      <a:pt x="358" y="165"/>
                      <a:pt x="358" y="165"/>
                    </a:cubicBezTo>
                    <a:cubicBezTo>
                      <a:pt x="357" y="165"/>
                      <a:pt x="357" y="165"/>
                      <a:pt x="357" y="165"/>
                    </a:cubicBezTo>
                    <a:cubicBezTo>
                      <a:pt x="357" y="164"/>
                      <a:pt x="357" y="164"/>
                      <a:pt x="357" y="164"/>
                    </a:cubicBezTo>
                    <a:cubicBezTo>
                      <a:pt x="356" y="164"/>
                      <a:pt x="356" y="164"/>
                      <a:pt x="356" y="164"/>
                    </a:cubicBezTo>
                    <a:cubicBezTo>
                      <a:pt x="356" y="163"/>
                      <a:pt x="356" y="163"/>
                      <a:pt x="356" y="163"/>
                    </a:cubicBezTo>
                    <a:cubicBezTo>
                      <a:pt x="356" y="163"/>
                      <a:pt x="356" y="163"/>
                      <a:pt x="356" y="163"/>
                    </a:cubicBezTo>
                    <a:cubicBezTo>
                      <a:pt x="355" y="163"/>
                      <a:pt x="355" y="163"/>
                      <a:pt x="355" y="163"/>
                    </a:cubicBezTo>
                    <a:cubicBezTo>
                      <a:pt x="354" y="162"/>
                      <a:pt x="354" y="162"/>
                      <a:pt x="354" y="162"/>
                    </a:cubicBezTo>
                    <a:cubicBezTo>
                      <a:pt x="353" y="162"/>
                      <a:pt x="353" y="162"/>
                      <a:pt x="353" y="162"/>
                    </a:cubicBezTo>
                    <a:cubicBezTo>
                      <a:pt x="353" y="162"/>
                      <a:pt x="353" y="162"/>
                      <a:pt x="353" y="162"/>
                    </a:cubicBezTo>
                    <a:cubicBezTo>
                      <a:pt x="353" y="161"/>
                      <a:pt x="353" y="161"/>
                      <a:pt x="353" y="161"/>
                    </a:cubicBezTo>
                    <a:cubicBezTo>
                      <a:pt x="353" y="161"/>
                      <a:pt x="353" y="161"/>
                      <a:pt x="353" y="161"/>
                    </a:cubicBezTo>
                    <a:cubicBezTo>
                      <a:pt x="352" y="161"/>
                      <a:pt x="352" y="161"/>
                      <a:pt x="352" y="161"/>
                    </a:cubicBezTo>
                    <a:cubicBezTo>
                      <a:pt x="351" y="161"/>
                      <a:pt x="351" y="161"/>
                      <a:pt x="351" y="161"/>
                    </a:cubicBezTo>
                    <a:cubicBezTo>
                      <a:pt x="351" y="161"/>
                      <a:pt x="350" y="161"/>
                      <a:pt x="350" y="161"/>
                    </a:cubicBezTo>
                    <a:cubicBezTo>
                      <a:pt x="349" y="161"/>
                      <a:pt x="348" y="161"/>
                      <a:pt x="348" y="161"/>
                    </a:cubicBezTo>
                    <a:cubicBezTo>
                      <a:pt x="347" y="162"/>
                      <a:pt x="347" y="162"/>
                      <a:pt x="347" y="162"/>
                    </a:cubicBezTo>
                    <a:cubicBezTo>
                      <a:pt x="347" y="162"/>
                      <a:pt x="347" y="162"/>
                      <a:pt x="347" y="162"/>
                    </a:cubicBezTo>
                    <a:cubicBezTo>
                      <a:pt x="346" y="162"/>
                      <a:pt x="346" y="162"/>
                      <a:pt x="346" y="162"/>
                    </a:cubicBezTo>
                    <a:cubicBezTo>
                      <a:pt x="346" y="162"/>
                      <a:pt x="345" y="162"/>
                      <a:pt x="345" y="162"/>
                    </a:cubicBezTo>
                    <a:cubicBezTo>
                      <a:pt x="344" y="162"/>
                      <a:pt x="344" y="162"/>
                      <a:pt x="343" y="162"/>
                    </a:cubicBezTo>
                    <a:cubicBezTo>
                      <a:pt x="343" y="162"/>
                      <a:pt x="343" y="162"/>
                      <a:pt x="343" y="162"/>
                    </a:cubicBezTo>
                    <a:cubicBezTo>
                      <a:pt x="343" y="162"/>
                      <a:pt x="342" y="162"/>
                      <a:pt x="342" y="161"/>
                    </a:cubicBezTo>
                    <a:cubicBezTo>
                      <a:pt x="342" y="161"/>
                      <a:pt x="341" y="161"/>
                      <a:pt x="341" y="161"/>
                    </a:cubicBezTo>
                    <a:cubicBezTo>
                      <a:pt x="341" y="161"/>
                      <a:pt x="341" y="160"/>
                      <a:pt x="341" y="160"/>
                    </a:cubicBezTo>
                    <a:cubicBezTo>
                      <a:pt x="340" y="160"/>
                      <a:pt x="340" y="160"/>
                      <a:pt x="340" y="160"/>
                    </a:cubicBezTo>
                    <a:cubicBezTo>
                      <a:pt x="339" y="160"/>
                      <a:pt x="339" y="160"/>
                      <a:pt x="339" y="160"/>
                    </a:cubicBezTo>
                    <a:cubicBezTo>
                      <a:pt x="339" y="160"/>
                      <a:pt x="339" y="160"/>
                      <a:pt x="338" y="160"/>
                    </a:cubicBezTo>
                    <a:cubicBezTo>
                      <a:pt x="338" y="160"/>
                      <a:pt x="338" y="159"/>
                      <a:pt x="338" y="159"/>
                    </a:cubicBezTo>
                    <a:cubicBezTo>
                      <a:pt x="339" y="159"/>
                      <a:pt x="339" y="159"/>
                      <a:pt x="339" y="159"/>
                    </a:cubicBezTo>
                    <a:cubicBezTo>
                      <a:pt x="339" y="159"/>
                      <a:pt x="340" y="158"/>
                      <a:pt x="340" y="158"/>
                    </a:cubicBezTo>
                    <a:cubicBezTo>
                      <a:pt x="340" y="158"/>
                      <a:pt x="340" y="158"/>
                      <a:pt x="340" y="158"/>
                    </a:cubicBezTo>
                    <a:cubicBezTo>
                      <a:pt x="341" y="157"/>
                      <a:pt x="341" y="157"/>
                      <a:pt x="341" y="157"/>
                    </a:cubicBezTo>
                    <a:cubicBezTo>
                      <a:pt x="340" y="157"/>
                      <a:pt x="340" y="157"/>
                      <a:pt x="340" y="157"/>
                    </a:cubicBezTo>
                    <a:cubicBezTo>
                      <a:pt x="340" y="157"/>
                      <a:pt x="340" y="157"/>
                      <a:pt x="339" y="157"/>
                    </a:cubicBezTo>
                    <a:cubicBezTo>
                      <a:pt x="338" y="158"/>
                      <a:pt x="338" y="158"/>
                      <a:pt x="338" y="158"/>
                    </a:cubicBezTo>
                    <a:cubicBezTo>
                      <a:pt x="338" y="158"/>
                      <a:pt x="338" y="158"/>
                      <a:pt x="338" y="158"/>
                    </a:cubicBezTo>
                    <a:cubicBezTo>
                      <a:pt x="337" y="159"/>
                      <a:pt x="337" y="159"/>
                      <a:pt x="337" y="159"/>
                    </a:cubicBezTo>
                    <a:cubicBezTo>
                      <a:pt x="337" y="159"/>
                      <a:pt x="337" y="159"/>
                      <a:pt x="336" y="159"/>
                    </a:cubicBezTo>
                    <a:cubicBezTo>
                      <a:pt x="336" y="159"/>
                      <a:pt x="336" y="160"/>
                      <a:pt x="336" y="160"/>
                    </a:cubicBezTo>
                    <a:cubicBezTo>
                      <a:pt x="335" y="160"/>
                      <a:pt x="335" y="160"/>
                      <a:pt x="335" y="160"/>
                    </a:cubicBezTo>
                    <a:cubicBezTo>
                      <a:pt x="334" y="160"/>
                      <a:pt x="334" y="160"/>
                      <a:pt x="334" y="160"/>
                    </a:cubicBezTo>
                    <a:cubicBezTo>
                      <a:pt x="334" y="160"/>
                      <a:pt x="334" y="160"/>
                      <a:pt x="334" y="160"/>
                    </a:cubicBezTo>
                    <a:cubicBezTo>
                      <a:pt x="334" y="160"/>
                      <a:pt x="334" y="160"/>
                      <a:pt x="334" y="160"/>
                    </a:cubicBezTo>
                    <a:cubicBezTo>
                      <a:pt x="333" y="160"/>
                      <a:pt x="333" y="160"/>
                      <a:pt x="333" y="160"/>
                    </a:cubicBezTo>
                    <a:cubicBezTo>
                      <a:pt x="332" y="160"/>
                      <a:pt x="332" y="161"/>
                      <a:pt x="332" y="161"/>
                    </a:cubicBezTo>
                    <a:cubicBezTo>
                      <a:pt x="331" y="161"/>
                      <a:pt x="331" y="161"/>
                      <a:pt x="331" y="161"/>
                    </a:cubicBezTo>
                    <a:cubicBezTo>
                      <a:pt x="330" y="161"/>
                      <a:pt x="330" y="161"/>
                      <a:pt x="330" y="161"/>
                    </a:cubicBezTo>
                    <a:cubicBezTo>
                      <a:pt x="329" y="162"/>
                      <a:pt x="329" y="162"/>
                      <a:pt x="329" y="162"/>
                    </a:cubicBezTo>
                    <a:cubicBezTo>
                      <a:pt x="329" y="162"/>
                      <a:pt x="329" y="162"/>
                      <a:pt x="329" y="162"/>
                    </a:cubicBezTo>
                    <a:cubicBezTo>
                      <a:pt x="328" y="161"/>
                      <a:pt x="328" y="161"/>
                      <a:pt x="328" y="161"/>
                    </a:cubicBezTo>
                    <a:cubicBezTo>
                      <a:pt x="328" y="161"/>
                      <a:pt x="328" y="161"/>
                      <a:pt x="328" y="161"/>
                    </a:cubicBezTo>
                    <a:cubicBezTo>
                      <a:pt x="328" y="160"/>
                      <a:pt x="328" y="160"/>
                      <a:pt x="328" y="160"/>
                    </a:cubicBezTo>
                    <a:cubicBezTo>
                      <a:pt x="327" y="160"/>
                      <a:pt x="327" y="160"/>
                      <a:pt x="327" y="160"/>
                    </a:cubicBezTo>
                    <a:cubicBezTo>
                      <a:pt x="327" y="160"/>
                      <a:pt x="327" y="160"/>
                      <a:pt x="327" y="160"/>
                    </a:cubicBezTo>
                    <a:cubicBezTo>
                      <a:pt x="326" y="161"/>
                      <a:pt x="326" y="161"/>
                      <a:pt x="326" y="161"/>
                    </a:cubicBezTo>
                    <a:cubicBezTo>
                      <a:pt x="325" y="161"/>
                      <a:pt x="325" y="161"/>
                      <a:pt x="325" y="161"/>
                    </a:cubicBezTo>
                    <a:cubicBezTo>
                      <a:pt x="324" y="161"/>
                      <a:pt x="324" y="161"/>
                      <a:pt x="324" y="161"/>
                    </a:cubicBezTo>
                    <a:cubicBezTo>
                      <a:pt x="324" y="161"/>
                      <a:pt x="324" y="161"/>
                      <a:pt x="324" y="161"/>
                    </a:cubicBezTo>
                    <a:cubicBezTo>
                      <a:pt x="323" y="161"/>
                      <a:pt x="323" y="161"/>
                      <a:pt x="323" y="161"/>
                    </a:cubicBezTo>
                    <a:cubicBezTo>
                      <a:pt x="323" y="160"/>
                      <a:pt x="323" y="160"/>
                      <a:pt x="323" y="160"/>
                    </a:cubicBezTo>
                    <a:cubicBezTo>
                      <a:pt x="323" y="160"/>
                      <a:pt x="323" y="160"/>
                      <a:pt x="323" y="160"/>
                    </a:cubicBezTo>
                    <a:cubicBezTo>
                      <a:pt x="324" y="160"/>
                      <a:pt x="324" y="160"/>
                      <a:pt x="324" y="160"/>
                    </a:cubicBezTo>
                    <a:cubicBezTo>
                      <a:pt x="324" y="160"/>
                      <a:pt x="325" y="159"/>
                      <a:pt x="325" y="159"/>
                    </a:cubicBezTo>
                    <a:cubicBezTo>
                      <a:pt x="325" y="159"/>
                      <a:pt x="325" y="159"/>
                      <a:pt x="326" y="158"/>
                    </a:cubicBezTo>
                    <a:cubicBezTo>
                      <a:pt x="326" y="158"/>
                      <a:pt x="327" y="157"/>
                      <a:pt x="327" y="157"/>
                    </a:cubicBezTo>
                    <a:cubicBezTo>
                      <a:pt x="327" y="157"/>
                      <a:pt x="327" y="157"/>
                      <a:pt x="327" y="157"/>
                    </a:cubicBezTo>
                    <a:cubicBezTo>
                      <a:pt x="328" y="156"/>
                      <a:pt x="328" y="156"/>
                      <a:pt x="328" y="156"/>
                    </a:cubicBezTo>
                    <a:cubicBezTo>
                      <a:pt x="329" y="156"/>
                      <a:pt x="329" y="156"/>
                      <a:pt x="329" y="156"/>
                    </a:cubicBezTo>
                    <a:cubicBezTo>
                      <a:pt x="329" y="156"/>
                      <a:pt x="329" y="156"/>
                      <a:pt x="329" y="156"/>
                    </a:cubicBezTo>
                    <a:cubicBezTo>
                      <a:pt x="330" y="155"/>
                      <a:pt x="330" y="155"/>
                      <a:pt x="330" y="155"/>
                    </a:cubicBezTo>
                    <a:cubicBezTo>
                      <a:pt x="331" y="155"/>
                      <a:pt x="331" y="155"/>
                      <a:pt x="331" y="155"/>
                    </a:cubicBezTo>
                    <a:cubicBezTo>
                      <a:pt x="332" y="155"/>
                      <a:pt x="332" y="155"/>
                      <a:pt x="332" y="155"/>
                    </a:cubicBezTo>
                    <a:cubicBezTo>
                      <a:pt x="332" y="155"/>
                      <a:pt x="332" y="155"/>
                      <a:pt x="332" y="155"/>
                    </a:cubicBezTo>
                    <a:cubicBezTo>
                      <a:pt x="333" y="155"/>
                      <a:pt x="333" y="155"/>
                      <a:pt x="333" y="155"/>
                    </a:cubicBezTo>
                    <a:cubicBezTo>
                      <a:pt x="333" y="154"/>
                      <a:pt x="333" y="154"/>
                      <a:pt x="333" y="154"/>
                    </a:cubicBezTo>
                    <a:lnTo>
                      <a:pt x="334" y="154"/>
                    </a:lnTo>
                    <a:close/>
                    <a:moveTo>
                      <a:pt x="335" y="298"/>
                    </a:moveTo>
                    <a:cubicBezTo>
                      <a:pt x="335" y="299"/>
                      <a:pt x="335" y="299"/>
                      <a:pt x="335" y="299"/>
                    </a:cubicBezTo>
                    <a:cubicBezTo>
                      <a:pt x="335" y="307"/>
                      <a:pt x="335" y="307"/>
                      <a:pt x="335" y="307"/>
                    </a:cubicBezTo>
                    <a:cubicBezTo>
                      <a:pt x="335" y="299"/>
                      <a:pt x="335" y="299"/>
                      <a:pt x="335" y="299"/>
                    </a:cubicBezTo>
                    <a:lnTo>
                      <a:pt x="335" y="298"/>
                    </a:lnTo>
                    <a:close/>
                    <a:moveTo>
                      <a:pt x="355" y="329"/>
                    </a:moveTo>
                    <a:cubicBezTo>
                      <a:pt x="356" y="329"/>
                      <a:pt x="356" y="329"/>
                      <a:pt x="356" y="329"/>
                    </a:cubicBezTo>
                    <a:lnTo>
                      <a:pt x="355" y="329"/>
                    </a:lnTo>
                    <a:close/>
                    <a:moveTo>
                      <a:pt x="477" y="367"/>
                    </a:moveTo>
                    <a:cubicBezTo>
                      <a:pt x="477" y="367"/>
                      <a:pt x="476" y="366"/>
                      <a:pt x="476" y="366"/>
                    </a:cubicBezTo>
                    <a:cubicBezTo>
                      <a:pt x="476" y="366"/>
                      <a:pt x="477" y="367"/>
                      <a:pt x="477" y="367"/>
                    </a:cubicBezTo>
                    <a:cubicBezTo>
                      <a:pt x="477" y="367"/>
                      <a:pt x="477" y="367"/>
                      <a:pt x="477" y="367"/>
                    </a:cubicBezTo>
                    <a:close/>
                    <a:moveTo>
                      <a:pt x="457" y="354"/>
                    </a:moveTo>
                    <a:cubicBezTo>
                      <a:pt x="457" y="354"/>
                      <a:pt x="457" y="355"/>
                      <a:pt x="457" y="355"/>
                    </a:cubicBezTo>
                    <a:cubicBezTo>
                      <a:pt x="457" y="355"/>
                      <a:pt x="457" y="354"/>
                      <a:pt x="457" y="354"/>
                    </a:cubicBezTo>
                    <a:cubicBezTo>
                      <a:pt x="458" y="353"/>
                      <a:pt x="458" y="353"/>
                      <a:pt x="458" y="353"/>
                    </a:cubicBezTo>
                    <a:cubicBezTo>
                      <a:pt x="459" y="353"/>
                      <a:pt x="459" y="353"/>
                      <a:pt x="459" y="353"/>
                    </a:cubicBezTo>
                    <a:lnTo>
                      <a:pt x="457" y="354"/>
                    </a:lnTo>
                    <a:close/>
                    <a:moveTo>
                      <a:pt x="482" y="366"/>
                    </a:moveTo>
                    <a:cubicBezTo>
                      <a:pt x="482" y="366"/>
                      <a:pt x="482" y="366"/>
                      <a:pt x="482" y="366"/>
                    </a:cubicBezTo>
                    <a:cubicBezTo>
                      <a:pt x="482" y="366"/>
                      <a:pt x="482" y="366"/>
                      <a:pt x="482" y="366"/>
                    </a:cubicBezTo>
                    <a:close/>
                    <a:moveTo>
                      <a:pt x="459" y="355"/>
                    </a:moveTo>
                    <a:cubicBezTo>
                      <a:pt x="459" y="355"/>
                      <a:pt x="459" y="356"/>
                      <a:pt x="459" y="356"/>
                    </a:cubicBezTo>
                    <a:cubicBezTo>
                      <a:pt x="459" y="356"/>
                      <a:pt x="459" y="355"/>
                      <a:pt x="459" y="355"/>
                    </a:cubicBezTo>
                    <a:cubicBezTo>
                      <a:pt x="459" y="355"/>
                      <a:pt x="459" y="355"/>
                      <a:pt x="459" y="355"/>
                    </a:cubicBezTo>
                    <a:cubicBezTo>
                      <a:pt x="459" y="355"/>
                      <a:pt x="459" y="355"/>
                      <a:pt x="459" y="355"/>
                    </a:cubicBezTo>
                    <a:close/>
                    <a:moveTo>
                      <a:pt x="459" y="354"/>
                    </a:moveTo>
                    <a:cubicBezTo>
                      <a:pt x="459" y="354"/>
                      <a:pt x="459" y="354"/>
                      <a:pt x="459" y="355"/>
                    </a:cubicBezTo>
                    <a:cubicBezTo>
                      <a:pt x="459" y="354"/>
                      <a:pt x="459" y="354"/>
                      <a:pt x="459" y="354"/>
                    </a:cubicBezTo>
                    <a:close/>
                    <a:moveTo>
                      <a:pt x="416" y="454"/>
                    </a:moveTo>
                    <a:cubicBezTo>
                      <a:pt x="417" y="454"/>
                      <a:pt x="417" y="454"/>
                      <a:pt x="417" y="454"/>
                    </a:cubicBezTo>
                    <a:cubicBezTo>
                      <a:pt x="417" y="454"/>
                      <a:pt x="417" y="454"/>
                      <a:pt x="417" y="454"/>
                    </a:cubicBezTo>
                    <a:lnTo>
                      <a:pt x="416" y="454"/>
                    </a:lnTo>
                    <a:close/>
                    <a:moveTo>
                      <a:pt x="416" y="510"/>
                    </a:moveTo>
                    <a:cubicBezTo>
                      <a:pt x="416" y="510"/>
                      <a:pt x="416" y="510"/>
                      <a:pt x="416" y="510"/>
                    </a:cubicBezTo>
                    <a:cubicBezTo>
                      <a:pt x="416" y="510"/>
                      <a:pt x="416" y="510"/>
                      <a:pt x="416"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30" name="Freeform 343"/>
              <p:cNvSpPr>
                <a:spLocks/>
              </p:cNvSpPr>
              <p:nvPr/>
            </p:nvSpPr>
            <p:spPr bwMode="auto">
              <a:xfrm>
                <a:off x="620" y="166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31" name="Freeform 344"/>
              <p:cNvSpPr>
                <a:spLocks/>
              </p:cNvSpPr>
              <p:nvPr/>
            </p:nvSpPr>
            <p:spPr bwMode="auto">
              <a:xfrm>
                <a:off x="642" y="1558"/>
                <a:ext cx="1" cy="2"/>
              </a:xfrm>
              <a:custGeom>
                <a:avLst/>
                <a:gdLst>
                  <a:gd name="T0" fmla="*/ 0 w 3"/>
                  <a:gd name="T1" fmla="*/ 3 h 4"/>
                  <a:gd name="T2" fmla="*/ 0 w 3"/>
                  <a:gd name="T3" fmla="*/ 3 h 4"/>
                  <a:gd name="T4" fmla="*/ 0 w 3"/>
                  <a:gd name="T5" fmla="*/ 4 h 4"/>
                  <a:gd name="T6" fmla="*/ 1 w 3"/>
                  <a:gd name="T7" fmla="*/ 4 h 4"/>
                  <a:gd name="T8" fmla="*/ 2 w 3"/>
                  <a:gd name="T9" fmla="*/ 4 h 4"/>
                  <a:gd name="T10" fmla="*/ 3 w 3"/>
                  <a:gd name="T11" fmla="*/ 3 h 4"/>
                  <a:gd name="T12" fmla="*/ 3 w 3"/>
                  <a:gd name="T13" fmla="*/ 3 h 4"/>
                  <a:gd name="T14" fmla="*/ 3 w 3"/>
                  <a:gd name="T15" fmla="*/ 2 h 4"/>
                  <a:gd name="T16" fmla="*/ 3 w 3"/>
                  <a:gd name="T17" fmla="*/ 1 h 4"/>
                  <a:gd name="T18" fmla="*/ 3 w 3"/>
                  <a:gd name="T19" fmla="*/ 1 h 4"/>
                  <a:gd name="T20" fmla="*/ 2 w 3"/>
                  <a:gd name="T21" fmla="*/ 1 h 4"/>
                  <a:gd name="T22" fmla="*/ 1 w 3"/>
                  <a:gd name="T23" fmla="*/ 0 h 4"/>
                  <a:gd name="T24" fmla="*/ 1 w 3"/>
                  <a:gd name="T25" fmla="*/ 1 h 4"/>
                  <a:gd name="T26" fmla="*/ 1 w 3"/>
                  <a:gd name="T27" fmla="*/ 1 h 4"/>
                  <a:gd name="T28" fmla="*/ 1 w 3"/>
                  <a:gd name="T29" fmla="*/ 2 h 4"/>
                  <a:gd name="T30" fmla="*/ 1 w 3"/>
                  <a:gd name="T31" fmla="*/ 3 h 4"/>
                  <a:gd name="T32" fmla="*/ 0 w 3"/>
                  <a:gd name="T3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4">
                    <a:moveTo>
                      <a:pt x="0" y="3"/>
                    </a:moveTo>
                    <a:cubicBezTo>
                      <a:pt x="0" y="3"/>
                      <a:pt x="0" y="3"/>
                      <a:pt x="0" y="3"/>
                    </a:cubicBezTo>
                    <a:cubicBezTo>
                      <a:pt x="0" y="4"/>
                      <a:pt x="0" y="4"/>
                      <a:pt x="0" y="4"/>
                    </a:cubicBezTo>
                    <a:cubicBezTo>
                      <a:pt x="1" y="4"/>
                      <a:pt x="1" y="4"/>
                      <a:pt x="1" y="4"/>
                    </a:cubicBezTo>
                    <a:cubicBezTo>
                      <a:pt x="2" y="4"/>
                      <a:pt x="2" y="4"/>
                      <a:pt x="2" y="4"/>
                    </a:cubicBezTo>
                    <a:cubicBezTo>
                      <a:pt x="3" y="3"/>
                      <a:pt x="3" y="3"/>
                      <a:pt x="3" y="3"/>
                    </a:cubicBezTo>
                    <a:cubicBezTo>
                      <a:pt x="3" y="3"/>
                      <a:pt x="3" y="3"/>
                      <a:pt x="3" y="3"/>
                    </a:cubicBezTo>
                    <a:cubicBezTo>
                      <a:pt x="3" y="2"/>
                      <a:pt x="3" y="2"/>
                      <a:pt x="3" y="2"/>
                    </a:cubicBezTo>
                    <a:cubicBezTo>
                      <a:pt x="3" y="1"/>
                      <a:pt x="3" y="1"/>
                      <a:pt x="3" y="1"/>
                    </a:cubicBezTo>
                    <a:cubicBezTo>
                      <a:pt x="3" y="1"/>
                      <a:pt x="3" y="1"/>
                      <a:pt x="3" y="1"/>
                    </a:cubicBezTo>
                    <a:cubicBezTo>
                      <a:pt x="3" y="1"/>
                      <a:pt x="3" y="1"/>
                      <a:pt x="2" y="1"/>
                    </a:cubicBezTo>
                    <a:cubicBezTo>
                      <a:pt x="2" y="1"/>
                      <a:pt x="1" y="0"/>
                      <a:pt x="1" y="0"/>
                    </a:cubicBezTo>
                    <a:cubicBezTo>
                      <a:pt x="1" y="0"/>
                      <a:pt x="1" y="1"/>
                      <a:pt x="1" y="1"/>
                    </a:cubicBezTo>
                    <a:cubicBezTo>
                      <a:pt x="1" y="1"/>
                      <a:pt x="1" y="1"/>
                      <a:pt x="1" y="1"/>
                    </a:cubicBezTo>
                    <a:cubicBezTo>
                      <a:pt x="1" y="2"/>
                      <a:pt x="1" y="2"/>
                      <a:pt x="1" y="2"/>
                    </a:cubicBezTo>
                    <a:cubicBezTo>
                      <a:pt x="1" y="2"/>
                      <a:pt x="1" y="3"/>
                      <a:pt x="1" y="3"/>
                    </a:cubicBezTo>
                    <a:cubicBezTo>
                      <a:pt x="0" y="3"/>
                      <a:pt x="1"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32" name="Freeform 345"/>
              <p:cNvSpPr>
                <a:spLocks/>
              </p:cNvSpPr>
              <p:nvPr/>
            </p:nvSpPr>
            <p:spPr bwMode="auto">
              <a:xfrm>
                <a:off x="616" y="1731"/>
                <a:ext cx="17" cy="8"/>
              </a:xfrm>
              <a:custGeom>
                <a:avLst/>
                <a:gdLst>
                  <a:gd name="T0" fmla="*/ 27 w 29"/>
                  <a:gd name="T1" fmla="*/ 13 h 14"/>
                  <a:gd name="T2" fmla="*/ 25 w 29"/>
                  <a:gd name="T3" fmla="*/ 12 h 14"/>
                  <a:gd name="T4" fmla="*/ 24 w 29"/>
                  <a:gd name="T5" fmla="*/ 11 h 14"/>
                  <a:gd name="T6" fmla="*/ 22 w 29"/>
                  <a:gd name="T7" fmla="*/ 10 h 14"/>
                  <a:gd name="T8" fmla="*/ 21 w 29"/>
                  <a:gd name="T9" fmla="*/ 9 h 14"/>
                  <a:gd name="T10" fmla="*/ 19 w 29"/>
                  <a:gd name="T11" fmla="*/ 8 h 14"/>
                  <a:gd name="T12" fmla="*/ 18 w 29"/>
                  <a:gd name="T13" fmla="*/ 7 h 14"/>
                  <a:gd name="T14" fmla="*/ 17 w 29"/>
                  <a:gd name="T15" fmla="*/ 5 h 14"/>
                  <a:gd name="T16" fmla="*/ 16 w 29"/>
                  <a:gd name="T17" fmla="*/ 4 h 14"/>
                  <a:gd name="T18" fmla="*/ 15 w 29"/>
                  <a:gd name="T19" fmla="*/ 3 h 14"/>
                  <a:gd name="T20" fmla="*/ 17 w 29"/>
                  <a:gd name="T21" fmla="*/ 3 h 14"/>
                  <a:gd name="T22" fmla="*/ 14 w 29"/>
                  <a:gd name="T23" fmla="*/ 1 h 14"/>
                  <a:gd name="T24" fmla="*/ 13 w 29"/>
                  <a:gd name="T25" fmla="*/ 1 h 14"/>
                  <a:gd name="T26" fmla="*/ 11 w 29"/>
                  <a:gd name="T27" fmla="*/ 0 h 14"/>
                  <a:gd name="T28" fmla="*/ 10 w 29"/>
                  <a:gd name="T29" fmla="*/ 1 h 14"/>
                  <a:gd name="T30" fmla="*/ 8 w 29"/>
                  <a:gd name="T31" fmla="*/ 1 h 14"/>
                  <a:gd name="T32" fmla="*/ 8 w 29"/>
                  <a:gd name="T33" fmla="*/ 2 h 14"/>
                  <a:gd name="T34" fmla="*/ 8 w 29"/>
                  <a:gd name="T35" fmla="*/ 3 h 14"/>
                  <a:gd name="T36" fmla="*/ 7 w 29"/>
                  <a:gd name="T37" fmla="*/ 3 h 14"/>
                  <a:gd name="T38" fmla="*/ 7 w 29"/>
                  <a:gd name="T39" fmla="*/ 5 h 14"/>
                  <a:gd name="T40" fmla="*/ 8 w 29"/>
                  <a:gd name="T41" fmla="*/ 5 h 14"/>
                  <a:gd name="T42" fmla="*/ 10 w 29"/>
                  <a:gd name="T43" fmla="*/ 5 h 14"/>
                  <a:gd name="T44" fmla="*/ 11 w 29"/>
                  <a:gd name="T45" fmla="*/ 6 h 14"/>
                  <a:gd name="T46" fmla="*/ 9 w 29"/>
                  <a:gd name="T47" fmla="*/ 6 h 14"/>
                  <a:gd name="T48" fmla="*/ 8 w 29"/>
                  <a:gd name="T49" fmla="*/ 8 h 14"/>
                  <a:gd name="T50" fmla="*/ 9 w 29"/>
                  <a:gd name="T51" fmla="*/ 10 h 14"/>
                  <a:gd name="T52" fmla="*/ 11 w 29"/>
                  <a:gd name="T53" fmla="*/ 10 h 14"/>
                  <a:gd name="T54" fmla="*/ 12 w 29"/>
                  <a:gd name="T55" fmla="*/ 12 h 14"/>
                  <a:gd name="T56" fmla="*/ 11 w 29"/>
                  <a:gd name="T57" fmla="*/ 11 h 14"/>
                  <a:gd name="T58" fmla="*/ 10 w 29"/>
                  <a:gd name="T59" fmla="*/ 11 h 14"/>
                  <a:gd name="T60" fmla="*/ 9 w 29"/>
                  <a:gd name="T61" fmla="*/ 11 h 14"/>
                  <a:gd name="T62" fmla="*/ 8 w 29"/>
                  <a:gd name="T63" fmla="*/ 11 h 14"/>
                  <a:gd name="T64" fmla="*/ 7 w 29"/>
                  <a:gd name="T65" fmla="*/ 11 h 14"/>
                  <a:gd name="T66" fmla="*/ 6 w 29"/>
                  <a:gd name="T67" fmla="*/ 11 h 14"/>
                  <a:gd name="T68" fmla="*/ 4 w 29"/>
                  <a:gd name="T69" fmla="*/ 11 h 14"/>
                  <a:gd name="T70" fmla="*/ 3 w 29"/>
                  <a:gd name="T71" fmla="*/ 11 h 14"/>
                  <a:gd name="T72" fmla="*/ 1 w 29"/>
                  <a:gd name="T73" fmla="*/ 12 h 14"/>
                  <a:gd name="T74" fmla="*/ 1 w 29"/>
                  <a:gd name="T75" fmla="*/ 13 h 14"/>
                  <a:gd name="T76" fmla="*/ 2 w 29"/>
                  <a:gd name="T77" fmla="*/ 12 h 14"/>
                  <a:gd name="T78" fmla="*/ 3 w 29"/>
                  <a:gd name="T79" fmla="*/ 12 h 14"/>
                  <a:gd name="T80" fmla="*/ 4 w 29"/>
                  <a:gd name="T81" fmla="*/ 13 h 14"/>
                  <a:gd name="T82" fmla="*/ 5 w 29"/>
                  <a:gd name="T83" fmla="*/ 13 h 14"/>
                  <a:gd name="T84" fmla="*/ 7 w 29"/>
                  <a:gd name="T85" fmla="*/ 13 h 14"/>
                  <a:gd name="T86" fmla="*/ 9 w 29"/>
                  <a:gd name="T87" fmla="*/ 13 h 14"/>
                  <a:gd name="T88" fmla="*/ 9 w 29"/>
                  <a:gd name="T89" fmla="*/ 13 h 14"/>
                  <a:gd name="T90" fmla="*/ 12 w 29"/>
                  <a:gd name="T91" fmla="*/ 14 h 14"/>
                  <a:gd name="T92" fmla="*/ 13 w 29"/>
                  <a:gd name="T93" fmla="*/ 14 h 14"/>
                  <a:gd name="T94" fmla="*/ 14 w 29"/>
                  <a:gd name="T95" fmla="*/ 13 h 14"/>
                  <a:gd name="T96" fmla="*/ 15 w 29"/>
                  <a:gd name="T97" fmla="*/ 13 h 14"/>
                  <a:gd name="T98" fmla="*/ 18 w 29"/>
                  <a:gd name="T99" fmla="*/ 14 h 14"/>
                  <a:gd name="T100" fmla="*/ 18 w 29"/>
                  <a:gd name="T101" fmla="*/ 14 h 14"/>
                  <a:gd name="T102" fmla="*/ 20 w 29"/>
                  <a:gd name="T103" fmla="*/ 14 h 14"/>
                  <a:gd name="T104" fmla="*/ 22 w 29"/>
                  <a:gd name="T105" fmla="*/ 14 h 14"/>
                  <a:gd name="T106" fmla="*/ 23 w 29"/>
                  <a:gd name="T107" fmla="*/ 14 h 14"/>
                  <a:gd name="T108" fmla="*/ 25 w 29"/>
                  <a:gd name="T109" fmla="*/ 14 h 14"/>
                  <a:gd name="T110" fmla="*/ 26 w 29"/>
                  <a:gd name="T111" fmla="*/ 14 h 14"/>
                  <a:gd name="T112" fmla="*/ 27 w 29"/>
                  <a:gd name="T113" fmla="*/ 14 h 14"/>
                  <a:gd name="T114" fmla="*/ 29 w 29"/>
                  <a:gd name="T115" fmla="*/ 14 h 14"/>
                  <a:gd name="T116" fmla="*/ 29 w 29"/>
                  <a:gd name="T117" fmla="*/ 13 h 14"/>
                  <a:gd name="T118" fmla="*/ 29 w 29"/>
                  <a:gd name="T1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14">
                    <a:moveTo>
                      <a:pt x="28" y="13"/>
                    </a:moveTo>
                    <a:cubicBezTo>
                      <a:pt x="27" y="13"/>
                      <a:pt x="27" y="13"/>
                      <a:pt x="27" y="13"/>
                    </a:cubicBezTo>
                    <a:cubicBezTo>
                      <a:pt x="27" y="13"/>
                      <a:pt x="26" y="12"/>
                      <a:pt x="26" y="12"/>
                    </a:cubicBezTo>
                    <a:cubicBezTo>
                      <a:pt x="26" y="12"/>
                      <a:pt x="25" y="12"/>
                      <a:pt x="25" y="12"/>
                    </a:cubicBezTo>
                    <a:cubicBezTo>
                      <a:pt x="25" y="12"/>
                      <a:pt x="25" y="12"/>
                      <a:pt x="24" y="12"/>
                    </a:cubicBezTo>
                    <a:cubicBezTo>
                      <a:pt x="24" y="12"/>
                      <a:pt x="24" y="11"/>
                      <a:pt x="24" y="11"/>
                    </a:cubicBezTo>
                    <a:cubicBezTo>
                      <a:pt x="23" y="11"/>
                      <a:pt x="23" y="11"/>
                      <a:pt x="23" y="11"/>
                    </a:cubicBezTo>
                    <a:cubicBezTo>
                      <a:pt x="22" y="10"/>
                      <a:pt x="22" y="10"/>
                      <a:pt x="22" y="10"/>
                    </a:cubicBezTo>
                    <a:cubicBezTo>
                      <a:pt x="22" y="9"/>
                      <a:pt x="22" y="9"/>
                      <a:pt x="22" y="9"/>
                    </a:cubicBezTo>
                    <a:cubicBezTo>
                      <a:pt x="21" y="9"/>
                      <a:pt x="21" y="9"/>
                      <a:pt x="21" y="9"/>
                    </a:cubicBezTo>
                    <a:cubicBezTo>
                      <a:pt x="20" y="9"/>
                      <a:pt x="20" y="9"/>
                      <a:pt x="20" y="9"/>
                    </a:cubicBezTo>
                    <a:cubicBezTo>
                      <a:pt x="19" y="8"/>
                      <a:pt x="19" y="8"/>
                      <a:pt x="19" y="8"/>
                    </a:cubicBezTo>
                    <a:cubicBezTo>
                      <a:pt x="19" y="7"/>
                      <a:pt x="19" y="7"/>
                      <a:pt x="19" y="7"/>
                    </a:cubicBezTo>
                    <a:cubicBezTo>
                      <a:pt x="18" y="7"/>
                      <a:pt x="18" y="7"/>
                      <a:pt x="18" y="7"/>
                    </a:cubicBezTo>
                    <a:cubicBezTo>
                      <a:pt x="17" y="6"/>
                      <a:pt x="17" y="6"/>
                      <a:pt x="17" y="6"/>
                    </a:cubicBezTo>
                    <a:cubicBezTo>
                      <a:pt x="17" y="5"/>
                      <a:pt x="17" y="5"/>
                      <a:pt x="17" y="5"/>
                    </a:cubicBezTo>
                    <a:cubicBezTo>
                      <a:pt x="17" y="5"/>
                      <a:pt x="16" y="5"/>
                      <a:pt x="16" y="4"/>
                    </a:cubicBezTo>
                    <a:cubicBezTo>
                      <a:pt x="16" y="4"/>
                      <a:pt x="16" y="4"/>
                      <a:pt x="16" y="4"/>
                    </a:cubicBezTo>
                    <a:cubicBezTo>
                      <a:pt x="16" y="4"/>
                      <a:pt x="15" y="4"/>
                      <a:pt x="15" y="4"/>
                    </a:cubicBezTo>
                    <a:cubicBezTo>
                      <a:pt x="15" y="3"/>
                      <a:pt x="15" y="3"/>
                      <a:pt x="15" y="3"/>
                    </a:cubicBezTo>
                    <a:cubicBezTo>
                      <a:pt x="15" y="3"/>
                      <a:pt x="16" y="3"/>
                      <a:pt x="16" y="3"/>
                    </a:cubicBezTo>
                    <a:cubicBezTo>
                      <a:pt x="16" y="3"/>
                      <a:pt x="17" y="3"/>
                      <a:pt x="17" y="3"/>
                    </a:cubicBezTo>
                    <a:cubicBezTo>
                      <a:pt x="15" y="1"/>
                      <a:pt x="15" y="1"/>
                      <a:pt x="15" y="1"/>
                    </a:cubicBezTo>
                    <a:cubicBezTo>
                      <a:pt x="14" y="1"/>
                      <a:pt x="14" y="1"/>
                      <a:pt x="14" y="1"/>
                    </a:cubicBezTo>
                    <a:cubicBezTo>
                      <a:pt x="14" y="1"/>
                      <a:pt x="14" y="1"/>
                      <a:pt x="13" y="1"/>
                    </a:cubicBezTo>
                    <a:cubicBezTo>
                      <a:pt x="12" y="1"/>
                      <a:pt x="13" y="1"/>
                      <a:pt x="13" y="1"/>
                    </a:cubicBezTo>
                    <a:cubicBezTo>
                      <a:pt x="11" y="0"/>
                      <a:pt x="11" y="0"/>
                      <a:pt x="11" y="0"/>
                    </a:cubicBezTo>
                    <a:cubicBezTo>
                      <a:pt x="11" y="0"/>
                      <a:pt x="11" y="0"/>
                      <a:pt x="11" y="0"/>
                    </a:cubicBezTo>
                    <a:cubicBezTo>
                      <a:pt x="11" y="1"/>
                      <a:pt x="11" y="1"/>
                      <a:pt x="11" y="1"/>
                    </a:cubicBezTo>
                    <a:cubicBezTo>
                      <a:pt x="11" y="1"/>
                      <a:pt x="10" y="1"/>
                      <a:pt x="10" y="1"/>
                    </a:cubicBezTo>
                    <a:cubicBezTo>
                      <a:pt x="9" y="1"/>
                      <a:pt x="9" y="1"/>
                      <a:pt x="9" y="1"/>
                    </a:cubicBezTo>
                    <a:cubicBezTo>
                      <a:pt x="8" y="1"/>
                      <a:pt x="8" y="1"/>
                      <a:pt x="8" y="1"/>
                    </a:cubicBezTo>
                    <a:cubicBezTo>
                      <a:pt x="8" y="1"/>
                      <a:pt x="8" y="1"/>
                      <a:pt x="8" y="1"/>
                    </a:cubicBezTo>
                    <a:cubicBezTo>
                      <a:pt x="7" y="1"/>
                      <a:pt x="8" y="2"/>
                      <a:pt x="8" y="2"/>
                    </a:cubicBezTo>
                    <a:cubicBezTo>
                      <a:pt x="8" y="2"/>
                      <a:pt x="8" y="2"/>
                      <a:pt x="8" y="2"/>
                    </a:cubicBezTo>
                    <a:cubicBezTo>
                      <a:pt x="8" y="3"/>
                      <a:pt x="8" y="3"/>
                      <a:pt x="8" y="3"/>
                    </a:cubicBezTo>
                    <a:cubicBezTo>
                      <a:pt x="8" y="3"/>
                      <a:pt x="8" y="3"/>
                      <a:pt x="7" y="3"/>
                    </a:cubicBezTo>
                    <a:cubicBezTo>
                      <a:pt x="7" y="3"/>
                      <a:pt x="7" y="3"/>
                      <a:pt x="7" y="3"/>
                    </a:cubicBezTo>
                    <a:cubicBezTo>
                      <a:pt x="7" y="4"/>
                      <a:pt x="7" y="4"/>
                      <a:pt x="7" y="4"/>
                    </a:cubicBezTo>
                    <a:cubicBezTo>
                      <a:pt x="7" y="4"/>
                      <a:pt x="7" y="5"/>
                      <a:pt x="7" y="5"/>
                    </a:cubicBezTo>
                    <a:cubicBezTo>
                      <a:pt x="7" y="5"/>
                      <a:pt x="7" y="5"/>
                      <a:pt x="8" y="5"/>
                    </a:cubicBezTo>
                    <a:cubicBezTo>
                      <a:pt x="8" y="5"/>
                      <a:pt x="8" y="5"/>
                      <a:pt x="8" y="5"/>
                    </a:cubicBezTo>
                    <a:cubicBezTo>
                      <a:pt x="8" y="5"/>
                      <a:pt x="9" y="5"/>
                      <a:pt x="9" y="5"/>
                    </a:cubicBezTo>
                    <a:cubicBezTo>
                      <a:pt x="9" y="5"/>
                      <a:pt x="10" y="5"/>
                      <a:pt x="10" y="5"/>
                    </a:cubicBezTo>
                    <a:cubicBezTo>
                      <a:pt x="11" y="5"/>
                      <a:pt x="11" y="5"/>
                      <a:pt x="11" y="5"/>
                    </a:cubicBezTo>
                    <a:cubicBezTo>
                      <a:pt x="11" y="6"/>
                      <a:pt x="11" y="6"/>
                      <a:pt x="11" y="6"/>
                    </a:cubicBezTo>
                    <a:cubicBezTo>
                      <a:pt x="11" y="6"/>
                      <a:pt x="11" y="5"/>
                      <a:pt x="11" y="6"/>
                    </a:cubicBezTo>
                    <a:cubicBezTo>
                      <a:pt x="10" y="6"/>
                      <a:pt x="9" y="6"/>
                      <a:pt x="9" y="6"/>
                    </a:cubicBezTo>
                    <a:cubicBezTo>
                      <a:pt x="9" y="6"/>
                      <a:pt x="8" y="7"/>
                      <a:pt x="8" y="7"/>
                    </a:cubicBezTo>
                    <a:cubicBezTo>
                      <a:pt x="8" y="8"/>
                      <a:pt x="8" y="8"/>
                      <a:pt x="8" y="8"/>
                    </a:cubicBezTo>
                    <a:cubicBezTo>
                      <a:pt x="8" y="8"/>
                      <a:pt x="9" y="9"/>
                      <a:pt x="9" y="9"/>
                    </a:cubicBezTo>
                    <a:cubicBezTo>
                      <a:pt x="9" y="9"/>
                      <a:pt x="9" y="10"/>
                      <a:pt x="9" y="10"/>
                    </a:cubicBezTo>
                    <a:cubicBezTo>
                      <a:pt x="9" y="10"/>
                      <a:pt x="10" y="10"/>
                      <a:pt x="10" y="10"/>
                    </a:cubicBezTo>
                    <a:cubicBezTo>
                      <a:pt x="11" y="10"/>
                      <a:pt x="11" y="10"/>
                      <a:pt x="11" y="10"/>
                    </a:cubicBezTo>
                    <a:cubicBezTo>
                      <a:pt x="11" y="10"/>
                      <a:pt x="12" y="11"/>
                      <a:pt x="13" y="11"/>
                    </a:cubicBezTo>
                    <a:cubicBezTo>
                      <a:pt x="13" y="12"/>
                      <a:pt x="12" y="12"/>
                      <a:pt x="12" y="12"/>
                    </a:cubicBezTo>
                    <a:cubicBezTo>
                      <a:pt x="11" y="12"/>
                      <a:pt x="11" y="12"/>
                      <a:pt x="11" y="12"/>
                    </a:cubicBezTo>
                    <a:cubicBezTo>
                      <a:pt x="11" y="12"/>
                      <a:pt x="11" y="11"/>
                      <a:pt x="11" y="11"/>
                    </a:cubicBezTo>
                    <a:cubicBezTo>
                      <a:pt x="11" y="11"/>
                      <a:pt x="11" y="11"/>
                      <a:pt x="11" y="11"/>
                    </a:cubicBezTo>
                    <a:cubicBezTo>
                      <a:pt x="11" y="11"/>
                      <a:pt x="10" y="11"/>
                      <a:pt x="10" y="11"/>
                    </a:cubicBezTo>
                    <a:cubicBezTo>
                      <a:pt x="9" y="11"/>
                      <a:pt x="9" y="11"/>
                      <a:pt x="9" y="11"/>
                    </a:cubicBezTo>
                    <a:cubicBezTo>
                      <a:pt x="9" y="11"/>
                      <a:pt x="9" y="11"/>
                      <a:pt x="9" y="11"/>
                    </a:cubicBezTo>
                    <a:cubicBezTo>
                      <a:pt x="8" y="11"/>
                      <a:pt x="8" y="11"/>
                      <a:pt x="8" y="11"/>
                    </a:cubicBezTo>
                    <a:cubicBezTo>
                      <a:pt x="8" y="11"/>
                      <a:pt x="8" y="11"/>
                      <a:pt x="8" y="11"/>
                    </a:cubicBezTo>
                    <a:cubicBezTo>
                      <a:pt x="8" y="10"/>
                      <a:pt x="7" y="10"/>
                      <a:pt x="7" y="10"/>
                    </a:cubicBezTo>
                    <a:cubicBezTo>
                      <a:pt x="7" y="11"/>
                      <a:pt x="7" y="11"/>
                      <a:pt x="7" y="11"/>
                    </a:cubicBezTo>
                    <a:cubicBezTo>
                      <a:pt x="6" y="12"/>
                      <a:pt x="6" y="12"/>
                      <a:pt x="6" y="12"/>
                    </a:cubicBezTo>
                    <a:cubicBezTo>
                      <a:pt x="6" y="11"/>
                      <a:pt x="6" y="11"/>
                      <a:pt x="6" y="11"/>
                    </a:cubicBezTo>
                    <a:cubicBezTo>
                      <a:pt x="5" y="11"/>
                      <a:pt x="5" y="11"/>
                      <a:pt x="5" y="11"/>
                    </a:cubicBezTo>
                    <a:cubicBezTo>
                      <a:pt x="4" y="11"/>
                      <a:pt x="4" y="11"/>
                      <a:pt x="4" y="11"/>
                    </a:cubicBezTo>
                    <a:cubicBezTo>
                      <a:pt x="4" y="11"/>
                      <a:pt x="4" y="11"/>
                      <a:pt x="4" y="11"/>
                    </a:cubicBezTo>
                    <a:cubicBezTo>
                      <a:pt x="3" y="11"/>
                      <a:pt x="3" y="11"/>
                      <a:pt x="3" y="11"/>
                    </a:cubicBezTo>
                    <a:cubicBezTo>
                      <a:pt x="3" y="11"/>
                      <a:pt x="2" y="11"/>
                      <a:pt x="2" y="12"/>
                    </a:cubicBezTo>
                    <a:cubicBezTo>
                      <a:pt x="2" y="12"/>
                      <a:pt x="1" y="12"/>
                      <a:pt x="1" y="12"/>
                    </a:cubicBezTo>
                    <a:cubicBezTo>
                      <a:pt x="0" y="12"/>
                      <a:pt x="0" y="12"/>
                      <a:pt x="0" y="12"/>
                    </a:cubicBezTo>
                    <a:cubicBezTo>
                      <a:pt x="1" y="13"/>
                      <a:pt x="1" y="13"/>
                      <a:pt x="1" y="13"/>
                    </a:cubicBezTo>
                    <a:cubicBezTo>
                      <a:pt x="1" y="12"/>
                      <a:pt x="1" y="12"/>
                      <a:pt x="1" y="12"/>
                    </a:cubicBezTo>
                    <a:cubicBezTo>
                      <a:pt x="2" y="12"/>
                      <a:pt x="2" y="12"/>
                      <a:pt x="2" y="12"/>
                    </a:cubicBezTo>
                    <a:cubicBezTo>
                      <a:pt x="3" y="12"/>
                      <a:pt x="3" y="12"/>
                      <a:pt x="3" y="12"/>
                    </a:cubicBezTo>
                    <a:cubicBezTo>
                      <a:pt x="3" y="12"/>
                      <a:pt x="3" y="12"/>
                      <a:pt x="3" y="12"/>
                    </a:cubicBezTo>
                    <a:cubicBezTo>
                      <a:pt x="3" y="12"/>
                      <a:pt x="3" y="12"/>
                      <a:pt x="3" y="12"/>
                    </a:cubicBezTo>
                    <a:cubicBezTo>
                      <a:pt x="4" y="13"/>
                      <a:pt x="4" y="13"/>
                      <a:pt x="4" y="13"/>
                    </a:cubicBezTo>
                    <a:cubicBezTo>
                      <a:pt x="4" y="13"/>
                      <a:pt x="4" y="13"/>
                      <a:pt x="4" y="13"/>
                    </a:cubicBezTo>
                    <a:cubicBezTo>
                      <a:pt x="5" y="13"/>
                      <a:pt x="5" y="13"/>
                      <a:pt x="5" y="13"/>
                    </a:cubicBezTo>
                    <a:cubicBezTo>
                      <a:pt x="7" y="13"/>
                      <a:pt x="7" y="13"/>
                      <a:pt x="7" y="13"/>
                    </a:cubicBezTo>
                    <a:cubicBezTo>
                      <a:pt x="7" y="13"/>
                      <a:pt x="7" y="13"/>
                      <a:pt x="7" y="13"/>
                    </a:cubicBezTo>
                    <a:cubicBezTo>
                      <a:pt x="7" y="13"/>
                      <a:pt x="8" y="14"/>
                      <a:pt x="8" y="14"/>
                    </a:cubicBezTo>
                    <a:cubicBezTo>
                      <a:pt x="8" y="14"/>
                      <a:pt x="8" y="13"/>
                      <a:pt x="9" y="13"/>
                    </a:cubicBezTo>
                    <a:cubicBezTo>
                      <a:pt x="9" y="13"/>
                      <a:pt x="9" y="13"/>
                      <a:pt x="9" y="13"/>
                    </a:cubicBezTo>
                    <a:cubicBezTo>
                      <a:pt x="9" y="13"/>
                      <a:pt x="9" y="13"/>
                      <a:pt x="9" y="13"/>
                    </a:cubicBezTo>
                    <a:cubicBezTo>
                      <a:pt x="11" y="14"/>
                      <a:pt x="11" y="14"/>
                      <a:pt x="11" y="14"/>
                    </a:cubicBezTo>
                    <a:cubicBezTo>
                      <a:pt x="12" y="14"/>
                      <a:pt x="12" y="14"/>
                      <a:pt x="12" y="14"/>
                    </a:cubicBezTo>
                    <a:cubicBezTo>
                      <a:pt x="13" y="14"/>
                      <a:pt x="13" y="14"/>
                      <a:pt x="13" y="14"/>
                    </a:cubicBezTo>
                    <a:cubicBezTo>
                      <a:pt x="13" y="14"/>
                      <a:pt x="13" y="14"/>
                      <a:pt x="13" y="14"/>
                    </a:cubicBezTo>
                    <a:cubicBezTo>
                      <a:pt x="14" y="13"/>
                      <a:pt x="14" y="13"/>
                      <a:pt x="14" y="13"/>
                    </a:cubicBezTo>
                    <a:cubicBezTo>
                      <a:pt x="14" y="13"/>
                      <a:pt x="14" y="13"/>
                      <a:pt x="14" y="13"/>
                    </a:cubicBezTo>
                    <a:cubicBezTo>
                      <a:pt x="14" y="13"/>
                      <a:pt x="14" y="13"/>
                      <a:pt x="14" y="13"/>
                    </a:cubicBezTo>
                    <a:cubicBezTo>
                      <a:pt x="15" y="13"/>
                      <a:pt x="15" y="13"/>
                      <a:pt x="15" y="13"/>
                    </a:cubicBezTo>
                    <a:cubicBezTo>
                      <a:pt x="16" y="14"/>
                      <a:pt x="16" y="14"/>
                      <a:pt x="16" y="14"/>
                    </a:cubicBezTo>
                    <a:cubicBezTo>
                      <a:pt x="16" y="14"/>
                      <a:pt x="17" y="14"/>
                      <a:pt x="18" y="14"/>
                    </a:cubicBezTo>
                    <a:cubicBezTo>
                      <a:pt x="18" y="14"/>
                      <a:pt x="18" y="14"/>
                      <a:pt x="18" y="14"/>
                    </a:cubicBezTo>
                    <a:cubicBezTo>
                      <a:pt x="18" y="14"/>
                      <a:pt x="18" y="14"/>
                      <a:pt x="18" y="14"/>
                    </a:cubicBezTo>
                    <a:cubicBezTo>
                      <a:pt x="19" y="14"/>
                      <a:pt x="19" y="14"/>
                      <a:pt x="19" y="14"/>
                    </a:cubicBezTo>
                    <a:cubicBezTo>
                      <a:pt x="20" y="14"/>
                      <a:pt x="20" y="14"/>
                      <a:pt x="20" y="14"/>
                    </a:cubicBezTo>
                    <a:cubicBezTo>
                      <a:pt x="21" y="14"/>
                      <a:pt x="21" y="14"/>
                      <a:pt x="21" y="14"/>
                    </a:cubicBezTo>
                    <a:cubicBezTo>
                      <a:pt x="22" y="14"/>
                      <a:pt x="22" y="14"/>
                      <a:pt x="22" y="14"/>
                    </a:cubicBezTo>
                    <a:cubicBezTo>
                      <a:pt x="23" y="14"/>
                      <a:pt x="23" y="14"/>
                      <a:pt x="23" y="14"/>
                    </a:cubicBezTo>
                    <a:cubicBezTo>
                      <a:pt x="23" y="14"/>
                      <a:pt x="23" y="14"/>
                      <a:pt x="23" y="14"/>
                    </a:cubicBezTo>
                    <a:cubicBezTo>
                      <a:pt x="24" y="14"/>
                      <a:pt x="24" y="14"/>
                      <a:pt x="24" y="14"/>
                    </a:cubicBezTo>
                    <a:cubicBezTo>
                      <a:pt x="25" y="14"/>
                      <a:pt x="25" y="14"/>
                      <a:pt x="25" y="14"/>
                    </a:cubicBezTo>
                    <a:cubicBezTo>
                      <a:pt x="25" y="14"/>
                      <a:pt x="25" y="14"/>
                      <a:pt x="25" y="14"/>
                    </a:cubicBezTo>
                    <a:cubicBezTo>
                      <a:pt x="26" y="14"/>
                      <a:pt x="26" y="14"/>
                      <a:pt x="26" y="14"/>
                    </a:cubicBezTo>
                    <a:cubicBezTo>
                      <a:pt x="26" y="14"/>
                      <a:pt x="26" y="14"/>
                      <a:pt x="26" y="14"/>
                    </a:cubicBezTo>
                    <a:cubicBezTo>
                      <a:pt x="27" y="14"/>
                      <a:pt x="27" y="14"/>
                      <a:pt x="27" y="14"/>
                    </a:cubicBezTo>
                    <a:cubicBezTo>
                      <a:pt x="28" y="14"/>
                      <a:pt x="28" y="14"/>
                      <a:pt x="28" y="14"/>
                    </a:cubicBezTo>
                    <a:cubicBezTo>
                      <a:pt x="29" y="14"/>
                      <a:pt x="29" y="14"/>
                      <a:pt x="29" y="14"/>
                    </a:cubicBezTo>
                    <a:cubicBezTo>
                      <a:pt x="29" y="14"/>
                      <a:pt x="29" y="14"/>
                      <a:pt x="29" y="14"/>
                    </a:cubicBezTo>
                    <a:cubicBezTo>
                      <a:pt x="29" y="13"/>
                      <a:pt x="29" y="13"/>
                      <a:pt x="29" y="13"/>
                    </a:cubicBezTo>
                    <a:cubicBezTo>
                      <a:pt x="29" y="13"/>
                      <a:pt x="29" y="13"/>
                      <a:pt x="29" y="13"/>
                    </a:cubicBezTo>
                    <a:cubicBezTo>
                      <a:pt x="29" y="13"/>
                      <a:pt x="29" y="13"/>
                      <a:pt x="29" y="13"/>
                    </a:cubicBezTo>
                    <a:cubicBezTo>
                      <a:pt x="28" y="13"/>
                      <a:pt x="28" y="13"/>
                      <a:pt x="2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33" name="Freeform 346"/>
              <p:cNvSpPr>
                <a:spLocks/>
              </p:cNvSpPr>
              <p:nvPr/>
            </p:nvSpPr>
            <p:spPr bwMode="auto">
              <a:xfrm>
                <a:off x="625" y="1739"/>
                <a:ext cx="3" cy="1"/>
              </a:xfrm>
              <a:custGeom>
                <a:avLst/>
                <a:gdLst>
                  <a:gd name="T0" fmla="*/ 3 w 5"/>
                  <a:gd name="T1" fmla="*/ 0 h 2"/>
                  <a:gd name="T2" fmla="*/ 2 w 5"/>
                  <a:gd name="T3" fmla="*/ 0 h 2"/>
                  <a:gd name="T4" fmla="*/ 1 w 5"/>
                  <a:gd name="T5" fmla="*/ 0 h 2"/>
                  <a:gd name="T6" fmla="*/ 1 w 5"/>
                  <a:gd name="T7" fmla="*/ 1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2 h 2"/>
                  <a:gd name="T22" fmla="*/ 3 w 5"/>
                  <a:gd name="T23" fmla="*/ 2 h 2"/>
                  <a:gd name="T24" fmla="*/ 4 w 5"/>
                  <a:gd name="T25" fmla="*/ 2 h 2"/>
                  <a:gd name="T26" fmla="*/ 5 w 5"/>
                  <a:gd name="T27" fmla="*/ 2 h 2"/>
                  <a:gd name="T28" fmla="*/ 5 w 5"/>
                  <a:gd name="T29" fmla="*/ 1 h 2"/>
                  <a:gd name="T30" fmla="*/ 5 w 5"/>
                  <a:gd name="T31" fmla="*/ 1 h 2"/>
                  <a:gd name="T32" fmla="*/ 4 w 5"/>
                  <a:gd name="T33" fmla="*/ 0 h 2"/>
                  <a:gd name="T34" fmla="*/ 3 w 5"/>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3" y="0"/>
                    </a:moveTo>
                    <a:cubicBezTo>
                      <a:pt x="3" y="0"/>
                      <a:pt x="2" y="0"/>
                      <a:pt x="2" y="0"/>
                    </a:cubicBezTo>
                    <a:cubicBezTo>
                      <a:pt x="2" y="0"/>
                      <a:pt x="1" y="0"/>
                      <a:pt x="1" y="0"/>
                    </a:cubicBezTo>
                    <a:cubicBezTo>
                      <a:pt x="0" y="0"/>
                      <a:pt x="1" y="1"/>
                      <a:pt x="1" y="1"/>
                    </a:cubicBezTo>
                    <a:cubicBezTo>
                      <a:pt x="1" y="1"/>
                      <a:pt x="1" y="1"/>
                      <a:pt x="1" y="1"/>
                    </a:cubicBezTo>
                    <a:cubicBezTo>
                      <a:pt x="0" y="1"/>
                      <a:pt x="0" y="1"/>
                      <a:pt x="0" y="1"/>
                    </a:cubicBezTo>
                    <a:cubicBezTo>
                      <a:pt x="0" y="1"/>
                      <a:pt x="0" y="1"/>
                      <a:pt x="0" y="2"/>
                    </a:cubicBezTo>
                    <a:cubicBezTo>
                      <a:pt x="0" y="2"/>
                      <a:pt x="1" y="2"/>
                      <a:pt x="1" y="2"/>
                    </a:cubicBezTo>
                    <a:cubicBezTo>
                      <a:pt x="1" y="2"/>
                      <a:pt x="1" y="2"/>
                      <a:pt x="2" y="2"/>
                    </a:cubicBezTo>
                    <a:cubicBezTo>
                      <a:pt x="3" y="2"/>
                      <a:pt x="3" y="2"/>
                      <a:pt x="3" y="2"/>
                    </a:cubicBezTo>
                    <a:cubicBezTo>
                      <a:pt x="3" y="2"/>
                      <a:pt x="3" y="2"/>
                      <a:pt x="3" y="2"/>
                    </a:cubicBezTo>
                    <a:cubicBezTo>
                      <a:pt x="3" y="2"/>
                      <a:pt x="3" y="2"/>
                      <a:pt x="3" y="2"/>
                    </a:cubicBezTo>
                    <a:cubicBezTo>
                      <a:pt x="4" y="2"/>
                      <a:pt x="4" y="2"/>
                      <a:pt x="4" y="2"/>
                    </a:cubicBezTo>
                    <a:cubicBezTo>
                      <a:pt x="5" y="2"/>
                      <a:pt x="5" y="2"/>
                      <a:pt x="5" y="2"/>
                    </a:cubicBezTo>
                    <a:cubicBezTo>
                      <a:pt x="5" y="2"/>
                      <a:pt x="5" y="1"/>
                      <a:pt x="5" y="1"/>
                    </a:cubicBezTo>
                    <a:cubicBezTo>
                      <a:pt x="5" y="1"/>
                      <a:pt x="5" y="1"/>
                      <a:pt x="5" y="1"/>
                    </a:cubicBezTo>
                    <a:cubicBezTo>
                      <a:pt x="4" y="0"/>
                      <a:pt x="4" y="0"/>
                      <a:pt x="4" y="0"/>
                    </a:cubicBezTo>
                    <a:cubicBezTo>
                      <a:pt x="4"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34" name="Freeform 347"/>
              <p:cNvSpPr>
                <a:spLocks/>
              </p:cNvSpPr>
              <p:nvPr/>
            </p:nvSpPr>
            <p:spPr bwMode="auto">
              <a:xfrm>
                <a:off x="621" y="1740"/>
                <a:ext cx="5" cy="1"/>
              </a:xfrm>
              <a:custGeom>
                <a:avLst/>
                <a:gdLst>
                  <a:gd name="T0" fmla="*/ 8 w 8"/>
                  <a:gd name="T1" fmla="*/ 2 h 3"/>
                  <a:gd name="T2" fmla="*/ 6 w 8"/>
                  <a:gd name="T3" fmla="*/ 2 h 3"/>
                  <a:gd name="T4" fmla="*/ 6 w 8"/>
                  <a:gd name="T5" fmla="*/ 1 h 3"/>
                  <a:gd name="T6" fmla="*/ 6 w 8"/>
                  <a:gd name="T7" fmla="*/ 1 h 3"/>
                  <a:gd name="T8" fmla="*/ 6 w 8"/>
                  <a:gd name="T9" fmla="*/ 1 h 3"/>
                  <a:gd name="T10" fmla="*/ 5 w 8"/>
                  <a:gd name="T11" fmla="*/ 0 h 3"/>
                  <a:gd name="T12" fmla="*/ 4 w 8"/>
                  <a:gd name="T13" fmla="*/ 0 h 3"/>
                  <a:gd name="T14" fmla="*/ 3 w 8"/>
                  <a:gd name="T15" fmla="*/ 0 h 3"/>
                  <a:gd name="T16" fmla="*/ 2 w 8"/>
                  <a:gd name="T17" fmla="*/ 0 h 3"/>
                  <a:gd name="T18" fmla="*/ 0 w 8"/>
                  <a:gd name="T19" fmla="*/ 0 h 3"/>
                  <a:gd name="T20" fmla="*/ 0 w 8"/>
                  <a:gd name="T21" fmla="*/ 0 h 3"/>
                  <a:gd name="T22" fmla="*/ 0 w 8"/>
                  <a:gd name="T23" fmla="*/ 1 h 3"/>
                  <a:gd name="T24" fmla="*/ 1 w 8"/>
                  <a:gd name="T25" fmla="*/ 1 h 3"/>
                  <a:gd name="T26" fmla="*/ 1 w 8"/>
                  <a:gd name="T27" fmla="*/ 1 h 3"/>
                  <a:gd name="T28" fmla="*/ 2 w 8"/>
                  <a:gd name="T29" fmla="*/ 2 h 3"/>
                  <a:gd name="T30" fmla="*/ 3 w 8"/>
                  <a:gd name="T31" fmla="*/ 2 h 3"/>
                  <a:gd name="T32" fmla="*/ 3 w 8"/>
                  <a:gd name="T33" fmla="*/ 1 h 3"/>
                  <a:gd name="T34" fmla="*/ 2 w 8"/>
                  <a:gd name="T35" fmla="*/ 1 h 3"/>
                  <a:gd name="T36" fmla="*/ 4 w 8"/>
                  <a:gd name="T37" fmla="*/ 1 h 3"/>
                  <a:gd name="T38" fmla="*/ 4 w 8"/>
                  <a:gd name="T39" fmla="*/ 1 h 3"/>
                  <a:gd name="T40" fmla="*/ 4 w 8"/>
                  <a:gd name="T41" fmla="*/ 2 h 3"/>
                  <a:gd name="T42" fmla="*/ 5 w 8"/>
                  <a:gd name="T43" fmla="*/ 2 h 3"/>
                  <a:gd name="T44" fmla="*/ 6 w 8"/>
                  <a:gd name="T45" fmla="*/ 2 h 3"/>
                  <a:gd name="T46" fmla="*/ 7 w 8"/>
                  <a:gd name="T47" fmla="*/ 3 h 3"/>
                  <a:gd name="T48" fmla="*/ 8 w 8"/>
                  <a:gd name="T49" fmla="*/ 3 h 3"/>
                  <a:gd name="T50" fmla="*/ 8 w 8"/>
                  <a:gd name="T51" fmla="*/ 3 h 3"/>
                  <a:gd name="T52" fmla="*/ 8 w 8"/>
                  <a:gd name="T5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3">
                    <a:moveTo>
                      <a:pt x="8" y="2"/>
                    </a:moveTo>
                    <a:cubicBezTo>
                      <a:pt x="6" y="2"/>
                      <a:pt x="6" y="2"/>
                      <a:pt x="6" y="2"/>
                    </a:cubicBezTo>
                    <a:cubicBezTo>
                      <a:pt x="6" y="1"/>
                      <a:pt x="6" y="1"/>
                      <a:pt x="6" y="1"/>
                    </a:cubicBezTo>
                    <a:cubicBezTo>
                      <a:pt x="6" y="1"/>
                      <a:pt x="6" y="1"/>
                      <a:pt x="6" y="1"/>
                    </a:cubicBezTo>
                    <a:cubicBezTo>
                      <a:pt x="6" y="1"/>
                      <a:pt x="6" y="1"/>
                      <a:pt x="6" y="1"/>
                    </a:cubicBezTo>
                    <a:cubicBezTo>
                      <a:pt x="6" y="1"/>
                      <a:pt x="5" y="0"/>
                      <a:pt x="5" y="0"/>
                    </a:cubicBezTo>
                    <a:cubicBezTo>
                      <a:pt x="4" y="0"/>
                      <a:pt x="4" y="0"/>
                      <a:pt x="4" y="0"/>
                    </a:cubicBezTo>
                    <a:cubicBezTo>
                      <a:pt x="3" y="0"/>
                      <a:pt x="3" y="0"/>
                      <a:pt x="3" y="0"/>
                    </a:cubicBezTo>
                    <a:cubicBezTo>
                      <a:pt x="3" y="0"/>
                      <a:pt x="2" y="0"/>
                      <a:pt x="2" y="0"/>
                    </a:cubicBezTo>
                    <a:cubicBezTo>
                      <a:pt x="1" y="0"/>
                      <a:pt x="0" y="0"/>
                      <a:pt x="0" y="0"/>
                    </a:cubicBezTo>
                    <a:cubicBezTo>
                      <a:pt x="0" y="0"/>
                      <a:pt x="0" y="0"/>
                      <a:pt x="0" y="0"/>
                    </a:cubicBezTo>
                    <a:cubicBezTo>
                      <a:pt x="0" y="0"/>
                      <a:pt x="0" y="1"/>
                      <a:pt x="0" y="1"/>
                    </a:cubicBezTo>
                    <a:cubicBezTo>
                      <a:pt x="1" y="1"/>
                      <a:pt x="1" y="1"/>
                      <a:pt x="1" y="1"/>
                    </a:cubicBezTo>
                    <a:cubicBezTo>
                      <a:pt x="1" y="1"/>
                      <a:pt x="1" y="1"/>
                      <a:pt x="1" y="1"/>
                    </a:cubicBezTo>
                    <a:cubicBezTo>
                      <a:pt x="1" y="1"/>
                      <a:pt x="1" y="2"/>
                      <a:pt x="2" y="2"/>
                    </a:cubicBezTo>
                    <a:cubicBezTo>
                      <a:pt x="2" y="2"/>
                      <a:pt x="3" y="2"/>
                      <a:pt x="3" y="2"/>
                    </a:cubicBezTo>
                    <a:cubicBezTo>
                      <a:pt x="3" y="1"/>
                      <a:pt x="3" y="1"/>
                      <a:pt x="3" y="1"/>
                    </a:cubicBezTo>
                    <a:cubicBezTo>
                      <a:pt x="2" y="1"/>
                      <a:pt x="2" y="1"/>
                      <a:pt x="2" y="1"/>
                    </a:cubicBezTo>
                    <a:cubicBezTo>
                      <a:pt x="4" y="1"/>
                      <a:pt x="4" y="1"/>
                      <a:pt x="4" y="1"/>
                    </a:cubicBezTo>
                    <a:cubicBezTo>
                      <a:pt x="4" y="1"/>
                      <a:pt x="4" y="1"/>
                      <a:pt x="4" y="1"/>
                    </a:cubicBezTo>
                    <a:cubicBezTo>
                      <a:pt x="4" y="1"/>
                      <a:pt x="4" y="2"/>
                      <a:pt x="4" y="2"/>
                    </a:cubicBezTo>
                    <a:cubicBezTo>
                      <a:pt x="4" y="2"/>
                      <a:pt x="4" y="2"/>
                      <a:pt x="5" y="2"/>
                    </a:cubicBezTo>
                    <a:cubicBezTo>
                      <a:pt x="6" y="2"/>
                      <a:pt x="6" y="2"/>
                      <a:pt x="6" y="2"/>
                    </a:cubicBezTo>
                    <a:cubicBezTo>
                      <a:pt x="7" y="3"/>
                      <a:pt x="7" y="3"/>
                      <a:pt x="7" y="3"/>
                    </a:cubicBezTo>
                    <a:cubicBezTo>
                      <a:pt x="8" y="3"/>
                      <a:pt x="8" y="3"/>
                      <a:pt x="8" y="3"/>
                    </a:cubicBezTo>
                    <a:cubicBezTo>
                      <a:pt x="8" y="3"/>
                      <a:pt x="8" y="3"/>
                      <a:pt x="8" y="3"/>
                    </a:cubicBezTo>
                    <a:cubicBezTo>
                      <a:pt x="8" y="2"/>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35" name="Freeform 348"/>
              <p:cNvSpPr>
                <a:spLocks/>
              </p:cNvSpPr>
              <p:nvPr/>
            </p:nvSpPr>
            <p:spPr bwMode="auto">
              <a:xfrm>
                <a:off x="623" y="1739"/>
                <a:ext cx="1" cy="1"/>
              </a:xfrm>
              <a:custGeom>
                <a:avLst/>
                <a:gdLst>
                  <a:gd name="T0" fmla="*/ 1 w 1"/>
                  <a:gd name="T1" fmla="*/ 1 h 1"/>
                  <a:gd name="T2" fmla="*/ 1 w 1"/>
                  <a:gd name="T3" fmla="*/ 1 h 1"/>
                  <a:gd name="T4" fmla="*/ 1 w 1"/>
                  <a:gd name="T5" fmla="*/ 1 h 1"/>
                  <a:gd name="T6" fmla="*/ 1 w 1"/>
                  <a:gd name="T7" fmla="*/ 0 h 1"/>
                  <a:gd name="T8" fmla="*/ 0 w 1"/>
                  <a:gd name="T9" fmla="*/ 1 h 1"/>
                  <a:gd name="T10" fmla="*/ 1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lnTo>
                      <a:pt x="1" y="1"/>
                    </a:lnTo>
                    <a:lnTo>
                      <a:pt x="1" y="1"/>
                    </a:lnTo>
                    <a:lnTo>
                      <a:pt x="1" y="0"/>
                    </a:lnTo>
                    <a:lnTo>
                      <a:pt x="0"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36" name="Freeform 349"/>
              <p:cNvSpPr>
                <a:spLocks/>
              </p:cNvSpPr>
              <p:nvPr/>
            </p:nvSpPr>
            <p:spPr bwMode="auto">
              <a:xfrm>
                <a:off x="619" y="1740"/>
                <a:ext cx="1" cy="0"/>
              </a:xfrm>
              <a:custGeom>
                <a:avLst/>
                <a:gdLst>
                  <a:gd name="T0" fmla="*/ 0 w 1"/>
                  <a:gd name="T1" fmla="*/ 0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37" name="Freeform 350"/>
              <p:cNvSpPr>
                <a:spLocks/>
              </p:cNvSpPr>
              <p:nvPr/>
            </p:nvSpPr>
            <p:spPr bwMode="auto">
              <a:xfrm>
                <a:off x="619" y="1734"/>
                <a:ext cx="1" cy="2"/>
              </a:xfrm>
              <a:custGeom>
                <a:avLst/>
                <a:gdLst>
                  <a:gd name="T0" fmla="*/ 0 w 1"/>
                  <a:gd name="T1" fmla="*/ 0 h 2"/>
                  <a:gd name="T2" fmla="*/ 0 w 1"/>
                  <a:gd name="T3" fmla="*/ 1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1 w 1"/>
                  <a:gd name="T17" fmla="*/ 2 h 2"/>
                  <a:gd name="T18" fmla="*/ 1 w 1"/>
                  <a:gd name="T19" fmla="*/ 2 h 2"/>
                  <a:gd name="T20" fmla="*/ 1 w 1"/>
                  <a:gd name="T21" fmla="*/ 2 h 2"/>
                  <a:gd name="T22" fmla="*/ 1 w 1"/>
                  <a:gd name="T23" fmla="*/ 1 h 2"/>
                  <a:gd name="T24" fmla="*/ 1 w 1"/>
                  <a:gd name="T25" fmla="*/ 1 h 2"/>
                  <a:gd name="T26" fmla="*/ 0 w 1"/>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2">
                    <a:moveTo>
                      <a:pt x="0" y="0"/>
                    </a:moveTo>
                    <a:lnTo>
                      <a:pt x="0" y="1"/>
                    </a:lnTo>
                    <a:lnTo>
                      <a:pt x="0" y="2"/>
                    </a:lnTo>
                    <a:lnTo>
                      <a:pt x="0" y="2"/>
                    </a:lnTo>
                    <a:lnTo>
                      <a:pt x="0" y="2"/>
                    </a:lnTo>
                    <a:lnTo>
                      <a:pt x="0" y="2"/>
                    </a:lnTo>
                    <a:lnTo>
                      <a:pt x="0" y="2"/>
                    </a:lnTo>
                    <a:lnTo>
                      <a:pt x="0" y="2"/>
                    </a:lnTo>
                    <a:lnTo>
                      <a:pt x="1" y="2"/>
                    </a:lnTo>
                    <a:lnTo>
                      <a:pt x="1" y="2"/>
                    </a:lnTo>
                    <a:lnTo>
                      <a:pt x="1" y="2"/>
                    </a:lnTo>
                    <a:lnTo>
                      <a:pt x="1"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38" name="Freeform 351"/>
              <p:cNvSpPr>
                <a:spLocks/>
              </p:cNvSpPr>
              <p:nvPr/>
            </p:nvSpPr>
            <p:spPr bwMode="auto">
              <a:xfrm>
                <a:off x="617" y="1736"/>
                <a:ext cx="2" cy="1"/>
              </a:xfrm>
              <a:custGeom>
                <a:avLst/>
                <a:gdLst>
                  <a:gd name="T0" fmla="*/ 1 w 3"/>
                  <a:gd name="T1" fmla="*/ 3 h 3"/>
                  <a:gd name="T2" fmla="*/ 2 w 3"/>
                  <a:gd name="T3" fmla="*/ 3 h 3"/>
                  <a:gd name="T4" fmla="*/ 3 w 3"/>
                  <a:gd name="T5" fmla="*/ 2 h 3"/>
                  <a:gd name="T6" fmla="*/ 2 w 3"/>
                  <a:gd name="T7" fmla="*/ 1 h 3"/>
                  <a:gd name="T8" fmla="*/ 1 w 3"/>
                  <a:gd name="T9" fmla="*/ 1 h 3"/>
                  <a:gd name="T10" fmla="*/ 1 w 3"/>
                  <a:gd name="T11" fmla="*/ 1 h 3"/>
                  <a:gd name="T12" fmla="*/ 0 w 3"/>
                  <a:gd name="T13" fmla="*/ 0 h 3"/>
                  <a:gd name="T14" fmla="*/ 0 w 3"/>
                  <a:gd name="T15" fmla="*/ 0 h 3"/>
                  <a:gd name="T16" fmla="*/ 0 w 3"/>
                  <a:gd name="T17" fmla="*/ 1 h 3"/>
                  <a:gd name="T18" fmla="*/ 0 w 3"/>
                  <a:gd name="T19" fmla="*/ 2 h 3"/>
                  <a:gd name="T20" fmla="*/ 1 w 3"/>
                  <a:gd name="T21" fmla="*/ 2 h 3"/>
                  <a:gd name="T22" fmla="*/ 1 w 3"/>
                  <a:gd name="T23" fmla="*/ 2 h 3"/>
                  <a:gd name="T24" fmla="*/ 1 w 3"/>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3"/>
                    </a:moveTo>
                    <a:cubicBezTo>
                      <a:pt x="2" y="3"/>
                      <a:pt x="2" y="3"/>
                      <a:pt x="2" y="3"/>
                    </a:cubicBezTo>
                    <a:cubicBezTo>
                      <a:pt x="3" y="2"/>
                      <a:pt x="3" y="2"/>
                      <a:pt x="3" y="2"/>
                    </a:cubicBezTo>
                    <a:cubicBezTo>
                      <a:pt x="3" y="2"/>
                      <a:pt x="3" y="1"/>
                      <a:pt x="2" y="1"/>
                    </a:cubicBezTo>
                    <a:cubicBezTo>
                      <a:pt x="2" y="1"/>
                      <a:pt x="1" y="1"/>
                      <a:pt x="1" y="1"/>
                    </a:cubicBezTo>
                    <a:cubicBezTo>
                      <a:pt x="1" y="1"/>
                      <a:pt x="1" y="1"/>
                      <a:pt x="1" y="1"/>
                    </a:cubicBezTo>
                    <a:cubicBezTo>
                      <a:pt x="1" y="1"/>
                      <a:pt x="1" y="0"/>
                      <a:pt x="0"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39" name="Freeform 352"/>
              <p:cNvSpPr>
                <a:spLocks/>
              </p:cNvSpPr>
              <p:nvPr/>
            </p:nvSpPr>
            <p:spPr bwMode="auto">
              <a:xfrm>
                <a:off x="615" y="1736"/>
                <a:ext cx="1" cy="1"/>
              </a:xfrm>
              <a:custGeom>
                <a:avLst/>
                <a:gdLst>
                  <a:gd name="T0" fmla="*/ 2 w 2"/>
                  <a:gd name="T1" fmla="*/ 0 h 2"/>
                  <a:gd name="T2" fmla="*/ 1 w 2"/>
                  <a:gd name="T3" fmla="*/ 0 h 2"/>
                  <a:gd name="T4" fmla="*/ 1 w 2"/>
                  <a:gd name="T5" fmla="*/ 0 h 2"/>
                  <a:gd name="T6" fmla="*/ 0 w 2"/>
                  <a:gd name="T7" fmla="*/ 0 h 2"/>
                  <a:gd name="T8" fmla="*/ 0 w 2"/>
                  <a:gd name="T9" fmla="*/ 1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2" y="0"/>
                      <a:pt x="2" y="0"/>
                      <a:pt x="1" y="0"/>
                    </a:cubicBezTo>
                    <a:cubicBezTo>
                      <a:pt x="1" y="0"/>
                      <a:pt x="1" y="0"/>
                      <a:pt x="1" y="0"/>
                    </a:cubicBezTo>
                    <a:cubicBezTo>
                      <a:pt x="0" y="0"/>
                      <a:pt x="0" y="0"/>
                      <a:pt x="0" y="0"/>
                    </a:cubicBezTo>
                    <a:cubicBezTo>
                      <a:pt x="0" y="1"/>
                      <a:pt x="0" y="1"/>
                      <a:pt x="0" y="1"/>
                    </a:cubicBezTo>
                    <a:cubicBezTo>
                      <a:pt x="1" y="2"/>
                      <a:pt x="1" y="2"/>
                      <a:pt x="1" y="2"/>
                    </a:cubicBezTo>
                    <a:cubicBezTo>
                      <a:pt x="2" y="1"/>
                      <a:pt x="2" y="1"/>
                      <a:pt x="2"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40" name="Freeform 353"/>
              <p:cNvSpPr>
                <a:spLocks/>
              </p:cNvSpPr>
              <p:nvPr/>
            </p:nvSpPr>
            <p:spPr bwMode="auto">
              <a:xfrm>
                <a:off x="612" y="1734"/>
                <a:ext cx="3" cy="2"/>
              </a:xfrm>
              <a:custGeom>
                <a:avLst/>
                <a:gdLst>
                  <a:gd name="T0" fmla="*/ 5 w 5"/>
                  <a:gd name="T1" fmla="*/ 2 h 4"/>
                  <a:gd name="T2" fmla="*/ 4 w 5"/>
                  <a:gd name="T3" fmla="*/ 1 h 4"/>
                  <a:gd name="T4" fmla="*/ 3 w 5"/>
                  <a:gd name="T5" fmla="*/ 1 h 4"/>
                  <a:gd name="T6" fmla="*/ 3 w 5"/>
                  <a:gd name="T7" fmla="*/ 1 h 4"/>
                  <a:gd name="T8" fmla="*/ 2 w 5"/>
                  <a:gd name="T9" fmla="*/ 1 h 4"/>
                  <a:gd name="T10" fmla="*/ 2 w 5"/>
                  <a:gd name="T11" fmla="*/ 1 h 4"/>
                  <a:gd name="T12" fmla="*/ 1 w 5"/>
                  <a:gd name="T13" fmla="*/ 1 h 4"/>
                  <a:gd name="T14" fmla="*/ 1 w 5"/>
                  <a:gd name="T15" fmla="*/ 1 h 4"/>
                  <a:gd name="T16" fmla="*/ 1 w 5"/>
                  <a:gd name="T17" fmla="*/ 2 h 4"/>
                  <a:gd name="T18" fmla="*/ 1 w 5"/>
                  <a:gd name="T19" fmla="*/ 2 h 4"/>
                  <a:gd name="T20" fmla="*/ 0 w 5"/>
                  <a:gd name="T21" fmla="*/ 1 h 4"/>
                  <a:gd name="T22" fmla="*/ 0 w 5"/>
                  <a:gd name="T23" fmla="*/ 2 h 4"/>
                  <a:gd name="T24" fmla="*/ 0 w 5"/>
                  <a:gd name="T25" fmla="*/ 2 h 4"/>
                  <a:gd name="T26" fmla="*/ 0 w 5"/>
                  <a:gd name="T27" fmla="*/ 3 h 4"/>
                  <a:gd name="T28" fmla="*/ 1 w 5"/>
                  <a:gd name="T29" fmla="*/ 3 h 4"/>
                  <a:gd name="T30" fmla="*/ 2 w 5"/>
                  <a:gd name="T31" fmla="*/ 3 h 4"/>
                  <a:gd name="T32" fmla="*/ 2 w 5"/>
                  <a:gd name="T33" fmla="*/ 3 h 4"/>
                  <a:gd name="T34" fmla="*/ 3 w 5"/>
                  <a:gd name="T35" fmla="*/ 3 h 4"/>
                  <a:gd name="T36" fmla="*/ 3 w 5"/>
                  <a:gd name="T37" fmla="*/ 3 h 4"/>
                  <a:gd name="T38" fmla="*/ 3 w 5"/>
                  <a:gd name="T39" fmla="*/ 4 h 4"/>
                  <a:gd name="T40" fmla="*/ 4 w 5"/>
                  <a:gd name="T41" fmla="*/ 4 h 4"/>
                  <a:gd name="T42" fmla="*/ 5 w 5"/>
                  <a:gd name="T43" fmla="*/ 3 h 4"/>
                  <a:gd name="T44" fmla="*/ 5 w 5"/>
                  <a:gd name="T45" fmla="*/ 2 h 4"/>
                  <a:gd name="T46" fmla="*/ 5 w 5"/>
                  <a:gd name="T4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4">
                    <a:moveTo>
                      <a:pt x="5" y="2"/>
                    </a:moveTo>
                    <a:cubicBezTo>
                      <a:pt x="4" y="2"/>
                      <a:pt x="4" y="1"/>
                      <a:pt x="4" y="1"/>
                    </a:cubicBezTo>
                    <a:cubicBezTo>
                      <a:pt x="3" y="1"/>
                      <a:pt x="3" y="1"/>
                      <a:pt x="3" y="1"/>
                    </a:cubicBezTo>
                    <a:cubicBezTo>
                      <a:pt x="3" y="1"/>
                      <a:pt x="3" y="0"/>
                      <a:pt x="3" y="1"/>
                    </a:cubicBezTo>
                    <a:cubicBezTo>
                      <a:pt x="2" y="1"/>
                      <a:pt x="2" y="1"/>
                      <a:pt x="2" y="1"/>
                    </a:cubicBezTo>
                    <a:cubicBezTo>
                      <a:pt x="2" y="1"/>
                      <a:pt x="2" y="1"/>
                      <a:pt x="2" y="1"/>
                    </a:cubicBezTo>
                    <a:cubicBezTo>
                      <a:pt x="1" y="1"/>
                      <a:pt x="1" y="1"/>
                      <a:pt x="1" y="1"/>
                    </a:cubicBezTo>
                    <a:cubicBezTo>
                      <a:pt x="1" y="1"/>
                      <a:pt x="1" y="1"/>
                      <a:pt x="1" y="1"/>
                    </a:cubicBezTo>
                    <a:cubicBezTo>
                      <a:pt x="1" y="2"/>
                      <a:pt x="1" y="2"/>
                      <a:pt x="1" y="2"/>
                    </a:cubicBezTo>
                    <a:cubicBezTo>
                      <a:pt x="1" y="2"/>
                      <a:pt x="1" y="2"/>
                      <a:pt x="1" y="2"/>
                    </a:cubicBezTo>
                    <a:cubicBezTo>
                      <a:pt x="0" y="1"/>
                      <a:pt x="0" y="1"/>
                      <a:pt x="0" y="1"/>
                    </a:cubicBezTo>
                    <a:cubicBezTo>
                      <a:pt x="0" y="2"/>
                      <a:pt x="0" y="2"/>
                      <a:pt x="0" y="2"/>
                    </a:cubicBezTo>
                    <a:cubicBezTo>
                      <a:pt x="0" y="2"/>
                      <a:pt x="0" y="2"/>
                      <a:pt x="0" y="2"/>
                    </a:cubicBezTo>
                    <a:cubicBezTo>
                      <a:pt x="0" y="2"/>
                      <a:pt x="0" y="2"/>
                      <a:pt x="0" y="3"/>
                    </a:cubicBezTo>
                    <a:cubicBezTo>
                      <a:pt x="1" y="3"/>
                      <a:pt x="1" y="3"/>
                      <a:pt x="1" y="3"/>
                    </a:cubicBezTo>
                    <a:cubicBezTo>
                      <a:pt x="1" y="4"/>
                      <a:pt x="2" y="3"/>
                      <a:pt x="2" y="3"/>
                    </a:cubicBezTo>
                    <a:cubicBezTo>
                      <a:pt x="2" y="3"/>
                      <a:pt x="2" y="3"/>
                      <a:pt x="2" y="3"/>
                    </a:cubicBezTo>
                    <a:cubicBezTo>
                      <a:pt x="3" y="3"/>
                      <a:pt x="3" y="3"/>
                      <a:pt x="3" y="3"/>
                    </a:cubicBezTo>
                    <a:cubicBezTo>
                      <a:pt x="3" y="3"/>
                      <a:pt x="3" y="3"/>
                      <a:pt x="3" y="3"/>
                    </a:cubicBezTo>
                    <a:cubicBezTo>
                      <a:pt x="3" y="3"/>
                      <a:pt x="3" y="4"/>
                      <a:pt x="3" y="4"/>
                    </a:cubicBezTo>
                    <a:cubicBezTo>
                      <a:pt x="4" y="4"/>
                      <a:pt x="4" y="4"/>
                      <a:pt x="4" y="4"/>
                    </a:cubicBezTo>
                    <a:cubicBezTo>
                      <a:pt x="4" y="4"/>
                      <a:pt x="4" y="4"/>
                      <a:pt x="5" y="3"/>
                    </a:cubicBezTo>
                    <a:cubicBezTo>
                      <a:pt x="5" y="3"/>
                      <a:pt x="5" y="2"/>
                      <a:pt x="5" y="2"/>
                    </a:cubicBezTo>
                    <a:cubicBezTo>
                      <a:pt x="5" y="2"/>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41" name="Freeform 354"/>
              <p:cNvSpPr>
                <a:spLocks/>
              </p:cNvSpPr>
              <p:nvPr/>
            </p:nvSpPr>
            <p:spPr bwMode="auto">
              <a:xfrm>
                <a:off x="610" y="1732"/>
                <a:ext cx="3" cy="2"/>
              </a:xfrm>
              <a:custGeom>
                <a:avLst/>
                <a:gdLst>
                  <a:gd name="T0" fmla="*/ 5 w 5"/>
                  <a:gd name="T1" fmla="*/ 3 h 3"/>
                  <a:gd name="T2" fmla="*/ 5 w 5"/>
                  <a:gd name="T3" fmla="*/ 2 h 3"/>
                  <a:gd name="T4" fmla="*/ 4 w 5"/>
                  <a:gd name="T5" fmla="*/ 2 h 3"/>
                  <a:gd name="T6" fmla="*/ 4 w 5"/>
                  <a:gd name="T7" fmla="*/ 2 h 3"/>
                  <a:gd name="T8" fmla="*/ 3 w 5"/>
                  <a:gd name="T9" fmla="*/ 1 h 3"/>
                  <a:gd name="T10" fmla="*/ 3 w 5"/>
                  <a:gd name="T11" fmla="*/ 1 h 3"/>
                  <a:gd name="T12" fmla="*/ 3 w 5"/>
                  <a:gd name="T13" fmla="*/ 1 h 3"/>
                  <a:gd name="T14" fmla="*/ 3 w 5"/>
                  <a:gd name="T15" fmla="*/ 1 h 3"/>
                  <a:gd name="T16" fmla="*/ 2 w 5"/>
                  <a:gd name="T17" fmla="*/ 1 h 3"/>
                  <a:gd name="T18" fmla="*/ 2 w 5"/>
                  <a:gd name="T19" fmla="*/ 1 h 3"/>
                  <a:gd name="T20" fmla="*/ 1 w 5"/>
                  <a:gd name="T21" fmla="*/ 0 h 3"/>
                  <a:gd name="T22" fmla="*/ 0 w 5"/>
                  <a:gd name="T23" fmla="*/ 0 h 3"/>
                  <a:gd name="T24" fmla="*/ 0 w 5"/>
                  <a:gd name="T25" fmla="*/ 1 h 3"/>
                  <a:gd name="T26" fmla="*/ 1 w 5"/>
                  <a:gd name="T27" fmla="*/ 1 h 3"/>
                  <a:gd name="T28" fmla="*/ 2 w 5"/>
                  <a:gd name="T29" fmla="*/ 2 h 3"/>
                  <a:gd name="T30" fmla="*/ 2 w 5"/>
                  <a:gd name="T31" fmla="*/ 2 h 3"/>
                  <a:gd name="T32" fmla="*/ 4 w 5"/>
                  <a:gd name="T33" fmla="*/ 3 h 3"/>
                  <a:gd name="T34" fmla="*/ 5 w 5"/>
                  <a:gd name="T3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3">
                    <a:moveTo>
                      <a:pt x="5" y="3"/>
                    </a:moveTo>
                    <a:cubicBezTo>
                      <a:pt x="5" y="3"/>
                      <a:pt x="5" y="2"/>
                      <a:pt x="5" y="2"/>
                    </a:cubicBezTo>
                    <a:cubicBezTo>
                      <a:pt x="5" y="2"/>
                      <a:pt x="4" y="2"/>
                      <a:pt x="4" y="2"/>
                    </a:cubicBezTo>
                    <a:cubicBezTo>
                      <a:pt x="4" y="2"/>
                      <a:pt x="4" y="2"/>
                      <a:pt x="4" y="2"/>
                    </a:cubicBezTo>
                    <a:cubicBezTo>
                      <a:pt x="4" y="2"/>
                      <a:pt x="4" y="2"/>
                      <a:pt x="3" y="1"/>
                    </a:cubicBezTo>
                    <a:cubicBezTo>
                      <a:pt x="3" y="1"/>
                      <a:pt x="3" y="1"/>
                      <a:pt x="3" y="1"/>
                    </a:cubicBezTo>
                    <a:cubicBezTo>
                      <a:pt x="3" y="1"/>
                      <a:pt x="3" y="1"/>
                      <a:pt x="3" y="1"/>
                    </a:cubicBezTo>
                    <a:cubicBezTo>
                      <a:pt x="3" y="1"/>
                      <a:pt x="3" y="1"/>
                      <a:pt x="3" y="1"/>
                    </a:cubicBezTo>
                    <a:cubicBezTo>
                      <a:pt x="3" y="1"/>
                      <a:pt x="2" y="1"/>
                      <a:pt x="2" y="1"/>
                    </a:cubicBezTo>
                    <a:cubicBezTo>
                      <a:pt x="2" y="1"/>
                      <a:pt x="2" y="1"/>
                      <a:pt x="2" y="1"/>
                    </a:cubicBezTo>
                    <a:cubicBezTo>
                      <a:pt x="1" y="0"/>
                      <a:pt x="1" y="0"/>
                      <a:pt x="1" y="0"/>
                    </a:cubicBezTo>
                    <a:cubicBezTo>
                      <a:pt x="0" y="0"/>
                      <a:pt x="0" y="0"/>
                      <a:pt x="0" y="0"/>
                    </a:cubicBezTo>
                    <a:cubicBezTo>
                      <a:pt x="0" y="0"/>
                      <a:pt x="0" y="0"/>
                      <a:pt x="0" y="1"/>
                    </a:cubicBezTo>
                    <a:cubicBezTo>
                      <a:pt x="0" y="1"/>
                      <a:pt x="1" y="1"/>
                      <a:pt x="1" y="1"/>
                    </a:cubicBezTo>
                    <a:cubicBezTo>
                      <a:pt x="1" y="1"/>
                      <a:pt x="1" y="1"/>
                      <a:pt x="2" y="2"/>
                    </a:cubicBezTo>
                    <a:cubicBezTo>
                      <a:pt x="2" y="2"/>
                      <a:pt x="2" y="2"/>
                      <a:pt x="2" y="2"/>
                    </a:cubicBezTo>
                    <a:cubicBezTo>
                      <a:pt x="3" y="2"/>
                      <a:pt x="3" y="2"/>
                      <a:pt x="4" y="3"/>
                    </a:cubicBezTo>
                    <a:cubicBezTo>
                      <a:pt x="4" y="3"/>
                      <a:pt x="4"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42" name="Freeform 355"/>
              <p:cNvSpPr>
                <a:spLocks/>
              </p:cNvSpPr>
              <p:nvPr/>
            </p:nvSpPr>
            <p:spPr bwMode="auto">
              <a:xfrm>
                <a:off x="611" y="1730"/>
                <a:ext cx="3" cy="3"/>
              </a:xfrm>
              <a:custGeom>
                <a:avLst/>
                <a:gdLst>
                  <a:gd name="T0" fmla="*/ 1 w 4"/>
                  <a:gd name="T1" fmla="*/ 0 h 5"/>
                  <a:gd name="T2" fmla="*/ 1 w 4"/>
                  <a:gd name="T3" fmla="*/ 0 h 5"/>
                  <a:gd name="T4" fmla="*/ 0 w 4"/>
                  <a:gd name="T5" fmla="*/ 1 h 5"/>
                  <a:gd name="T6" fmla="*/ 0 w 4"/>
                  <a:gd name="T7" fmla="*/ 2 h 5"/>
                  <a:gd name="T8" fmla="*/ 1 w 4"/>
                  <a:gd name="T9" fmla="*/ 2 h 5"/>
                  <a:gd name="T10" fmla="*/ 1 w 4"/>
                  <a:gd name="T11" fmla="*/ 3 h 5"/>
                  <a:gd name="T12" fmla="*/ 2 w 4"/>
                  <a:gd name="T13" fmla="*/ 3 h 5"/>
                  <a:gd name="T14" fmla="*/ 2 w 4"/>
                  <a:gd name="T15" fmla="*/ 2 h 5"/>
                  <a:gd name="T16" fmla="*/ 3 w 4"/>
                  <a:gd name="T17" fmla="*/ 2 h 5"/>
                  <a:gd name="T18" fmla="*/ 2 w 4"/>
                  <a:gd name="T19" fmla="*/ 3 h 5"/>
                  <a:gd name="T20" fmla="*/ 2 w 4"/>
                  <a:gd name="T21" fmla="*/ 4 h 5"/>
                  <a:gd name="T22" fmla="*/ 2 w 4"/>
                  <a:gd name="T23" fmla="*/ 4 h 5"/>
                  <a:gd name="T24" fmla="*/ 2 w 4"/>
                  <a:gd name="T25" fmla="*/ 4 h 5"/>
                  <a:gd name="T26" fmla="*/ 2 w 4"/>
                  <a:gd name="T27" fmla="*/ 5 h 5"/>
                  <a:gd name="T28" fmla="*/ 2 w 4"/>
                  <a:gd name="T29" fmla="*/ 5 h 5"/>
                  <a:gd name="T30" fmla="*/ 2 w 4"/>
                  <a:gd name="T31" fmla="*/ 5 h 5"/>
                  <a:gd name="T32" fmla="*/ 3 w 4"/>
                  <a:gd name="T33" fmla="*/ 5 h 5"/>
                  <a:gd name="T34" fmla="*/ 3 w 4"/>
                  <a:gd name="T35" fmla="*/ 4 h 5"/>
                  <a:gd name="T36" fmla="*/ 4 w 4"/>
                  <a:gd name="T37" fmla="*/ 4 h 5"/>
                  <a:gd name="T38" fmla="*/ 4 w 4"/>
                  <a:gd name="T39" fmla="*/ 3 h 5"/>
                  <a:gd name="T40" fmla="*/ 4 w 4"/>
                  <a:gd name="T41" fmla="*/ 2 h 5"/>
                  <a:gd name="T42" fmla="*/ 4 w 4"/>
                  <a:gd name="T43" fmla="*/ 2 h 5"/>
                  <a:gd name="T44" fmla="*/ 4 w 4"/>
                  <a:gd name="T45" fmla="*/ 1 h 5"/>
                  <a:gd name="T46" fmla="*/ 4 w 4"/>
                  <a:gd name="T47" fmla="*/ 0 h 5"/>
                  <a:gd name="T48" fmla="*/ 4 w 4"/>
                  <a:gd name="T49" fmla="*/ 0 h 5"/>
                  <a:gd name="T50" fmla="*/ 3 w 4"/>
                  <a:gd name="T51" fmla="*/ 0 h 5"/>
                  <a:gd name="T52" fmla="*/ 2 w 4"/>
                  <a:gd name="T53" fmla="*/ 0 h 5"/>
                  <a:gd name="T54" fmla="*/ 1 w 4"/>
                  <a:gd name="T5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1" y="0"/>
                    </a:moveTo>
                    <a:cubicBezTo>
                      <a:pt x="1" y="0"/>
                      <a:pt x="1" y="0"/>
                      <a:pt x="1" y="0"/>
                    </a:cubicBezTo>
                    <a:cubicBezTo>
                      <a:pt x="1" y="0"/>
                      <a:pt x="0" y="0"/>
                      <a:pt x="0" y="1"/>
                    </a:cubicBezTo>
                    <a:cubicBezTo>
                      <a:pt x="0" y="1"/>
                      <a:pt x="0" y="1"/>
                      <a:pt x="0" y="2"/>
                    </a:cubicBezTo>
                    <a:cubicBezTo>
                      <a:pt x="0" y="2"/>
                      <a:pt x="0" y="2"/>
                      <a:pt x="1" y="2"/>
                    </a:cubicBezTo>
                    <a:cubicBezTo>
                      <a:pt x="1" y="3"/>
                      <a:pt x="1" y="3"/>
                      <a:pt x="1" y="3"/>
                    </a:cubicBezTo>
                    <a:cubicBezTo>
                      <a:pt x="1" y="3"/>
                      <a:pt x="1" y="3"/>
                      <a:pt x="2" y="3"/>
                    </a:cubicBezTo>
                    <a:cubicBezTo>
                      <a:pt x="2" y="2"/>
                      <a:pt x="2" y="2"/>
                      <a:pt x="2" y="2"/>
                    </a:cubicBezTo>
                    <a:cubicBezTo>
                      <a:pt x="2" y="2"/>
                      <a:pt x="3" y="2"/>
                      <a:pt x="3" y="2"/>
                    </a:cubicBezTo>
                    <a:cubicBezTo>
                      <a:pt x="3" y="3"/>
                      <a:pt x="2" y="3"/>
                      <a:pt x="2" y="3"/>
                    </a:cubicBezTo>
                    <a:cubicBezTo>
                      <a:pt x="2" y="3"/>
                      <a:pt x="2" y="3"/>
                      <a:pt x="2" y="4"/>
                    </a:cubicBezTo>
                    <a:cubicBezTo>
                      <a:pt x="2" y="4"/>
                      <a:pt x="2" y="4"/>
                      <a:pt x="2" y="4"/>
                    </a:cubicBezTo>
                    <a:cubicBezTo>
                      <a:pt x="2" y="4"/>
                      <a:pt x="2" y="4"/>
                      <a:pt x="2" y="4"/>
                    </a:cubicBezTo>
                    <a:cubicBezTo>
                      <a:pt x="2" y="4"/>
                      <a:pt x="2" y="5"/>
                      <a:pt x="2" y="5"/>
                    </a:cubicBezTo>
                    <a:cubicBezTo>
                      <a:pt x="2" y="5"/>
                      <a:pt x="2" y="5"/>
                      <a:pt x="2" y="5"/>
                    </a:cubicBezTo>
                    <a:cubicBezTo>
                      <a:pt x="2" y="5"/>
                      <a:pt x="2" y="5"/>
                      <a:pt x="2" y="5"/>
                    </a:cubicBezTo>
                    <a:cubicBezTo>
                      <a:pt x="3" y="5"/>
                      <a:pt x="3" y="5"/>
                      <a:pt x="3" y="5"/>
                    </a:cubicBezTo>
                    <a:cubicBezTo>
                      <a:pt x="3" y="5"/>
                      <a:pt x="3" y="5"/>
                      <a:pt x="3" y="4"/>
                    </a:cubicBezTo>
                    <a:cubicBezTo>
                      <a:pt x="3" y="4"/>
                      <a:pt x="3" y="4"/>
                      <a:pt x="4" y="4"/>
                    </a:cubicBezTo>
                    <a:cubicBezTo>
                      <a:pt x="4" y="3"/>
                      <a:pt x="4" y="3"/>
                      <a:pt x="4" y="3"/>
                    </a:cubicBezTo>
                    <a:cubicBezTo>
                      <a:pt x="4" y="3"/>
                      <a:pt x="4" y="2"/>
                      <a:pt x="4" y="2"/>
                    </a:cubicBezTo>
                    <a:cubicBezTo>
                      <a:pt x="4" y="2"/>
                      <a:pt x="4" y="2"/>
                      <a:pt x="4" y="2"/>
                    </a:cubicBezTo>
                    <a:cubicBezTo>
                      <a:pt x="4" y="2"/>
                      <a:pt x="4" y="1"/>
                      <a:pt x="4" y="1"/>
                    </a:cubicBezTo>
                    <a:cubicBezTo>
                      <a:pt x="4" y="1"/>
                      <a:pt x="4" y="1"/>
                      <a:pt x="4" y="0"/>
                    </a:cubicBezTo>
                    <a:cubicBezTo>
                      <a:pt x="4" y="0"/>
                      <a:pt x="4" y="0"/>
                      <a:pt x="4" y="0"/>
                    </a:cubicBezTo>
                    <a:cubicBezTo>
                      <a:pt x="4" y="0"/>
                      <a:pt x="3" y="0"/>
                      <a:pt x="3" y="0"/>
                    </a:cubicBezTo>
                    <a:cubicBezTo>
                      <a:pt x="3" y="0"/>
                      <a:pt x="2"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43" name="Freeform 356"/>
              <p:cNvSpPr>
                <a:spLocks/>
              </p:cNvSpPr>
              <p:nvPr/>
            </p:nvSpPr>
            <p:spPr bwMode="auto">
              <a:xfrm>
                <a:off x="613" y="1728"/>
                <a:ext cx="1" cy="0"/>
              </a:xfrm>
              <a:custGeom>
                <a:avLst/>
                <a:gdLst>
                  <a:gd name="T0" fmla="*/ 0 w 1"/>
                  <a:gd name="T1" fmla="*/ 1 h 1"/>
                  <a:gd name="T2" fmla="*/ 1 w 1"/>
                  <a:gd name="T3" fmla="*/ 1 h 1"/>
                  <a:gd name="T4" fmla="*/ 1 w 1"/>
                  <a:gd name="T5" fmla="*/ 0 h 1"/>
                  <a:gd name="T6" fmla="*/ 0 w 1"/>
                  <a:gd name="T7" fmla="*/ 0 h 1"/>
                  <a:gd name="T8" fmla="*/ 0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1"/>
                      <a:pt x="1" y="0"/>
                      <a:pt x="1" y="0"/>
                    </a:cubicBezTo>
                    <a:cubicBezTo>
                      <a:pt x="1" y="0"/>
                      <a:pt x="0" y="0"/>
                      <a:pt x="0" y="0"/>
                    </a:cubicBezTo>
                    <a:cubicBezTo>
                      <a:pt x="0" y="0"/>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44" name="Freeform 357"/>
              <p:cNvSpPr>
                <a:spLocks/>
              </p:cNvSpPr>
              <p:nvPr/>
            </p:nvSpPr>
            <p:spPr bwMode="auto">
              <a:xfrm>
                <a:off x="608" y="1728"/>
                <a:ext cx="1" cy="1"/>
              </a:xfrm>
              <a:custGeom>
                <a:avLst/>
                <a:gdLst>
                  <a:gd name="T0" fmla="*/ 1 w 1"/>
                  <a:gd name="T1" fmla="*/ 0 h 1"/>
                  <a:gd name="T2" fmla="*/ 0 w 1"/>
                  <a:gd name="T3" fmla="*/ 0 h 1"/>
                  <a:gd name="T4" fmla="*/ 0 w 1"/>
                  <a:gd name="T5" fmla="*/ 1 h 1"/>
                  <a:gd name="T6" fmla="*/ 1 w 1"/>
                  <a:gd name="T7" fmla="*/ 1 h 1"/>
                  <a:gd name="T8" fmla="*/ 1 w 1"/>
                  <a:gd name="T9" fmla="*/ 1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0" y="0"/>
                      <a:pt x="0" y="0"/>
                    </a:cubicBezTo>
                    <a:cubicBezTo>
                      <a:pt x="0" y="0"/>
                      <a:pt x="0" y="1"/>
                      <a:pt x="0" y="1"/>
                    </a:cubicBezTo>
                    <a:cubicBezTo>
                      <a:pt x="0" y="1"/>
                      <a:pt x="0" y="1"/>
                      <a:pt x="1" y="1"/>
                    </a:cubicBezTo>
                    <a:cubicBezTo>
                      <a:pt x="1" y="1"/>
                      <a:pt x="1" y="1"/>
                      <a:pt x="1" y="1"/>
                    </a:cubicBezTo>
                    <a:cubicBezTo>
                      <a:pt x="1" y="1"/>
                      <a:pt x="1" y="1"/>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45" name="Freeform 358"/>
              <p:cNvSpPr>
                <a:spLocks/>
              </p:cNvSpPr>
              <p:nvPr/>
            </p:nvSpPr>
            <p:spPr bwMode="auto">
              <a:xfrm>
                <a:off x="610" y="1730"/>
                <a:ext cx="1" cy="0"/>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0 h 1"/>
                  <a:gd name="T12" fmla="*/ 0 w 1"/>
                  <a:gd name="T13" fmla="*/ 0 h 1"/>
                  <a:gd name="T14" fmla="*/ 0 w 1"/>
                  <a:gd name="T15" fmla="*/ 0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1" y="1"/>
                      <a:pt x="1" y="1"/>
                    </a:cubicBezTo>
                    <a:cubicBezTo>
                      <a:pt x="1" y="1"/>
                      <a:pt x="1" y="1"/>
                      <a:pt x="1" y="1"/>
                    </a:cubicBez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46" name="Freeform 359"/>
              <p:cNvSpPr>
                <a:spLocks/>
              </p:cNvSpPr>
              <p:nvPr/>
            </p:nvSpPr>
            <p:spPr bwMode="auto">
              <a:xfrm>
                <a:off x="609" y="1725"/>
                <a:ext cx="1" cy="1"/>
              </a:xfrm>
              <a:custGeom>
                <a:avLst/>
                <a:gdLst>
                  <a:gd name="T0" fmla="*/ 2 w 2"/>
                  <a:gd name="T1" fmla="*/ 1 h 2"/>
                  <a:gd name="T2" fmla="*/ 1 w 2"/>
                  <a:gd name="T3" fmla="*/ 1 h 2"/>
                  <a:gd name="T4" fmla="*/ 1 w 2"/>
                  <a:gd name="T5" fmla="*/ 0 h 2"/>
                  <a:gd name="T6" fmla="*/ 1 w 2"/>
                  <a:gd name="T7" fmla="*/ 1 h 2"/>
                  <a:gd name="T8" fmla="*/ 1 w 2"/>
                  <a:gd name="T9" fmla="*/ 1 h 2"/>
                  <a:gd name="T10" fmla="*/ 0 w 2"/>
                  <a:gd name="T11" fmla="*/ 1 h 2"/>
                  <a:gd name="T12" fmla="*/ 1 w 2"/>
                  <a:gd name="T13" fmla="*/ 2 h 2"/>
                  <a:gd name="T14" fmla="*/ 1 w 2"/>
                  <a:gd name="T15" fmla="*/ 2 h 2"/>
                  <a:gd name="T16" fmla="*/ 2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1"/>
                    </a:moveTo>
                    <a:cubicBezTo>
                      <a:pt x="2" y="1"/>
                      <a:pt x="2" y="1"/>
                      <a:pt x="1" y="1"/>
                    </a:cubicBezTo>
                    <a:cubicBezTo>
                      <a:pt x="1" y="0"/>
                      <a:pt x="1" y="0"/>
                      <a:pt x="1" y="0"/>
                    </a:cubicBezTo>
                    <a:cubicBezTo>
                      <a:pt x="0" y="0"/>
                      <a:pt x="0" y="1"/>
                      <a:pt x="1" y="1"/>
                    </a:cubicBezTo>
                    <a:cubicBezTo>
                      <a:pt x="1" y="1"/>
                      <a:pt x="1" y="1"/>
                      <a:pt x="1" y="1"/>
                    </a:cubicBezTo>
                    <a:cubicBezTo>
                      <a:pt x="1" y="1"/>
                      <a:pt x="0" y="1"/>
                      <a:pt x="0" y="1"/>
                    </a:cubicBezTo>
                    <a:cubicBezTo>
                      <a:pt x="0" y="2"/>
                      <a:pt x="0" y="2"/>
                      <a:pt x="1" y="2"/>
                    </a:cubicBezTo>
                    <a:cubicBezTo>
                      <a:pt x="1" y="2"/>
                      <a:pt x="1" y="2"/>
                      <a:pt x="1" y="2"/>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47" name="Freeform 360"/>
              <p:cNvSpPr>
                <a:spLocks/>
              </p:cNvSpPr>
              <p:nvPr/>
            </p:nvSpPr>
            <p:spPr bwMode="auto">
              <a:xfrm>
                <a:off x="609" y="1724"/>
                <a:ext cx="1" cy="1"/>
              </a:xfrm>
              <a:custGeom>
                <a:avLst/>
                <a:gdLst>
                  <a:gd name="T0" fmla="*/ 0 w 2"/>
                  <a:gd name="T1" fmla="*/ 0 h 2"/>
                  <a:gd name="T2" fmla="*/ 0 w 2"/>
                  <a:gd name="T3" fmla="*/ 0 h 2"/>
                  <a:gd name="T4" fmla="*/ 0 w 2"/>
                  <a:gd name="T5" fmla="*/ 1 h 2"/>
                  <a:gd name="T6" fmla="*/ 1 w 2"/>
                  <a:gd name="T7" fmla="*/ 2 h 2"/>
                  <a:gd name="T8" fmla="*/ 1 w 2"/>
                  <a:gd name="T9" fmla="*/ 2 h 2"/>
                  <a:gd name="T10" fmla="*/ 1 w 2"/>
                  <a:gd name="T11" fmla="*/ 2 h 2"/>
                  <a:gd name="T12" fmla="*/ 1 w 2"/>
                  <a:gd name="T13" fmla="*/ 2 h 2"/>
                  <a:gd name="T14" fmla="*/ 2 w 2"/>
                  <a:gd name="T15" fmla="*/ 2 h 2"/>
                  <a:gd name="T16" fmla="*/ 1 w 2"/>
                  <a:gd name="T17" fmla="*/ 2 h 2"/>
                  <a:gd name="T18" fmla="*/ 1 w 2"/>
                  <a:gd name="T19" fmla="*/ 1 h 2"/>
                  <a:gd name="T20" fmla="*/ 1 w 2"/>
                  <a:gd name="T21" fmla="*/ 1 h 2"/>
                  <a:gd name="T22" fmla="*/ 1 w 2"/>
                  <a:gd name="T23" fmla="*/ 1 h 2"/>
                  <a:gd name="T24" fmla="*/ 0 w 2"/>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0" y="0"/>
                    </a:moveTo>
                    <a:cubicBezTo>
                      <a:pt x="0" y="0"/>
                      <a:pt x="0" y="0"/>
                      <a:pt x="0" y="0"/>
                    </a:cubicBezTo>
                    <a:cubicBezTo>
                      <a:pt x="0" y="1"/>
                      <a:pt x="0" y="1"/>
                      <a:pt x="0" y="1"/>
                    </a:cubicBezTo>
                    <a:cubicBezTo>
                      <a:pt x="0" y="1"/>
                      <a:pt x="1" y="2"/>
                      <a:pt x="1" y="2"/>
                    </a:cubicBezTo>
                    <a:cubicBezTo>
                      <a:pt x="1" y="2"/>
                      <a:pt x="1" y="2"/>
                      <a:pt x="1" y="2"/>
                    </a:cubicBezTo>
                    <a:cubicBezTo>
                      <a:pt x="1" y="2"/>
                      <a:pt x="1" y="2"/>
                      <a:pt x="1" y="2"/>
                    </a:cubicBezTo>
                    <a:cubicBezTo>
                      <a:pt x="1" y="2"/>
                      <a:pt x="1" y="2"/>
                      <a:pt x="1" y="2"/>
                    </a:cubicBezTo>
                    <a:cubicBezTo>
                      <a:pt x="2" y="2"/>
                      <a:pt x="2" y="2"/>
                      <a:pt x="2" y="2"/>
                    </a:cubicBezTo>
                    <a:cubicBezTo>
                      <a:pt x="1" y="2"/>
                      <a:pt x="1" y="2"/>
                      <a:pt x="1" y="2"/>
                    </a:cubicBezTo>
                    <a:cubicBezTo>
                      <a:pt x="1" y="1"/>
                      <a:pt x="1" y="1"/>
                      <a:pt x="1" y="1"/>
                    </a:cubicBezTo>
                    <a:cubicBezTo>
                      <a:pt x="1" y="1"/>
                      <a:pt x="1" y="1"/>
                      <a:pt x="1" y="1"/>
                    </a:cubicBezTo>
                    <a:cubicBezTo>
                      <a:pt x="1" y="1"/>
                      <a:pt x="1" y="1"/>
                      <a:pt x="1"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48" name="Freeform 361"/>
              <p:cNvSpPr>
                <a:spLocks/>
              </p:cNvSpPr>
              <p:nvPr/>
            </p:nvSpPr>
            <p:spPr bwMode="auto">
              <a:xfrm>
                <a:off x="607" y="1723"/>
                <a:ext cx="1" cy="1"/>
              </a:xfrm>
              <a:custGeom>
                <a:avLst/>
                <a:gdLst>
                  <a:gd name="T0" fmla="*/ 1 w 2"/>
                  <a:gd name="T1" fmla="*/ 1 h 2"/>
                  <a:gd name="T2" fmla="*/ 0 w 2"/>
                  <a:gd name="T3" fmla="*/ 2 h 2"/>
                  <a:gd name="T4" fmla="*/ 1 w 2"/>
                  <a:gd name="T5" fmla="*/ 2 h 2"/>
                  <a:gd name="T6" fmla="*/ 2 w 2"/>
                  <a:gd name="T7" fmla="*/ 2 h 2"/>
                  <a:gd name="T8" fmla="*/ 2 w 2"/>
                  <a:gd name="T9" fmla="*/ 2 h 2"/>
                  <a:gd name="T10" fmla="*/ 2 w 2"/>
                  <a:gd name="T11" fmla="*/ 1 h 2"/>
                  <a:gd name="T12" fmla="*/ 2 w 2"/>
                  <a:gd name="T13" fmla="*/ 1 h 2"/>
                  <a:gd name="T14" fmla="*/ 2 w 2"/>
                  <a:gd name="T15" fmla="*/ 0 h 2"/>
                  <a:gd name="T16" fmla="*/ 1 w 2"/>
                  <a:gd name="T17" fmla="*/ 0 h 2"/>
                  <a:gd name="T18" fmla="*/ 1 w 2"/>
                  <a:gd name="T19" fmla="*/ 0 h 2"/>
                  <a:gd name="T20" fmla="*/ 1 w 2"/>
                  <a:gd name="T21" fmla="*/ 1 h 2"/>
                  <a:gd name="T22" fmla="*/ 1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1" y="1"/>
                    </a:moveTo>
                    <a:cubicBezTo>
                      <a:pt x="1" y="1"/>
                      <a:pt x="0" y="2"/>
                      <a:pt x="0" y="2"/>
                    </a:cubicBezTo>
                    <a:cubicBezTo>
                      <a:pt x="1" y="2"/>
                      <a:pt x="1" y="2"/>
                      <a:pt x="1" y="2"/>
                    </a:cubicBezTo>
                    <a:cubicBezTo>
                      <a:pt x="1" y="2"/>
                      <a:pt x="2" y="2"/>
                      <a:pt x="2" y="2"/>
                    </a:cubicBezTo>
                    <a:cubicBezTo>
                      <a:pt x="2" y="2"/>
                      <a:pt x="2" y="2"/>
                      <a:pt x="2" y="2"/>
                    </a:cubicBezTo>
                    <a:cubicBezTo>
                      <a:pt x="2" y="2"/>
                      <a:pt x="2" y="1"/>
                      <a:pt x="2" y="1"/>
                    </a:cubicBezTo>
                    <a:cubicBezTo>
                      <a:pt x="2" y="1"/>
                      <a:pt x="2" y="1"/>
                      <a:pt x="2" y="1"/>
                    </a:cubicBezTo>
                    <a:cubicBezTo>
                      <a:pt x="2" y="1"/>
                      <a:pt x="2" y="1"/>
                      <a:pt x="2" y="0"/>
                    </a:cubicBezTo>
                    <a:cubicBezTo>
                      <a:pt x="2" y="0"/>
                      <a:pt x="2" y="0"/>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49" name="Freeform 362"/>
              <p:cNvSpPr>
                <a:spLocks/>
              </p:cNvSpPr>
              <p:nvPr/>
            </p:nvSpPr>
            <p:spPr bwMode="auto">
              <a:xfrm>
                <a:off x="607" y="1718"/>
                <a:ext cx="3" cy="5"/>
              </a:xfrm>
              <a:custGeom>
                <a:avLst/>
                <a:gdLst>
                  <a:gd name="T0" fmla="*/ 4 w 4"/>
                  <a:gd name="T1" fmla="*/ 2 h 7"/>
                  <a:gd name="T2" fmla="*/ 3 w 4"/>
                  <a:gd name="T3" fmla="*/ 1 h 7"/>
                  <a:gd name="T4" fmla="*/ 3 w 4"/>
                  <a:gd name="T5" fmla="*/ 1 h 7"/>
                  <a:gd name="T6" fmla="*/ 3 w 4"/>
                  <a:gd name="T7" fmla="*/ 0 h 7"/>
                  <a:gd name="T8" fmla="*/ 2 w 4"/>
                  <a:gd name="T9" fmla="*/ 0 h 7"/>
                  <a:gd name="T10" fmla="*/ 2 w 4"/>
                  <a:gd name="T11" fmla="*/ 1 h 7"/>
                  <a:gd name="T12" fmla="*/ 3 w 4"/>
                  <a:gd name="T13" fmla="*/ 2 h 7"/>
                  <a:gd name="T14" fmla="*/ 2 w 4"/>
                  <a:gd name="T15" fmla="*/ 3 h 7"/>
                  <a:gd name="T16" fmla="*/ 1 w 4"/>
                  <a:gd name="T17" fmla="*/ 3 h 7"/>
                  <a:gd name="T18" fmla="*/ 1 w 4"/>
                  <a:gd name="T19" fmla="*/ 3 h 7"/>
                  <a:gd name="T20" fmla="*/ 0 w 4"/>
                  <a:gd name="T21" fmla="*/ 4 h 7"/>
                  <a:gd name="T22" fmla="*/ 1 w 4"/>
                  <a:gd name="T23" fmla="*/ 5 h 7"/>
                  <a:gd name="T24" fmla="*/ 2 w 4"/>
                  <a:gd name="T25" fmla="*/ 5 h 7"/>
                  <a:gd name="T26" fmla="*/ 2 w 4"/>
                  <a:gd name="T27" fmla="*/ 5 h 7"/>
                  <a:gd name="T28" fmla="*/ 2 w 4"/>
                  <a:gd name="T29" fmla="*/ 4 h 7"/>
                  <a:gd name="T30" fmla="*/ 2 w 4"/>
                  <a:gd name="T31" fmla="*/ 4 h 7"/>
                  <a:gd name="T32" fmla="*/ 3 w 4"/>
                  <a:gd name="T33" fmla="*/ 4 h 7"/>
                  <a:gd name="T34" fmla="*/ 3 w 4"/>
                  <a:gd name="T35" fmla="*/ 4 h 7"/>
                  <a:gd name="T36" fmla="*/ 3 w 4"/>
                  <a:gd name="T37" fmla="*/ 4 h 7"/>
                  <a:gd name="T38" fmla="*/ 3 w 4"/>
                  <a:gd name="T39" fmla="*/ 4 h 7"/>
                  <a:gd name="T40" fmla="*/ 2 w 4"/>
                  <a:gd name="T41" fmla="*/ 4 h 7"/>
                  <a:gd name="T42" fmla="*/ 2 w 4"/>
                  <a:gd name="T43" fmla="*/ 5 h 7"/>
                  <a:gd name="T44" fmla="*/ 2 w 4"/>
                  <a:gd name="T45" fmla="*/ 5 h 7"/>
                  <a:gd name="T46" fmla="*/ 3 w 4"/>
                  <a:gd name="T47" fmla="*/ 5 h 7"/>
                  <a:gd name="T48" fmla="*/ 3 w 4"/>
                  <a:gd name="T49" fmla="*/ 5 h 7"/>
                  <a:gd name="T50" fmla="*/ 3 w 4"/>
                  <a:gd name="T51" fmla="*/ 6 h 7"/>
                  <a:gd name="T52" fmla="*/ 3 w 4"/>
                  <a:gd name="T53" fmla="*/ 6 h 7"/>
                  <a:gd name="T54" fmla="*/ 3 w 4"/>
                  <a:gd name="T55" fmla="*/ 6 h 7"/>
                  <a:gd name="T56" fmla="*/ 3 w 4"/>
                  <a:gd name="T57" fmla="*/ 6 h 7"/>
                  <a:gd name="T58" fmla="*/ 3 w 4"/>
                  <a:gd name="T59" fmla="*/ 6 h 7"/>
                  <a:gd name="T60" fmla="*/ 3 w 4"/>
                  <a:gd name="T61" fmla="*/ 6 h 7"/>
                  <a:gd name="T62" fmla="*/ 3 w 4"/>
                  <a:gd name="T63" fmla="*/ 7 h 7"/>
                  <a:gd name="T64" fmla="*/ 3 w 4"/>
                  <a:gd name="T65" fmla="*/ 7 h 7"/>
                  <a:gd name="T66" fmla="*/ 3 w 4"/>
                  <a:gd name="T67" fmla="*/ 7 h 7"/>
                  <a:gd name="T68" fmla="*/ 4 w 4"/>
                  <a:gd name="T69" fmla="*/ 6 h 7"/>
                  <a:gd name="T70" fmla="*/ 4 w 4"/>
                  <a:gd name="T71" fmla="*/ 6 h 7"/>
                  <a:gd name="T72" fmla="*/ 4 w 4"/>
                  <a:gd name="T73" fmla="*/ 4 h 7"/>
                  <a:gd name="T74" fmla="*/ 4 w 4"/>
                  <a:gd name="T75" fmla="*/ 3 h 7"/>
                  <a:gd name="T76" fmla="*/ 4 w 4"/>
                  <a:gd name="T77" fmla="*/ 2 h 7"/>
                  <a:gd name="T78" fmla="*/ 4 w 4"/>
                  <a:gd name="T79" fmla="*/ 2 h 7"/>
                  <a:gd name="T80" fmla="*/ 4 w 4"/>
                  <a:gd name="T8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 h="7">
                    <a:moveTo>
                      <a:pt x="4" y="2"/>
                    </a:moveTo>
                    <a:cubicBezTo>
                      <a:pt x="4" y="1"/>
                      <a:pt x="3" y="1"/>
                      <a:pt x="3" y="1"/>
                    </a:cubicBezTo>
                    <a:cubicBezTo>
                      <a:pt x="3" y="1"/>
                      <a:pt x="3" y="1"/>
                      <a:pt x="3" y="1"/>
                    </a:cubicBezTo>
                    <a:cubicBezTo>
                      <a:pt x="3" y="0"/>
                      <a:pt x="3" y="0"/>
                      <a:pt x="3" y="0"/>
                    </a:cubicBezTo>
                    <a:cubicBezTo>
                      <a:pt x="2" y="0"/>
                      <a:pt x="2" y="0"/>
                      <a:pt x="2" y="0"/>
                    </a:cubicBezTo>
                    <a:cubicBezTo>
                      <a:pt x="1" y="1"/>
                      <a:pt x="2" y="1"/>
                      <a:pt x="2" y="1"/>
                    </a:cubicBezTo>
                    <a:cubicBezTo>
                      <a:pt x="2" y="1"/>
                      <a:pt x="3" y="2"/>
                      <a:pt x="3" y="2"/>
                    </a:cubicBezTo>
                    <a:cubicBezTo>
                      <a:pt x="3" y="2"/>
                      <a:pt x="2" y="2"/>
                      <a:pt x="2" y="3"/>
                    </a:cubicBezTo>
                    <a:cubicBezTo>
                      <a:pt x="2" y="3"/>
                      <a:pt x="2" y="3"/>
                      <a:pt x="1" y="3"/>
                    </a:cubicBezTo>
                    <a:cubicBezTo>
                      <a:pt x="1" y="3"/>
                      <a:pt x="1" y="3"/>
                      <a:pt x="1" y="3"/>
                    </a:cubicBezTo>
                    <a:cubicBezTo>
                      <a:pt x="0" y="3"/>
                      <a:pt x="0" y="4"/>
                      <a:pt x="0" y="4"/>
                    </a:cubicBezTo>
                    <a:cubicBezTo>
                      <a:pt x="0" y="4"/>
                      <a:pt x="0" y="5"/>
                      <a:pt x="1" y="5"/>
                    </a:cubicBezTo>
                    <a:cubicBezTo>
                      <a:pt x="1" y="6"/>
                      <a:pt x="1" y="6"/>
                      <a:pt x="2" y="5"/>
                    </a:cubicBezTo>
                    <a:cubicBezTo>
                      <a:pt x="2" y="5"/>
                      <a:pt x="2" y="5"/>
                      <a:pt x="2" y="5"/>
                    </a:cubicBezTo>
                    <a:cubicBezTo>
                      <a:pt x="2" y="5"/>
                      <a:pt x="2" y="5"/>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3" y="4"/>
                      <a:pt x="2" y="4"/>
                      <a:pt x="2" y="4"/>
                    </a:cubicBezTo>
                    <a:cubicBezTo>
                      <a:pt x="2" y="4"/>
                      <a:pt x="2" y="5"/>
                      <a:pt x="2" y="5"/>
                    </a:cubicBezTo>
                    <a:cubicBezTo>
                      <a:pt x="2" y="5"/>
                      <a:pt x="2" y="5"/>
                      <a:pt x="2" y="5"/>
                    </a:cubicBezTo>
                    <a:cubicBezTo>
                      <a:pt x="3" y="5"/>
                      <a:pt x="3" y="5"/>
                      <a:pt x="3" y="5"/>
                    </a:cubicBezTo>
                    <a:cubicBezTo>
                      <a:pt x="3" y="5"/>
                      <a:pt x="3" y="5"/>
                      <a:pt x="3" y="5"/>
                    </a:cubicBezTo>
                    <a:cubicBezTo>
                      <a:pt x="3" y="5"/>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7"/>
                    </a:cubicBezTo>
                    <a:cubicBezTo>
                      <a:pt x="3" y="7"/>
                      <a:pt x="3" y="7"/>
                      <a:pt x="3" y="7"/>
                    </a:cubicBezTo>
                    <a:cubicBezTo>
                      <a:pt x="3" y="7"/>
                      <a:pt x="3" y="7"/>
                      <a:pt x="3" y="7"/>
                    </a:cubicBezTo>
                    <a:cubicBezTo>
                      <a:pt x="3" y="7"/>
                      <a:pt x="4" y="7"/>
                      <a:pt x="4" y="6"/>
                    </a:cubicBezTo>
                    <a:cubicBezTo>
                      <a:pt x="4" y="6"/>
                      <a:pt x="4" y="6"/>
                      <a:pt x="4" y="6"/>
                    </a:cubicBezTo>
                    <a:cubicBezTo>
                      <a:pt x="4" y="5"/>
                      <a:pt x="4" y="5"/>
                      <a:pt x="4" y="4"/>
                    </a:cubicBezTo>
                    <a:cubicBezTo>
                      <a:pt x="4" y="4"/>
                      <a:pt x="4" y="4"/>
                      <a:pt x="4" y="3"/>
                    </a:cubicBezTo>
                    <a:cubicBezTo>
                      <a:pt x="4" y="3"/>
                      <a:pt x="4" y="3"/>
                      <a:pt x="4" y="2"/>
                    </a:cubicBezTo>
                    <a:cubicBezTo>
                      <a:pt x="4" y="2"/>
                      <a:pt x="4" y="2"/>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50" name="Freeform 363"/>
              <p:cNvSpPr>
                <a:spLocks/>
              </p:cNvSpPr>
              <p:nvPr/>
            </p:nvSpPr>
            <p:spPr bwMode="auto">
              <a:xfrm>
                <a:off x="609" y="1717"/>
                <a:ext cx="0" cy="1"/>
              </a:xfrm>
              <a:custGeom>
                <a:avLst/>
                <a:gdLst>
                  <a:gd name="T0" fmla="*/ 0 w 1"/>
                  <a:gd name="T1" fmla="*/ 1 h 1"/>
                  <a:gd name="T2" fmla="*/ 0 w 1"/>
                  <a:gd name="T3" fmla="*/ 1 h 1"/>
                  <a:gd name="T4" fmla="*/ 0 w 1"/>
                  <a:gd name="T5" fmla="*/ 1 h 1"/>
                  <a:gd name="T6" fmla="*/ 0 w 1"/>
                  <a:gd name="T7" fmla="*/ 1 h 1"/>
                  <a:gd name="T8" fmla="*/ 0 w 1"/>
                  <a:gd name="T9" fmla="*/ 1 h 1"/>
                  <a:gd name="T10" fmla="*/ 1 w 1"/>
                  <a:gd name="T11" fmla="*/ 1 h 1"/>
                  <a:gd name="T12" fmla="*/ 1 w 1"/>
                  <a:gd name="T13" fmla="*/ 1 h 1"/>
                  <a:gd name="T14" fmla="*/ 1 w 1"/>
                  <a:gd name="T15" fmla="*/ 1 h 1"/>
                  <a:gd name="T16" fmla="*/ 1 w 1"/>
                  <a:gd name="T17" fmla="*/ 0 h 1"/>
                  <a:gd name="T18" fmla="*/ 1 w 1"/>
                  <a:gd name="T19" fmla="*/ 0 h 1"/>
                  <a:gd name="T20" fmla="*/ 1 w 1"/>
                  <a:gd name="T21" fmla="*/ 0 h 1"/>
                  <a:gd name="T22" fmla="*/ 1 w 1"/>
                  <a:gd name="T23" fmla="*/ 0 h 1"/>
                  <a:gd name="T24" fmla="*/ 0 w 1"/>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51" name="Freeform 364"/>
              <p:cNvSpPr>
                <a:spLocks/>
              </p:cNvSpPr>
              <p:nvPr/>
            </p:nvSpPr>
            <p:spPr bwMode="auto">
              <a:xfrm>
                <a:off x="607" y="1716"/>
                <a:ext cx="1" cy="2"/>
              </a:xfrm>
              <a:custGeom>
                <a:avLst/>
                <a:gdLst>
                  <a:gd name="T0" fmla="*/ 1 w 2"/>
                  <a:gd name="T1" fmla="*/ 1 h 3"/>
                  <a:gd name="T2" fmla="*/ 1 w 2"/>
                  <a:gd name="T3" fmla="*/ 1 h 3"/>
                  <a:gd name="T4" fmla="*/ 1 w 2"/>
                  <a:gd name="T5" fmla="*/ 0 h 3"/>
                  <a:gd name="T6" fmla="*/ 0 w 2"/>
                  <a:gd name="T7" fmla="*/ 0 h 3"/>
                  <a:gd name="T8" fmla="*/ 0 w 2"/>
                  <a:gd name="T9" fmla="*/ 1 h 3"/>
                  <a:gd name="T10" fmla="*/ 0 w 2"/>
                  <a:gd name="T11" fmla="*/ 1 h 3"/>
                  <a:gd name="T12" fmla="*/ 1 w 2"/>
                  <a:gd name="T13" fmla="*/ 2 h 3"/>
                  <a:gd name="T14" fmla="*/ 1 w 2"/>
                  <a:gd name="T15" fmla="*/ 3 h 3"/>
                  <a:gd name="T16" fmla="*/ 1 w 2"/>
                  <a:gd name="T17" fmla="*/ 3 h 3"/>
                  <a:gd name="T18" fmla="*/ 2 w 2"/>
                  <a:gd name="T19" fmla="*/ 3 h 3"/>
                  <a:gd name="T20" fmla="*/ 2 w 2"/>
                  <a:gd name="T21" fmla="*/ 3 h 3"/>
                  <a:gd name="T22" fmla="*/ 2 w 2"/>
                  <a:gd name="T23" fmla="*/ 3 h 3"/>
                  <a:gd name="T24" fmla="*/ 2 w 2"/>
                  <a:gd name="T25" fmla="*/ 2 h 3"/>
                  <a:gd name="T26" fmla="*/ 2 w 2"/>
                  <a:gd name="T27" fmla="*/ 2 h 3"/>
                  <a:gd name="T28" fmla="*/ 1 w 2"/>
                  <a:gd name="T29" fmla="*/ 2 h 3"/>
                  <a:gd name="T30" fmla="*/ 1 w 2"/>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1" y="1"/>
                    </a:moveTo>
                    <a:cubicBezTo>
                      <a:pt x="1" y="1"/>
                      <a:pt x="1" y="1"/>
                      <a:pt x="1" y="1"/>
                    </a:cubicBezTo>
                    <a:cubicBezTo>
                      <a:pt x="1" y="1"/>
                      <a:pt x="1" y="1"/>
                      <a:pt x="1" y="0"/>
                    </a:cubicBezTo>
                    <a:cubicBezTo>
                      <a:pt x="1" y="0"/>
                      <a:pt x="1" y="0"/>
                      <a:pt x="0" y="0"/>
                    </a:cubicBezTo>
                    <a:cubicBezTo>
                      <a:pt x="0" y="0"/>
                      <a:pt x="0" y="1"/>
                      <a:pt x="0" y="1"/>
                    </a:cubicBezTo>
                    <a:cubicBezTo>
                      <a:pt x="0" y="1"/>
                      <a:pt x="0" y="1"/>
                      <a:pt x="0" y="1"/>
                    </a:cubicBezTo>
                    <a:cubicBezTo>
                      <a:pt x="0" y="2"/>
                      <a:pt x="0" y="2"/>
                      <a:pt x="1" y="2"/>
                    </a:cubicBezTo>
                    <a:cubicBezTo>
                      <a:pt x="1" y="2"/>
                      <a:pt x="1" y="2"/>
                      <a:pt x="1" y="3"/>
                    </a:cubicBezTo>
                    <a:cubicBezTo>
                      <a:pt x="1" y="3"/>
                      <a:pt x="1" y="3"/>
                      <a:pt x="1" y="3"/>
                    </a:cubicBez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1" y="2"/>
                    </a:cubicBezTo>
                    <a:cubicBezTo>
                      <a:pt x="1" y="2"/>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52" name="Freeform 365"/>
              <p:cNvSpPr>
                <a:spLocks/>
              </p:cNvSpPr>
              <p:nvPr/>
            </p:nvSpPr>
            <p:spPr bwMode="auto">
              <a:xfrm>
                <a:off x="608" y="1716"/>
                <a:ext cx="1" cy="1"/>
              </a:xfrm>
              <a:custGeom>
                <a:avLst/>
                <a:gdLst>
                  <a:gd name="T0" fmla="*/ 1 w 1"/>
                  <a:gd name="T1" fmla="*/ 1 h 2"/>
                  <a:gd name="T2" fmla="*/ 1 w 1"/>
                  <a:gd name="T3" fmla="*/ 0 h 2"/>
                  <a:gd name="T4" fmla="*/ 0 w 1"/>
                  <a:gd name="T5" fmla="*/ 0 h 2"/>
                  <a:gd name="T6" fmla="*/ 0 w 1"/>
                  <a:gd name="T7" fmla="*/ 1 h 2"/>
                  <a:gd name="T8" fmla="*/ 0 w 1"/>
                  <a:gd name="T9" fmla="*/ 1 h 2"/>
                  <a:gd name="T10" fmla="*/ 0 w 1"/>
                  <a:gd name="T11" fmla="*/ 1 h 2"/>
                  <a:gd name="T12" fmla="*/ 0 w 1"/>
                  <a:gd name="T13" fmla="*/ 2 h 2"/>
                  <a:gd name="T14" fmla="*/ 0 w 1"/>
                  <a:gd name="T15" fmla="*/ 2 h 2"/>
                  <a:gd name="T16" fmla="*/ 1 w 1"/>
                  <a:gd name="T17" fmla="*/ 2 h 2"/>
                  <a:gd name="T18" fmla="*/ 1 w 1"/>
                  <a:gd name="T19" fmla="*/ 2 h 2"/>
                  <a:gd name="T20" fmla="*/ 1 w 1"/>
                  <a:gd name="T21" fmla="*/ 1 h 2"/>
                  <a:gd name="T22" fmla="*/ 1 w 1"/>
                  <a:gd name="T23" fmla="*/ 1 h 2"/>
                  <a:gd name="T24" fmla="*/ 1 w 1"/>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1" y="1"/>
                    </a:moveTo>
                    <a:cubicBezTo>
                      <a:pt x="1" y="1"/>
                      <a:pt x="1" y="0"/>
                      <a:pt x="1" y="0"/>
                    </a:cubicBezTo>
                    <a:cubicBezTo>
                      <a:pt x="0" y="0"/>
                      <a:pt x="0" y="0"/>
                      <a:pt x="0" y="0"/>
                    </a:cubicBezTo>
                    <a:cubicBezTo>
                      <a:pt x="0" y="0"/>
                      <a:pt x="0" y="0"/>
                      <a:pt x="0" y="1"/>
                    </a:cubicBezTo>
                    <a:cubicBezTo>
                      <a:pt x="0" y="1"/>
                      <a:pt x="0" y="1"/>
                      <a:pt x="0" y="1"/>
                    </a:cubicBezTo>
                    <a:cubicBezTo>
                      <a:pt x="0" y="1"/>
                      <a:pt x="0" y="1"/>
                      <a:pt x="0" y="1"/>
                    </a:cubicBezTo>
                    <a:cubicBezTo>
                      <a:pt x="0" y="2"/>
                      <a:pt x="0" y="2"/>
                      <a:pt x="0" y="2"/>
                    </a:cubicBezTo>
                    <a:cubicBezTo>
                      <a:pt x="0" y="2"/>
                      <a:pt x="0" y="2"/>
                      <a:pt x="0" y="2"/>
                    </a:cubicBezTo>
                    <a:cubicBezTo>
                      <a:pt x="0" y="2"/>
                      <a:pt x="1" y="2"/>
                      <a:pt x="1" y="2"/>
                    </a:cubicBezTo>
                    <a:cubicBezTo>
                      <a:pt x="1" y="2"/>
                      <a:pt x="1" y="2"/>
                      <a:pt x="1" y="2"/>
                    </a:cubicBezTo>
                    <a:cubicBezTo>
                      <a:pt x="1" y="2"/>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53" name="Freeform 366"/>
              <p:cNvSpPr>
                <a:spLocks/>
              </p:cNvSpPr>
              <p:nvPr/>
            </p:nvSpPr>
            <p:spPr bwMode="auto">
              <a:xfrm>
                <a:off x="606" y="1718"/>
                <a:ext cx="1" cy="0"/>
              </a:xfrm>
              <a:custGeom>
                <a:avLst/>
                <a:gdLst>
                  <a:gd name="T0" fmla="*/ 1 w 2"/>
                  <a:gd name="T1" fmla="*/ 1 h 1"/>
                  <a:gd name="T2" fmla="*/ 2 w 2"/>
                  <a:gd name="T3" fmla="*/ 1 h 1"/>
                  <a:gd name="T4" fmla="*/ 2 w 2"/>
                  <a:gd name="T5" fmla="*/ 1 h 1"/>
                  <a:gd name="T6" fmla="*/ 2 w 2"/>
                  <a:gd name="T7" fmla="*/ 0 h 1"/>
                  <a:gd name="T8" fmla="*/ 1 w 2"/>
                  <a:gd name="T9" fmla="*/ 0 h 1"/>
                  <a:gd name="T10" fmla="*/ 1 w 2"/>
                  <a:gd name="T11" fmla="*/ 0 h 1"/>
                  <a:gd name="T12" fmla="*/ 1 w 2"/>
                  <a:gd name="T13" fmla="*/ 0 h 1"/>
                  <a:gd name="T14" fmla="*/ 0 w 2"/>
                  <a:gd name="T15" fmla="*/ 1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2" y="1"/>
                    </a:cubicBezTo>
                    <a:cubicBezTo>
                      <a:pt x="2" y="1"/>
                      <a:pt x="2" y="1"/>
                      <a:pt x="2" y="1"/>
                    </a:cubicBezTo>
                    <a:cubicBezTo>
                      <a:pt x="2" y="1"/>
                      <a:pt x="2" y="0"/>
                      <a:pt x="2" y="0"/>
                    </a:cubicBezTo>
                    <a:cubicBezTo>
                      <a:pt x="2" y="0"/>
                      <a:pt x="1" y="0"/>
                      <a:pt x="1" y="0"/>
                    </a:cubicBezTo>
                    <a:cubicBezTo>
                      <a:pt x="1" y="0"/>
                      <a:pt x="1" y="0"/>
                      <a:pt x="1" y="0"/>
                    </a:cubicBezTo>
                    <a:cubicBezTo>
                      <a:pt x="1" y="0"/>
                      <a:pt x="1" y="0"/>
                      <a:pt x="1" y="0"/>
                    </a:cubicBezTo>
                    <a:cubicBezTo>
                      <a:pt x="0" y="0"/>
                      <a:pt x="0" y="1"/>
                      <a:pt x="0"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54" name="Freeform 367"/>
              <p:cNvSpPr>
                <a:spLocks/>
              </p:cNvSpPr>
              <p:nvPr/>
            </p:nvSpPr>
            <p:spPr bwMode="auto">
              <a:xfrm>
                <a:off x="607" y="1721"/>
                <a:ext cx="0" cy="1"/>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1 h 1"/>
                  <a:gd name="T18" fmla="*/ 0 w 1"/>
                  <a:gd name="T19" fmla="*/ 1 h 1"/>
                  <a:gd name="T20" fmla="*/ 0 w 1"/>
                  <a:gd name="T21" fmla="*/ 1 h 1"/>
                  <a:gd name="T22" fmla="*/ 1 w 1"/>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1">
                    <a:moveTo>
                      <a:pt x="1" y="1"/>
                    </a:moveTo>
                    <a:cubicBezTo>
                      <a:pt x="1" y="1"/>
                      <a:pt x="1" y="1"/>
                      <a:pt x="1" y="1"/>
                    </a:cubicBezTo>
                    <a:cubicBezTo>
                      <a:pt x="1" y="1"/>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55" name="Freeform 368"/>
              <p:cNvSpPr>
                <a:spLocks/>
              </p:cNvSpPr>
              <p:nvPr/>
            </p:nvSpPr>
            <p:spPr bwMode="auto">
              <a:xfrm>
                <a:off x="607" y="1724"/>
                <a:ext cx="0" cy="1"/>
              </a:xfrm>
              <a:custGeom>
                <a:avLst/>
                <a:gdLst>
                  <a:gd name="T0" fmla="*/ 1 w 1"/>
                  <a:gd name="T1" fmla="*/ 0 h 1"/>
                  <a:gd name="T2" fmla="*/ 1 w 1"/>
                  <a:gd name="T3" fmla="*/ 0 h 1"/>
                  <a:gd name="T4" fmla="*/ 1 w 1"/>
                  <a:gd name="T5" fmla="*/ 0 h 1"/>
                  <a:gd name="T6" fmla="*/ 0 w 1"/>
                  <a:gd name="T7" fmla="*/ 0 h 1"/>
                  <a:gd name="T8" fmla="*/ 0 w 1"/>
                  <a:gd name="T9" fmla="*/ 0 h 1"/>
                  <a:gd name="T10" fmla="*/ 0 w 1"/>
                  <a:gd name="T11" fmla="*/ 1 h 1"/>
                  <a:gd name="T12" fmla="*/ 0 w 1"/>
                  <a:gd name="T13" fmla="*/ 1 h 1"/>
                  <a:gd name="T14" fmla="*/ 1 w 1"/>
                  <a:gd name="T15" fmla="*/ 1 h 1"/>
                  <a:gd name="T16" fmla="*/ 1 w 1"/>
                  <a:gd name="T17" fmla="*/ 1 h 1"/>
                  <a:gd name="T18" fmla="*/ 1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0"/>
                    </a:move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0" y="1"/>
                      <a:pt x="0" y="1"/>
                      <a:pt x="1" y="1"/>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56" name="Freeform 369"/>
              <p:cNvSpPr>
                <a:spLocks/>
              </p:cNvSpPr>
              <p:nvPr/>
            </p:nvSpPr>
            <p:spPr bwMode="auto">
              <a:xfrm>
                <a:off x="607" y="1727"/>
                <a:ext cx="1" cy="1"/>
              </a:xfrm>
              <a:custGeom>
                <a:avLst/>
                <a:gdLst>
                  <a:gd name="T0" fmla="*/ 1 w 1"/>
                  <a:gd name="T1" fmla="*/ 0 h 2"/>
                  <a:gd name="T2" fmla="*/ 0 w 1"/>
                  <a:gd name="T3" fmla="*/ 0 h 2"/>
                  <a:gd name="T4" fmla="*/ 0 w 1"/>
                  <a:gd name="T5" fmla="*/ 1 h 2"/>
                  <a:gd name="T6" fmla="*/ 0 w 1"/>
                  <a:gd name="T7" fmla="*/ 1 h 2"/>
                  <a:gd name="T8" fmla="*/ 1 w 1"/>
                  <a:gd name="T9" fmla="*/ 2 h 2"/>
                  <a:gd name="T10" fmla="*/ 1 w 1"/>
                  <a:gd name="T11" fmla="*/ 2 h 2"/>
                  <a:gd name="T12" fmla="*/ 1 w 1"/>
                  <a:gd name="T13" fmla="*/ 1 h 2"/>
                  <a:gd name="T14" fmla="*/ 1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0"/>
                    </a:moveTo>
                    <a:cubicBezTo>
                      <a:pt x="1" y="0"/>
                      <a:pt x="0" y="0"/>
                      <a:pt x="0" y="0"/>
                    </a:cubicBezTo>
                    <a:cubicBezTo>
                      <a:pt x="0" y="1"/>
                      <a:pt x="0" y="1"/>
                      <a:pt x="0" y="1"/>
                    </a:cubicBezTo>
                    <a:cubicBezTo>
                      <a:pt x="0" y="1"/>
                      <a:pt x="0" y="1"/>
                      <a:pt x="0" y="1"/>
                    </a:cubicBezTo>
                    <a:cubicBezTo>
                      <a:pt x="0" y="2"/>
                      <a:pt x="0" y="2"/>
                      <a:pt x="1" y="2"/>
                    </a:cubicBezTo>
                    <a:cubicBezTo>
                      <a:pt x="1" y="2"/>
                      <a:pt x="1" y="2"/>
                      <a:pt x="1" y="2"/>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57" name="Freeform 370"/>
              <p:cNvSpPr>
                <a:spLocks/>
              </p:cNvSpPr>
              <p:nvPr/>
            </p:nvSpPr>
            <p:spPr bwMode="auto">
              <a:xfrm>
                <a:off x="609" y="1723"/>
                <a:ext cx="1" cy="0"/>
              </a:xfrm>
              <a:custGeom>
                <a:avLst/>
                <a:gdLst>
                  <a:gd name="T0" fmla="*/ 1 w 1"/>
                  <a:gd name="T1" fmla="*/ 1 h 1"/>
                  <a:gd name="T2" fmla="*/ 1 w 1"/>
                  <a:gd name="T3" fmla="*/ 1 h 1"/>
                  <a:gd name="T4" fmla="*/ 1 w 1"/>
                  <a:gd name="T5" fmla="*/ 1 h 1"/>
                  <a:gd name="T6" fmla="*/ 1 w 1"/>
                  <a:gd name="T7" fmla="*/ 0 h 1"/>
                  <a:gd name="T8" fmla="*/ 0 w 1"/>
                  <a:gd name="T9" fmla="*/ 1 h 1"/>
                  <a:gd name="T10" fmla="*/ 0 w 1"/>
                  <a:gd name="T11" fmla="*/ 1 h 1"/>
                  <a:gd name="T12" fmla="*/ 0 w 1"/>
                  <a:gd name="T13" fmla="*/ 1 h 1"/>
                  <a:gd name="T14" fmla="*/ 1 w 1"/>
                  <a:gd name="T15" fmla="*/ 1 h 1"/>
                  <a:gd name="T16" fmla="*/ 1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cubicBezTo>
                      <a:pt x="1" y="1"/>
                      <a:pt x="1" y="1"/>
                      <a:pt x="1" y="1"/>
                    </a:cubicBezTo>
                    <a:cubicBezTo>
                      <a:pt x="1" y="1"/>
                      <a:pt x="1" y="1"/>
                      <a:pt x="1" y="1"/>
                    </a:cubicBezTo>
                    <a:cubicBezTo>
                      <a:pt x="1" y="0"/>
                      <a:pt x="1" y="0"/>
                      <a:pt x="1" y="0"/>
                    </a:cubicBezTo>
                    <a:cubicBezTo>
                      <a:pt x="1" y="0"/>
                      <a:pt x="0" y="1"/>
                      <a:pt x="0" y="1"/>
                    </a:cubicBezTo>
                    <a:cubicBezTo>
                      <a:pt x="0" y="1"/>
                      <a:pt x="0" y="0"/>
                      <a:pt x="0" y="1"/>
                    </a:cubicBezTo>
                    <a:cubicBezTo>
                      <a:pt x="0" y="1"/>
                      <a:pt x="0" y="1"/>
                      <a:pt x="0" y="1"/>
                    </a:cubicBezTo>
                    <a:cubicBezTo>
                      <a:pt x="0"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58" name="Freeform 371"/>
              <p:cNvSpPr>
                <a:spLocks/>
              </p:cNvSpPr>
              <p:nvPr/>
            </p:nvSpPr>
            <p:spPr bwMode="auto">
              <a:xfrm>
                <a:off x="610" y="1715"/>
                <a:ext cx="1" cy="1"/>
              </a:xfrm>
              <a:custGeom>
                <a:avLst/>
                <a:gdLst>
                  <a:gd name="T0" fmla="*/ 1 w 2"/>
                  <a:gd name="T1" fmla="*/ 0 h 1"/>
                  <a:gd name="T2" fmla="*/ 1 w 2"/>
                  <a:gd name="T3" fmla="*/ 0 h 1"/>
                  <a:gd name="T4" fmla="*/ 2 w 2"/>
                  <a:gd name="T5" fmla="*/ 0 h 1"/>
                  <a:gd name="T6" fmla="*/ 1 w 2"/>
                  <a:gd name="T7" fmla="*/ 0 h 1"/>
                  <a:gd name="T8" fmla="*/ 0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0"/>
                    </a:cubicBezTo>
                    <a:cubicBezTo>
                      <a:pt x="1" y="0"/>
                      <a:pt x="2" y="0"/>
                      <a:pt x="2" y="0"/>
                    </a:cubicBezTo>
                    <a:cubicBezTo>
                      <a:pt x="2" y="0"/>
                      <a:pt x="1" y="0"/>
                      <a:pt x="1" y="0"/>
                    </a:cubicBezTo>
                    <a:cubicBezTo>
                      <a:pt x="0"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59" name="Freeform 372"/>
              <p:cNvSpPr>
                <a:spLocks/>
              </p:cNvSpPr>
              <p:nvPr/>
            </p:nvSpPr>
            <p:spPr bwMode="auto">
              <a:xfrm>
                <a:off x="607" y="1715"/>
                <a:ext cx="1" cy="0"/>
              </a:xfrm>
              <a:custGeom>
                <a:avLst/>
                <a:gdLst>
                  <a:gd name="T0" fmla="*/ 1 w 1"/>
                  <a:gd name="T1" fmla="*/ 1 w 1"/>
                  <a:gd name="T2" fmla="*/ 1 w 1"/>
                  <a:gd name="T3" fmla="*/ 1 w 1"/>
                  <a:gd name="T4" fmla="*/ 1 w 1"/>
                  <a:gd name="T5" fmla="*/ 1 w 1"/>
                  <a:gd name="T6" fmla="*/ 1 w 1"/>
                  <a:gd name="T7" fmla="*/ 1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1" y="0"/>
                    </a:moveTo>
                    <a:cubicBezTo>
                      <a:pt x="1" y="0"/>
                      <a:pt x="1" y="0"/>
                      <a:pt x="1" y="0"/>
                    </a:cubicBezTo>
                    <a:cubicBezTo>
                      <a:pt x="1" y="0"/>
                      <a:pt x="1" y="0"/>
                      <a:pt x="1"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60" name="Freeform 373"/>
              <p:cNvSpPr>
                <a:spLocks/>
              </p:cNvSpPr>
              <p:nvPr/>
            </p:nvSpPr>
            <p:spPr bwMode="auto">
              <a:xfrm>
                <a:off x="607" y="1712"/>
                <a:ext cx="0" cy="1"/>
              </a:xfrm>
              <a:custGeom>
                <a:avLst/>
                <a:gdLst>
                  <a:gd name="T0" fmla="*/ 0 w 1"/>
                  <a:gd name="T1" fmla="*/ 0 h 1"/>
                  <a:gd name="T2" fmla="*/ 0 w 1"/>
                  <a:gd name="T3" fmla="*/ 0 h 1"/>
                  <a:gd name="T4" fmla="*/ 0 w 1"/>
                  <a:gd name="T5" fmla="*/ 1 h 1"/>
                  <a:gd name="T6" fmla="*/ 0 w 1"/>
                  <a:gd name="T7" fmla="*/ 1 h 1"/>
                  <a:gd name="T8" fmla="*/ 0 w 1"/>
                  <a:gd name="T9" fmla="*/ 1 h 1"/>
                  <a:gd name="T10" fmla="*/ 0 w 1"/>
                  <a:gd name="T11" fmla="*/ 1 h 1"/>
                  <a:gd name="T12" fmla="*/ 0 w 1"/>
                  <a:gd name="T13" fmla="*/ 1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61" name="Freeform 374"/>
              <p:cNvSpPr>
                <a:spLocks/>
              </p:cNvSpPr>
              <p:nvPr/>
            </p:nvSpPr>
            <p:spPr bwMode="auto">
              <a:xfrm>
                <a:off x="609" y="1707"/>
                <a:ext cx="0" cy="1"/>
              </a:xfrm>
              <a:custGeom>
                <a:avLst/>
                <a:gdLst>
                  <a:gd name="T0" fmla="*/ 0 w 1"/>
                  <a:gd name="T1" fmla="*/ 1 h 2"/>
                  <a:gd name="T2" fmla="*/ 0 w 1"/>
                  <a:gd name="T3" fmla="*/ 1 h 2"/>
                  <a:gd name="T4" fmla="*/ 0 w 1"/>
                  <a:gd name="T5" fmla="*/ 1 h 2"/>
                  <a:gd name="T6" fmla="*/ 0 w 1"/>
                  <a:gd name="T7" fmla="*/ 1 h 2"/>
                  <a:gd name="T8" fmla="*/ 0 w 1"/>
                  <a:gd name="T9" fmla="*/ 1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1 w 1"/>
                  <a:gd name="T23" fmla="*/ 2 h 2"/>
                  <a:gd name="T24" fmla="*/ 1 w 1"/>
                  <a:gd name="T25" fmla="*/ 1 h 2"/>
                  <a:gd name="T26" fmla="*/ 1 w 1"/>
                  <a:gd name="T27" fmla="*/ 1 h 2"/>
                  <a:gd name="T28" fmla="*/ 1 w 1"/>
                  <a:gd name="T29" fmla="*/ 1 h 2"/>
                  <a:gd name="T30" fmla="*/ 0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0" y="1"/>
                    </a:moveTo>
                    <a:cubicBezTo>
                      <a:pt x="0" y="1"/>
                      <a:pt x="0" y="1"/>
                      <a:pt x="0" y="1"/>
                    </a:cubicBezTo>
                    <a:cubicBezTo>
                      <a:pt x="0" y="1"/>
                      <a:pt x="0" y="1"/>
                      <a:pt x="0" y="1"/>
                    </a:cubicBezTo>
                    <a:cubicBezTo>
                      <a:pt x="0" y="1"/>
                      <a:pt x="0" y="1"/>
                      <a:pt x="0" y="1"/>
                    </a:cubicBezTo>
                    <a:cubicBezTo>
                      <a:pt x="0" y="1"/>
                      <a:pt x="0" y="1"/>
                      <a:pt x="0" y="1"/>
                    </a:cubicBezTo>
                    <a:cubicBezTo>
                      <a:pt x="0" y="1"/>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1" y="2"/>
                      <a:pt x="1" y="1"/>
                      <a:pt x="1" y="1"/>
                    </a:cubicBezTo>
                    <a:cubicBezTo>
                      <a:pt x="1" y="1"/>
                      <a:pt x="1" y="1"/>
                      <a:pt x="1" y="1"/>
                    </a:cubicBezTo>
                    <a:cubicBezTo>
                      <a:pt x="1" y="1"/>
                      <a:pt x="1" y="1"/>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62" name="Freeform 375"/>
              <p:cNvSpPr>
                <a:spLocks/>
              </p:cNvSpPr>
              <p:nvPr/>
            </p:nvSpPr>
            <p:spPr bwMode="auto">
              <a:xfrm>
                <a:off x="610" y="1705"/>
                <a:ext cx="1" cy="1"/>
              </a:xfrm>
              <a:custGeom>
                <a:avLst/>
                <a:gdLst>
                  <a:gd name="T0" fmla="*/ 1 w 2"/>
                  <a:gd name="T1" fmla="*/ 0 h 1"/>
                  <a:gd name="T2" fmla="*/ 1 w 2"/>
                  <a:gd name="T3" fmla="*/ 0 h 1"/>
                  <a:gd name="T4" fmla="*/ 1 w 2"/>
                  <a:gd name="T5" fmla="*/ 0 h 1"/>
                  <a:gd name="T6" fmla="*/ 0 w 2"/>
                  <a:gd name="T7" fmla="*/ 0 h 1"/>
                  <a:gd name="T8" fmla="*/ 0 w 2"/>
                  <a:gd name="T9" fmla="*/ 1 h 1"/>
                  <a:gd name="T10" fmla="*/ 1 w 2"/>
                  <a:gd name="T11" fmla="*/ 1 h 1"/>
                  <a:gd name="T12" fmla="*/ 1 w 2"/>
                  <a:gd name="T13" fmla="*/ 1 h 1"/>
                  <a:gd name="T14" fmla="*/ 1 w 2"/>
                  <a:gd name="T15" fmla="*/ 1 h 1"/>
                  <a:gd name="T16" fmla="*/ 1 w 2"/>
                  <a:gd name="T17" fmla="*/ 1 h 1"/>
                  <a:gd name="T18" fmla="*/ 1 w 2"/>
                  <a:gd name="T19" fmla="*/ 1 h 1"/>
                  <a:gd name="T20" fmla="*/ 1 w 2"/>
                  <a:gd name="T21" fmla="*/ 1 h 1"/>
                  <a:gd name="T22" fmla="*/ 1 w 2"/>
                  <a:gd name="T23" fmla="*/ 1 h 1"/>
                  <a:gd name="T24" fmla="*/ 2 w 2"/>
                  <a:gd name="T25" fmla="*/ 1 h 1"/>
                  <a:gd name="T26" fmla="*/ 2 w 2"/>
                  <a:gd name="T27" fmla="*/ 0 h 1"/>
                  <a:gd name="T28" fmla="*/ 1 w 2"/>
                  <a:gd name="T2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
                    <a:moveTo>
                      <a:pt x="1" y="0"/>
                    </a:moveTo>
                    <a:cubicBezTo>
                      <a:pt x="1" y="0"/>
                      <a:pt x="1" y="0"/>
                      <a:pt x="1" y="0"/>
                    </a:cubicBezTo>
                    <a:cubicBezTo>
                      <a:pt x="1" y="0"/>
                      <a:pt x="1" y="0"/>
                      <a:pt x="1" y="0"/>
                    </a:cubicBezTo>
                    <a:cubicBezTo>
                      <a:pt x="0" y="0"/>
                      <a:pt x="0" y="0"/>
                      <a:pt x="0" y="0"/>
                    </a:cubicBezTo>
                    <a:cubicBezTo>
                      <a:pt x="0" y="0"/>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2" y="1"/>
                    </a:cubicBezTo>
                    <a:cubicBezTo>
                      <a:pt x="2" y="1"/>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63" name="Freeform 376"/>
              <p:cNvSpPr>
                <a:spLocks/>
              </p:cNvSpPr>
              <p:nvPr/>
            </p:nvSpPr>
            <p:spPr bwMode="auto">
              <a:xfrm>
                <a:off x="611" y="1704"/>
                <a:ext cx="1" cy="1"/>
              </a:xfrm>
              <a:custGeom>
                <a:avLst/>
                <a:gdLst>
                  <a:gd name="T0" fmla="*/ 0 w 1"/>
                  <a:gd name="T1" fmla="*/ 1 h 2"/>
                  <a:gd name="T2" fmla="*/ 0 w 1"/>
                  <a:gd name="T3" fmla="*/ 1 h 2"/>
                  <a:gd name="T4" fmla="*/ 0 w 1"/>
                  <a:gd name="T5" fmla="*/ 1 h 2"/>
                  <a:gd name="T6" fmla="*/ 0 w 1"/>
                  <a:gd name="T7" fmla="*/ 1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1 w 1"/>
                  <a:gd name="T27" fmla="*/ 2 h 2"/>
                  <a:gd name="T28" fmla="*/ 1 w 1"/>
                  <a:gd name="T29" fmla="*/ 2 h 2"/>
                  <a:gd name="T30" fmla="*/ 1 w 1"/>
                  <a:gd name="T31" fmla="*/ 2 h 2"/>
                  <a:gd name="T32" fmla="*/ 1 w 1"/>
                  <a:gd name="T33" fmla="*/ 1 h 2"/>
                  <a:gd name="T34" fmla="*/ 1 w 1"/>
                  <a:gd name="T35" fmla="*/ 1 h 2"/>
                  <a:gd name="T36" fmla="*/ 1 w 1"/>
                  <a:gd name="T37" fmla="*/ 0 h 2"/>
                  <a:gd name="T38" fmla="*/ 1 w 1"/>
                  <a:gd name="T39" fmla="*/ 0 h 2"/>
                  <a:gd name="T40" fmla="*/ 0 w 1"/>
                  <a:gd name="T41" fmla="*/ 0 h 2"/>
                  <a:gd name="T42" fmla="*/ 0 w 1"/>
                  <a:gd name="T43" fmla="*/ 1 h 2"/>
                  <a:gd name="T44" fmla="*/ 0 w 1"/>
                  <a:gd name="T4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 h="2">
                    <a:moveTo>
                      <a:pt x="0" y="1"/>
                    </a:moveTo>
                    <a:cubicBezTo>
                      <a:pt x="0" y="1"/>
                      <a:pt x="0" y="1"/>
                      <a:pt x="0" y="1"/>
                    </a:cubicBezTo>
                    <a:cubicBezTo>
                      <a:pt x="0" y="1"/>
                      <a:pt x="0" y="1"/>
                      <a:pt x="0" y="1"/>
                    </a:cubicBezTo>
                    <a:cubicBezTo>
                      <a:pt x="0" y="1"/>
                      <a:pt x="0" y="1"/>
                      <a:pt x="0" y="1"/>
                    </a:cubicBezTo>
                    <a:cubicBezTo>
                      <a:pt x="0" y="1"/>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1"/>
                    </a:cubicBezTo>
                    <a:cubicBezTo>
                      <a:pt x="1" y="1"/>
                      <a:pt x="1" y="1"/>
                      <a:pt x="1" y="1"/>
                    </a:cubicBezTo>
                    <a:cubicBezTo>
                      <a:pt x="1" y="0"/>
                      <a:pt x="1" y="0"/>
                      <a:pt x="1" y="0"/>
                    </a:cubicBezTo>
                    <a:cubicBezTo>
                      <a:pt x="1" y="0"/>
                      <a:pt x="1" y="0"/>
                      <a:pt x="1" y="0"/>
                    </a:cubicBez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64" name="Freeform 377"/>
              <p:cNvSpPr>
                <a:spLocks/>
              </p:cNvSpPr>
              <p:nvPr/>
            </p:nvSpPr>
            <p:spPr bwMode="auto">
              <a:xfrm>
                <a:off x="609" y="1704"/>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1 w 1"/>
                  <a:gd name="T13" fmla="*/ 0 h 1"/>
                  <a:gd name="T14" fmla="*/ 1 w 1"/>
                  <a:gd name="T15" fmla="*/ 0 h 1"/>
                  <a:gd name="T16" fmla="*/ 1 w 1"/>
                  <a:gd name="T17" fmla="*/ 0 h 1"/>
                  <a:gd name="T18" fmla="*/ 0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0"/>
                    </a:moveTo>
                    <a:cubicBezTo>
                      <a:pt x="0" y="0"/>
                      <a:pt x="0" y="0"/>
                      <a:pt x="0" y="0"/>
                    </a:cubicBezTo>
                    <a:cubicBezTo>
                      <a:pt x="0" y="0"/>
                      <a:pt x="0" y="1"/>
                      <a:pt x="0" y="1"/>
                    </a:cubicBezTo>
                    <a:cubicBezTo>
                      <a:pt x="0" y="1"/>
                      <a:pt x="0" y="1"/>
                      <a:pt x="0" y="1"/>
                    </a:cubicBezTo>
                    <a:cubicBezTo>
                      <a:pt x="0" y="1"/>
                      <a:pt x="1" y="1"/>
                      <a:pt x="1" y="1"/>
                    </a:cubicBezTo>
                    <a:cubicBezTo>
                      <a:pt x="1" y="1"/>
                      <a:pt x="1" y="1"/>
                      <a:pt x="1" y="0"/>
                    </a:cubicBezTo>
                    <a:cubicBezTo>
                      <a:pt x="1" y="0"/>
                      <a:pt x="1" y="0"/>
                      <a:pt x="1" y="0"/>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65" name="Freeform 378"/>
              <p:cNvSpPr>
                <a:spLocks/>
              </p:cNvSpPr>
              <p:nvPr/>
            </p:nvSpPr>
            <p:spPr bwMode="auto">
              <a:xfrm>
                <a:off x="610" y="1697"/>
                <a:ext cx="2" cy="4"/>
              </a:xfrm>
              <a:custGeom>
                <a:avLst/>
                <a:gdLst>
                  <a:gd name="T0" fmla="*/ 0 w 4"/>
                  <a:gd name="T1" fmla="*/ 7 h 7"/>
                  <a:gd name="T2" fmla="*/ 1 w 4"/>
                  <a:gd name="T3" fmla="*/ 7 h 7"/>
                  <a:gd name="T4" fmla="*/ 2 w 4"/>
                  <a:gd name="T5" fmla="*/ 7 h 7"/>
                  <a:gd name="T6" fmla="*/ 3 w 4"/>
                  <a:gd name="T7" fmla="*/ 7 h 7"/>
                  <a:gd name="T8" fmla="*/ 3 w 4"/>
                  <a:gd name="T9" fmla="*/ 6 h 7"/>
                  <a:gd name="T10" fmla="*/ 4 w 4"/>
                  <a:gd name="T11" fmla="*/ 5 h 7"/>
                  <a:gd name="T12" fmla="*/ 4 w 4"/>
                  <a:gd name="T13" fmla="*/ 5 h 7"/>
                  <a:gd name="T14" fmla="*/ 3 w 4"/>
                  <a:gd name="T15" fmla="*/ 5 h 7"/>
                  <a:gd name="T16" fmla="*/ 3 w 4"/>
                  <a:gd name="T17" fmla="*/ 5 h 7"/>
                  <a:gd name="T18" fmla="*/ 3 w 4"/>
                  <a:gd name="T19" fmla="*/ 4 h 7"/>
                  <a:gd name="T20" fmla="*/ 3 w 4"/>
                  <a:gd name="T21" fmla="*/ 4 h 7"/>
                  <a:gd name="T22" fmla="*/ 3 w 4"/>
                  <a:gd name="T23" fmla="*/ 3 h 7"/>
                  <a:gd name="T24" fmla="*/ 4 w 4"/>
                  <a:gd name="T25" fmla="*/ 2 h 7"/>
                  <a:gd name="T26" fmla="*/ 3 w 4"/>
                  <a:gd name="T27" fmla="*/ 2 h 7"/>
                  <a:gd name="T28" fmla="*/ 4 w 4"/>
                  <a:gd name="T29" fmla="*/ 1 h 7"/>
                  <a:gd name="T30" fmla="*/ 4 w 4"/>
                  <a:gd name="T31" fmla="*/ 1 h 7"/>
                  <a:gd name="T32" fmla="*/ 4 w 4"/>
                  <a:gd name="T33" fmla="*/ 0 h 7"/>
                  <a:gd name="T34" fmla="*/ 3 w 4"/>
                  <a:gd name="T35" fmla="*/ 0 h 7"/>
                  <a:gd name="T36" fmla="*/ 2 w 4"/>
                  <a:gd name="T37" fmla="*/ 0 h 7"/>
                  <a:gd name="T38" fmla="*/ 1 w 4"/>
                  <a:gd name="T39" fmla="*/ 0 h 7"/>
                  <a:gd name="T40" fmla="*/ 1 w 4"/>
                  <a:gd name="T41" fmla="*/ 0 h 7"/>
                  <a:gd name="T42" fmla="*/ 1 w 4"/>
                  <a:gd name="T43" fmla="*/ 1 h 7"/>
                  <a:gd name="T44" fmla="*/ 1 w 4"/>
                  <a:gd name="T45" fmla="*/ 1 h 7"/>
                  <a:gd name="T46" fmla="*/ 1 w 4"/>
                  <a:gd name="T47" fmla="*/ 2 h 7"/>
                  <a:gd name="T48" fmla="*/ 1 w 4"/>
                  <a:gd name="T49" fmla="*/ 3 h 7"/>
                  <a:gd name="T50" fmla="*/ 1 w 4"/>
                  <a:gd name="T51" fmla="*/ 4 h 7"/>
                  <a:gd name="T52" fmla="*/ 1 w 4"/>
                  <a:gd name="T53" fmla="*/ 5 h 7"/>
                  <a:gd name="T54" fmla="*/ 0 w 4"/>
                  <a:gd name="T5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7">
                    <a:moveTo>
                      <a:pt x="0" y="7"/>
                    </a:moveTo>
                    <a:cubicBezTo>
                      <a:pt x="1" y="7"/>
                      <a:pt x="1" y="7"/>
                      <a:pt x="1" y="7"/>
                    </a:cubicBezTo>
                    <a:cubicBezTo>
                      <a:pt x="2" y="7"/>
                      <a:pt x="2" y="7"/>
                      <a:pt x="2" y="7"/>
                    </a:cubicBezTo>
                    <a:cubicBezTo>
                      <a:pt x="3" y="7"/>
                      <a:pt x="3" y="7"/>
                      <a:pt x="3" y="7"/>
                    </a:cubicBezTo>
                    <a:cubicBezTo>
                      <a:pt x="3" y="6"/>
                      <a:pt x="3" y="6"/>
                      <a:pt x="3" y="6"/>
                    </a:cubicBezTo>
                    <a:cubicBezTo>
                      <a:pt x="3" y="6"/>
                      <a:pt x="4" y="6"/>
                      <a:pt x="4" y="5"/>
                    </a:cubicBezTo>
                    <a:cubicBezTo>
                      <a:pt x="4" y="5"/>
                      <a:pt x="4" y="5"/>
                      <a:pt x="4" y="5"/>
                    </a:cubicBezTo>
                    <a:cubicBezTo>
                      <a:pt x="3" y="5"/>
                      <a:pt x="3" y="5"/>
                      <a:pt x="3" y="5"/>
                    </a:cubicBezTo>
                    <a:cubicBezTo>
                      <a:pt x="3" y="5"/>
                      <a:pt x="3" y="5"/>
                      <a:pt x="3" y="5"/>
                    </a:cubicBezTo>
                    <a:cubicBezTo>
                      <a:pt x="3" y="5"/>
                      <a:pt x="3" y="4"/>
                      <a:pt x="3" y="4"/>
                    </a:cubicBezTo>
                    <a:cubicBezTo>
                      <a:pt x="3" y="4"/>
                      <a:pt x="3" y="4"/>
                      <a:pt x="3" y="4"/>
                    </a:cubicBezTo>
                    <a:cubicBezTo>
                      <a:pt x="3" y="4"/>
                      <a:pt x="3" y="3"/>
                      <a:pt x="3" y="3"/>
                    </a:cubicBezTo>
                    <a:cubicBezTo>
                      <a:pt x="3" y="3"/>
                      <a:pt x="4" y="3"/>
                      <a:pt x="4" y="2"/>
                    </a:cubicBezTo>
                    <a:cubicBezTo>
                      <a:pt x="4" y="2"/>
                      <a:pt x="3" y="2"/>
                      <a:pt x="3" y="2"/>
                    </a:cubicBezTo>
                    <a:cubicBezTo>
                      <a:pt x="3" y="2"/>
                      <a:pt x="4" y="2"/>
                      <a:pt x="4" y="1"/>
                    </a:cubicBezTo>
                    <a:cubicBezTo>
                      <a:pt x="4" y="1"/>
                      <a:pt x="4" y="1"/>
                      <a:pt x="4" y="1"/>
                    </a:cubicBezTo>
                    <a:cubicBezTo>
                      <a:pt x="4" y="1"/>
                      <a:pt x="4" y="0"/>
                      <a:pt x="4" y="0"/>
                    </a:cubicBezTo>
                    <a:cubicBezTo>
                      <a:pt x="4" y="0"/>
                      <a:pt x="4" y="0"/>
                      <a:pt x="3" y="0"/>
                    </a:cubicBezTo>
                    <a:cubicBezTo>
                      <a:pt x="3" y="0"/>
                      <a:pt x="2" y="0"/>
                      <a:pt x="2" y="0"/>
                    </a:cubicBezTo>
                    <a:cubicBezTo>
                      <a:pt x="2" y="0"/>
                      <a:pt x="1" y="0"/>
                      <a:pt x="1" y="0"/>
                    </a:cubicBezTo>
                    <a:cubicBezTo>
                      <a:pt x="1" y="0"/>
                      <a:pt x="1" y="0"/>
                      <a:pt x="1" y="0"/>
                    </a:cubicBezTo>
                    <a:cubicBezTo>
                      <a:pt x="1" y="1"/>
                      <a:pt x="1" y="1"/>
                      <a:pt x="1" y="1"/>
                    </a:cubicBezTo>
                    <a:cubicBezTo>
                      <a:pt x="1" y="1"/>
                      <a:pt x="1" y="1"/>
                      <a:pt x="1" y="1"/>
                    </a:cubicBezTo>
                    <a:cubicBezTo>
                      <a:pt x="1" y="2"/>
                      <a:pt x="1" y="2"/>
                      <a:pt x="1" y="2"/>
                    </a:cubicBezTo>
                    <a:cubicBezTo>
                      <a:pt x="1" y="2"/>
                      <a:pt x="1" y="2"/>
                      <a:pt x="1" y="3"/>
                    </a:cubicBezTo>
                    <a:cubicBezTo>
                      <a:pt x="1" y="3"/>
                      <a:pt x="1" y="3"/>
                      <a:pt x="1" y="4"/>
                    </a:cubicBezTo>
                    <a:cubicBezTo>
                      <a:pt x="1" y="4"/>
                      <a:pt x="1" y="5"/>
                      <a:pt x="1" y="5"/>
                    </a:cubicBezTo>
                    <a:cubicBezTo>
                      <a:pt x="0" y="5"/>
                      <a:pt x="0" y="6"/>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66" name="Freeform 379"/>
              <p:cNvSpPr>
                <a:spLocks/>
              </p:cNvSpPr>
              <p:nvPr/>
            </p:nvSpPr>
            <p:spPr bwMode="auto">
              <a:xfrm>
                <a:off x="643" y="1727"/>
                <a:ext cx="5" cy="3"/>
              </a:xfrm>
              <a:custGeom>
                <a:avLst/>
                <a:gdLst>
                  <a:gd name="T0" fmla="*/ 6 w 7"/>
                  <a:gd name="T1" fmla="*/ 2 h 4"/>
                  <a:gd name="T2" fmla="*/ 6 w 7"/>
                  <a:gd name="T3" fmla="*/ 1 h 4"/>
                  <a:gd name="T4" fmla="*/ 7 w 7"/>
                  <a:gd name="T5" fmla="*/ 1 h 4"/>
                  <a:gd name="T6" fmla="*/ 7 w 7"/>
                  <a:gd name="T7" fmla="*/ 0 h 4"/>
                  <a:gd name="T8" fmla="*/ 7 w 7"/>
                  <a:gd name="T9" fmla="*/ 0 h 4"/>
                  <a:gd name="T10" fmla="*/ 5 w 7"/>
                  <a:gd name="T11" fmla="*/ 0 h 4"/>
                  <a:gd name="T12" fmla="*/ 5 w 7"/>
                  <a:gd name="T13" fmla="*/ 0 h 4"/>
                  <a:gd name="T14" fmla="*/ 4 w 7"/>
                  <a:gd name="T15" fmla="*/ 0 h 4"/>
                  <a:gd name="T16" fmla="*/ 3 w 7"/>
                  <a:gd name="T17" fmla="*/ 0 h 4"/>
                  <a:gd name="T18" fmla="*/ 2 w 7"/>
                  <a:gd name="T19" fmla="*/ 0 h 4"/>
                  <a:gd name="T20" fmla="*/ 2 w 7"/>
                  <a:gd name="T21" fmla="*/ 0 h 4"/>
                  <a:gd name="T22" fmla="*/ 2 w 7"/>
                  <a:gd name="T23" fmla="*/ 0 h 4"/>
                  <a:gd name="T24" fmla="*/ 3 w 7"/>
                  <a:gd name="T25" fmla="*/ 1 h 4"/>
                  <a:gd name="T26" fmla="*/ 3 w 7"/>
                  <a:gd name="T27" fmla="*/ 1 h 4"/>
                  <a:gd name="T28" fmla="*/ 3 w 7"/>
                  <a:gd name="T29" fmla="*/ 1 h 4"/>
                  <a:gd name="T30" fmla="*/ 3 w 7"/>
                  <a:gd name="T31" fmla="*/ 1 h 4"/>
                  <a:gd name="T32" fmla="*/ 2 w 7"/>
                  <a:gd name="T33" fmla="*/ 1 h 4"/>
                  <a:gd name="T34" fmla="*/ 2 w 7"/>
                  <a:gd name="T35" fmla="*/ 2 h 4"/>
                  <a:gd name="T36" fmla="*/ 2 w 7"/>
                  <a:gd name="T37" fmla="*/ 2 h 4"/>
                  <a:gd name="T38" fmla="*/ 2 w 7"/>
                  <a:gd name="T39" fmla="*/ 3 h 4"/>
                  <a:gd name="T40" fmla="*/ 2 w 7"/>
                  <a:gd name="T41" fmla="*/ 3 h 4"/>
                  <a:gd name="T42" fmla="*/ 1 w 7"/>
                  <a:gd name="T43" fmla="*/ 3 h 4"/>
                  <a:gd name="T44" fmla="*/ 1 w 7"/>
                  <a:gd name="T45" fmla="*/ 3 h 4"/>
                  <a:gd name="T46" fmla="*/ 1 w 7"/>
                  <a:gd name="T47" fmla="*/ 3 h 4"/>
                  <a:gd name="T48" fmla="*/ 0 w 7"/>
                  <a:gd name="T49" fmla="*/ 4 h 4"/>
                  <a:gd name="T50" fmla="*/ 1 w 7"/>
                  <a:gd name="T51" fmla="*/ 4 h 4"/>
                  <a:gd name="T52" fmla="*/ 2 w 7"/>
                  <a:gd name="T53" fmla="*/ 4 h 4"/>
                  <a:gd name="T54" fmla="*/ 3 w 7"/>
                  <a:gd name="T55" fmla="*/ 4 h 4"/>
                  <a:gd name="T56" fmla="*/ 3 w 7"/>
                  <a:gd name="T57" fmla="*/ 3 h 4"/>
                  <a:gd name="T58" fmla="*/ 3 w 7"/>
                  <a:gd name="T59" fmla="*/ 3 h 4"/>
                  <a:gd name="T60" fmla="*/ 4 w 7"/>
                  <a:gd name="T61" fmla="*/ 3 h 4"/>
                  <a:gd name="T62" fmla="*/ 4 w 7"/>
                  <a:gd name="T63" fmla="*/ 3 h 4"/>
                  <a:gd name="T64" fmla="*/ 5 w 7"/>
                  <a:gd name="T65" fmla="*/ 3 h 4"/>
                  <a:gd name="T66" fmla="*/ 5 w 7"/>
                  <a:gd name="T67" fmla="*/ 2 h 4"/>
                  <a:gd name="T68" fmla="*/ 6 w 7"/>
                  <a:gd name="T6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6" y="2"/>
                    </a:moveTo>
                    <a:cubicBezTo>
                      <a:pt x="6" y="2"/>
                      <a:pt x="6" y="1"/>
                      <a:pt x="6" y="1"/>
                    </a:cubicBezTo>
                    <a:cubicBezTo>
                      <a:pt x="6" y="1"/>
                      <a:pt x="7" y="1"/>
                      <a:pt x="7" y="1"/>
                    </a:cubicBezTo>
                    <a:cubicBezTo>
                      <a:pt x="7" y="0"/>
                      <a:pt x="7" y="0"/>
                      <a:pt x="7" y="0"/>
                    </a:cubicBezTo>
                    <a:cubicBezTo>
                      <a:pt x="7" y="0"/>
                      <a:pt x="7" y="0"/>
                      <a:pt x="7" y="0"/>
                    </a:cubicBezTo>
                    <a:cubicBezTo>
                      <a:pt x="6" y="0"/>
                      <a:pt x="5" y="0"/>
                      <a:pt x="5" y="0"/>
                    </a:cubicBezTo>
                    <a:cubicBezTo>
                      <a:pt x="5" y="0"/>
                      <a:pt x="5" y="0"/>
                      <a:pt x="5" y="0"/>
                    </a:cubicBezTo>
                    <a:cubicBezTo>
                      <a:pt x="4" y="0"/>
                      <a:pt x="4" y="0"/>
                      <a:pt x="4" y="0"/>
                    </a:cubicBezTo>
                    <a:cubicBezTo>
                      <a:pt x="3" y="0"/>
                      <a:pt x="3" y="0"/>
                      <a:pt x="3" y="0"/>
                    </a:cubicBezTo>
                    <a:cubicBezTo>
                      <a:pt x="2" y="0"/>
                      <a:pt x="2" y="0"/>
                      <a:pt x="2" y="0"/>
                    </a:cubicBezTo>
                    <a:cubicBezTo>
                      <a:pt x="2" y="0"/>
                      <a:pt x="2" y="0"/>
                      <a:pt x="2" y="0"/>
                    </a:cubicBezTo>
                    <a:cubicBezTo>
                      <a:pt x="2" y="0"/>
                      <a:pt x="2" y="0"/>
                      <a:pt x="2" y="0"/>
                    </a:cubicBezTo>
                    <a:cubicBezTo>
                      <a:pt x="3" y="1"/>
                      <a:pt x="3" y="1"/>
                      <a:pt x="3" y="1"/>
                    </a:cubicBezTo>
                    <a:cubicBezTo>
                      <a:pt x="3" y="1"/>
                      <a:pt x="3" y="1"/>
                      <a:pt x="3" y="1"/>
                    </a:cubicBezTo>
                    <a:cubicBezTo>
                      <a:pt x="3" y="1"/>
                      <a:pt x="4" y="1"/>
                      <a:pt x="3" y="1"/>
                    </a:cubicBezTo>
                    <a:cubicBezTo>
                      <a:pt x="3" y="1"/>
                      <a:pt x="3" y="1"/>
                      <a:pt x="3" y="1"/>
                    </a:cubicBezTo>
                    <a:cubicBezTo>
                      <a:pt x="2" y="1"/>
                      <a:pt x="2" y="1"/>
                      <a:pt x="2" y="1"/>
                    </a:cubicBezTo>
                    <a:cubicBezTo>
                      <a:pt x="2" y="2"/>
                      <a:pt x="2" y="2"/>
                      <a:pt x="2" y="2"/>
                    </a:cubicBezTo>
                    <a:cubicBezTo>
                      <a:pt x="2" y="2"/>
                      <a:pt x="2" y="2"/>
                      <a:pt x="2" y="2"/>
                    </a:cubicBezTo>
                    <a:cubicBezTo>
                      <a:pt x="2" y="3"/>
                      <a:pt x="2" y="3"/>
                      <a:pt x="2" y="3"/>
                    </a:cubicBezTo>
                    <a:cubicBezTo>
                      <a:pt x="2" y="3"/>
                      <a:pt x="2" y="3"/>
                      <a:pt x="2" y="3"/>
                    </a:cubicBezTo>
                    <a:cubicBezTo>
                      <a:pt x="2" y="3"/>
                      <a:pt x="1" y="3"/>
                      <a:pt x="1" y="3"/>
                    </a:cubicBezTo>
                    <a:cubicBezTo>
                      <a:pt x="1" y="3"/>
                      <a:pt x="1" y="3"/>
                      <a:pt x="1" y="3"/>
                    </a:cubicBezTo>
                    <a:cubicBezTo>
                      <a:pt x="1" y="3"/>
                      <a:pt x="1" y="3"/>
                      <a:pt x="1" y="3"/>
                    </a:cubicBezTo>
                    <a:cubicBezTo>
                      <a:pt x="0" y="4"/>
                      <a:pt x="0" y="4"/>
                      <a:pt x="0" y="4"/>
                    </a:cubicBezTo>
                    <a:cubicBezTo>
                      <a:pt x="1" y="4"/>
                      <a:pt x="1" y="4"/>
                      <a:pt x="1" y="4"/>
                    </a:cubicBezTo>
                    <a:cubicBezTo>
                      <a:pt x="2" y="4"/>
                      <a:pt x="2" y="4"/>
                      <a:pt x="2" y="4"/>
                    </a:cubicBezTo>
                    <a:cubicBezTo>
                      <a:pt x="3" y="4"/>
                      <a:pt x="3" y="4"/>
                      <a:pt x="3" y="4"/>
                    </a:cubicBezTo>
                    <a:cubicBezTo>
                      <a:pt x="3" y="3"/>
                      <a:pt x="3" y="3"/>
                      <a:pt x="3" y="3"/>
                    </a:cubicBezTo>
                    <a:cubicBezTo>
                      <a:pt x="3" y="3"/>
                      <a:pt x="3" y="3"/>
                      <a:pt x="3" y="3"/>
                    </a:cubicBezTo>
                    <a:cubicBezTo>
                      <a:pt x="3" y="3"/>
                      <a:pt x="3" y="3"/>
                      <a:pt x="4" y="3"/>
                    </a:cubicBezTo>
                    <a:cubicBezTo>
                      <a:pt x="4" y="3"/>
                      <a:pt x="4" y="3"/>
                      <a:pt x="4" y="3"/>
                    </a:cubicBezTo>
                    <a:cubicBezTo>
                      <a:pt x="5" y="3"/>
                      <a:pt x="5" y="3"/>
                      <a:pt x="5" y="3"/>
                    </a:cubicBezTo>
                    <a:cubicBezTo>
                      <a:pt x="5" y="3"/>
                      <a:pt x="5" y="3"/>
                      <a:pt x="5"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67" name="Freeform 380"/>
              <p:cNvSpPr>
                <a:spLocks/>
              </p:cNvSpPr>
              <p:nvPr/>
            </p:nvSpPr>
            <p:spPr bwMode="auto">
              <a:xfrm>
                <a:off x="646" y="1727"/>
                <a:ext cx="5" cy="3"/>
              </a:xfrm>
              <a:custGeom>
                <a:avLst/>
                <a:gdLst>
                  <a:gd name="T0" fmla="*/ 8 w 8"/>
                  <a:gd name="T1" fmla="*/ 1 h 6"/>
                  <a:gd name="T2" fmla="*/ 7 w 8"/>
                  <a:gd name="T3" fmla="*/ 1 h 6"/>
                  <a:gd name="T4" fmla="*/ 7 w 8"/>
                  <a:gd name="T5" fmla="*/ 1 h 6"/>
                  <a:gd name="T6" fmla="*/ 6 w 8"/>
                  <a:gd name="T7" fmla="*/ 1 h 6"/>
                  <a:gd name="T8" fmla="*/ 6 w 8"/>
                  <a:gd name="T9" fmla="*/ 1 h 6"/>
                  <a:gd name="T10" fmla="*/ 6 w 8"/>
                  <a:gd name="T11" fmla="*/ 0 h 6"/>
                  <a:gd name="T12" fmla="*/ 5 w 8"/>
                  <a:gd name="T13" fmla="*/ 0 h 6"/>
                  <a:gd name="T14" fmla="*/ 5 w 8"/>
                  <a:gd name="T15" fmla="*/ 0 h 6"/>
                  <a:gd name="T16" fmla="*/ 4 w 8"/>
                  <a:gd name="T17" fmla="*/ 0 h 6"/>
                  <a:gd name="T18" fmla="*/ 4 w 8"/>
                  <a:gd name="T19" fmla="*/ 1 h 6"/>
                  <a:gd name="T20" fmla="*/ 3 w 8"/>
                  <a:gd name="T21" fmla="*/ 1 h 6"/>
                  <a:gd name="T22" fmla="*/ 3 w 8"/>
                  <a:gd name="T23" fmla="*/ 2 h 6"/>
                  <a:gd name="T24" fmla="*/ 3 w 8"/>
                  <a:gd name="T25" fmla="*/ 2 h 6"/>
                  <a:gd name="T26" fmla="*/ 3 w 8"/>
                  <a:gd name="T27" fmla="*/ 3 h 6"/>
                  <a:gd name="T28" fmla="*/ 3 w 8"/>
                  <a:gd name="T29" fmla="*/ 3 h 6"/>
                  <a:gd name="T30" fmla="*/ 3 w 8"/>
                  <a:gd name="T31" fmla="*/ 3 h 6"/>
                  <a:gd name="T32" fmla="*/ 3 w 8"/>
                  <a:gd name="T33" fmla="*/ 3 h 6"/>
                  <a:gd name="T34" fmla="*/ 2 w 8"/>
                  <a:gd name="T35" fmla="*/ 3 h 6"/>
                  <a:gd name="T36" fmla="*/ 2 w 8"/>
                  <a:gd name="T37" fmla="*/ 3 h 6"/>
                  <a:gd name="T38" fmla="*/ 1 w 8"/>
                  <a:gd name="T39" fmla="*/ 4 h 6"/>
                  <a:gd name="T40" fmla="*/ 1 w 8"/>
                  <a:gd name="T41" fmla="*/ 4 h 6"/>
                  <a:gd name="T42" fmla="*/ 0 w 8"/>
                  <a:gd name="T43" fmla="*/ 4 h 6"/>
                  <a:gd name="T44" fmla="*/ 1 w 8"/>
                  <a:gd name="T45" fmla="*/ 5 h 6"/>
                  <a:gd name="T46" fmla="*/ 1 w 8"/>
                  <a:gd name="T47" fmla="*/ 5 h 6"/>
                  <a:gd name="T48" fmla="*/ 2 w 8"/>
                  <a:gd name="T49" fmla="*/ 6 h 6"/>
                  <a:gd name="T50" fmla="*/ 2 w 8"/>
                  <a:gd name="T51" fmla="*/ 5 h 6"/>
                  <a:gd name="T52" fmla="*/ 2 w 8"/>
                  <a:gd name="T53" fmla="*/ 5 h 6"/>
                  <a:gd name="T54" fmla="*/ 3 w 8"/>
                  <a:gd name="T55" fmla="*/ 5 h 6"/>
                  <a:gd name="T56" fmla="*/ 3 w 8"/>
                  <a:gd name="T57" fmla="*/ 4 h 6"/>
                  <a:gd name="T58" fmla="*/ 4 w 8"/>
                  <a:gd name="T59" fmla="*/ 4 h 6"/>
                  <a:gd name="T60" fmla="*/ 4 w 8"/>
                  <a:gd name="T61" fmla="*/ 5 h 6"/>
                  <a:gd name="T62" fmla="*/ 5 w 8"/>
                  <a:gd name="T63" fmla="*/ 4 h 6"/>
                  <a:gd name="T64" fmla="*/ 4 w 8"/>
                  <a:gd name="T65" fmla="*/ 4 h 6"/>
                  <a:gd name="T66" fmla="*/ 4 w 8"/>
                  <a:gd name="T67" fmla="*/ 4 h 6"/>
                  <a:gd name="T68" fmla="*/ 4 w 8"/>
                  <a:gd name="T69" fmla="*/ 3 h 6"/>
                  <a:gd name="T70" fmla="*/ 5 w 8"/>
                  <a:gd name="T71" fmla="*/ 3 h 6"/>
                  <a:gd name="T72" fmla="*/ 6 w 8"/>
                  <a:gd name="T73" fmla="*/ 3 h 6"/>
                  <a:gd name="T74" fmla="*/ 6 w 8"/>
                  <a:gd name="T75" fmla="*/ 3 h 6"/>
                  <a:gd name="T76" fmla="*/ 7 w 8"/>
                  <a:gd name="T77" fmla="*/ 3 h 6"/>
                  <a:gd name="T78" fmla="*/ 7 w 8"/>
                  <a:gd name="T79" fmla="*/ 3 h 6"/>
                  <a:gd name="T80" fmla="*/ 8 w 8"/>
                  <a:gd name="T81" fmla="*/ 2 h 6"/>
                  <a:gd name="T82" fmla="*/ 8 w 8"/>
                  <a:gd name="T83" fmla="*/ 2 h 6"/>
                  <a:gd name="T84" fmla="*/ 8 w 8"/>
                  <a:gd name="T85" fmla="*/ 2 h 6"/>
                  <a:gd name="T86" fmla="*/ 8 w 8"/>
                  <a:gd name="T87" fmla="*/ 1 h 6"/>
                  <a:gd name="T88" fmla="*/ 8 w 8"/>
                  <a:gd name="T89" fmla="*/ 1 h 6"/>
                  <a:gd name="T90" fmla="*/ 8 w 8"/>
                  <a:gd name="T9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 h="6">
                    <a:moveTo>
                      <a:pt x="8" y="1"/>
                    </a:moveTo>
                    <a:cubicBezTo>
                      <a:pt x="8" y="1"/>
                      <a:pt x="8" y="1"/>
                      <a:pt x="7" y="1"/>
                    </a:cubicBezTo>
                    <a:cubicBezTo>
                      <a:pt x="7" y="1"/>
                      <a:pt x="7" y="1"/>
                      <a:pt x="7" y="1"/>
                    </a:cubicBezTo>
                    <a:cubicBezTo>
                      <a:pt x="7" y="1"/>
                      <a:pt x="6" y="1"/>
                      <a:pt x="6" y="1"/>
                    </a:cubicBezTo>
                    <a:cubicBezTo>
                      <a:pt x="6" y="1"/>
                      <a:pt x="6" y="1"/>
                      <a:pt x="6" y="1"/>
                    </a:cubicBezTo>
                    <a:cubicBezTo>
                      <a:pt x="6" y="0"/>
                      <a:pt x="6" y="0"/>
                      <a:pt x="6" y="0"/>
                    </a:cubicBezTo>
                    <a:cubicBezTo>
                      <a:pt x="6" y="0"/>
                      <a:pt x="6" y="0"/>
                      <a:pt x="5" y="0"/>
                    </a:cubicBezTo>
                    <a:cubicBezTo>
                      <a:pt x="5" y="0"/>
                      <a:pt x="5" y="0"/>
                      <a:pt x="5" y="0"/>
                    </a:cubicBezTo>
                    <a:cubicBezTo>
                      <a:pt x="5" y="0"/>
                      <a:pt x="4" y="0"/>
                      <a:pt x="4" y="0"/>
                    </a:cubicBezTo>
                    <a:cubicBezTo>
                      <a:pt x="4" y="1"/>
                      <a:pt x="4" y="1"/>
                      <a:pt x="4" y="1"/>
                    </a:cubicBezTo>
                    <a:cubicBezTo>
                      <a:pt x="3" y="1"/>
                      <a:pt x="3" y="1"/>
                      <a:pt x="3" y="1"/>
                    </a:cubicBezTo>
                    <a:cubicBezTo>
                      <a:pt x="3" y="1"/>
                      <a:pt x="3" y="1"/>
                      <a:pt x="3" y="2"/>
                    </a:cubicBezTo>
                    <a:cubicBezTo>
                      <a:pt x="3" y="2"/>
                      <a:pt x="3" y="2"/>
                      <a:pt x="3" y="2"/>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1" y="4"/>
                      <a:pt x="1" y="4"/>
                      <a:pt x="1" y="4"/>
                    </a:cubicBezTo>
                    <a:cubicBezTo>
                      <a:pt x="1" y="4"/>
                      <a:pt x="1" y="4"/>
                      <a:pt x="1" y="4"/>
                    </a:cubicBezTo>
                    <a:cubicBezTo>
                      <a:pt x="0" y="4"/>
                      <a:pt x="0" y="4"/>
                      <a:pt x="0" y="4"/>
                    </a:cubicBezTo>
                    <a:cubicBezTo>
                      <a:pt x="1" y="5"/>
                      <a:pt x="1" y="5"/>
                      <a:pt x="1" y="5"/>
                    </a:cubicBezTo>
                    <a:cubicBezTo>
                      <a:pt x="1" y="5"/>
                      <a:pt x="1" y="5"/>
                      <a:pt x="1" y="5"/>
                    </a:cubicBezTo>
                    <a:cubicBezTo>
                      <a:pt x="2" y="6"/>
                      <a:pt x="2" y="6"/>
                      <a:pt x="2" y="6"/>
                    </a:cubicBezTo>
                    <a:cubicBezTo>
                      <a:pt x="2" y="5"/>
                      <a:pt x="2" y="5"/>
                      <a:pt x="2" y="5"/>
                    </a:cubicBezTo>
                    <a:cubicBezTo>
                      <a:pt x="2" y="5"/>
                      <a:pt x="2" y="5"/>
                      <a:pt x="2" y="5"/>
                    </a:cubicBezTo>
                    <a:cubicBezTo>
                      <a:pt x="2" y="5"/>
                      <a:pt x="3" y="5"/>
                      <a:pt x="3" y="5"/>
                    </a:cubicBezTo>
                    <a:cubicBezTo>
                      <a:pt x="3" y="4"/>
                      <a:pt x="3" y="4"/>
                      <a:pt x="3" y="4"/>
                    </a:cubicBezTo>
                    <a:cubicBezTo>
                      <a:pt x="4" y="4"/>
                      <a:pt x="4" y="4"/>
                      <a:pt x="4" y="4"/>
                    </a:cubicBezTo>
                    <a:cubicBezTo>
                      <a:pt x="4" y="5"/>
                      <a:pt x="4" y="5"/>
                      <a:pt x="4" y="5"/>
                    </a:cubicBezTo>
                    <a:cubicBezTo>
                      <a:pt x="5" y="4"/>
                      <a:pt x="5" y="4"/>
                      <a:pt x="5" y="4"/>
                    </a:cubicBezTo>
                    <a:cubicBezTo>
                      <a:pt x="4" y="4"/>
                      <a:pt x="4" y="4"/>
                      <a:pt x="4" y="4"/>
                    </a:cubicBezTo>
                    <a:cubicBezTo>
                      <a:pt x="4" y="4"/>
                      <a:pt x="4" y="4"/>
                      <a:pt x="4" y="4"/>
                    </a:cubicBezTo>
                    <a:cubicBezTo>
                      <a:pt x="4" y="3"/>
                      <a:pt x="4" y="3"/>
                      <a:pt x="4" y="3"/>
                    </a:cubicBezTo>
                    <a:cubicBezTo>
                      <a:pt x="5" y="3"/>
                      <a:pt x="5" y="3"/>
                      <a:pt x="5" y="3"/>
                    </a:cubicBezTo>
                    <a:cubicBezTo>
                      <a:pt x="6" y="3"/>
                      <a:pt x="6" y="3"/>
                      <a:pt x="6" y="3"/>
                    </a:cubicBezTo>
                    <a:cubicBezTo>
                      <a:pt x="6" y="3"/>
                      <a:pt x="6" y="3"/>
                      <a:pt x="6" y="3"/>
                    </a:cubicBezTo>
                    <a:cubicBezTo>
                      <a:pt x="7" y="3"/>
                      <a:pt x="7" y="3"/>
                      <a:pt x="7" y="3"/>
                    </a:cubicBezTo>
                    <a:cubicBezTo>
                      <a:pt x="7" y="3"/>
                      <a:pt x="7" y="3"/>
                      <a:pt x="7" y="3"/>
                    </a:cubicBezTo>
                    <a:cubicBezTo>
                      <a:pt x="8" y="2"/>
                      <a:pt x="8" y="2"/>
                      <a:pt x="8" y="2"/>
                    </a:cubicBezTo>
                    <a:cubicBezTo>
                      <a:pt x="8" y="2"/>
                      <a:pt x="8" y="2"/>
                      <a:pt x="8" y="2"/>
                    </a:cubicBezTo>
                    <a:cubicBezTo>
                      <a:pt x="8" y="2"/>
                      <a:pt x="8" y="2"/>
                      <a:pt x="8" y="2"/>
                    </a:cubicBezTo>
                    <a:cubicBezTo>
                      <a:pt x="8" y="1"/>
                      <a:pt x="8" y="1"/>
                      <a:pt x="8" y="1"/>
                    </a:cubicBezTo>
                    <a:cubicBezTo>
                      <a:pt x="8" y="1"/>
                      <a:pt x="8" y="1"/>
                      <a:pt x="8" y="1"/>
                    </a:cubicBezTo>
                    <a:cubicBezTo>
                      <a:pt x="8" y="1"/>
                      <a:pt x="8"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68" name="Freeform 381"/>
              <p:cNvSpPr>
                <a:spLocks/>
              </p:cNvSpPr>
              <p:nvPr/>
            </p:nvSpPr>
            <p:spPr bwMode="auto">
              <a:xfrm>
                <a:off x="600" y="1538"/>
                <a:ext cx="6" cy="2"/>
              </a:xfrm>
              <a:custGeom>
                <a:avLst/>
                <a:gdLst>
                  <a:gd name="T0" fmla="*/ 8 w 10"/>
                  <a:gd name="T1" fmla="*/ 3 h 3"/>
                  <a:gd name="T2" fmla="*/ 9 w 10"/>
                  <a:gd name="T3" fmla="*/ 3 h 3"/>
                  <a:gd name="T4" fmla="*/ 8 w 10"/>
                  <a:gd name="T5" fmla="*/ 2 h 3"/>
                  <a:gd name="T6" fmla="*/ 7 w 10"/>
                  <a:gd name="T7" fmla="*/ 1 h 3"/>
                  <a:gd name="T8" fmla="*/ 6 w 10"/>
                  <a:gd name="T9" fmla="*/ 0 h 3"/>
                  <a:gd name="T10" fmla="*/ 4 w 10"/>
                  <a:gd name="T11" fmla="*/ 0 h 3"/>
                  <a:gd name="T12" fmla="*/ 2 w 10"/>
                  <a:gd name="T13" fmla="*/ 0 h 3"/>
                  <a:gd name="T14" fmla="*/ 1 w 10"/>
                  <a:gd name="T15" fmla="*/ 0 h 3"/>
                  <a:gd name="T16" fmla="*/ 0 w 10"/>
                  <a:gd name="T17" fmla="*/ 1 h 3"/>
                  <a:gd name="T18" fmla="*/ 0 w 10"/>
                  <a:gd name="T19" fmla="*/ 1 h 3"/>
                  <a:gd name="T20" fmla="*/ 1 w 10"/>
                  <a:gd name="T21" fmla="*/ 1 h 3"/>
                  <a:gd name="T22" fmla="*/ 1 w 10"/>
                  <a:gd name="T23" fmla="*/ 1 h 3"/>
                  <a:gd name="T24" fmla="*/ 2 w 10"/>
                  <a:gd name="T25" fmla="*/ 2 h 3"/>
                  <a:gd name="T26" fmla="*/ 3 w 10"/>
                  <a:gd name="T27" fmla="*/ 3 h 3"/>
                  <a:gd name="T28" fmla="*/ 4 w 10"/>
                  <a:gd name="T29" fmla="*/ 3 h 3"/>
                  <a:gd name="T30" fmla="*/ 6 w 10"/>
                  <a:gd name="T31" fmla="*/ 3 h 3"/>
                  <a:gd name="T32" fmla="*/ 6 w 10"/>
                  <a:gd name="T33" fmla="*/ 2 h 3"/>
                  <a:gd name="T34" fmla="*/ 7 w 10"/>
                  <a:gd name="T35" fmla="*/ 3 h 3"/>
                  <a:gd name="T36" fmla="*/ 8 w 10"/>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3">
                    <a:moveTo>
                      <a:pt x="8" y="3"/>
                    </a:moveTo>
                    <a:cubicBezTo>
                      <a:pt x="8" y="3"/>
                      <a:pt x="9" y="3"/>
                      <a:pt x="9" y="3"/>
                    </a:cubicBezTo>
                    <a:cubicBezTo>
                      <a:pt x="10" y="3"/>
                      <a:pt x="8" y="2"/>
                      <a:pt x="8" y="2"/>
                    </a:cubicBezTo>
                    <a:cubicBezTo>
                      <a:pt x="8" y="2"/>
                      <a:pt x="7" y="1"/>
                      <a:pt x="7" y="1"/>
                    </a:cubicBezTo>
                    <a:cubicBezTo>
                      <a:pt x="6" y="1"/>
                      <a:pt x="6" y="0"/>
                      <a:pt x="6" y="0"/>
                    </a:cubicBezTo>
                    <a:cubicBezTo>
                      <a:pt x="6" y="0"/>
                      <a:pt x="4" y="0"/>
                      <a:pt x="4" y="0"/>
                    </a:cubicBezTo>
                    <a:cubicBezTo>
                      <a:pt x="3" y="0"/>
                      <a:pt x="2" y="0"/>
                      <a:pt x="2" y="0"/>
                    </a:cubicBezTo>
                    <a:cubicBezTo>
                      <a:pt x="1" y="0"/>
                      <a:pt x="1" y="0"/>
                      <a:pt x="1" y="0"/>
                    </a:cubicBezTo>
                    <a:cubicBezTo>
                      <a:pt x="0" y="1"/>
                      <a:pt x="0" y="1"/>
                      <a:pt x="0" y="1"/>
                    </a:cubicBezTo>
                    <a:cubicBezTo>
                      <a:pt x="0" y="1"/>
                      <a:pt x="0" y="1"/>
                      <a:pt x="0" y="1"/>
                    </a:cubicBezTo>
                    <a:cubicBezTo>
                      <a:pt x="1" y="1"/>
                      <a:pt x="1" y="1"/>
                      <a:pt x="1" y="1"/>
                    </a:cubicBezTo>
                    <a:cubicBezTo>
                      <a:pt x="1" y="1"/>
                      <a:pt x="1" y="1"/>
                      <a:pt x="1" y="1"/>
                    </a:cubicBezTo>
                    <a:cubicBezTo>
                      <a:pt x="1" y="1"/>
                      <a:pt x="2" y="2"/>
                      <a:pt x="2" y="2"/>
                    </a:cubicBezTo>
                    <a:cubicBezTo>
                      <a:pt x="2" y="2"/>
                      <a:pt x="3" y="3"/>
                      <a:pt x="3" y="3"/>
                    </a:cubicBezTo>
                    <a:cubicBezTo>
                      <a:pt x="4" y="3"/>
                      <a:pt x="4" y="3"/>
                      <a:pt x="4" y="3"/>
                    </a:cubicBezTo>
                    <a:cubicBezTo>
                      <a:pt x="4" y="3"/>
                      <a:pt x="4" y="3"/>
                      <a:pt x="6" y="3"/>
                    </a:cubicBezTo>
                    <a:cubicBezTo>
                      <a:pt x="7" y="3"/>
                      <a:pt x="6" y="2"/>
                      <a:pt x="6" y="2"/>
                    </a:cubicBezTo>
                    <a:cubicBezTo>
                      <a:pt x="6" y="2"/>
                      <a:pt x="7" y="3"/>
                      <a:pt x="7" y="3"/>
                    </a:cubicBezTo>
                    <a:cubicBezTo>
                      <a:pt x="7" y="3"/>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69" name="Freeform 382"/>
              <p:cNvSpPr>
                <a:spLocks/>
              </p:cNvSpPr>
              <p:nvPr/>
            </p:nvSpPr>
            <p:spPr bwMode="auto">
              <a:xfrm>
                <a:off x="628" y="1538"/>
                <a:ext cx="4" cy="1"/>
              </a:xfrm>
              <a:custGeom>
                <a:avLst/>
                <a:gdLst>
                  <a:gd name="T0" fmla="*/ 0 w 6"/>
                  <a:gd name="T1" fmla="*/ 2 h 2"/>
                  <a:gd name="T2" fmla="*/ 2 w 6"/>
                  <a:gd name="T3" fmla="*/ 2 h 2"/>
                  <a:gd name="T4" fmla="*/ 3 w 6"/>
                  <a:gd name="T5" fmla="*/ 2 h 2"/>
                  <a:gd name="T6" fmla="*/ 4 w 6"/>
                  <a:gd name="T7" fmla="*/ 2 h 2"/>
                  <a:gd name="T8" fmla="*/ 4 w 6"/>
                  <a:gd name="T9" fmla="*/ 2 h 2"/>
                  <a:gd name="T10" fmla="*/ 5 w 6"/>
                  <a:gd name="T11" fmla="*/ 2 h 2"/>
                  <a:gd name="T12" fmla="*/ 5 w 6"/>
                  <a:gd name="T13" fmla="*/ 2 h 2"/>
                  <a:gd name="T14" fmla="*/ 6 w 6"/>
                  <a:gd name="T15" fmla="*/ 2 h 2"/>
                  <a:gd name="T16" fmla="*/ 6 w 6"/>
                  <a:gd name="T17" fmla="*/ 1 h 2"/>
                  <a:gd name="T18" fmla="*/ 6 w 6"/>
                  <a:gd name="T19" fmla="*/ 1 h 2"/>
                  <a:gd name="T20" fmla="*/ 6 w 6"/>
                  <a:gd name="T21" fmla="*/ 0 h 2"/>
                  <a:gd name="T22" fmla="*/ 5 w 6"/>
                  <a:gd name="T23" fmla="*/ 0 h 2"/>
                  <a:gd name="T24" fmla="*/ 4 w 6"/>
                  <a:gd name="T25" fmla="*/ 0 h 2"/>
                  <a:gd name="T26" fmla="*/ 3 w 6"/>
                  <a:gd name="T27" fmla="*/ 0 h 2"/>
                  <a:gd name="T28" fmla="*/ 2 w 6"/>
                  <a:gd name="T29" fmla="*/ 0 h 2"/>
                  <a:gd name="T30" fmla="*/ 1 w 6"/>
                  <a:gd name="T31" fmla="*/ 0 h 2"/>
                  <a:gd name="T32" fmla="*/ 0 w 6"/>
                  <a:gd name="T33" fmla="*/ 0 h 2"/>
                  <a:gd name="T34" fmla="*/ 0 w 6"/>
                  <a:gd name="T35" fmla="*/ 0 h 2"/>
                  <a:gd name="T36" fmla="*/ 0 w 6"/>
                  <a:gd name="T37" fmla="*/ 1 h 2"/>
                  <a:gd name="T38" fmla="*/ 0 w 6"/>
                  <a:gd name="T39" fmla="*/ 1 h 2"/>
                  <a:gd name="T40" fmla="*/ 0 w 6"/>
                  <a:gd name="T41" fmla="*/ 1 h 2"/>
                  <a:gd name="T42" fmla="*/ 0 w 6"/>
                  <a:gd name="T43" fmla="*/ 1 h 2"/>
                  <a:gd name="T44" fmla="*/ 0 w 6"/>
                  <a:gd name="T4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
                    <a:moveTo>
                      <a:pt x="0" y="2"/>
                    </a:moveTo>
                    <a:cubicBezTo>
                      <a:pt x="1" y="2"/>
                      <a:pt x="2" y="2"/>
                      <a:pt x="2" y="2"/>
                    </a:cubicBezTo>
                    <a:cubicBezTo>
                      <a:pt x="2" y="2"/>
                      <a:pt x="2" y="2"/>
                      <a:pt x="3" y="2"/>
                    </a:cubicBezTo>
                    <a:cubicBezTo>
                      <a:pt x="3" y="2"/>
                      <a:pt x="3" y="2"/>
                      <a:pt x="4" y="2"/>
                    </a:cubicBezTo>
                    <a:cubicBezTo>
                      <a:pt x="4" y="2"/>
                      <a:pt x="4" y="2"/>
                      <a:pt x="4" y="2"/>
                    </a:cubicBezTo>
                    <a:cubicBezTo>
                      <a:pt x="4" y="2"/>
                      <a:pt x="4" y="2"/>
                      <a:pt x="5" y="2"/>
                    </a:cubicBezTo>
                    <a:cubicBezTo>
                      <a:pt x="5" y="2"/>
                      <a:pt x="5" y="2"/>
                      <a:pt x="5" y="2"/>
                    </a:cubicBezTo>
                    <a:cubicBezTo>
                      <a:pt x="6" y="2"/>
                      <a:pt x="6" y="2"/>
                      <a:pt x="6" y="2"/>
                    </a:cubicBezTo>
                    <a:cubicBezTo>
                      <a:pt x="6" y="2"/>
                      <a:pt x="6" y="2"/>
                      <a:pt x="6" y="1"/>
                    </a:cubicBezTo>
                    <a:cubicBezTo>
                      <a:pt x="6"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2" y="0"/>
                    </a:cubicBezTo>
                    <a:cubicBezTo>
                      <a:pt x="1" y="0"/>
                      <a:pt x="1" y="0"/>
                      <a:pt x="1"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70" name="Freeform 383"/>
              <p:cNvSpPr>
                <a:spLocks/>
              </p:cNvSpPr>
              <p:nvPr/>
            </p:nvSpPr>
            <p:spPr bwMode="auto">
              <a:xfrm>
                <a:off x="611" y="1531"/>
                <a:ext cx="2" cy="1"/>
              </a:xfrm>
              <a:custGeom>
                <a:avLst/>
                <a:gdLst>
                  <a:gd name="T0" fmla="*/ 1 w 2"/>
                  <a:gd name="T1" fmla="*/ 1 h 1"/>
                  <a:gd name="T2" fmla="*/ 2 w 2"/>
                  <a:gd name="T3" fmla="*/ 1 h 1"/>
                  <a:gd name="T4" fmla="*/ 2 w 2"/>
                  <a:gd name="T5" fmla="*/ 1 h 1"/>
                  <a:gd name="T6" fmla="*/ 2 w 2"/>
                  <a:gd name="T7" fmla="*/ 1 h 1"/>
                  <a:gd name="T8" fmla="*/ 2 w 2"/>
                  <a:gd name="T9" fmla="*/ 0 h 1"/>
                  <a:gd name="T10" fmla="*/ 2 w 2"/>
                  <a:gd name="T11" fmla="*/ 0 h 1"/>
                  <a:gd name="T12" fmla="*/ 1 w 2"/>
                  <a:gd name="T13" fmla="*/ 0 h 1"/>
                  <a:gd name="T14" fmla="*/ 0 w 2"/>
                  <a:gd name="T15" fmla="*/ 0 h 1"/>
                  <a:gd name="T16" fmla="*/ 0 w 2"/>
                  <a:gd name="T17" fmla="*/ 1 h 1"/>
                  <a:gd name="T18" fmla="*/ 0 w 2"/>
                  <a:gd name="T19" fmla="*/ 1 h 1"/>
                  <a:gd name="T20" fmla="*/ 1 w 2"/>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1" y="1"/>
                    </a:moveTo>
                    <a:cubicBezTo>
                      <a:pt x="1" y="1"/>
                      <a:pt x="1" y="1"/>
                      <a:pt x="2" y="1"/>
                    </a:cubicBezTo>
                    <a:cubicBezTo>
                      <a:pt x="2" y="1"/>
                      <a:pt x="2" y="1"/>
                      <a:pt x="2" y="1"/>
                    </a:cubicBezTo>
                    <a:cubicBezTo>
                      <a:pt x="2" y="1"/>
                      <a:pt x="2" y="1"/>
                      <a:pt x="2" y="1"/>
                    </a:cubicBezTo>
                    <a:cubicBezTo>
                      <a:pt x="2" y="0"/>
                      <a:pt x="2" y="0"/>
                      <a:pt x="2" y="0"/>
                    </a:cubicBezTo>
                    <a:cubicBezTo>
                      <a:pt x="2" y="0"/>
                      <a:pt x="2" y="0"/>
                      <a:pt x="2" y="0"/>
                    </a:cubicBezTo>
                    <a:cubicBezTo>
                      <a:pt x="2" y="0"/>
                      <a:pt x="1" y="0"/>
                      <a:pt x="1" y="0"/>
                    </a:cubicBezTo>
                    <a:cubicBezTo>
                      <a:pt x="1" y="0"/>
                      <a:pt x="1" y="0"/>
                      <a:pt x="0" y="0"/>
                    </a:cubicBezTo>
                    <a:cubicBezTo>
                      <a:pt x="0" y="0"/>
                      <a:pt x="0" y="1"/>
                      <a:pt x="0" y="1"/>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71" name="Freeform 384"/>
              <p:cNvSpPr>
                <a:spLocks/>
              </p:cNvSpPr>
              <p:nvPr/>
            </p:nvSpPr>
            <p:spPr bwMode="auto">
              <a:xfrm>
                <a:off x="620" y="1554"/>
                <a:ext cx="2" cy="2"/>
              </a:xfrm>
              <a:custGeom>
                <a:avLst/>
                <a:gdLst>
                  <a:gd name="T0" fmla="*/ 1 w 2"/>
                  <a:gd name="T1" fmla="*/ 0 h 3"/>
                  <a:gd name="T2" fmla="*/ 0 w 2"/>
                  <a:gd name="T3" fmla="*/ 0 h 3"/>
                  <a:gd name="T4" fmla="*/ 0 w 2"/>
                  <a:gd name="T5" fmla="*/ 1 h 3"/>
                  <a:gd name="T6" fmla="*/ 0 w 2"/>
                  <a:gd name="T7" fmla="*/ 1 h 3"/>
                  <a:gd name="T8" fmla="*/ 0 w 2"/>
                  <a:gd name="T9" fmla="*/ 2 h 3"/>
                  <a:gd name="T10" fmla="*/ 0 w 2"/>
                  <a:gd name="T11" fmla="*/ 2 h 3"/>
                  <a:gd name="T12" fmla="*/ 0 w 2"/>
                  <a:gd name="T13" fmla="*/ 2 h 3"/>
                  <a:gd name="T14" fmla="*/ 0 w 2"/>
                  <a:gd name="T15" fmla="*/ 2 h 3"/>
                  <a:gd name="T16" fmla="*/ 0 w 2"/>
                  <a:gd name="T17" fmla="*/ 3 h 3"/>
                  <a:gd name="T18" fmla="*/ 0 w 2"/>
                  <a:gd name="T19" fmla="*/ 3 h 3"/>
                  <a:gd name="T20" fmla="*/ 1 w 2"/>
                  <a:gd name="T21" fmla="*/ 3 h 3"/>
                  <a:gd name="T22" fmla="*/ 1 w 2"/>
                  <a:gd name="T23" fmla="*/ 2 h 3"/>
                  <a:gd name="T24" fmla="*/ 2 w 2"/>
                  <a:gd name="T25" fmla="*/ 2 h 3"/>
                  <a:gd name="T26" fmla="*/ 1 w 2"/>
                  <a:gd name="T27" fmla="*/ 1 h 3"/>
                  <a:gd name="T28" fmla="*/ 1 w 2"/>
                  <a:gd name="T29" fmla="*/ 1 h 3"/>
                  <a:gd name="T30" fmla="*/ 1 w 2"/>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1" y="0"/>
                    </a:moveTo>
                    <a:cubicBezTo>
                      <a:pt x="0" y="0"/>
                      <a:pt x="0" y="0"/>
                      <a:pt x="0" y="0"/>
                    </a:cubicBezTo>
                    <a:cubicBezTo>
                      <a:pt x="0" y="1"/>
                      <a:pt x="0" y="1"/>
                      <a:pt x="0" y="1"/>
                    </a:cubicBezTo>
                    <a:cubicBezTo>
                      <a:pt x="0" y="1"/>
                      <a:pt x="0" y="1"/>
                      <a:pt x="0" y="1"/>
                    </a:cubicBezTo>
                    <a:cubicBezTo>
                      <a:pt x="0" y="1"/>
                      <a:pt x="0" y="2"/>
                      <a:pt x="0" y="2"/>
                    </a:cubicBezTo>
                    <a:cubicBezTo>
                      <a:pt x="0" y="2"/>
                      <a:pt x="0" y="2"/>
                      <a:pt x="0" y="2"/>
                    </a:cubicBezTo>
                    <a:cubicBezTo>
                      <a:pt x="0" y="2"/>
                      <a:pt x="0" y="2"/>
                      <a:pt x="0" y="2"/>
                    </a:cubicBezTo>
                    <a:cubicBezTo>
                      <a:pt x="0" y="2"/>
                      <a:pt x="0" y="2"/>
                      <a:pt x="0" y="2"/>
                    </a:cubicBezTo>
                    <a:cubicBezTo>
                      <a:pt x="0" y="2"/>
                      <a:pt x="0" y="2"/>
                      <a:pt x="0" y="3"/>
                    </a:cubicBezTo>
                    <a:cubicBezTo>
                      <a:pt x="0" y="3"/>
                      <a:pt x="0" y="3"/>
                      <a:pt x="0" y="3"/>
                    </a:cubicBezTo>
                    <a:cubicBezTo>
                      <a:pt x="0" y="3"/>
                      <a:pt x="1" y="3"/>
                      <a:pt x="1" y="3"/>
                    </a:cubicBezTo>
                    <a:cubicBezTo>
                      <a:pt x="1" y="3"/>
                      <a:pt x="1" y="3"/>
                      <a:pt x="1" y="2"/>
                    </a:cubicBezTo>
                    <a:cubicBezTo>
                      <a:pt x="1" y="2"/>
                      <a:pt x="1" y="2"/>
                      <a:pt x="2" y="2"/>
                    </a:cubicBezTo>
                    <a:cubicBezTo>
                      <a:pt x="2" y="2"/>
                      <a:pt x="2" y="2"/>
                      <a:pt x="1" y="1"/>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72" name="Freeform 385"/>
              <p:cNvSpPr>
                <a:spLocks/>
              </p:cNvSpPr>
              <p:nvPr/>
            </p:nvSpPr>
            <p:spPr bwMode="auto">
              <a:xfrm>
                <a:off x="635" y="1557"/>
                <a:ext cx="1" cy="1"/>
              </a:xfrm>
              <a:custGeom>
                <a:avLst/>
                <a:gdLst>
                  <a:gd name="T0" fmla="*/ 1 w 2"/>
                  <a:gd name="T1" fmla="*/ 1 h 1"/>
                  <a:gd name="T2" fmla="*/ 0 w 2"/>
                  <a:gd name="T3" fmla="*/ 1 h 1"/>
                  <a:gd name="T4" fmla="*/ 1 w 2"/>
                  <a:gd name="T5" fmla="*/ 1 h 1"/>
                  <a:gd name="T6" fmla="*/ 1 w 2"/>
                  <a:gd name="T7" fmla="*/ 1 h 1"/>
                  <a:gd name="T8" fmla="*/ 2 w 2"/>
                  <a:gd name="T9" fmla="*/ 0 h 1"/>
                  <a:gd name="T10" fmla="*/ 2 w 2"/>
                  <a:gd name="T11" fmla="*/ 0 h 1"/>
                  <a:gd name="T12" fmla="*/ 2 w 2"/>
                  <a:gd name="T13" fmla="*/ 0 h 1"/>
                  <a:gd name="T14" fmla="*/ 2 w 2"/>
                  <a:gd name="T15" fmla="*/ 0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0" y="1"/>
                      <a:pt x="0" y="1"/>
                      <a:pt x="0" y="1"/>
                    </a:cubicBezTo>
                    <a:cubicBezTo>
                      <a:pt x="0" y="1"/>
                      <a:pt x="1" y="1"/>
                      <a:pt x="1" y="1"/>
                    </a:cubicBezTo>
                    <a:cubicBezTo>
                      <a:pt x="1" y="1"/>
                      <a:pt x="1" y="1"/>
                      <a:pt x="1" y="1"/>
                    </a:cubicBezTo>
                    <a:cubicBezTo>
                      <a:pt x="2" y="1"/>
                      <a:pt x="2" y="1"/>
                      <a:pt x="2" y="0"/>
                    </a:cubicBezTo>
                    <a:cubicBezTo>
                      <a:pt x="2" y="0"/>
                      <a:pt x="2" y="0"/>
                      <a:pt x="2" y="0"/>
                    </a:cubicBezTo>
                    <a:cubicBezTo>
                      <a:pt x="2" y="0"/>
                      <a:pt x="2" y="0"/>
                      <a:pt x="2" y="0"/>
                    </a:cubicBezTo>
                    <a:cubicBezTo>
                      <a:pt x="2" y="0"/>
                      <a:pt x="2" y="0"/>
                      <a:pt x="2"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73" name="Freeform 386"/>
              <p:cNvSpPr>
                <a:spLocks/>
              </p:cNvSpPr>
              <p:nvPr/>
            </p:nvSpPr>
            <p:spPr bwMode="auto">
              <a:xfrm>
                <a:off x="669" y="1585"/>
                <a:ext cx="6" cy="5"/>
              </a:xfrm>
              <a:custGeom>
                <a:avLst/>
                <a:gdLst>
                  <a:gd name="T0" fmla="*/ 0 w 9"/>
                  <a:gd name="T1" fmla="*/ 5 h 7"/>
                  <a:gd name="T2" fmla="*/ 0 w 9"/>
                  <a:gd name="T3" fmla="*/ 5 h 7"/>
                  <a:gd name="T4" fmla="*/ 0 w 9"/>
                  <a:gd name="T5" fmla="*/ 6 h 7"/>
                  <a:gd name="T6" fmla="*/ 0 w 9"/>
                  <a:gd name="T7" fmla="*/ 6 h 7"/>
                  <a:gd name="T8" fmla="*/ 0 w 9"/>
                  <a:gd name="T9" fmla="*/ 6 h 7"/>
                  <a:gd name="T10" fmla="*/ 0 w 9"/>
                  <a:gd name="T11" fmla="*/ 7 h 7"/>
                  <a:gd name="T12" fmla="*/ 1 w 9"/>
                  <a:gd name="T13" fmla="*/ 7 h 7"/>
                  <a:gd name="T14" fmla="*/ 1 w 9"/>
                  <a:gd name="T15" fmla="*/ 7 h 7"/>
                  <a:gd name="T16" fmla="*/ 1 w 9"/>
                  <a:gd name="T17" fmla="*/ 7 h 7"/>
                  <a:gd name="T18" fmla="*/ 2 w 9"/>
                  <a:gd name="T19" fmla="*/ 7 h 7"/>
                  <a:gd name="T20" fmla="*/ 6 w 9"/>
                  <a:gd name="T21" fmla="*/ 6 h 7"/>
                  <a:gd name="T22" fmla="*/ 7 w 9"/>
                  <a:gd name="T23" fmla="*/ 6 h 7"/>
                  <a:gd name="T24" fmla="*/ 8 w 9"/>
                  <a:gd name="T25" fmla="*/ 5 h 7"/>
                  <a:gd name="T26" fmla="*/ 9 w 9"/>
                  <a:gd name="T27" fmla="*/ 3 h 7"/>
                  <a:gd name="T28" fmla="*/ 9 w 9"/>
                  <a:gd name="T29" fmla="*/ 1 h 7"/>
                  <a:gd name="T30" fmla="*/ 6 w 9"/>
                  <a:gd name="T31" fmla="*/ 0 h 7"/>
                  <a:gd name="T32" fmla="*/ 5 w 9"/>
                  <a:gd name="T33" fmla="*/ 0 h 7"/>
                  <a:gd name="T34" fmla="*/ 4 w 9"/>
                  <a:gd name="T35" fmla="*/ 0 h 7"/>
                  <a:gd name="T36" fmla="*/ 2 w 9"/>
                  <a:gd name="T37" fmla="*/ 0 h 7"/>
                  <a:gd name="T38" fmla="*/ 1 w 9"/>
                  <a:gd name="T39" fmla="*/ 0 h 7"/>
                  <a:gd name="T40" fmla="*/ 0 w 9"/>
                  <a:gd name="T41" fmla="*/ 1 h 7"/>
                  <a:gd name="T42" fmla="*/ 0 w 9"/>
                  <a:gd name="T43" fmla="*/ 2 h 7"/>
                  <a:gd name="T44" fmla="*/ 0 w 9"/>
                  <a:gd name="T45" fmla="*/ 2 h 7"/>
                  <a:gd name="T46" fmla="*/ 0 w 9"/>
                  <a:gd name="T47" fmla="*/ 2 h 7"/>
                  <a:gd name="T48" fmla="*/ 0 w 9"/>
                  <a:gd name="T49" fmla="*/ 2 h 7"/>
                  <a:gd name="T50" fmla="*/ 0 w 9"/>
                  <a:gd name="T51" fmla="*/ 3 h 7"/>
                  <a:gd name="T52" fmla="*/ 0 w 9"/>
                  <a:gd name="T53" fmla="*/ 3 h 7"/>
                  <a:gd name="T54" fmla="*/ 0 w 9"/>
                  <a:gd name="T55" fmla="*/ 3 h 7"/>
                  <a:gd name="T56" fmla="*/ 0 w 9"/>
                  <a:gd name="T57" fmla="*/ 4 h 7"/>
                  <a:gd name="T58" fmla="*/ 0 w 9"/>
                  <a:gd name="T59" fmla="*/ 4 h 7"/>
                  <a:gd name="T60" fmla="*/ 0 w 9"/>
                  <a:gd name="T61" fmla="*/ 4 h 7"/>
                  <a:gd name="T62" fmla="*/ 0 w 9"/>
                  <a:gd name="T63" fmla="*/ 4 h 7"/>
                  <a:gd name="T64" fmla="*/ 0 w 9"/>
                  <a:gd name="T6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7">
                    <a:moveTo>
                      <a:pt x="0" y="5"/>
                    </a:moveTo>
                    <a:cubicBezTo>
                      <a:pt x="0" y="5"/>
                      <a:pt x="0" y="5"/>
                      <a:pt x="0" y="5"/>
                    </a:cubicBezTo>
                    <a:cubicBezTo>
                      <a:pt x="0" y="5"/>
                      <a:pt x="0" y="5"/>
                      <a:pt x="0" y="6"/>
                    </a:cubicBezTo>
                    <a:cubicBezTo>
                      <a:pt x="0" y="6"/>
                      <a:pt x="0" y="6"/>
                      <a:pt x="0" y="6"/>
                    </a:cubicBezTo>
                    <a:cubicBezTo>
                      <a:pt x="0" y="6"/>
                      <a:pt x="0" y="6"/>
                      <a:pt x="0" y="6"/>
                    </a:cubicBezTo>
                    <a:cubicBezTo>
                      <a:pt x="0" y="6"/>
                      <a:pt x="0" y="6"/>
                      <a:pt x="0" y="7"/>
                    </a:cubicBezTo>
                    <a:cubicBezTo>
                      <a:pt x="0" y="7"/>
                      <a:pt x="0" y="7"/>
                      <a:pt x="1" y="7"/>
                    </a:cubicBezTo>
                    <a:cubicBezTo>
                      <a:pt x="1" y="7"/>
                      <a:pt x="1" y="7"/>
                      <a:pt x="1" y="7"/>
                    </a:cubicBezTo>
                    <a:cubicBezTo>
                      <a:pt x="1" y="7"/>
                      <a:pt x="1" y="7"/>
                      <a:pt x="1" y="7"/>
                    </a:cubicBezTo>
                    <a:cubicBezTo>
                      <a:pt x="2" y="7"/>
                      <a:pt x="2" y="7"/>
                      <a:pt x="2" y="7"/>
                    </a:cubicBezTo>
                    <a:cubicBezTo>
                      <a:pt x="3" y="7"/>
                      <a:pt x="5" y="6"/>
                      <a:pt x="6" y="6"/>
                    </a:cubicBezTo>
                    <a:cubicBezTo>
                      <a:pt x="6" y="6"/>
                      <a:pt x="7" y="6"/>
                      <a:pt x="7" y="6"/>
                    </a:cubicBezTo>
                    <a:cubicBezTo>
                      <a:pt x="7" y="6"/>
                      <a:pt x="8" y="5"/>
                      <a:pt x="8" y="5"/>
                    </a:cubicBezTo>
                    <a:cubicBezTo>
                      <a:pt x="8" y="4"/>
                      <a:pt x="8" y="4"/>
                      <a:pt x="9" y="3"/>
                    </a:cubicBezTo>
                    <a:cubicBezTo>
                      <a:pt x="9" y="3"/>
                      <a:pt x="9" y="2"/>
                      <a:pt x="9" y="1"/>
                    </a:cubicBezTo>
                    <a:cubicBezTo>
                      <a:pt x="9" y="0"/>
                      <a:pt x="7" y="0"/>
                      <a:pt x="6" y="0"/>
                    </a:cubicBezTo>
                    <a:cubicBezTo>
                      <a:pt x="6" y="0"/>
                      <a:pt x="5" y="0"/>
                      <a:pt x="5" y="0"/>
                    </a:cubicBezTo>
                    <a:cubicBezTo>
                      <a:pt x="5" y="0"/>
                      <a:pt x="4" y="0"/>
                      <a:pt x="4" y="0"/>
                    </a:cubicBezTo>
                    <a:cubicBezTo>
                      <a:pt x="3" y="0"/>
                      <a:pt x="3" y="0"/>
                      <a:pt x="2" y="0"/>
                    </a:cubicBezTo>
                    <a:cubicBezTo>
                      <a:pt x="2" y="0"/>
                      <a:pt x="1" y="0"/>
                      <a:pt x="1" y="0"/>
                    </a:cubicBezTo>
                    <a:cubicBezTo>
                      <a:pt x="0" y="0"/>
                      <a:pt x="0" y="0"/>
                      <a:pt x="0" y="1"/>
                    </a:cubicBezTo>
                    <a:cubicBezTo>
                      <a:pt x="0" y="1"/>
                      <a:pt x="0" y="1"/>
                      <a:pt x="0" y="2"/>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3"/>
                      <a:pt x="0" y="4"/>
                      <a:pt x="0" y="4"/>
                    </a:cubicBezTo>
                    <a:cubicBezTo>
                      <a:pt x="0" y="4"/>
                      <a:pt x="0" y="4"/>
                      <a:pt x="0" y="4"/>
                    </a:cubicBezTo>
                    <a:cubicBezTo>
                      <a:pt x="0" y="4"/>
                      <a:pt x="0" y="4"/>
                      <a:pt x="0" y="4"/>
                    </a:cubicBezTo>
                    <a:cubicBezTo>
                      <a:pt x="0" y="4"/>
                      <a:pt x="0" y="4"/>
                      <a:pt x="0" y="4"/>
                    </a:cubicBezTo>
                    <a:cubicBezTo>
                      <a:pt x="0" y="4"/>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74" name="Freeform 387"/>
              <p:cNvSpPr>
                <a:spLocks/>
              </p:cNvSpPr>
              <p:nvPr/>
            </p:nvSpPr>
            <p:spPr bwMode="auto">
              <a:xfrm>
                <a:off x="595" y="1404"/>
                <a:ext cx="2" cy="3"/>
              </a:xfrm>
              <a:custGeom>
                <a:avLst/>
                <a:gdLst>
                  <a:gd name="T0" fmla="*/ 4 w 4"/>
                  <a:gd name="T1" fmla="*/ 1 h 5"/>
                  <a:gd name="T2" fmla="*/ 4 w 4"/>
                  <a:gd name="T3" fmla="*/ 0 h 5"/>
                  <a:gd name="T4" fmla="*/ 3 w 4"/>
                  <a:gd name="T5" fmla="*/ 0 h 5"/>
                  <a:gd name="T6" fmla="*/ 1 w 4"/>
                  <a:gd name="T7" fmla="*/ 0 h 5"/>
                  <a:gd name="T8" fmla="*/ 0 w 4"/>
                  <a:gd name="T9" fmla="*/ 1 h 5"/>
                  <a:gd name="T10" fmla="*/ 0 w 4"/>
                  <a:gd name="T11" fmla="*/ 2 h 5"/>
                  <a:gd name="T12" fmla="*/ 0 w 4"/>
                  <a:gd name="T13" fmla="*/ 3 h 5"/>
                  <a:gd name="T14" fmla="*/ 1 w 4"/>
                  <a:gd name="T15" fmla="*/ 4 h 5"/>
                  <a:gd name="T16" fmla="*/ 2 w 4"/>
                  <a:gd name="T17" fmla="*/ 5 h 5"/>
                  <a:gd name="T18" fmla="*/ 3 w 4"/>
                  <a:gd name="T19" fmla="*/ 4 h 5"/>
                  <a:gd name="T20" fmla="*/ 3 w 4"/>
                  <a:gd name="T21" fmla="*/ 3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cubicBezTo>
                      <a:pt x="4" y="0"/>
                      <a:pt x="4" y="0"/>
                      <a:pt x="4" y="0"/>
                    </a:cubicBezTo>
                    <a:cubicBezTo>
                      <a:pt x="3" y="0"/>
                      <a:pt x="3" y="0"/>
                      <a:pt x="3" y="0"/>
                    </a:cubicBezTo>
                    <a:cubicBezTo>
                      <a:pt x="1" y="0"/>
                      <a:pt x="1" y="0"/>
                      <a:pt x="1" y="0"/>
                    </a:cubicBezTo>
                    <a:cubicBezTo>
                      <a:pt x="0" y="1"/>
                      <a:pt x="0" y="1"/>
                      <a:pt x="0" y="1"/>
                    </a:cubicBezTo>
                    <a:cubicBezTo>
                      <a:pt x="0" y="2"/>
                      <a:pt x="0" y="2"/>
                      <a:pt x="0" y="2"/>
                    </a:cubicBezTo>
                    <a:cubicBezTo>
                      <a:pt x="0" y="3"/>
                      <a:pt x="0" y="3"/>
                      <a:pt x="0" y="3"/>
                    </a:cubicBezTo>
                    <a:cubicBezTo>
                      <a:pt x="1" y="4"/>
                      <a:pt x="1" y="4"/>
                      <a:pt x="1" y="4"/>
                    </a:cubicBezTo>
                    <a:cubicBezTo>
                      <a:pt x="2" y="5"/>
                      <a:pt x="2" y="5"/>
                      <a:pt x="2" y="5"/>
                    </a:cubicBezTo>
                    <a:cubicBezTo>
                      <a:pt x="3" y="4"/>
                      <a:pt x="3" y="4"/>
                      <a:pt x="3" y="4"/>
                    </a:cubicBezTo>
                    <a:cubicBezTo>
                      <a:pt x="3" y="4"/>
                      <a:pt x="3" y="4"/>
                      <a:pt x="3" y="3"/>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75" name="Freeform 388"/>
              <p:cNvSpPr>
                <a:spLocks/>
              </p:cNvSpPr>
              <p:nvPr/>
            </p:nvSpPr>
            <p:spPr bwMode="auto">
              <a:xfrm>
                <a:off x="585" y="1401"/>
                <a:ext cx="6" cy="4"/>
              </a:xfrm>
              <a:custGeom>
                <a:avLst/>
                <a:gdLst>
                  <a:gd name="T0" fmla="*/ 7 w 9"/>
                  <a:gd name="T1" fmla="*/ 1 h 6"/>
                  <a:gd name="T2" fmla="*/ 6 w 9"/>
                  <a:gd name="T3" fmla="*/ 0 h 6"/>
                  <a:gd name="T4" fmla="*/ 6 w 9"/>
                  <a:gd name="T5" fmla="*/ 0 h 6"/>
                  <a:gd name="T6" fmla="*/ 5 w 9"/>
                  <a:gd name="T7" fmla="*/ 0 h 6"/>
                  <a:gd name="T8" fmla="*/ 5 w 9"/>
                  <a:gd name="T9" fmla="*/ 1 h 6"/>
                  <a:gd name="T10" fmla="*/ 4 w 9"/>
                  <a:gd name="T11" fmla="*/ 1 h 6"/>
                  <a:gd name="T12" fmla="*/ 4 w 9"/>
                  <a:gd name="T13" fmla="*/ 1 h 6"/>
                  <a:gd name="T14" fmla="*/ 3 w 9"/>
                  <a:gd name="T15" fmla="*/ 1 h 6"/>
                  <a:gd name="T16" fmla="*/ 3 w 9"/>
                  <a:gd name="T17" fmla="*/ 2 h 6"/>
                  <a:gd name="T18" fmla="*/ 2 w 9"/>
                  <a:gd name="T19" fmla="*/ 2 h 6"/>
                  <a:gd name="T20" fmla="*/ 2 w 9"/>
                  <a:gd name="T21" fmla="*/ 2 h 6"/>
                  <a:gd name="T22" fmla="*/ 2 w 9"/>
                  <a:gd name="T23" fmla="*/ 3 h 6"/>
                  <a:gd name="T24" fmla="*/ 1 w 9"/>
                  <a:gd name="T25" fmla="*/ 3 h 6"/>
                  <a:gd name="T26" fmla="*/ 0 w 9"/>
                  <a:gd name="T27" fmla="*/ 4 h 6"/>
                  <a:gd name="T28" fmla="*/ 1 w 9"/>
                  <a:gd name="T29" fmla="*/ 5 h 6"/>
                  <a:gd name="T30" fmla="*/ 2 w 9"/>
                  <a:gd name="T31" fmla="*/ 5 h 6"/>
                  <a:gd name="T32" fmla="*/ 3 w 9"/>
                  <a:gd name="T33" fmla="*/ 5 h 6"/>
                  <a:gd name="T34" fmla="*/ 3 w 9"/>
                  <a:gd name="T35" fmla="*/ 6 h 6"/>
                  <a:gd name="T36" fmla="*/ 4 w 9"/>
                  <a:gd name="T37" fmla="*/ 6 h 6"/>
                  <a:gd name="T38" fmla="*/ 4 w 9"/>
                  <a:gd name="T39" fmla="*/ 6 h 6"/>
                  <a:gd name="T40" fmla="*/ 5 w 9"/>
                  <a:gd name="T41" fmla="*/ 5 h 6"/>
                  <a:gd name="T42" fmla="*/ 6 w 9"/>
                  <a:gd name="T43" fmla="*/ 5 h 6"/>
                  <a:gd name="T44" fmla="*/ 7 w 9"/>
                  <a:gd name="T45" fmla="*/ 4 h 6"/>
                  <a:gd name="T46" fmla="*/ 7 w 9"/>
                  <a:gd name="T47" fmla="*/ 3 h 6"/>
                  <a:gd name="T48" fmla="*/ 8 w 9"/>
                  <a:gd name="T49" fmla="*/ 3 h 6"/>
                  <a:gd name="T50" fmla="*/ 9 w 9"/>
                  <a:gd name="T51" fmla="*/ 2 h 6"/>
                  <a:gd name="T52" fmla="*/ 9 w 9"/>
                  <a:gd name="T53" fmla="*/ 1 h 6"/>
                  <a:gd name="T54" fmla="*/ 9 w 9"/>
                  <a:gd name="T55" fmla="*/ 1 h 6"/>
                  <a:gd name="T56" fmla="*/ 7 w 9"/>
                  <a:gd name="T5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6">
                    <a:moveTo>
                      <a:pt x="7" y="1"/>
                    </a:moveTo>
                    <a:cubicBezTo>
                      <a:pt x="6" y="0"/>
                      <a:pt x="6" y="0"/>
                      <a:pt x="6" y="0"/>
                    </a:cubicBezTo>
                    <a:cubicBezTo>
                      <a:pt x="6" y="0"/>
                      <a:pt x="6" y="0"/>
                      <a:pt x="6" y="0"/>
                    </a:cubicBezTo>
                    <a:cubicBezTo>
                      <a:pt x="6" y="0"/>
                      <a:pt x="5" y="0"/>
                      <a:pt x="5" y="0"/>
                    </a:cubicBezTo>
                    <a:cubicBezTo>
                      <a:pt x="5" y="1"/>
                      <a:pt x="5" y="1"/>
                      <a:pt x="5" y="1"/>
                    </a:cubicBezTo>
                    <a:cubicBezTo>
                      <a:pt x="5" y="1"/>
                      <a:pt x="5" y="1"/>
                      <a:pt x="4" y="1"/>
                    </a:cubicBezTo>
                    <a:cubicBezTo>
                      <a:pt x="4" y="1"/>
                      <a:pt x="4" y="1"/>
                      <a:pt x="4" y="1"/>
                    </a:cubicBezTo>
                    <a:cubicBezTo>
                      <a:pt x="3" y="1"/>
                      <a:pt x="3" y="1"/>
                      <a:pt x="3" y="1"/>
                    </a:cubicBezTo>
                    <a:cubicBezTo>
                      <a:pt x="3" y="1"/>
                      <a:pt x="3" y="1"/>
                      <a:pt x="3" y="2"/>
                    </a:cubicBezTo>
                    <a:cubicBezTo>
                      <a:pt x="3" y="2"/>
                      <a:pt x="3" y="2"/>
                      <a:pt x="2" y="2"/>
                    </a:cubicBezTo>
                    <a:cubicBezTo>
                      <a:pt x="2" y="2"/>
                      <a:pt x="2" y="2"/>
                      <a:pt x="2" y="2"/>
                    </a:cubicBezTo>
                    <a:cubicBezTo>
                      <a:pt x="2" y="3"/>
                      <a:pt x="2" y="3"/>
                      <a:pt x="2" y="3"/>
                    </a:cubicBezTo>
                    <a:cubicBezTo>
                      <a:pt x="2" y="3"/>
                      <a:pt x="1" y="3"/>
                      <a:pt x="1" y="3"/>
                    </a:cubicBezTo>
                    <a:cubicBezTo>
                      <a:pt x="1" y="4"/>
                      <a:pt x="1" y="4"/>
                      <a:pt x="0" y="4"/>
                    </a:cubicBezTo>
                    <a:cubicBezTo>
                      <a:pt x="1" y="4"/>
                      <a:pt x="1" y="5"/>
                      <a:pt x="1" y="5"/>
                    </a:cubicBezTo>
                    <a:cubicBezTo>
                      <a:pt x="1" y="5"/>
                      <a:pt x="2" y="5"/>
                      <a:pt x="2" y="5"/>
                    </a:cubicBezTo>
                    <a:cubicBezTo>
                      <a:pt x="3" y="5"/>
                      <a:pt x="3" y="5"/>
                      <a:pt x="3" y="5"/>
                    </a:cubicBezTo>
                    <a:cubicBezTo>
                      <a:pt x="3" y="5"/>
                      <a:pt x="3" y="6"/>
                      <a:pt x="3" y="6"/>
                    </a:cubicBezTo>
                    <a:cubicBezTo>
                      <a:pt x="4" y="6"/>
                      <a:pt x="4" y="6"/>
                      <a:pt x="4" y="6"/>
                    </a:cubicBezTo>
                    <a:cubicBezTo>
                      <a:pt x="4" y="6"/>
                      <a:pt x="4" y="6"/>
                      <a:pt x="4" y="6"/>
                    </a:cubicBezTo>
                    <a:cubicBezTo>
                      <a:pt x="5" y="6"/>
                      <a:pt x="5" y="6"/>
                      <a:pt x="5" y="5"/>
                    </a:cubicBezTo>
                    <a:cubicBezTo>
                      <a:pt x="6" y="5"/>
                      <a:pt x="6" y="5"/>
                      <a:pt x="6" y="5"/>
                    </a:cubicBezTo>
                    <a:cubicBezTo>
                      <a:pt x="6" y="4"/>
                      <a:pt x="6" y="4"/>
                      <a:pt x="7" y="4"/>
                    </a:cubicBezTo>
                    <a:cubicBezTo>
                      <a:pt x="7" y="4"/>
                      <a:pt x="7" y="4"/>
                      <a:pt x="7" y="3"/>
                    </a:cubicBezTo>
                    <a:cubicBezTo>
                      <a:pt x="8" y="3"/>
                      <a:pt x="8" y="3"/>
                      <a:pt x="8" y="3"/>
                    </a:cubicBezTo>
                    <a:cubicBezTo>
                      <a:pt x="9" y="2"/>
                      <a:pt x="9" y="2"/>
                      <a:pt x="9" y="2"/>
                    </a:cubicBezTo>
                    <a:cubicBezTo>
                      <a:pt x="9" y="1"/>
                      <a:pt x="9" y="1"/>
                      <a:pt x="9" y="1"/>
                    </a:cubicBezTo>
                    <a:cubicBezTo>
                      <a:pt x="9" y="1"/>
                      <a:pt x="9" y="1"/>
                      <a:pt x="9" y="1"/>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76" name="Freeform 389"/>
              <p:cNvSpPr>
                <a:spLocks/>
              </p:cNvSpPr>
              <p:nvPr/>
            </p:nvSpPr>
            <p:spPr bwMode="auto">
              <a:xfrm>
                <a:off x="600" y="1399"/>
                <a:ext cx="1" cy="2"/>
              </a:xfrm>
              <a:custGeom>
                <a:avLst/>
                <a:gdLst>
                  <a:gd name="T0" fmla="*/ 1 w 1"/>
                  <a:gd name="T1" fmla="*/ 2 h 2"/>
                  <a:gd name="T2" fmla="*/ 1 w 1"/>
                  <a:gd name="T3" fmla="*/ 2 h 2"/>
                  <a:gd name="T4" fmla="*/ 1 w 1"/>
                  <a:gd name="T5" fmla="*/ 1 h 2"/>
                  <a:gd name="T6" fmla="*/ 1 w 1"/>
                  <a:gd name="T7" fmla="*/ 0 h 2"/>
                  <a:gd name="T8" fmla="*/ 1 w 1"/>
                  <a:gd name="T9" fmla="*/ 0 h 2"/>
                  <a:gd name="T10" fmla="*/ 0 w 1"/>
                  <a:gd name="T11" fmla="*/ 0 h 2"/>
                  <a:gd name="T12" fmla="*/ 0 w 1"/>
                  <a:gd name="T13" fmla="*/ 0 h 2"/>
                  <a:gd name="T14" fmla="*/ 0 w 1"/>
                  <a:gd name="T15" fmla="*/ 1 h 2"/>
                  <a:gd name="T16" fmla="*/ 0 w 1"/>
                  <a:gd name="T17" fmla="*/ 1 h 2"/>
                  <a:gd name="T18" fmla="*/ 0 w 1"/>
                  <a:gd name="T19" fmla="*/ 2 h 2"/>
                  <a:gd name="T20" fmla="*/ 1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1" y="2"/>
                    </a:moveTo>
                    <a:lnTo>
                      <a:pt x="1" y="2"/>
                    </a:lnTo>
                    <a:lnTo>
                      <a:pt x="1" y="1"/>
                    </a:lnTo>
                    <a:lnTo>
                      <a:pt x="1" y="0"/>
                    </a:lnTo>
                    <a:lnTo>
                      <a:pt x="1" y="0"/>
                    </a:lnTo>
                    <a:lnTo>
                      <a:pt x="0" y="0"/>
                    </a:lnTo>
                    <a:lnTo>
                      <a:pt x="0" y="0"/>
                    </a:lnTo>
                    <a:lnTo>
                      <a:pt x="0" y="1"/>
                    </a:lnTo>
                    <a:lnTo>
                      <a:pt x="0" y="1"/>
                    </a:lnTo>
                    <a:lnTo>
                      <a:pt x="0"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77" name="Freeform 390"/>
              <p:cNvSpPr>
                <a:spLocks/>
              </p:cNvSpPr>
              <p:nvPr/>
            </p:nvSpPr>
            <p:spPr bwMode="auto">
              <a:xfrm>
                <a:off x="602" y="1398"/>
                <a:ext cx="2" cy="2"/>
              </a:xfrm>
              <a:custGeom>
                <a:avLst/>
                <a:gdLst>
                  <a:gd name="T0" fmla="*/ 0 w 3"/>
                  <a:gd name="T1" fmla="*/ 1 h 3"/>
                  <a:gd name="T2" fmla="*/ 0 w 3"/>
                  <a:gd name="T3" fmla="*/ 1 h 3"/>
                  <a:gd name="T4" fmla="*/ 1 w 3"/>
                  <a:gd name="T5" fmla="*/ 2 h 3"/>
                  <a:gd name="T6" fmla="*/ 2 w 3"/>
                  <a:gd name="T7" fmla="*/ 3 h 3"/>
                  <a:gd name="T8" fmla="*/ 3 w 3"/>
                  <a:gd name="T9" fmla="*/ 3 h 3"/>
                  <a:gd name="T10" fmla="*/ 3 w 3"/>
                  <a:gd name="T11" fmla="*/ 2 h 3"/>
                  <a:gd name="T12" fmla="*/ 3 w 3"/>
                  <a:gd name="T13" fmla="*/ 1 h 3"/>
                  <a:gd name="T14" fmla="*/ 2 w 3"/>
                  <a:gd name="T15" fmla="*/ 1 h 3"/>
                  <a:gd name="T16" fmla="*/ 0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1"/>
                    </a:moveTo>
                    <a:cubicBezTo>
                      <a:pt x="0" y="1"/>
                      <a:pt x="0" y="1"/>
                      <a:pt x="0" y="1"/>
                    </a:cubicBezTo>
                    <a:cubicBezTo>
                      <a:pt x="1" y="2"/>
                      <a:pt x="1" y="2"/>
                      <a:pt x="1" y="2"/>
                    </a:cubicBezTo>
                    <a:cubicBezTo>
                      <a:pt x="2" y="3"/>
                      <a:pt x="2" y="3"/>
                      <a:pt x="2" y="3"/>
                    </a:cubicBezTo>
                    <a:cubicBezTo>
                      <a:pt x="3" y="3"/>
                      <a:pt x="3" y="3"/>
                      <a:pt x="3" y="3"/>
                    </a:cubicBezTo>
                    <a:cubicBezTo>
                      <a:pt x="3" y="2"/>
                      <a:pt x="3" y="2"/>
                      <a:pt x="3" y="2"/>
                    </a:cubicBezTo>
                    <a:cubicBezTo>
                      <a:pt x="3" y="1"/>
                      <a:pt x="3" y="1"/>
                      <a:pt x="3" y="1"/>
                    </a:cubicBezTo>
                    <a:cubicBezTo>
                      <a:pt x="2" y="1"/>
                      <a:pt x="2" y="1"/>
                      <a:pt x="2" y="1"/>
                    </a:cubicBezTo>
                    <a:cubicBezTo>
                      <a:pt x="2"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78" name="Freeform 391"/>
              <p:cNvSpPr>
                <a:spLocks/>
              </p:cNvSpPr>
              <p:nvPr/>
            </p:nvSpPr>
            <p:spPr bwMode="auto">
              <a:xfrm>
                <a:off x="577" y="1390"/>
                <a:ext cx="19" cy="11"/>
              </a:xfrm>
              <a:custGeom>
                <a:avLst/>
                <a:gdLst>
                  <a:gd name="T0" fmla="*/ 28 w 31"/>
                  <a:gd name="T1" fmla="*/ 13 h 18"/>
                  <a:gd name="T2" fmla="*/ 26 w 31"/>
                  <a:gd name="T3" fmla="*/ 12 h 18"/>
                  <a:gd name="T4" fmla="*/ 24 w 31"/>
                  <a:gd name="T5" fmla="*/ 12 h 18"/>
                  <a:gd name="T6" fmla="*/ 24 w 31"/>
                  <a:gd name="T7" fmla="*/ 11 h 18"/>
                  <a:gd name="T8" fmla="*/ 22 w 31"/>
                  <a:gd name="T9" fmla="*/ 8 h 18"/>
                  <a:gd name="T10" fmla="*/ 20 w 31"/>
                  <a:gd name="T11" fmla="*/ 8 h 18"/>
                  <a:gd name="T12" fmla="*/ 18 w 31"/>
                  <a:gd name="T13" fmla="*/ 6 h 18"/>
                  <a:gd name="T14" fmla="*/ 16 w 31"/>
                  <a:gd name="T15" fmla="*/ 5 h 18"/>
                  <a:gd name="T16" fmla="*/ 14 w 31"/>
                  <a:gd name="T17" fmla="*/ 4 h 18"/>
                  <a:gd name="T18" fmla="*/ 12 w 31"/>
                  <a:gd name="T19" fmla="*/ 3 h 18"/>
                  <a:gd name="T20" fmla="*/ 11 w 31"/>
                  <a:gd name="T21" fmla="*/ 3 h 18"/>
                  <a:gd name="T22" fmla="*/ 10 w 31"/>
                  <a:gd name="T23" fmla="*/ 3 h 18"/>
                  <a:gd name="T24" fmla="*/ 10 w 31"/>
                  <a:gd name="T25" fmla="*/ 1 h 18"/>
                  <a:gd name="T26" fmla="*/ 8 w 31"/>
                  <a:gd name="T27" fmla="*/ 0 h 18"/>
                  <a:gd name="T28" fmla="*/ 7 w 31"/>
                  <a:gd name="T29" fmla="*/ 0 h 18"/>
                  <a:gd name="T30" fmla="*/ 6 w 31"/>
                  <a:gd name="T31" fmla="*/ 1 h 18"/>
                  <a:gd name="T32" fmla="*/ 5 w 31"/>
                  <a:gd name="T33" fmla="*/ 3 h 18"/>
                  <a:gd name="T34" fmla="*/ 5 w 31"/>
                  <a:gd name="T35" fmla="*/ 5 h 18"/>
                  <a:gd name="T36" fmla="*/ 4 w 31"/>
                  <a:gd name="T37" fmla="*/ 7 h 18"/>
                  <a:gd name="T38" fmla="*/ 4 w 31"/>
                  <a:gd name="T39" fmla="*/ 9 h 18"/>
                  <a:gd name="T40" fmla="*/ 5 w 31"/>
                  <a:gd name="T41" fmla="*/ 11 h 18"/>
                  <a:gd name="T42" fmla="*/ 4 w 31"/>
                  <a:gd name="T43" fmla="*/ 12 h 18"/>
                  <a:gd name="T44" fmla="*/ 2 w 31"/>
                  <a:gd name="T45" fmla="*/ 13 h 18"/>
                  <a:gd name="T46" fmla="*/ 1 w 31"/>
                  <a:gd name="T47" fmla="*/ 14 h 18"/>
                  <a:gd name="T48" fmla="*/ 2 w 31"/>
                  <a:gd name="T49" fmla="*/ 15 h 18"/>
                  <a:gd name="T50" fmla="*/ 3 w 31"/>
                  <a:gd name="T51" fmla="*/ 15 h 18"/>
                  <a:gd name="T52" fmla="*/ 6 w 31"/>
                  <a:gd name="T53" fmla="*/ 14 h 18"/>
                  <a:gd name="T54" fmla="*/ 8 w 31"/>
                  <a:gd name="T55" fmla="*/ 15 h 18"/>
                  <a:gd name="T56" fmla="*/ 8 w 31"/>
                  <a:gd name="T57" fmla="*/ 17 h 18"/>
                  <a:gd name="T58" fmla="*/ 7 w 31"/>
                  <a:gd name="T59" fmla="*/ 17 h 18"/>
                  <a:gd name="T60" fmla="*/ 9 w 31"/>
                  <a:gd name="T61" fmla="*/ 18 h 18"/>
                  <a:gd name="T62" fmla="*/ 11 w 31"/>
                  <a:gd name="T63" fmla="*/ 17 h 18"/>
                  <a:gd name="T64" fmla="*/ 13 w 31"/>
                  <a:gd name="T65" fmla="*/ 15 h 18"/>
                  <a:gd name="T66" fmla="*/ 15 w 31"/>
                  <a:gd name="T67" fmla="*/ 14 h 18"/>
                  <a:gd name="T68" fmla="*/ 16 w 31"/>
                  <a:gd name="T69" fmla="*/ 13 h 18"/>
                  <a:gd name="T70" fmla="*/ 17 w 31"/>
                  <a:gd name="T71" fmla="*/ 12 h 18"/>
                  <a:gd name="T72" fmla="*/ 18 w 31"/>
                  <a:gd name="T73" fmla="*/ 12 h 18"/>
                  <a:gd name="T74" fmla="*/ 20 w 31"/>
                  <a:gd name="T75" fmla="*/ 13 h 18"/>
                  <a:gd name="T76" fmla="*/ 21 w 31"/>
                  <a:gd name="T77" fmla="*/ 14 h 18"/>
                  <a:gd name="T78" fmla="*/ 22 w 31"/>
                  <a:gd name="T79" fmla="*/ 15 h 18"/>
                  <a:gd name="T80" fmla="*/ 26 w 31"/>
                  <a:gd name="T81" fmla="*/ 16 h 18"/>
                  <a:gd name="T82" fmla="*/ 28 w 31"/>
                  <a:gd name="T83" fmla="*/ 15 h 18"/>
                  <a:gd name="T84" fmla="*/ 30 w 31"/>
                  <a:gd name="T8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8">
                    <a:moveTo>
                      <a:pt x="30" y="14"/>
                    </a:moveTo>
                    <a:cubicBezTo>
                      <a:pt x="29" y="13"/>
                      <a:pt x="28" y="13"/>
                      <a:pt x="28" y="13"/>
                    </a:cubicBezTo>
                    <a:cubicBezTo>
                      <a:pt x="28" y="12"/>
                      <a:pt x="28" y="12"/>
                      <a:pt x="28" y="12"/>
                    </a:cubicBezTo>
                    <a:cubicBezTo>
                      <a:pt x="26" y="12"/>
                      <a:pt x="26" y="12"/>
                      <a:pt x="26" y="12"/>
                    </a:cubicBezTo>
                    <a:cubicBezTo>
                      <a:pt x="25" y="12"/>
                      <a:pt x="25" y="12"/>
                      <a:pt x="25" y="12"/>
                    </a:cubicBezTo>
                    <a:cubicBezTo>
                      <a:pt x="24" y="12"/>
                      <a:pt x="24" y="12"/>
                      <a:pt x="24" y="12"/>
                    </a:cubicBezTo>
                    <a:cubicBezTo>
                      <a:pt x="24" y="12"/>
                      <a:pt x="24" y="12"/>
                      <a:pt x="24" y="12"/>
                    </a:cubicBezTo>
                    <a:cubicBezTo>
                      <a:pt x="24" y="12"/>
                      <a:pt x="24" y="11"/>
                      <a:pt x="24" y="11"/>
                    </a:cubicBezTo>
                    <a:cubicBezTo>
                      <a:pt x="24" y="10"/>
                      <a:pt x="24" y="9"/>
                      <a:pt x="24" y="9"/>
                    </a:cubicBezTo>
                    <a:cubicBezTo>
                      <a:pt x="22" y="8"/>
                      <a:pt x="22" y="8"/>
                      <a:pt x="22" y="8"/>
                    </a:cubicBezTo>
                    <a:cubicBezTo>
                      <a:pt x="22" y="8"/>
                      <a:pt x="22" y="7"/>
                      <a:pt x="21" y="7"/>
                    </a:cubicBezTo>
                    <a:cubicBezTo>
                      <a:pt x="21" y="7"/>
                      <a:pt x="20" y="8"/>
                      <a:pt x="20" y="8"/>
                    </a:cubicBezTo>
                    <a:cubicBezTo>
                      <a:pt x="19" y="7"/>
                      <a:pt x="19" y="7"/>
                      <a:pt x="19" y="7"/>
                    </a:cubicBezTo>
                    <a:cubicBezTo>
                      <a:pt x="18" y="6"/>
                      <a:pt x="18" y="6"/>
                      <a:pt x="18" y="6"/>
                    </a:cubicBezTo>
                    <a:cubicBezTo>
                      <a:pt x="17" y="6"/>
                      <a:pt x="17" y="6"/>
                      <a:pt x="17" y="6"/>
                    </a:cubicBezTo>
                    <a:cubicBezTo>
                      <a:pt x="16" y="5"/>
                      <a:pt x="16" y="5"/>
                      <a:pt x="16" y="5"/>
                    </a:cubicBezTo>
                    <a:cubicBezTo>
                      <a:pt x="15" y="5"/>
                      <a:pt x="15" y="5"/>
                      <a:pt x="15" y="5"/>
                    </a:cubicBezTo>
                    <a:cubicBezTo>
                      <a:pt x="14" y="4"/>
                      <a:pt x="14" y="4"/>
                      <a:pt x="14" y="4"/>
                    </a:cubicBezTo>
                    <a:cubicBezTo>
                      <a:pt x="13" y="3"/>
                      <a:pt x="13" y="3"/>
                      <a:pt x="13" y="3"/>
                    </a:cubicBezTo>
                    <a:cubicBezTo>
                      <a:pt x="12" y="3"/>
                      <a:pt x="12" y="3"/>
                      <a:pt x="12" y="3"/>
                    </a:cubicBezTo>
                    <a:cubicBezTo>
                      <a:pt x="12" y="3"/>
                      <a:pt x="12" y="3"/>
                      <a:pt x="12" y="3"/>
                    </a:cubicBezTo>
                    <a:cubicBezTo>
                      <a:pt x="11" y="3"/>
                      <a:pt x="11" y="3"/>
                      <a:pt x="11" y="3"/>
                    </a:cubicBezTo>
                    <a:cubicBezTo>
                      <a:pt x="10" y="4"/>
                      <a:pt x="10" y="4"/>
                      <a:pt x="10" y="4"/>
                    </a:cubicBezTo>
                    <a:cubicBezTo>
                      <a:pt x="10" y="3"/>
                      <a:pt x="10" y="3"/>
                      <a:pt x="10" y="3"/>
                    </a:cubicBezTo>
                    <a:cubicBezTo>
                      <a:pt x="9" y="2"/>
                      <a:pt x="9" y="2"/>
                      <a:pt x="9" y="2"/>
                    </a:cubicBezTo>
                    <a:cubicBezTo>
                      <a:pt x="9" y="2"/>
                      <a:pt x="10" y="2"/>
                      <a:pt x="10" y="1"/>
                    </a:cubicBezTo>
                    <a:cubicBezTo>
                      <a:pt x="9" y="1"/>
                      <a:pt x="9" y="0"/>
                      <a:pt x="9" y="0"/>
                    </a:cubicBezTo>
                    <a:cubicBezTo>
                      <a:pt x="8" y="0"/>
                      <a:pt x="8" y="0"/>
                      <a:pt x="8" y="0"/>
                    </a:cubicBezTo>
                    <a:cubicBezTo>
                      <a:pt x="7" y="0"/>
                      <a:pt x="7" y="0"/>
                      <a:pt x="7" y="0"/>
                    </a:cubicBezTo>
                    <a:cubicBezTo>
                      <a:pt x="7" y="0"/>
                      <a:pt x="7" y="0"/>
                      <a:pt x="7" y="0"/>
                    </a:cubicBezTo>
                    <a:cubicBezTo>
                      <a:pt x="6" y="1"/>
                      <a:pt x="6" y="1"/>
                      <a:pt x="6" y="1"/>
                    </a:cubicBezTo>
                    <a:cubicBezTo>
                      <a:pt x="6" y="1"/>
                      <a:pt x="6" y="1"/>
                      <a:pt x="6" y="1"/>
                    </a:cubicBezTo>
                    <a:cubicBezTo>
                      <a:pt x="5" y="2"/>
                      <a:pt x="5" y="2"/>
                      <a:pt x="5" y="2"/>
                    </a:cubicBezTo>
                    <a:cubicBezTo>
                      <a:pt x="5" y="3"/>
                      <a:pt x="5" y="3"/>
                      <a:pt x="5" y="3"/>
                    </a:cubicBezTo>
                    <a:cubicBezTo>
                      <a:pt x="5" y="5"/>
                      <a:pt x="5" y="5"/>
                      <a:pt x="5" y="5"/>
                    </a:cubicBezTo>
                    <a:cubicBezTo>
                      <a:pt x="5" y="5"/>
                      <a:pt x="5" y="5"/>
                      <a:pt x="5" y="5"/>
                    </a:cubicBezTo>
                    <a:cubicBezTo>
                      <a:pt x="5" y="6"/>
                      <a:pt x="5" y="6"/>
                      <a:pt x="5" y="6"/>
                    </a:cubicBezTo>
                    <a:cubicBezTo>
                      <a:pt x="4" y="7"/>
                      <a:pt x="4" y="7"/>
                      <a:pt x="4" y="7"/>
                    </a:cubicBezTo>
                    <a:cubicBezTo>
                      <a:pt x="4" y="8"/>
                      <a:pt x="4" y="8"/>
                      <a:pt x="4" y="8"/>
                    </a:cubicBezTo>
                    <a:cubicBezTo>
                      <a:pt x="4" y="9"/>
                      <a:pt x="4" y="9"/>
                      <a:pt x="4" y="9"/>
                    </a:cubicBezTo>
                    <a:cubicBezTo>
                      <a:pt x="4" y="11"/>
                      <a:pt x="4" y="11"/>
                      <a:pt x="4" y="11"/>
                    </a:cubicBezTo>
                    <a:cubicBezTo>
                      <a:pt x="5" y="11"/>
                      <a:pt x="5" y="11"/>
                      <a:pt x="5" y="11"/>
                    </a:cubicBezTo>
                    <a:cubicBezTo>
                      <a:pt x="5" y="11"/>
                      <a:pt x="5" y="12"/>
                      <a:pt x="5" y="12"/>
                    </a:cubicBezTo>
                    <a:cubicBezTo>
                      <a:pt x="4" y="12"/>
                      <a:pt x="4" y="12"/>
                      <a:pt x="4" y="12"/>
                    </a:cubicBezTo>
                    <a:cubicBezTo>
                      <a:pt x="4" y="12"/>
                      <a:pt x="3" y="12"/>
                      <a:pt x="3" y="12"/>
                    </a:cubicBezTo>
                    <a:cubicBezTo>
                      <a:pt x="3" y="13"/>
                      <a:pt x="3" y="13"/>
                      <a:pt x="2" y="13"/>
                    </a:cubicBezTo>
                    <a:cubicBezTo>
                      <a:pt x="2" y="13"/>
                      <a:pt x="2" y="13"/>
                      <a:pt x="2" y="13"/>
                    </a:cubicBezTo>
                    <a:cubicBezTo>
                      <a:pt x="1" y="14"/>
                      <a:pt x="1" y="14"/>
                      <a:pt x="1" y="14"/>
                    </a:cubicBezTo>
                    <a:cubicBezTo>
                      <a:pt x="0" y="14"/>
                      <a:pt x="1" y="15"/>
                      <a:pt x="1" y="15"/>
                    </a:cubicBezTo>
                    <a:cubicBezTo>
                      <a:pt x="1" y="16"/>
                      <a:pt x="2" y="15"/>
                      <a:pt x="2" y="15"/>
                    </a:cubicBezTo>
                    <a:cubicBezTo>
                      <a:pt x="2" y="15"/>
                      <a:pt x="3" y="15"/>
                      <a:pt x="3" y="15"/>
                    </a:cubicBezTo>
                    <a:cubicBezTo>
                      <a:pt x="3" y="15"/>
                      <a:pt x="3" y="15"/>
                      <a:pt x="3" y="15"/>
                    </a:cubicBezTo>
                    <a:cubicBezTo>
                      <a:pt x="4" y="15"/>
                      <a:pt x="4" y="15"/>
                      <a:pt x="5" y="14"/>
                    </a:cubicBezTo>
                    <a:cubicBezTo>
                      <a:pt x="5" y="14"/>
                      <a:pt x="6" y="14"/>
                      <a:pt x="6" y="14"/>
                    </a:cubicBezTo>
                    <a:cubicBezTo>
                      <a:pt x="6" y="14"/>
                      <a:pt x="7" y="14"/>
                      <a:pt x="7" y="14"/>
                    </a:cubicBezTo>
                    <a:cubicBezTo>
                      <a:pt x="7" y="15"/>
                      <a:pt x="8" y="15"/>
                      <a:pt x="8" y="15"/>
                    </a:cubicBezTo>
                    <a:cubicBezTo>
                      <a:pt x="8" y="15"/>
                      <a:pt x="8" y="16"/>
                      <a:pt x="8" y="16"/>
                    </a:cubicBezTo>
                    <a:cubicBezTo>
                      <a:pt x="8" y="16"/>
                      <a:pt x="8" y="16"/>
                      <a:pt x="8" y="17"/>
                    </a:cubicBezTo>
                    <a:cubicBezTo>
                      <a:pt x="8" y="17"/>
                      <a:pt x="8" y="17"/>
                      <a:pt x="8" y="17"/>
                    </a:cubicBezTo>
                    <a:cubicBezTo>
                      <a:pt x="8" y="17"/>
                      <a:pt x="7" y="17"/>
                      <a:pt x="7" y="17"/>
                    </a:cubicBezTo>
                    <a:cubicBezTo>
                      <a:pt x="8" y="17"/>
                      <a:pt x="8" y="18"/>
                      <a:pt x="8" y="18"/>
                    </a:cubicBezTo>
                    <a:cubicBezTo>
                      <a:pt x="9" y="18"/>
                      <a:pt x="9" y="18"/>
                      <a:pt x="9" y="18"/>
                    </a:cubicBezTo>
                    <a:cubicBezTo>
                      <a:pt x="10" y="17"/>
                      <a:pt x="10" y="17"/>
                      <a:pt x="10" y="17"/>
                    </a:cubicBezTo>
                    <a:cubicBezTo>
                      <a:pt x="11" y="17"/>
                      <a:pt x="11" y="17"/>
                      <a:pt x="11" y="17"/>
                    </a:cubicBezTo>
                    <a:cubicBezTo>
                      <a:pt x="12" y="16"/>
                      <a:pt x="12" y="16"/>
                      <a:pt x="12" y="16"/>
                    </a:cubicBezTo>
                    <a:cubicBezTo>
                      <a:pt x="13" y="15"/>
                      <a:pt x="13" y="15"/>
                      <a:pt x="13" y="15"/>
                    </a:cubicBezTo>
                    <a:cubicBezTo>
                      <a:pt x="14" y="15"/>
                      <a:pt x="14" y="15"/>
                      <a:pt x="14" y="15"/>
                    </a:cubicBezTo>
                    <a:cubicBezTo>
                      <a:pt x="15" y="14"/>
                      <a:pt x="15" y="14"/>
                      <a:pt x="15" y="14"/>
                    </a:cubicBezTo>
                    <a:cubicBezTo>
                      <a:pt x="16" y="14"/>
                      <a:pt x="16" y="14"/>
                      <a:pt x="16" y="14"/>
                    </a:cubicBezTo>
                    <a:cubicBezTo>
                      <a:pt x="16" y="13"/>
                      <a:pt x="16" y="13"/>
                      <a:pt x="16" y="13"/>
                    </a:cubicBezTo>
                    <a:cubicBezTo>
                      <a:pt x="16" y="12"/>
                      <a:pt x="16" y="12"/>
                      <a:pt x="16" y="12"/>
                    </a:cubicBezTo>
                    <a:cubicBezTo>
                      <a:pt x="17" y="12"/>
                      <a:pt x="17" y="12"/>
                      <a:pt x="17" y="12"/>
                    </a:cubicBezTo>
                    <a:cubicBezTo>
                      <a:pt x="17" y="12"/>
                      <a:pt x="17" y="12"/>
                      <a:pt x="17" y="12"/>
                    </a:cubicBezTo>
                    <a:cubicBezTo>
                      <a:pt x="18" y="12"/>
                      <a:pt x="18" y="12"/>
                      <a:pt x="18" y="12"/>
                    </a:cubicBezTo>
                    <a:cubicBezTo>
                      <a:pt x="19" y="12"/>
                      <a:pt x="19" y="12"/>
                      <a:pt x="19" y="12"/>
                    </a:cubicBezTo>
                    <a:cubicBezTo>
                      <a:pt x="20" y="13"/>
                      <a:pt x="20" y="13"/>
                      <a:pt x="20" y="13"/>
                    </a:cubicBezTo>
                    <a:cubicBezTo>
                      <a:pt x="21" y="13"/>
                      <a:pt x="21" y="13"/>
                      <a:pt x="21" y="13"/>
                    </a:cubicBezTo>
                    <a:cubicBezTo>
                      <a:pt x="21" y="14"/>
                      <a:pt x="21" y="14"/>
                      <a:pt x="21" y="14"/>
                    </a:cubicBezTo>
                    <a:cubicBezTo>
                      <a:pt x="21" y="15"/>
                      <a:pt x="21" y="15"/>
                      <a:pt x="21" y="15"/>
                    </a:cubicBezTo>
                    <a:cubicBezTo>
                      <a:pt x="22" y="15"/>
                      <a:pt x="22" y="15"/>
                      <a:pt x="22" y="15"/>
                    </a:cubicBezTo>
                    <a:cubicBezTo>
                      <a:pt x="23" y="15"/>
                      <a:pt x="25" y="16"/>
                      <a:pt x="25" y="16"/>
                    </a:cubicBezTo>
                    <a:cubicBezTo>
                      <a:pt x="26" y="16"/>
                      <a:pt x="26" y="16"/>
                      <a:pt x="26" y="16"/>
                    </a:cubicBezTo>
                    <a:cubicBezTo>
                      <a:pt x="26" y="16"/>
                      <a:pt x="27" y="17"/>
                      <a:pt x="27" y="16"/>
                    </a:cubicBezTo>
                    <a:cubicBezTo>
                      <a:pt x="27" y="16"/>
                      <a:pt x="28" y="15"/>
                      <a:pt x="28" y="15"/>
                    </a:cubicBezTo>
                    <a:cubicBezTo>
                      <a:pt x="29" y="14"/>
                      <a:pt x="29" y="14"/>
                      <a:pt x="29" y="14"/>
                    </a:cubicBezTo>
                    <a:cubicBezTo>
                      <a:pt x="29" y="14"/>
                      <a:pt x="31" y="15"/>
                      <a:pt x="3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79" name="Freeform 392"/>
              <p:cNvSpPr>
                <a:spLocks/>
              </p:cNvSpPr>
              <p:nvPr/>
            </p:nvSpPr>
            <p:spPr bwMode="auto">
              <a:xfrm>
                <a:off x="583" y="1389"/>
                <a:ext cx="1" cy="2"/>
              </a:xfrm>
              <a:custGeom>
                <a:avLst/>
                <a:gdLst>
                  <a:gd name="T0" fmla="*/ 0 w 1"/>
                  <a:gd name="T1" fmla="*/ 2 h 2"/>
                  <a:gd name="T2" fmla="*/ 1 w 1"/>
                  <a:gd name="T3" fmla="*/ 2 h 2"/>
                  <a:gd name="T4" fmla="*/ 1 w 1"/>
                  <a:gd name="T5" fmla="*/ 2 h 2"/>
                  <a:gd name="T6" fmla="*/ 1 w 1"/>
                  <a:gd name="T7" fmla="*/ 2 h 2"/>
                  <a:gd name="T8" fmla="*/ 1 w 1"/>
                  <a:gd name="T9" fmla="*/ 1 h 2"/>
                  <a:gd name="T10" fmla="*/ 0 w 1"/>
                  <a:gd name="T11" fmla="*/ 0 h 2"/>
                  <a:gd name="T12" fmla="*/ 0 w 1"/>
                  <a:gd name="T13" fmla="*/ 0 h 2"/>
                  <a:gd name="T14" fmla="*/ 0 w 1"/>
                  <a:gd name="T15" fmla="*/ 1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lnTo>
                      <a:pt x="1" y="2"/>
                    </a:lnTo>
                    <a:lnTo>
                      <a:pt x="1" y="2"/>
                    </a:lnTo>
                    <a:lnTo>
                      <a:pt x="1" y="2"/>
                    </a:lnTo>
                    <a:lnTo>
                      <a:pt x="1" y="1"/>
                    </a:lnTo>
                    <a:lnTo>
                      <a:pt x="0" y="0"/>
                    </a:lnTo>
                    <a:lnTo>
                      <a:pt x="0" y="0"/>
                    </a:lnTo>
                    <a:lnTo>
                      <a:pt x="0"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80" name="Freeform 393"/>
              <p:cNvSpPr>
                <a:spLocks/>
              </p:cNvSpPr>
              <p:nvPr/>
            </p:nvSpPr>
            <p:spPr bwMode="auto">
              <a:xfrm>
                <a:off x="584" y="1389"/>
                <a:ext cx="2" cy="2"/>
              </a:xfrm>
              <a:custGeom>
                <a:avLst/>
                <a:gdLst>
                  <a:gd name="T0" fmla="*/ 2 w 2"/>
                  <a:gd name="T1" fmla="*/ 2 h 2"/>
                  <a:gd name="T2" fmla="*/ 2 w 2"/>
                  <a:gd name="T3" fmla="*/ 1 h 2"/>
                  <a:gd name="T4" fmla="*/ 2 w 2"/>
                  <a:gd name="T5" fmla="*/ 0 h 2"/>
                  <a:gd name="T6" fmla="*/ 2 w 2"/>
                  <a:gd name="T7" fmla="*/ 0 h 2"/>
                  <a:gd name="T8" fmla="*/ 1 w 2"/>
                  <a:gd name="T9" fmla="*/ 0 h 2"/>
                  <a:gd name="T10" fmla="*/ 0 w 2"/>
                  <a:gd name="T11" fmla="*/ 0 h 2"/>
                  <a:gd name="T12" fmla="*/ 0 w 2"/>
                  <a:gd name="T13" fmla="*/ 0 h 2"/>
                  <a:gd name="T14" fmla="*/ 1 w 2"/>
                  <a:gd name="T15" fmla="*/ 1 h 2"/>
                  <a:gd name="T16" fmla="*/ 1 w 2"/>
                  <a:gd name="T17" fmla="*/ 1 h 2"/>
                  <a:gd name="T18" fmla="*/ 2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2"/>
                    </a:moveTo>
                    <a:lnTo>
                      <a:pt x="2" y="1"/>
                    </a:lnTo>
                    <a:lnTo>
                      <a:pt x="2" y="0"/>
                    </a:lnTo>
                    <a:lnTo>
                      <a:pt x="2" y="0"/>
                    </a:lnTo>
                    <a:lnTo>
                      <a:pt x="1" y="0"/>
                    </a:lnTo>
                    <a:lnTo>
                      <a:pt x="0" y="0"/>
                    </a:lnTo>
                    <a:lnTo>
                      <a:pt x="0" y="0"/>
                    </a:lnTo>
                    <a:lnTo>
                      <a:pt x="1" y="1"/>
                    </a:lnTo>
                    <a:lnTo>
                      <a:pt x="1" y="1"/>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81" name="Freeform 394"/>
              <p:cNvSpPr>
                <a:spLocks/>
              </p:cNvSpPr>
              <p:nvPr/>
            </p:nvSpPr>
            <p:spPr bwMode="auto">
              <a:xfrm>
                <a:off x="618" y="1402"/>
                <a:ext cx="2" cy="2"/>
              </a:xfrm>
              <a:custGeom>
                <a:avLst/>
                <a:gdLst>
                  <a:gd name="T0" fmla="*/ 1 w 2"/>
                  <a:gd name="T1" fmla="*/ 0 h 2"/>
                  <a:gd name="T2" fmla="*/ 1 w 2"/>
                  <a:gd name="T3" fmla="*/ 0 h 2"/>
                  <a:gd name="T4" fmla="*/ 0 w 2"/>
                  <a:gd name="T5" fmla="*/ 0 h 2"/>
                  <a:gd name="T6" fmla="*/ 1 w 2"/>
                  <a:gd name="T7" fmla="*/ 1 h 2"/>
                  <a:gd name="T8" fmla="*/ 1 w 2"/>
                  <a:gd name="T9" fmla="*/ 2 h 2"/>
                  <a:gd name="T10" fmla="*/ 2 w 2"/>
                  <a:gd name="T11" fmla="*/ 2 h 2"/>
                  <a:gd name="T12" fmla="*/ 2 w 2"/>
                  <a:gd name="T13" fmla="*/ 1 h 2"/>
                  <a:gd name="T14" fmla="*/ 2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1" y="0"/>
                    </a:lnTo>
                    <a:lnTo>
                      <a:pt x="0" y="0"/>
                    </a:lnTo>
                    <a:lnTo>
                      <a:pt x="1" y="1"/>
                    </a:lnTo>
                    <a:lnTo>
                      <a:pt x="1" y="2"/>
                    </a:lnTo>
                    <a:lnTo>
                      <a:pt x="2" y="2"/>
                    </a:lnTo>
                    <a:lnTo>
                      <a:pt x="2" y="1"/>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82" name="Freeform 395"/>
              <p:cNvSpPr>
                <a:spLocks/>
              </p:cNvSpPr>
              <p:nvPr/>
            </p:nvSpPr>
            <p:spPr bwMode="auto">
              <a:xfrm>
                <a:off x="632" y="1407"/>
                <a:ext cx="2" cy="1"/>
              </a:xfrm>
              <a:custGeom>
                <a:avLst/>
                <a:gdLst>
                  <a:gd name="T0" fmla="*/ 1 w 2"/>
                  <a:gd name="T1" fmla="*/ 0 h 1"/>
                  <a:gd name="T2" fmla="*/ 1 w 2"/>
                  <a:gd name="T3" fmla="*/ 1 h 1"/>
                  <a:gd name="T4" fmla="*/ 1 w 2"/>
                  <a:gd name="T5" fmla="*/ 1 h 1"/>
                  <a:gd name="T6" fmla="*/ 2 w 2"/>
                  <a:gd name="T7" fmla="*/ 1 h 1"/>
                  <a:gd name="T8" fmla="*/ 2 w 2"/>
                  <a:gd name="T9" fmla="*/ 0 h 1"/>
                  <a:gd name="T10" fmla="*/ 2 w 2"/>
                  <a:gd name="T11" fmla="*/ 0 h 1"/>
                  <a:gd name="T12" fmla="*/ 1 w 2"/>
                  <a:gd name="T13" fmla="*/ 0 h 1"/>
                  <a:gd name="T14" fmla="*/ 1 w 2"/>
                  <a:gd name="T15" fmla="*/ 0 h 1"/>
                  <a:gd name="T16" fmla="*/ 0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lnTo>
                      <a:pt x="1" y="1"/>
                    </a:lnTo>
                    <a:lnTo>
                      <a:pt x="1" y="1"/>
                    </a:lnTo>
                    <a:lnTo>
                      <a:pt x="2" y="1"/>
                    </a:lnTo>
                    <a:lnTo>
                      <a:pt x="2" y="0"/>
                    </a:lnTo>
                    <a:lnTo>
                      <a:pt x="2" y="0"/>
                    </a:lnTo>
                    <a:lnTo>
                      <a:pt x="1" y="0"/>
                    </a:ln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83" name="Freeform 396"/>
              <p:cNvSpPr>
                <a:spLocks/>
              </p:cNvSpPr>
              <p:nvPr/>
            </p:nvSpPr>
            <p:spPr bwMode="auto">
              <a:xfrm>
                <a:off x="625" y="1411"/>
                <a:ext cx="1" cy="1"/>
              </a:xfrm>
              <a:custGeom>
                <a:avLst/>
                <a:gdLst>
                  <a:gd name="T0" fmla="*/ 0 w 2"/>
                  <a:gd name="T1" fmla="*/ 1 h 2"/>
                  <a:gd name="T2" fmla="*/ 0 w 2"/>
                  <a:gd name="T3" fmla="*/ 2 h 2"/>
                  <a:gd name="T4" fmla="*/ 1 w 2"/>
                  <a:gd name="T5" fmla="*/ 2 h 2"/>
                  <a:gd name="T6" fmla="*/ 2 w 2"/>
                  <a:gd name="T7" fmla="*/ 1 h 2"/>
                  <a:gd name="T8" fmla="*/ 1 w 2"/>
                  <a:gd name="T9" fmla="*/ 0 h 2"/>
                  <a:gd name="T10" fmla="*/ 1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2"/>
                      <a:pt x="0" y="2"/>
                      <a:pt x="0" y="2"/>
                    </a:cubicBezTo>
                    <a:cubicBezTo>
                      <a:pt x="1" y="2"/>
                      <a:pt x="1" y="2"/>
                      <a:pt x="1" y="2"/>
                    </a:cubicBezTo>
                    <a:cubicBezTo>
                      <a:pt x="1" y="2"/>
                      <a:pt x="2" y="1"/>
                      <a:pt x="2" y="1"/>
                    </a:cubicBezTo>
                    <a:cubicBezTo>
                      <a:pt x="1" y="0"/>
                      <a:pt x="1" y="0"/>
                      <a:pt x="1" y="0"/>
                    </a:cubicBezTo>
                    <a:cubicBezTo>
                      <a:pt x="1" y="1"/>
                      <a:pt x="1" y="1"/>
                      <a:pt x="1" y="1"/>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84" name="Freeform 397"/>
              <p:cNvSpPr>
                <a:spLocks/>
              </p:cNvSpPr>
              <p:nvPr/>
            </p:nvSpPr>
            <p:spPr bwMode="auto">
              <a:xfrm>
                <a:off x="633" y="1403"/>
                <a:ext cx="2" cy="1"/>
              </a:xfrm>
              <a:custGeom>
                <a:avLst/>
                <a:gdLst>
                  <a:gd name="T0" fmla="*/ 2 w 2"/>
                  <a:gd name="T1" fmla="*/ 0 h 1"/>
                  <a:gd name="T2" fmla="*/ 0 w 2"/>
                  <a:gd name="T3" fmla="*/ 0 h 1"/>
                  <a:gd name="T4" fmla="*/ 1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0"/>
                    </a:lnTo>
                    <a:lnTo>
                      <a:pt x="1" y="1"/>
                    </a:lnTo>
                    <a:lnTo>
                      <a:pt x="2" y="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85" name="Freeform 398"/>
              <p:cNvSpPr>
                <a:spLocks/>
              </p:cNvSpPr>
              <p:nvPr/>
            </p:nvSpPr>
            <p:spPr bwMode="auto">
              <a:xfrm>
                <a:off x="633" y="1402"/>
                <a:ext cx="0" cy="2"/>
              </a:xfrm>
              <a:custGeom>
                <a:avLst/>
                <a:gdLst>
                  <a:gd name="T0" fmla="*/ 1 w 1"/>
                  <a:gd name="T1" fmla="*/ 2 h 3"/>
                  <a:gd name="T2" fmla="*/ 1 w 1"/>
                  <a:gd name="T3" fmla="*/ 1 h 3"/>
                  <a:gd name="T4" fmla="*/ 0 w 1"/>
                  <a:gd name="T5" fmla="*/ 1 h 3"/>
                  <a:gd name="T6" fmla="*/ 0 w 1"/>
                  <a:gd name="T7" fmla="*/ 1 h 3"/>
                  <a:gd name="T8" fmla="*/ 0 w 1"/>
                  <a:gd name="T9" fmla="*/ 2 h 3"/>
                  <a:gd name="T10" fmla="*/ 0 w 1"/>
                  <a:gd name="T11" fmla="*/ 3 h 3"/>
                  <a:gd name="T12" fmla="*/ 1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2"/>
                    </a:moveTo>
                    <a:cubicBezTo>
                      <a:pt x="1" y="2"/>
                      <a:pt x="1" y="1"/>
                      <a:pt x="1" y="1"/>
                    </a:cubicBezTo>
                    <a:cubicBezTo>
                      <a:pt x="1" y="0"/>
                      <a:pt x="0" y="1"/>
                      <a:pt x="0" y="1"/>
                    </a:cubicBezTo>
                    <a:cubicBezTo>
                      <a:pt x="0" y="1"/>
                      <a:pt x="0" y="1"/>
                      <a:pt x="0" y="1"/>
                    </a:cubicBezTo>
                    <a:cubicBezTo>
                      <a:pt x="0" y="2"/>
                      <a:pt x="0" y="2"/>
                      <a:pt x="0" y="2"/>
                    </a:cubicBezTo>
                    <a:cubicBezTo>
                      <a:pt x="0" y="3"/>
                      <a:pt x="0" y="3"/>
                      <a:pt x="0" y="3"/>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86" name="Freeform 399"/>
              <p:cNvSpPr>
                <a:spLocks/>
              </p:cNvSpPr>
              <p:nvPr/>
            </p:nvSpPr>
            <p:spPr bwMode="auto">
              <a:xfrm>
                <a:off x="570" y="1354"/>
                <a:ext cx="72" cy="52"/>
              </a:xfrm>
              <a:custGeom>
                <a:avLst/>
                <a:gdLst>
                  <a:gd name="T0" fmla="*/ 69 w 122"/>
                  <a:gd name="T1" fmla="*/ 18 h 88"/>
                  <a:gd name="T2" fmla="*/ 64 w 122"/>
                  <a:gd name="T3" fmla="*/ 18 h 88"/>
                  <a:gd name="T4" fmla="*/ 61 w 122"/>
                  <a:gd name="T5" fmla="*/ 14 h 88"/>
                  <a:gd name="T6" fmla="*/ 59 w 122"/>
                  <a:gd name="T7" fmla="*/ 11 h 88"/>
                  <a:gd name="T8" fmla="*/ 52 w 122"/>
                  <a:gd name="T9" fmla="*/ 13 h 88"/>
                  <a:gd name="T10" fmla="*/ 50 w 122"/>
                  <a:gd name="T11" fmla="*/ 16 h 88"/>
                  <a:gd name="T12" fmla="*/ 44 w 122"/>
                  <a:gd name="T13" fmla="*/ 12 h 88"/>
                  <a:gd name="T14" fmla="*/ 39 w 122"/>
                  <a:gd name="T15" fmla="*/ 13 h 88"/>
                  <a:gd name="T16" fmla="*/ 36 w 122"/>
                  <a:gd name="T17" fmla="*/ 1 h 88"/>
                  <a:gd name="T18" fmla="*/ 22 w 122"/>
                  <a:gd name="T19" fmla="*/ 4 h 88"/>
                  <a:gd name="T20" fmla="*/ 21 w 122"/>
                  <a:gd name="T21" fmla="*/ 7 h 88"/>
                  <a:gd name="T22" fmla="*/ 24 w 122"/>
                  <a:gd name="T23" fmla="*/ 15 h 88"/>
                  <a:gd name="T24" fmla="*/ 19 w 122"/>
                  <a:gd name="T25" fmla="*/ 16 h 88"/>
                  <a:gd name="T26" fmla="*/ 21 w 122"/>
                  <a:gd name="T27" fmla="*/ 22 h 88"/>
                  <a:gd name="T28" fmla="*/ 18 w 122"/>
                  <a:gd name="T29" fmla="*/ 18 h 88"/>
                  <a:gd name="T30" fmla="*/ 17 w 122"/>
                  <a:gd name="T31" fmla="*/ 0 h 88"/>
                  <a:gd name="T32" fmla="*/ 0 w 122"/>
                  <a:gd name="T33" fmla="*/ 20 h 88"/>
                  <a:gd name="T34" fmla="*/ 8 w 122"/>
                  <a:gd name="T35" fmla="*/ 23 h 88"/>
                  <a:gd name="T36" fmla="*/ 6 w 122"/>
                  <a:gd name="T37" fmla="*/ 27 h 88"/>
                  <a:gd name="T38" fmla="*/ 15 w 122"/>
                  <a:gd name="T39" fmla="*/ 29 h 88"/>
                  <a:gd name="T40" fmla="*/ 27 w 122"/>
                  <a:gd name="T41" fmla="*/ 31 h 88"/>
                  <a:gd name="T42" fmla="*/ 34 w 122"/>
                  <a:gd name="T43" fmla="*/ 31 h 88"/>
                  <a:gd name="T44" fmla="*/ 38 w 122"/>
                  <a:gd name="T45" fmla="*/ 32 h 88"/>
                  <a:gd name="T46" fmla="*/ 46 w 122"/>
                  <a:gd name="T47" fmla="*/ 27 h 88"/>
                  <a:gd name="T48" fmla="*/ 56 w 122"/>
                  <a:gd name="T49" fmla="*/ 33 h 88"/>
                  <a:gd name="T50" fmla="*/ 60 w 122"/>
                  <a:gd name="T51" fmla="*/ 40 h 88"/>
                  <a:gd name="T52" fmla="*/ 69 w 122"/>
                  <a:gd name="T53" fmla="*/ 41 h 88"/>
                  <a:gd name="T54" fmla="*/ 76 w 122"/>
                  <a:gd name="T55" fmla="*/ 50 h 88"/>
                  <a:gd name="T56" fmla="*/ 86 w 122"/>
                  <a:gd name="T57" fmla="*/ 55 h 88"/>
                  <a:gd name="T58" fmla="*/ 82 w 122"/>
                  <a:gd name="T59" fmla="*/ 59 h 88"/>
                  <a:gd name="T60" fmla="*/ 71 w 122"/>
                  <a:gd name="T61" fmla="*/ 55 h 88"/>
                  <a:gd name="T62" fmla="*/ 58 w 122"/>
                  <a:gd name="T63" fmla="*/ 64 h 88"/>
                  <a:gd name="T64" fmla="*/ 66 w 122"/>
                  <a:gd name="T65" fmla="*/ 68 h 88"/>
                  <a:gd name="T66" fmla="*/ 73 w 122"/>
                  <a:gd name="T67" fmla="*/ 72 h 88"/>
                  <a:gd name="T68" fmla="*/ 80 w 122"/>
                  <a:gd name="T69" fmla="*/ 80 h 88"/>
                  <a:gd name="T70" fmla="*/ 89 w 122"/>
                  <a:gd name="T71" fmla="*/ 84 h 88"/>
                  <a:gd name="T72" fmla="*/ 94 w 122"/>
                  <a:gd name="T73" fmla="*/ 77 h 88"/>
                  <a:gd name="T74" fmla="*/ 100 w 122"/>
                  <a:gd name="T75" fmla="*/ 79 h 88"/>
                  <a:gd name="T76" fmla="*/ 107 w 122"/>
                  <a:gd name="T77" fmla="*/ 80 h 88"/>
                  <a:gd name="T78" fmla="*/ 107 w 122"/>
                  <a:gd name="T79" fmla="*/ 73 h 88"/>
                  <a:gd name="T80" fmla="*/ 101 w 122"/>
                  <a:gd name="T81" fmla="*/ 68 h 88"/>
                  <a:gd name="T82" fmla="*/ 94 w 122"/>
                  <a:gd name="T83" fmla="*/ 62 h 88"/>
                  <a:gd name="T84" fmla="*/ 97 w 122"/>
                  <a:gd name="T85" fmla="*/ 58 h 88"/>
                  <a:gd name="T86" fmla="*/ 101 w 122"/>
                  <a:gd name="T87" fmla="*/ 58 h 88"/>
                  <a:gd name="T88" fmla="*/ 105 w 122"/>
                  <a:gd name="T89" fmla="*/ 60 h 88"/>
                  <a:gd name="T90" fmla="*/ 108 w 122"/>
                  <a:gd name="T91" fmla="*/ 62 h 88"/>
                  <a:gd name="T92" fmla="*/ 111 w 122"/>
                  <a:gd name="T93" fmla="*/ 66 h 88"/>
                  <a:gd name="T94" fmla="*/ 115 w 122"/>
                  <a:gd name="T95" fmla="*/ 63 h 88"/>
                  <a:gd name="T96" fmla="*/ 117 w 122"/>
                  <a:gd name="T97" fmla="*/ 58 h 88"/>
                  <a:gd name="T98" fmla="*/ 122 w 122"/>
                  <a:gd name="T99" fmla="*/ 56 h 88"/>
                  <a:gd name="T100" fmla="*/ 115 w 122"/>
                  <a:gd name="T101" fmla="*/ 52 h 88"/>
                  <a:gd name="T102" fmla="*/ 111 w 122"/>
                  <a:gd name="T103" fmla="*/ 50 h 88"/>
                  <a:gd name="T104" fmla="*/ 105 w 122"/>
                  <a:gd name="T105" fmla="*/ 46 h 88"/>
                  <a:gd name="T106" fmla="*/ 97 w 122"/>
                  <a:gd name="T107" fmla="*/ 43 h 88"/>
                  <a:gd name="T108" fmla="*/ 94 w 122"/>
                  <a:gd name="T109" fmla="*/ 37 h 88"/>
                  <a:gd name="T110" fmla="*/ 95 w 122"/>
                  <a:gd name="T111" fmla="*/ 32 h 88"/>
                  <a:gd name="T112" fmla="*/ 88 w 122"/>
                  <a:gd name="T113" fmla="*/ 29 h 88"/>
                  <a:gd name="T114" fmla="*/ 90 w 122"/>
                  <a:gd name="T115" fmla="*/ 26 h 88"/>
                  <a:gd name="T116" fmla="*/ 81 w 122"/>
                  <a:gd name="T117" fmla="*/ 26 h 88"/>
                  <a:gd name="T118" fmla="*/ 82 w 122"/>
                  <a:gd name="T119" fmla="*/ 25 h 88"/>
                  <a:gd name="T120" fmla="*/ 76 w 122"/>
                  <a:gd name="T121"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88">
                    <a:moveTo>
                      <a:pt x="74" y="20"/>
                    </a:moveTo>
                    <a:cubicBezTo>
                      <a:pt x="74" y="20"/>
                      <a:pt x="74" y="20"/>
                      <a:pt x="73" y="21"/>
                    </a:cubicBezTo>
                    <a:cubicBezTo>
                      <a:pt x="73" y="21"/>
                      <a:pt x="72" y="21"/>
                      <a:pt x="72" y="22"/>
                    </a:cubicBezTo>
                    <a:cubicBezTo>
                      <a:pt x="72" y="21"/>
                      <a:pt x="71" y="21"/>
                      <a:pt x="71" y="21"/>
                    </a:cubicBezTo>
                    <a:cubicBezTo>
                      <a:pt x="71" y="21"/>
                      <a:pt x="71" y="21"/>
                      <a:pt x="70" y="22"/>
                    </a:cubicBezTo>
                    <a:cubicBezTo>
                      <a:pt x="70" y="21"/>
                      <a:pt x="70" y="21"/>
                      <a:pt x="70" y="21"/>
                    </a:cubicBezTo>
                    <a:cubicBezTo>
                      <a:pt x="71" y="21"/>
                      <a:pt x="71" y="21"/>
                      <a:pt x="71" y="20"/>
                    </a:cubicBezTo>
                    <a:cubicBezTo>
                      <a:pt x="71" y="20"/>
                      <a:pt x="71" y="20"/>
                      <a:pt x="71" y="20"/>
                    </a:cubicBezTo>
                    <a:cubicBezTo>
                      <a:pt x="71" y="19"/>
                      <a:pt x="71" y="19"/>
                      <a:pt x="71" y="19"/>
                    </a:cubicBezTo>
                    <a:cubicBezTo>
                      <a:pt x="70" y="19"/>
                      <a:pt x="70" y="19"/>
                      <a:pt x="70" y="19"/>
                    </a:cubicBezTo>
                    <a:cubicBezTo>
                      <a:pt x="69" y="19"/>
                      <a:pt x="69" y="19"/>
                      <a:pt x="69" y="20"/>
                    </a:cubicBezTo>
                    <a:cubicBezTo>
                      <a:pt x="69" y="20"/>
                      <a:pt x="68" y="20"/>
                      <a:pt x="68" y="21"/>
                    </a:cubicBezTo>
                    <a:cubicBezTo>
                      <a:pt x="68" y="20"/>
                      <a:pt x="68" y="20"/>
                      <a:pt x="69" y="20"/>
                    </a:cubicBezTo>
                    <a:cubicBezTo>
                      <a:pt x="69" y="19"/>
                      <a:pt x="69" y="19"/>
                      <a:pt x="69" y="19"/>
                    </a:cubicBezTo>
                    <a:cubicBezTo>
                      <a:pt x="69" y="19"/>
                      <a:pt x="69" y="19"/>
                      <a:pt x="69" y="18"/>
                    </a:cubicBezTo>
                    <a:cubicBezTo>
                      <a:pt x="70" y="18"/>
                      <a:pt x="70" y="18"/>
                      <a:pt x="70" y="18"/>
                    </a:cubicBezTo>
                    <a:cubicBezTo>
                      <a:pt x="70" y="18"/>
                      <a:pt x="70" y="18"/>
                      <a:pt x="70" y="18"/>
                    </a:cubicBezTo>
                    <a:cubicBezTo>
                      <a:pt x="70" y="17"/>
                      <a:pt x="70" y="17"/>
                      <a:pt x="69" y="17"/>
                    </a:cubicBezTo>
                    <a:cubicBezTo>
                      <a:pt x="69" y="17"/>
                      <a:pt x="69" y="17"/>
                      <a:pt x="69" y="17"/>
                    </a:cubicBezTo>
                    <a:cubicBezTo>
                      <a:pt x="69" y="17"/>
                      <a:pt x="69" y="17"/>
                      <a:pt x="69" y="17"/>
                    </a:cubicBezTo>
                    <a:cubicBezTo>
                      <a:pt x="69" y="17"/>
                      <a:pt x="69" y="17"/>
                      <a:pt x="68" y="17"/>
                    </a:cubicBezTo>
                    <a:cubicBezTo>
                      <a:pt x="68" y="17"/>
                      <a:pt x="68" y="17"/>
                      <a:pt x="68" y="17"/>
                    </a:cubicBezTo>
                    <a:cubicBezTo>
                      <a:pt x="68" y="17"/>
                      <a:pt x="68" y="18"/>
                      <a:pt x="68" y="18"/>
                    </a:cubicBezTo>
                    <a:cubicBezTo>
                      <a:pt x="68" y="18"/>
                      <a:pt x="68" y="18"/>
                      <a:pt x="68" y="18"/>
                    </a:cubicBezTo>
                    <a:cubicBezTo>
                      <a:pt x="67" y="17"/>
                      <a:pt x="67" y="18"/>
                      <a:pt x="67" y="18"/>
                    </a:cubicBezTo>
                    <a:cubicBezTo>
                      <a:pt x="66" y="18"/>
                      <a:pt x="66" y="18"/>
                      <a:pt x="66" y="18"/>
                    </a:cubicBezTo>
                    <a:cubicBezTo>
                      <a:pt x="65" y="18"/>
                      <a:pt x="65" y="18"/>
                      <a:pt x="65" y="19"/>
                    </a:cubicBezTo>
                    <a:cubicBezTo>
                      <a:pt x="65" y="19"/>
                      <a:pt x="65" y="19"/>
                      <a:pt x="65" y="19"/>
                    </a:cubicBezTo>
                    <a:cubicBezTo>
                      <a:pt x="65" y="19"/>
                      <a:pt x="65" y="19"/>
                      <a:pt x="65" y="18"/>
                    </a:cubicBezTo>
                    <a:cubicBezTo>
                      <a:pt x="64" y="18"/>
                      <a:pt x="64" y="18"/>
                      <a:pt x="64" y="18"/>
                    </a:cubicBezTo>
                    <a:cubicBezTo>
                      <a:pt x="64" y="18"/>
                      <a:pt x="64" y="18"/>
                      <a:pt x="64" y="17"/>
                    </a:cubicBezTo>
                    <a:cubicBezTo>
                      <a:pt x="63" y="17"/>
                      <a:pt x="63" y="17"/>
                      <a:pt x="63" y="17"/>
                    </a:cubicBezTo>
                    <a:cubicBezTo>
                      <a:pt x="64" y="17"/>
                      <a:pt x="64" y="16"/>
                      <a:pt x="64" y="16"/>
                    </a:cubicBezTo>
                    <a:cubicBezTo>
                      <a:pt x="65" y="16"/>
                      <a:pt x="66" y="16"/>
                      <a:pt x="66" y="16"/>
                    </a:cubicBezTo>
                    <a:cubicBezTo>
                      <a:pt x="67" y="16"/>
                      <a:pt x="68" y="16"/>
                      <a:pt x="68" y="15"/>
                    </a:cubicBezTo>
                    <a:cubicBezTo>
                      <a:pt x="67" y="14"/>
                      <a:pt x="67" y="14"/>
                      <a:pt x="66" y="14"/>
                    </a:cubicBezTo>
                    <a:cubicBezTo>
                      <a:pt x="65" y="14"/>
                      <a:pt x="65" y="14"/>
                      <a:pt x="64" y="14"/>
                    </a:cubicBezTo>
                    <a:cubicBezTo>
                      <a:pt x="64" y="15"/>
                      <a:pt x="64" y="15"/>
                      <a:pt x="64" y="15"/>
                    </a:cubicBezTo>
                    <a:cubicBezTo>
                      <a:pt x="63" y="15"/>
                      <a:pt x="63" y="15"/>
                      <a:pt x="63" y="15"/>
                    </a:cubicBezTo>
                    <a:cubicBezTo>
                      <a:pt x="62" y="15"/>
                      <a:pt x="62" y="15"/>
                      <a:pt x="62" y="16"/>
                    </a:cubicBezTo>
                    <a:cubicBezTo>
                      <a:pt x="61" y="16"/>
                      <a:pt x="61" y="17"/>
                      <a:pt x="61" y="17"/>
                    </a:cubicBezTo>
                    <a:cubicBezTo>
                      <a:pt x="61" y="17"/>
                      <a:pt x="61" y="17"/>
                      <a:pt x="61" y="16"/>
                    </a:cubicBezTo>
                    <a:cubicBezTo>
                      <a:pt x="61" y="16"/>
                      <a:pt x="61" y="16"/>
                      <a:pt x="61" y="15"/>
                    </a:cubicBezTo>
                    <a:cubicBezTo>
                      <a:pt x="62" y="15"/>
                      <a:pt x="62" y="14"/>
                      <a:pt x="62" y="14"/>
                    </a:cubicBezTo>
                    <a:cubicBezTo>
                      <a:pt x="61" y="14"/>
                      <a:pt x="61" y="14"/>
                      <a:pt x="61" y="14"/>
                    </a:cubicBezTo>
                    <a:cubicBezTo>
                      <a:pt x="61" y="14"/>
                      <a:pt x="60" y="14"/>
                      <a:pt x="60" y="14"/>
                    </a:cubicBezTo>
                    <a:cubicBezTo>
                      <a:pt x="60" y="15"/>
                      <a:pt x="60" y="15"/>
                      <a:pt x="60" y="15"/>
                    </a:cubicBezTo>
                    <a:cubicBezTo>
                      <a:pt x="60" y="15"/>
                      <a:pt x="60" y="15"/>
                      <a:pt x="59" y="15"/>
                    </a:cubicBezTo>
                    <a:cubicBezTo>
                      <a:pt x="59" y="15"/>
                      <a:pt x="59" y="15"/>
                      <a:pt x="58" y="15"/>
                    </a:cubicBezTo>
                    <a:cubicBezTo>
                      <a:pt x="59" y="15"/>
                      <a:pt x="59" y="15"/>
                      <a:pt x="59" y="15"/>
                    </a:cubicBezTo>
                    <a:cubicBezTo>
                      <a:pt x="59" y="15"/>
                      <a:pt x="59" y="14"/>
                      <a:pt x="60" y="14"/>
                    </a:cubicBezTo>
                    <a:cubicBezTo>
                      <a:pt x="60" y="14"/>
                      <a:pt x="61" y="14"/>
                      <a:pt x="61" y="14"/>
                    </a:cubicBezTo>
                    <a:cubicBezTo>
                      <a:pt x="62" y="14"/>
                      <a:pt x="62" y="14"/>
                      <a:pt x="63" y="14"/>
                    </a:cubicBezTo>
                    <a:cubicBezTo>
                      <a:pt x="63" y="13"/>
                      <a:pt x="63" y="13"/>
                      <a:pt x="64" y="13"/>
                    </a:cubicBezTo>
                    <a:cubicBezTo>
                      <a:pt x="64" y="13"/>
                      <a:pt x="64" y="13"/>
                      <a:pt x="64" y="13"/>
                    </a:cubicBezTo>
                    <a:cubicBezTo>
                      <a:pt x="65" y="13"/>
                      <a:pt x="64" y="12"/>
                      <a:pt x="64" y="12"/>
                    </a:cubicBezTo>
                    <a:cubicBezTo>
                      <a:pt x="64" y="12"/>
                      <a:pt x="64" y="11"/>
                      <a:pt x="63" y="11"/>
                    </a:cubicBezTo>
                    <a:cubicBezTo>
                      <a:pt x="62" y="11"/>
                      <a:pt x="62" y="10"/>
                      <a:pt x="61" y="10"/>
                    </a:cubicBezTo>
                    <a:cubicBezTo>
                      <a:pt x="61" y="10"/>
                      <a:pt x="60" y="11"/>
                      <a:pt x="60" y="11"/>
                    </a:cubicBezTo>
                    <a:cubicBezTo>
                      <a:pt x="60" y="11"/>
                      <a:pt x="59" y="11"/>
                      <a:pt x="59" y="11"/>
                    </a:cubicBezTo>
                    <a:cubicBezTo>
                      <a:pt x="59" y="11"/>
                      <a:pt x="58" y="10"/>
                      <a:pt x="58" y="10"/>
                    </a:cubicBezTo>
                    <a:cubicBezTo>
                      <a:pt x="58" y="10"/>
                      <a:pt x="57" y="10"/>
                      <a:pt x="57" y="10"/>
                    </a:cubicBezTo>
                    <a:cubicBezTo>
                      <a:pt x="57" y="9"/>
                      <a:pt x="57" y="9"/>
                      <a:pt x="57" y="9"/>
                    </a:cubicBezTo>
                    <a:cubicBezTo>
                      <a:pt x="56" y="9"/>
                      <a:pt x="55" y="9"/>
                      <a:pt x="55" y="9"/>
                    </a:cubicBezTo>
                    <a:cubicBezTo>
                      <a:pt x="54" y="9"/>
                      <a:pt x="54" y="9"/>
                      <a:pt x="53" y="9"/>
                    </a:cubicBezTo>
                    <a:cubicBezTo>
                      <a:pt x="52" y="9"/>
                      <a:pt x="52" y="9"/>
                      <a:pt x="52" y="9"/>
                    </a:cubicBezTo>
                    <a:cubicBezTo>
                      <a:pt x="51" y="9"/>
                      <a:pt x="51" y="10"/>
                      <a:pt x="50" y="10"/>
                    </a:cubicBezTo>
                    <a:cubicBezTo>
                      <a:pt x="50" y="10"/>
                      <a:pt x="50" y="10"/>
                      <a:pt x="50" y="11"/>
                    </a:cubicBezTo>
                    <a:cubicBezTo>
                      <a:pt x="50" y="11"/>
                      <a:pt x="50" y="11"/>
                      <a:pt x="50" y="11"/>
                    </a:cubicBezTo>
                    <a:cubicBezTo>
                      <a:pt x="50" y="12"/>
                      <a:pt x="51" y="12"/>
                      <a:pt x="51" y="12"/>
                    </a:cubicBezTo>
                    <a:cubicBezTo>
                      <a:pt x="52" y="12"/>
                      <a:pt x="52" y="12"/>
                      <a:pt x="53" y="13"/>
                    </a:cubicBezTo>
                    <a:cubicBezTo>
                      <a:pt x="54" y="13"/>
                      <a:pt x="54" y="13"/>
                      <a:pt x="55" y="13"/>
                    </a:cubicBezTo>
                    <a:cubicBezTo>
                      <a:pt x="55" y="13"/>
                      <a:pt x="54" y="13"/>
                      <a:pt x="54" y="13"/>
                    </a:cubicBezTo>
                    <a:cubicBezTo>
                      <a:pt x="53" y="13"/>
                      <a:pt x="53" y="13"/>
                      <a:pt x="53" y="13"/>
                    </a:cubicBezTo>
                    <a:cubicBezTo>
                      <a:pt x="52" y="13"/>
                      <a:pt x="52" y="13"/>
                      <a:pt x="52" y="13"/>
                    </a:cubicBezTo>
                    <a:cubicBezTo>
                      <a:pt x="52" y="13"/>
                      <a:pt x="51" y="13"/>
                      <a:pt x="51" y="13"/>
                    </a:cubicBezTo>
                    <a:cubicBezTo>
                      <a:pt x="51" y="13"/>
                      <a:pt x="51" y="13"/>
                      <a:pt x="50" y="13"/>
                    </a:cubicBezTo>
                    <a:cubicBezTo>
                      <a:pt x="50" y="13"/>
                      <a:pt x="50" y="13"/>
                      <a:pt x="50" y="13"/>
                    </a:cubicBezTo>
                    <a:cubicBezTo>
                      <a:pt x="50" y="14"/>
                      <a:pt x="51" y="14"/>
                      <a:pt x="51" y="14"/>
                    </a:cubicBezTo>
                    <a:cubicBezTo>
                      <a:pt x="52" y="15"/>
                      <a:pt x="52" y="15"/>
                      <a:pt x="52" y="15"/>
                    </a:cubicBezTo>
                    <a:cubicBezTo>
                      <a:pt x="52" y="15"/>
                      <a:pt x="53" y="15"/>
                      <a:pt x="53" y="16"/>
                    </a:cubicBezTo>
                    <a:cubicBezTo>
                      <a:pt x="54" y="16"/>
                      <a:pt x="53" y="17"/>
                      <a:pt x="52" y="17"/>
                    </a:cubicBezTo>
                    <a:cubicBezTo>
                      <a:pt x="52" y="17"/>
                      <a:pt x="52" y="16"/>
                      <a:pt x="51" y="16"/>
                    </a:cubicBezTo>
                    <a:cubicBezTo>
                      <a:pt x="51" y="16"/>
                      <a:pt x="51" y="16"/>
                      <a:pt x="51" y="16"/>
                    </a:cubicBezTo>
                    <a:cubicBezTo>
                      <a:pt x="51" y="16"/>
                      <a:pt x="51" y="15"/>
                      <a:pt x="51" y="15"/>
                    </a:cubicBezTo>
                    <a:cubicBezTo>
                      <a:pt x="51" y="15"/>
                      <a:pt x="51" y="15"/>
                      <a:pt x="50" y="15"/>
                    </a:cubicBezTo>
                    <a:cubicBezTo>
                      <a:pt x="50" y="14"/>
                      <a:pt x="50" y="14"/>
                      <a:pt x="50" y="14"/>
                    </a:cubicBezTo>
                    <a:cubicBezTo>
                      <a:pt x="50" y="14"/>
                      <a:pt x="49" y="14"/>
                      <a:pt x="49" y="14"/>
                    </a:cubicBezTo>
                    <a:cubicBezTo>
                      <a:pt x="49" y="14"/>
                      <a:pt x="49" y="14"/>
                      <a:pt x="49" y="15"/>
                    </a:cubicBezTo>
                    <a:cubicBezTo>
                      <a:pt x="49" y="15"/>
                      <a:pt x="49" y="15"/>
                      <a:pt x="50" y="16"/>
                    </a:cubicBezTo>
                    <a:cubicBezTo>
                      <a:pt x="49" y="16"/>
                      <a:pt x="49" y="15"/>
                      <a:pt x="49" y="15"/>
                    </a:cubicBezTo>
                    <a:cubicBezTo>
                      <a:pt x="49" y="15"/>
                      <a:pt x="48" y="15"/>
                      <a:pt x="48" y="15"/>
                    </a:cubicBezTo>
                    <a:cubicBezTo>
                      <a:pt x="48" y="15"/>
                      <a:pt x="48" y="15"/>
                      <a:pt x="48" y="15"/>
                    </a:cubicBezTo>
                    <a:cubicBezTo>
                      <a:pt x="48" y="15"/>
                      <a:pt x="48" y="15"/>
                      <a:pt x="47" y="15"/>
                    </a:cubicBezTo>
                    <a:cubicBezTo>
                      <a:pt x="47" y="16"/>
                      <a:pt x="47" y="16"/>
                      <a:pt x="47" y="16"/>
                    </a:cubicBezTo>
                    <a:cubicBezTo>
                      <a:pt x="47" y="15"/>
                      <a:pt x="47" y="15"/>
                      <a:pt x="47" y="15"/>
                    </a:cubicBezTo>
                    <a:cubicBezTo>
                      <a:pt x="48" y="14"/>
                      <a:pt x="48" y="14"/>
                      <a:pt x="48" y="13"/>
                    </a:cubicBezTo>
                    <a:cubicBezTo>
                      <a:pt x="48" y="13"/>
                      <a:pt x="48" y="13"/>
                      <a:pt x="48" y="13"/>
                    </a:cubicBezTo>
                    <a:cubicBezTo>
                      <a:pt x="48" y="13"/>
                      <a:pt x="48" y="13"/>
                      <a:pt x="47" y="12"/>
                    </a:cubicBezTo>
                    <a:cubicBezTo>
                      <a:pt x="47" y="12"/>
                      <a:pt x="47" y="12"/>
                      <a:pt x="47" y="12"/>
                    </a:cubicBezTo>
                    <a:cubicBezTo>
                      <a:pt x="46" y="12"/>
                      <a:pt x="46" y="12"/>
                      <a:pt x="46" y="12"/>
                    </a:cubicBezTo>
                    <a:cubicBezTo>
                      <a:pt x="46" y="12"/>
                      <a:pt x="46" y="12"/>
                      <a:pt x="46" y="12"/>
                    </a:cubicBezTo>
                    <a:cubicBezTo>
                      <a:pt x="46" y="11"/>
                      <a:pt x="46" y="11"/>
                      <a:pt x="45" y="11"/>
                    </a:cubicBezTo>
                    <a:cubicBezTo>
                      <a:pt x="45" y="11"/>
                      <a:pt x="44" y="11"/>
                      <a:pt x="44" y="11"/>
                    </a:cubicBezTo>
                    <a:cubicBezTo>
                      <a:pt x="44" y="11"/>
                      <a:pt x="44" y="12"/>
                      <a:pt x="44" y="12"/>
                    </a:cubicBezTo>
                    <a:cubicBezTo>
                      <a:pt x="44" y="12"/>
                      <a:pt x="44" y="12"/>
                      <a:pt x="44" y="12"/>
                    </a:cubicBezTo>
                    <a:cubicBezTo>
                      <a:pt x="44" y="13"/>
                      <a:pt x="44" y="13"/>
                      <a:pt x="44" y="13"/>
                    </a:cubicBezTo>
                    <a:cubicBezTo>
                      <a:pt x="44" y="13"/>
                      <a:pt x="43" y="13"/>
                      <a:pt x="43" y="13"/>
                    </a:cubicBezTo>
                    <a:cubicBezTo>
                      <a:pt x="43" y="13"/>
                      <a:pt x="43" y="13"/>
                      <a:pt x="43" y="13"/>
                    </a:cubicBezTo>
                    <a:cubicBezTo>
                      <a:pt x="42" y="13"/>
                      <a:pt x="43" y="13"/>
                      <a:pt x="43" y="14"/>
                    </a:cubicBezTo>
                    <a:cubicBezTo>
                      <a:pt x="43" y="14"/>
                      <a:pt x="42" y="14"/>
                      <a:pt x="42" y="15"/>
                    </a:cubicBezTo>
                    <a:cubicBezTo>
                      <a:pt x="42" y="15"/>
                      <a:pt x="42" y="15"/>
                      <a:pt x="41" y="15"/>
                    </a:cubicBezTo>
                    <a:cubicBezTo>
                      <a:pt x="41" y="15"/>
                      <a:pt x="41" y="15"/>
                      <a:pt x="41" y="15"/>
                    </a:cubicBezTo>
                    <a:cubicBezTo>
                      <a:pt x="41" y="15"/>
                      <a:pt x="41" y="15"/>
                      <a:pt x="41" y="15"/>
                    </a:cubicBezTo>
                    <a:cubicBezTo>
                      <a:pt x="41" y="15"/>
                      <a:pt x="40" y="15"/>
                      <a:pt x="40" y="15"/>
                    </a:cubicBezTo>
                    <a:cubicBezTo>
                      <a:pt x="40" y="15"/>
                      <a:pt x="39" y="15"/>
                      <a:pt x="39" y="15"/>
                    </a:cubicBezTo>
                    <a:cubicBezTo>
                      <a:pt x="39" y="15"/>
                      <a:pt x="39" y="15"/>
                      <a:pt x="39" y="15"/>
                    </a:cubicBezTo>
                    <a:cubicBezTo>
                      <a:pt x="39" y="15"/>
                      <a:pt x="39" y="15"/>
                      <a:pt x="39" y="15"/>
                    </a:cubicBezTo>
                    <a:cubicBezTo>
                      <a:pt x="39" y="15"/>
                      <a:pt x="39" y="14"/>
                      <a:pt x="39" y="14"/>
                    </a:cubicBezTo>
                    <a:cubicBezTo>
                      <a:pt x="39" y="14"/>
                      <a:pt x="39" y="14"/>
                      <a:pt x="39" y="13"/>
                    </a:cubicBezTo>
                    <a:cubicBezTo>
                      <a:pt x="40" y="13"/>
                      <a:pt x="40" y="13"/>
                      <a:pt x="40" y="12"/>
                    </a:cubicBezTo>
                    <a:cubicBezTo>
                      <a:pt x="41" y="12"/>
                      <a:pt x="41" y="12"/>
                      <a:pt x="41" y="11"/>
                    </a:cubicBezTo>
                    <a:cubicBezTo>
                      <a:pt x="41" y="11"/>
                      <a:pt x="40" y="11"/>
                      <a:pt x="39" y="11"/>
                    </a:cubicBezTo>
                    <a:cubicBezTo>
                      <a:pt x="39" y="12"/>
                      <a:pt x="38" y="12"/>
                      <a:pt x="38" y="13"/>
                    </a:cubicBezTo>
                    <a:cubicBezTo>
                      <a:pt x="38" y="12"/>
                      <a:pt x="38" y="12"/>
                      <a:pt x="39" y="12"/>
                    </a:cubicBezTo>
                    <a:cubicBezTo>
                      <a:pt x="39" y="11"/>
                      <a:pt x="39" y="11"/>
                      <a:pt x="40" y="11"/>
                    </a:cubicBezTo>
                    <a:cubicBezTo>
                      <a:pt x="40" y="10"/>
                      <a:pt x="40" y="10"/>
                      <a:pt x="41" y="10"/>
                    </a:cubicBezTo>
                    <a:cubicBezTo>
                      <a:pt x="41" y="10"/>
                      <a:pt x="41" y="9"/>
                      <a:pt x="41" y="9"/>
                    </a:cubicBezTo>
                    <a:cubicBezTo>
                      <a:pt x="41" y="8"/>
                      <a:pt x="41" y="8"/>
                      <a:pt x="41" y="8"/>
                    </a:cubicBezTo>
                    <a:cubicBezTo>
                      <a:pt x="40" y="8"/>
                      <a:pt x="40" y="7"/>
                      <a:pt x="40" y="7"/>
                    </a:cubicBezTo>
                    <a:cubicBezTo>
                      <a:pt x="40" y="7"/>
                      <a:pt x="40" y="6"/>
                      <a:pt x="40" y="6"/>
                    </a:cubicBezTo>
                    <a:cubicBezTo>
                      <a:pt x="40" y="5"/>
                      <a:pt x="39" y="5"/>
                      <a:pt x="39" y="5"/>
                    </a:cubicBezTo>
                    <a:cubicBezTo>
                      <a:pt x="39" y="5"/>
                      <a:pt x="38" y="5"/>
                      <a:pt x="38" y="5"/>
                    </a:cubicBezTo>
                    <a:cubicBezTo>
                      <a:pt x="38" y="4"/>
                      <a:pt x="38" y="4"/>
                      <a:pt x="38" y="4"/>
                    </a:cubicBezTo>
                    <a:cubicBezTo>
                      <a:pt x="37" y="3"/>
                      <a:pt x="37" y="2"/>
                      <a:pt x="36" y="1"/>
                    </a:cubicBezTo>
                    <a:cubicBezTo>
                      <a:pt x="36" y="1"/>
                      <a:pt x="35" y="1"/>
                      <a:pt x="34" y="1"/>
                    </a:cubicBezTo>
                    <a:cubicBezTo>
                      <a:pt x="33" y="1"/>
                      <a:pt x="32" y="1"/>
                      <a:pt x="31" y="1"/>
                    </a:cubicBezTo>
                    <a:cubicBezTo>
                      <a:pt x="31" y="1"/>
                      <a:pt x="30" y="2"/>
                      <a:pt x="30" y="2"/>
                    </a:cubicBezTo>
                    <a:cubicBezTo>
                      <a:pt x="29" y="2"/>
                      <a:pt x="29" y="2"/>
                      <a:pt x="28" y="2"/>
                    </a:cubicBezTo>
                    <a:cubicBezTo>
                      <a:pt x="28" y="2"/>
                      <a:pt x="27" y="2"/>
                      <a:pt x="27" y="2"/>
                    </a:cubicBezTo>
                    <a:cubicBezTo>
                      <a:pt x="27" y="3"/>
                      <a:pt x="27" y="3"/>
                      <a:pt x="27" y="3"/>
                    </a:cubicBezTo>
                    <a:cubicBezTo>
                      <a:pt x="27" y="3"/>
                      <a:pt x="27" y="3"/>
                      <a:pt x="26" y="3"/>
                    </a:cubicBezTo>
                    <a:cubicBezTo>
                      <a:pt x="26" y="3"/>
                      <a:pt x="25" y="4"/>
                      <a:pt x="25" y="4"/>
                    </a:cubicBezTo>
                    <a:cubicBezTo>
                      <a:pt x="25" y="4"/>
                      <a:pt x="25" y="4"/>
                      <a:pt x="24" y="4"/>
                    </a:cubicBezTo>
                    <a:cubicBezTo>
                      <a:pt x="24" y="4"/>
                      <a:pt x="24" y="4"/>
                      <a:pt x="24" y="4"/>
                    </a:cubicBezTo>
                    <a:cubicBezTo>
                      <a:pt x="24" y="4"/>
                      <a:pt x="24" y="5"/>
                      <a:pt x="24" y="5"/>
                    </a:cubicBezTo>
                    <a:cubicBezTo>
                      <a:pt x="24" y="5"/>
                      <a:pt x="24" y="5"/>
                      <a:pt x="24" y="4"/>
                    </a:cubicBezTo>
                    <a:cubicBezTo>
                      <a:pt x="24" y="4"/>
                      <a:pt x="24" y="4"/>
                      <a:pt x="24" y="4"/>
                    </a:cubicBezTo>
                    <a:cubicBezTo>
                      <a:pt x="24" y="4"/>
                      <a:pt x="23" y="4"/>
                      <a:pt x="23" y="4"/>
                    </a:cubicBezTo>
                    <a:cubicBezTo>
                      <a:pt x="23" y="4"/>
                      <a:pt x="23" y="4"/>
                      <a:pt x="22" y="4"/>
                    </a:cubicBezTo>
                    <a:cubicBezTo>
                      <a:pt x="22" y="4"/>
                      <a:pt x="22" y="4"/>
                      <a:pt x="22" y="4"/>
                    </a:cubicBezTo>
                    <a:cubicBezTo>
                      <a:pt x="22" y="5"/>
                      <a:pt x="22" y="5"/>
                      <a:pt x="22" y="5"/>
                    </a:cubicBezTo>
                    <a:cubicBezTo>
                      <a:pt x="22" y="5"/>
                      <a:pt x="22" y="5"/>
                      <a:pt x="22" y="5"/>
                    </a:cubicBezTo>
                    <a:cubicBezTo>
                      <a:pt x="23" y="6"/>
                      <a:pt x="24" y="6"/>
                      <a:pt x="24" y="6"/>
                    </a:cubicBezTo>
                    <a:cubicBezTo>
                      <a:pt x="24" y="6"/>
                      <a:pt x="23" y="6"/>
                      <a:pt x="22" y="6"/>
                    </a:cubicBezTo>
                    <a:cubicBezTo>
                      <a:pt x="22" y="6"/>
                      <a:pt x="22" y="6"/>
                      <a:pt x="21" y="6"/>
                    </a:cubicBezTo>
                    <a:cubicBezTo>
                      <a:pt x="21" y="6"/>
                      <a:pt x="20" y="6"/>
                      <a:pt x="20" y="6"/>
                    </a:cubicBezTo>
                    <a:cubicBezTo>
                      <a:pt x="20" y="6"/>
                      <a:pt x="21" y="7"/>
                      <a:pt x="21" y="7"/>
                    </a:cubicBezTo>
                    <a:cubicBezTo>
                      <a:pt x="21" y="7"/>
                      <a:pt x="21" y="7"/>
                      <a:pt x="22" y="7"/>
                    </a:cubicBezTo>
                    <a:cubicBezTo>
                      <a:pt x="22" y="8"/>
                      <a:pt x="23" y="8"/>
                      <a:pt x="23" y="8"/>
                    </a:cubicBezTo>
                    <a:cubicBezTo>
                      <a:pt x="24" y="8"/>
                      <a:pt x="24" y="9"/>
                      <a:pt x="25" y="9"/>
                    </a:cubicBezTo>
                    <a:cubicBezTo>
                      <a:pt x="25" y="9"/>
                      <a:pt x="24" y="9"/>
                      <a:pt x="24" y="9"/>
                    </a:cubicBezTo>
                    <a:cubicBezTo>
                      <a:pt x="23" y="9"/>
                      <a:pt x="23" y="8"/>
                      <a:pt x="22" y="8"/>
                    </a:cubicBezTo>
                    <a:cubicBezTo>
                      <a:pt x="22" y="8"/>
                      <a:pt x="22" y="8"/>
                      <a:pt x="22" y="8"/>
                    </a:cubicBezTo>
                    <a:cubicBezTo>
                      <a:pt x="21" y="8"/>
                      <a:pt x="21" y="8"/>
                      <a:pt x="21" y="7"/>
                    </a:cubicBezTo>
                    <a:cubicBezTo>
                      <a:pt x="20" y="7"/>
                      <a:pt x="20" y="7"/>
                      <a:pt x="20" y="7"/>
                    </a:cubicBezTo>
                    <a:cubicBezTo>
                      <a:pt x="19" y="8"/>
                      <a:pt x="19" y="8"/>
                      <a:pt x="19" y="8"/>
                    </a:cubicBezTo>
                    <a:cubicBezTo>
                      <a:pt x="19" y="9"/>
                      <a:pt x="19" y="9"/>
                      <a:pt x="20" y="10"/>
                    </a:cubicBezTo>
                    <a:cubicBezTo>
                      <a:pt x="20" y="10"/>
                      <a:pt x="20" y="10"/>
                      <a:pt x="20" y="10"/>
                    </a:cubicBezTo>
                    <a:cubicBezTo>
                      <a:pt x="20" y="11"/>
                      <a:pt x="20" y="11"/>
                      <a:pt x="20" y="11"/>
                    </a:cubicBezTo>
                    <a:cubicBezTo>
                      <a:pt x="20" y="11"/>
                      <a:pt x="20" y="11"/>
                      <a:pt x="20" y="11"/>
                    </a:cubicBezTo>
                    <a:cubicBezTo>
                      <a:pt x="21" y="11"/>
                      <a:pt x="22" y="11"/>
                      <a:pt x="22" y="11"/>
                    </a:cubicBezTo>
                    <a:cubicBezTo>
                      <a:pt x="22" y="11"/>
                      <a:pt x="22" y="12"/>
                      <a:pt x="22" y="12"/>
                    </a:cubicBezTo>
                    <a:cubicBezTo>
                      <a:pt x="22" y="12"/>
                      <a:pt x="22" y="12"/>
                      <a:pt x="23" y="12"/>
                    </a:cubicBezTo>
                    <a:cubicBezTo>
                      <a:pt x="23" y="12"/>
                      <a:pt x="23" y="12"/>
                      <a:pt x="23" y="12"/>
                    </a:cubicBezTo>
                    <a:cubicBezTo>
                      <a:pt x="23" y="12"/>
                      <a:pt x="23" y="12"/>
                      <a:pt x="24" y="12"/>
                    </a:cubicBezTo>
                    <a:cubicBezTo>
                      <a:pt x="23" y="12"/>
                      <a:pt x="23" y="13"/>
                      <a:pt x="23" y="13"/>
                    </a:cubicBezTo>
                    <a:cubicBezTo>
                      <a:pt x="23" y="13"/>
                      <a:pt x="23" y="13"/>
                      <a:pt x="23" y="13"/>
                    </a:cubicBezTo>
                    <a:cubicBezTo>
                      <a:pt x="23" y="13"/>
                      <a:pt x="24" y="14"/>
                      <a:pt x="24" y="14"/>
                    </a:cubicBezTo>
                    <a:cubicBezTo>
                      <a:pt x="24" y="14"/>
                      <a:pt x="24" y="15"/>
                      <a:pt x="24" y="15"/>
                    </a:cubicBezTo>
                    <a:cubicBezTo>
                      <a:pt x="24" y="15"/>
                      <a:pt x="24" y="15"/>
                      <a:pt x="23" y="14"/>
                    </a:cubicBezTo>
                    <a:cubicBezTo>
                      <a:pt x="23" y="14"/>
                      <a:pt x="23" y="14"/>
                      <a:pt x="23" y="14"/>
                    </a:cubicBezTo>
                    <a:cubicBezTo>
                      <a:pt x="22" y="14"/>
                      <a:pt x="22" y="14"/>
                      <a:pt x="22" y="14"/>
                    </a:cubicBezTo>
                    <a:cubicBezTo>
                      <a:pt x="22" y="14"/>
                      <a:pt x="22" y="14"/>
                      <a:pt x="22" y="14"/>
                    </a:cubicBezTo>
                    <a:cubicBezTo>
                      <a:pt x="22" y="14"/>
                      <a:pt x="22" y="14"/>
                      <a:pt x="21" y="14"/>
                    </a:cubicBezTo>
                    <a:cubicBezTo>
                      <a:pt x="21" y="13"/>
                      <a:pt x="21" y="13"/>
                      <a:pt x="21" y="13"/>
                    </a:cubicBezTo>
                    <a:cubicBezTo>
                      <a:pt x="20" y="13"/>
                      <a:pt x="20" y="13"/>
                      <a:pt x="20" y="13"/>
                    </a:cubicBezTo>
                    <a:cubicBezTo>
                      <a:pt x="20" y="13"/>
                      <a:pt x="20" y="13"/>
                      <a:pt x="20" y="13"/>
                    </a:cubicBezTo>
                    <a:cubicBezTo>
                      <a:pt x="20" y="14"/>
                      <a:pt x="20" y="14"/>
                      <a:pt x="20" y="14"/>
                    </a:cubicBezTo>
                    <a:cubicBezTo>
                      <a:pt x="20" y="14"/>
                      <a:pt x="19" y="14"/>
                      <a:pt x="19" y="14"/>
                    </a:cubicBezTo>
                    <a:cubicBezTo>
                      <a:pt x="19" y="14"/>
                      <a:pt x="19" y="14"/>
                      <a:pt x="19" y="14"/>
                    </a:cubicBezTo>
                    <a:cubicBezTo>
                      <a:pt x="19" y="15"/>
                      <a:pt x="19" y="15"/>
                      <a:pt x="19" y="15"/>
                    </a:cubicBezTo>
                    <a:cubicBezTo>
                      <a:pt x="19" y="15"/>
                      <a:pt x="18" y="15"/>
                      <a:pt x="18" y="15"/>
                    </a:cubicBezTo>
                    <a:cubicBezTo>
                      <a:pt x="18" y="15"/>
                      <a:pt x="19" y="15"/>
                      <a:pt x="19" y="16"/>
                    </a:cubicBezTo>
                    <a:cubicBezTo>
                      <a:pt x="19" y="16"/>
                      <a:pt x="19" y="16"/>
                      <a:pt x="19" y="16"/>
                    </a:cubicBezTo>
                    <a:cubicBezTo>
                      <a:pt x="20" y="16"/>
                      <a:pt x="20" y="16"/>
                      <a:pt x="20" y="16"/>
                    </a:cubicBezTo>
                    <a:cubicBezTo>
                      <a:pt x="20" y="17"/>
                      <a:pt x="21" y="17"/>
                      <a:pt x="21" y="17"/>
                    </a:cubicBezTo>
                    <a:cubicBezTo>
                      <a:pt x="22" y="17"/>
                      <a:pt x="22" y="17"/>
                      <a:pt x="22" y="18"/>
                    </a:cubicBezTo>
                    <a:cubicBezTo>
                      <a:pt x="22" y="18"/>
                      <a:pt x="23" y="18"/>
                      <a:pt x="23" y="18"/>
                    </a:cubicBezTo>
                    <a:cubicBezTo>
                      <a:pt x="23" y="18"/>
                      <a:pt x="23" y="18"/>
                      <a:pt x="23" y="18"/>
                    </a:cubicBezTo>
                    <a:cubicBezTo>
                      <a:pt x="23" y="19"/>
                      <a:pt x="23" y="19"/>
                      <a:pt x="23" y="19"/>
                    </a:cubicBezTo>
                    <a:cubicBezTo>
                      <a:pt x="23" y="19"/>
                      <a:pt x="23" y="19"/>
                      <a:pt x="23" y="19"/>
                    </a:cubicBezTo>
                    <a:cubicBezTo>
                      <a:pt x="23" y="20"/>
                      <a:pt x="23" y="20"/>
                      <a:pt x="23" y="20"/>
                    </a:cubicBezTo>
                    <a:cubicBezTo>
                      <a:pt x="23" y="20"/>
                      <a:pt x="23" y="20"/>
                      <a:pt x="23" y="21"/>
                    </a:cubicBezTo>
                    <a:cubicBezTo>
                      <a:pt x="23" y="21"/>
                      <a:pt x="23" y="21"/>
                      <a:pt x="23" y="21"/>
                    </a:cubicBezTo>
                    <a:cubicBezTo>
                      <a:pt x="23" y="22"/>
                      <a:pt x="22" y="22"/>
                      <a:pt x="22" y="22"/>
                    </a:cubicBezTo>
                    <a:cubicBezTo>
                      <a:pt x="22" y="22"/>
                      <a:pt x="22" y="23"/>
                      <a:pt x="22" y="23"/>
                    </a:cubicBezTo>
                    <a:cubicBezTo>
                      <a:pt x="22" y="23"/>
                      <a:pt x="22" y="23"/>
                      <a:pt x="22" y="23"/>
                    </a:cubicBezTo>
                    <a:cubicBezTo>
                      <a:pt x="22" y="24"/>
                      <a:pt x="21" y="23"/>
                      <a:pt x="21" y="23"/>
                    </a:cubicBezTo>
                    <a:cubicBezTo>
                      <a:pt x="21" y="22"/>
                      <a:pt x="21" y="22"/>
                      <a:pt x="21" y="22"/>
                    </a:cubicBezTo>
                    <a:cubicBezTo>
                      <a:pt x="21" y="22"/>
                      <a:pt x="21" y="22"/>
                      <a:pt x="21" y="22"/>
                    </a:cubicBezTo>
                    <a:cubicBezTo>
                      <a:pt x="20" y="22"/>
                      <a:pt x="20" y="22"/>
                      <a:pt x="20" y="22"/>
                    </a:cubicBezTo>
                    <a:cubicBezTo>
                      <a:pt x="19" y="22"/>
                      <a:pt x="18" y="22"/>
                      <a:pt x="18" y="22"/>
                    </a:cubicBezTo>
                    <a:cubicBezTo>
                      <a:pt x="18" y="22"/>
                      <a:pt x="17" y="22"/>
                      <a:pt x="17" y="22"/>
                    </a:cubicBezTo>
                    <a:cubicBezTo>
                      <a:pt x="17" y="22"/>
                      <a:pt x="17" y="22"/>
                      <a:pt x="17" y="22"/>
                    </a:cubicBezTo>
                    <a:cubicBezTo>
                      <a:pt x="17" y="22"/>
                      <a:pt x="16" y="23"/>
                      <a:pt x="16" y="23"/>
                    </a:cubicBezTo>
                    <a:cubicBezTo>
                      <a:pt x="16" y="22"/>
                      <a:pt x="17" y="22"/>
                      <a:pt x="17" y="22"/>
                    </a:cubicBezTo>
                    <a:cubicBezTo>
                      <a:pt x="18" y="22"/>
                      <a:pt x="18" y="22"/>
                      <a:pt x="19" y="22"/>
                    </a:cubicBezTo>
                    <a:cubicBezTo>
                      <a:pt x="19" y="21"/>
                      <a:pt x="20" y="21"/>
                      <a:pt x="20" y="21"/>
                    </a:cubicBezTo>
                    <a:cubicBezTo>
                      <a:pt x="20" y="21"/>
                      <a:pt x="21" y="21"/>
                      <a:pt x="21" y="21"/>
                    </a:cubicBezTo>
                    <a:cubicBezTo>
                      <a:pt x="22" y="21"/>
                      <a:pt x="22" y="21"/>
                      <a:pt x="22" y="20"/>
                    </a:cubicBezTo>
                    <a:cubicBezTo>
                      <a:pt x="22" y="20"/>
                      <a:pt x="22" y="20"/>
                      <a:pt x="21" y="20"/>
                    </a:cubicBezTo>
                    <a:cubicBezTo>
                      <a:pt x="21" y="20"/>
                      <a:pt x="21" y="19"/>
                      <a:pt x="21" y="19"/>
                    </a:cubicBezTo>
                    <a:cubicBezTo>
                      <a:pt x="20" y="19"/>
                      <a:pt x="20" y="19"/>
                      <a:pt x="19" y="18"/>
                    </a:cubicBezTo>
                    <a:cubicBezTo>
                      <a:pt x="19" y="18"/>
                      <a:pt x="19" y="18"/>
                      <a:pt x="18" y="18"/>
                    </a:cubicBezTo>
                    <a:cubicBezTo>
                      <a:pt x="18" y="18"/>
                      <a:pt x="17" y="17"/>
                      <a:pt x="17" y="17"/>
                    </a:cubicBezTo>
                    <a:cubicBezTo>
                      <a:pt x="17" y="16"/>
                      <a:pt x="17" y="16"/>
                      <a:pt x="16" y="16"/>
                    </a:cubicBezTo>
                    <a:cubicBezTo>
                      <a:pt x="16" y="15"/>
                      <a:pt x="16" y="15"/>
                      <a:pt x="16" y="15"/>
                    </a:cubicBezTo>
                    <a:cubicBezTo>
                      <a:pt x="16" y="14"/>
                      <a:pt x="16" y="14"/>
                      <a:pt x="16" y="14"/>
                    </a:cubicBezTo>
                    <a:cubicBezTo>
                      <a:pt x="16" y="13"/>
                      <a:pt x="16" y="12"/>
                      <a:pt x="16" y="12"/>
                    </a:cubicBezTo>
                    <a:cubicBezTo>
                      <a:pt x="16" y="12"/>
                      <a:pt x="16" y="11"/>
                      <a:pt x="16" y="11"/>
                    </a:cubicBezTo>
                    <a:cubicBezTo>
                      <a:pt x="16" y="10"/>
                      <a:pt x="16" y="10"/>
                      <a:pt x="16" y="10"/>
                    </a:cubicBezTo>
                    <a:cubicBezTo>
                      <a:pt x="15" y="9"/>
                      <a:pt x="15" y="9"/>
                      <a:pt x="15" y="9"/>
                    </a:cubicBezTo>
                    <a:cubicBezTo>
                      <a:pt x="15" y="8"/>
                      <a:pt x="15" y="8"/>
                      <a:pt x="15" y="7"/>
                    </a:cubicBezTo>
                    <a:cubicBezTo>
                      <a:pt x="16" y="7"/>
                      <a:pt x="17" y="6"/>
                      <a:pt x="18" y="5"/>
                    </a:cubicBezTo>
                    <a:cubicBezTo>
                      <a:pt x="18" y="5"/>
                      <a:pt x="19" y="4"/>
                      <a:pt x="19" y="4"/>
                    </a:cubicBezTo>
                    <a:cubicBezTo>
                      <a:pt x="20" y="3"/>
                      <a:pt x="20" y="3"/>
                      <a:pt x="21" y="3"/>
                    </a:cubicBezTo>
                    <a:cubicBezTo>
                      <a:pt x="21" y="2"/>
                      <a:pt x="22" y="2"/>
                      <a:pt x="22" y="1"/>
                    </a:cubicBezTo>
                    <a:cubicBezTo>
                      <a:pt x="22" y="1"/>
                      <a:pt x="21" y="0"/>
                      <a:pt x="20" y="0"/>
                    </a:cubicBezTo>
                    <a:cubicBezTo>
                      <a:pt x="19" y="0"/>
                      <a:pt x="18" y="0"/>
                      <a:pt x="17" y="0"/>
                    </a:cubicBezTo>
                    <a:cubicBezTo>
                      <a:pt x="17" y="0"/>
                      <a:pt x="16" y="0"/>
                      <a:pt x="15" y="0"/>
                    </a:cubicBezTo>
                    <a:cubicBezTo>
                      <a:pt x="14" y="0"/>
                      <a:pt x="13" y="0"/>
                      <a:pt x="12" y="0"/>
                    </a:cubicBezTo>
                    <a:cubicBezTo>
                      <a:pt x="11" y="1"/>
                      <a:pt x="10" y="1"/>
                      <a:pt x="10" y="2"/>
                    </a:cubicBezTo>
                    <a:cubicBezTo>
                      <a:pt x="8" y="3"/>
                      <a:pt x="6" y="4"/>
                      <a:pt x="5" y="5"/>
                    </a:cubicBezTo>
                    <a:cubicBezTo>
                      <a:pt x="4" y="6"/>
                      <a:pt x="3" y="7"/>
                      <a:pt x="3" y="8"/>
                    </a:cubicBezTo>
                    <a:cubicBezTo>
                      <a:pt x="3" y="9"/>
                      <a:pt x="3" y="10"/>
                      <a:pt x="2" y="10"/>
                    </a:cubicBezTo>
                    <a:cubicBezTo>
                      <a:pt x="2" y="10"/>
                      <a:pt x="1" y="11"/>
                      <a:pt x="1" y="11"/>
                    </a:cubicBezTo>
                    <a:cubicBezTo>
                      <a:pt x="1" y="12"/>
                      <a:pt x="2" y="13"/>
                      <a:pt x="2" y="13"/>
                    </a:cubicBezTo>
                    <a:cubicBezTo>
                      <a:pt x="2" y="14"/>
                      <a:pt x="1" y="14"/>
                      <a:pt x="1" y="14"/>
                    </a:cubicBezTo>
                    <a:cubicBezTo>
                      <a:pt x="0" y="15"/>
                      <a:pt x="0" y="15"/>
                      <a:pt x="1" y="16"/>
                    </a:cubicBezTo>
                    <a:cubicBezTo>
                      <a:pt x="1" y="16"/>
                      <a:pt x="1" y="16"/>
                      <a:pt x="1" y="17"/>
                    </a:cubicBezTo>
                    <a:cubicBezTo>
                      <a:pt x="1" y="17"/>
                      <a:pt x="2" y="17"/>
                      <a:pt x="2" y="17"/>
                    </a:cubicBezTo>
                    <a:cubicBezTo>
                      <a:pt x="2" y="17"/>
                      <a:pt x="1" y="18"/>
                      <a:pt x="1" y="18"/>
                    </a:cubicBezTo>
                    <a:cubicBezTo>
                      <a:pt x="1" y="18"/>
                      <a:pt x="1" y="18"/>
                      <a:pt x="1" y="18"/>
                    </a:cubicBezTo>
                    <a:cubicBezTo>
                      <a:pt x="0" y="19"/>
                      <a:pt x="0" y="19"/>
                      <a:pt x="0" y="20"/>
                    </a:cubicBezTo>
                    <a:cubicBezTo>
                      <a:pt x="0" y="20"/>
                      <a:pt x="1" y="20"/>
                      <a:pt x="1" y="20"/>
                    </a:cubicBezTo>
                    <a:cubicBezTo>
                      <a:pt x="1" y="20"/>
                      <a:pt x="2" y="20"/>
                      <a:pt x="2" y="20"/>
                    </a:cubicBezTo>
                    <a:cubicBezTo>
                      <a:pt x="2" y="20"/>
                      <a:pt x="3" y="20"/>
                      <a:pt x="3" y="21"/>
                    </a:cubicBezTo>
                    <a:cubicBezTo>
                      <a:pt x="3" y="21"/>
                      <a:pt x="3" y="21"/>
                      <a:pt x="4" y="21"/>
                    </a:cubicBezTo>
                    <a:cubicBezTo>
                      <a:pt x="4" y="21"/>
                      <a:pt x="5" y="21"/>
                      <a:pt x="6" y="21"/>
                    </a:cubicBezTo>
                    <a:cubicBezTo>
                      <a:pt x="7" y="21"/>
                      <a:pt x="8" y="21"/>
                      <a:pt x="8" y="21"/>
                    </a:cubicBezTo>
                    <a:cubicBezTo>
                      <a:pt x="9" y="21"/>
                      <a:pt x="9" y="21"/>
                      <a:pt x="9" y="21"/>
                    </a:cubicBezTo>
                    <a:cubicBezTo>
                      <a:pt x="9" y="21"/>
                      <a:pt x="10" y="21"/>
                      <a:pt x="10" y="21"/>
                    </a:cubicBezTo>
                    <a:cubicBezTo>
                      <a:pt x="10" y="21"/>
                      <a:pt x="11" y="22"/>
                      <a:pt x="11" y="22"/>
                    </a:cubicBezTo>
                    <a:cubicBezTo>
                      <a:pt x="12" y="22"/>
                      <a:pt x="12" y="22"/>
                      <a:pt x="12" y="22"/>
                    </a:cubicBezTo>
                    <a:cubicBezTo>
                      <a:pt x="13" y="22"/>
                      <a:pt x="13" y="22"/>
                      <a:pt x="13" y="23"/>
                    </a:cubicBezTo>
                    <a:cubicBezTo>
                      <a:pt x="13" y="23"/>
                      <a:pt x="13" y="23"/>
                      <a:pt x="13" y="23"/>
                    </a:cubicBezTo>
                    <a:cubicBezTo>
                      <a:pt x="12" y="23"/>
                      <a:pt x="11" y="23"/>
                      <a:pt x="10" y="23"/>
                    </a:cubicBezTo>
                    <a:cubicBezTo>
                      <a:pt x="9" y="23"/>
                      <a:pt x="9" y="23"/>
                      <a:pt x="9" y="23"/>
                    </a:cubicBezTo>
                    <a:cubicBezTo>
                      <a:pt x="8" y="23"/>
                      <a:pt x="8" y="23"/>
                      <a:pt x="8" y="23"/>
                    </a:cubicBezTo>
                    <a:cubicBezTo>
                      <a:pt x="8" y="23"/>
                      <a:pt x="8" y="23"/>
                      <a:pt x="8" y="23"/>
                    </a:cubicBezTo>
                    <a:cubicBezTo>
                      <a:pt x="7" y="23"/>
                      <a:pt x="7" y="23"/>
                      <a:pt x="7" y="23"/>
                    </a:cubicBezTo>
                    <a:cubicBezTo>
                      <a:pt x="6" y="23"/>
                      <a:pt x="6" y="23"/>
                      <a:pt x="6" y="23"/>
                    </a:cubicBezTo>
                    <a:cubicBezTo>
                      <a:pt x="6" y="23"/>
                      <a:pt x="6" y="23"/>
                      <a:pt x="5" y="22"/>
                    </a:cubicBezTo>
                    <a:cubicBezTo>
                      <a:pt x="5" y="22"/>
                      <a:pt x="5" y="22"/>
                      <a:pt x="5" y="22"/>
                    </a:cubicBezTo>
                    <a:cubicBezTo>
                      <a:pt x="4" y="22"/>
                      <a:pt x="4" y="22"/>
                      <a:pt x="4" y="22"/>
                    </a:cubicBezTo>
                    <a:cubicBezTo>
                      <a:pt x="4" y="22"/>
                      <a:pt x="4" y="22"/>
                      <a:pt x="3" y="22"/>
                    </a:cubicBezTo>
                    <a:cubicBezTo>
                      <a:pt x="4" y="22"/>
                      <a:pt x="4" y="22"/>
                      <a:pt x="4" y="23"/>
                    </a:cubicBezTo>
                    <a:cubicBezTo>
                      <a:pt x="4" y="23"/>
                      <a:pt x="4" y="23"/>
                      <a:pt x="4" y="23"/>
                    </a:cubicBezTo>
                    <a:cubicBezTo>
                      <a:pt x="4" y="23"/>
                      <a:pt x="4" y="23"/>
                      <a:pt x="3" y="24"/>
                    </a:cubicBezTo>
                    <a:cubicBezTo>
                      <a:pt x="3" y="24"/>
                      <a:pt x="4" y="24"/>
                      <a:pt x="4" y="25"/>
                    </a:cubicBezTo>
                    <a:cubicBezTo>
                      <a:pt x="4" y="25"/>
                      <a:pt x="5" y="25"/>
                      <a:pt x="5" y="26"/>
                    </a:cubicBezTo>
                    <a:cubicBezTo>
                      <a:pt x="5" y="26"/>
                      <a:pt x="5" y="26"/>
                      <a:pt x="6" y="26"/>
                    </a:cubicBezTo>
                    <a:cubicBezTo>
                      <a:pt x="6" y="26"/>
                      <a:pt x="6" y="27"/>
                      <a:pt x="6" y="27"/>
                    </a:cubicBezTo>
                    <a:cubicBezTo>
                      <a:pt x="6" y="27"/>
                      <a:pt x="6" y="27"/>
                      <a:pt x="6" y="27"/>
                    </a:cubicBezTo>
                    <a:cubicBezTo>
                      <a:pt x="7" y="27"/>
                      <a:pt x="7" y="27"/>
                      <a:pt x="7" y="27"/>
                    </a:cubicBezTo>
                    <a:cubicBezTo>
                      <a:pt x="7" y="27"/>
                      <a:pt x="8" y="27"/>
                      <a:pt x="8" y="28"/>
                    </a:cubicBezTo>
                    <a:cubicBezTo>
                      <a:pt x="9" y="28"/>
                      <a:pt x="9" y="28"/>
                      <a:pt x="9" y="29"/>
                    </a:cubicBezTo>
                    <a:cubicBezTo>
                      <a:pt x="9" y="29"/>
                      <a:pt x="10" y="28"/>
                      <a:pt x="10" y="28"/>
                    </a:cubicBezTo>
                    <a:cubicBezTo>
                      <a:pt x="10" y="28"/>
                      <a:pt x="10" y="28"/>
                      <a:pt x="10" y="28"/>
                    </a:cubicBezTo>
                    <a:cubicBezTo>
                      <a:pt x="11" y="28"/>
                      <a:pt x="11" y="28"/>
                      <a:pt x="11" y="28"/>
                    </a:cubicBezTo>
                    <a:cubicBezTo>
                      <a:pt x="11" y="28"/>
                      <a:pt x="12" y="28"/>
                      <a:pt x="12" y="28"/>
                    </a:cubicBezTo>
                    <a:cubicBezTo>
                      <a:pt x="12" y="28"/>
                      <a:pt x="13" y="28"/>
                      <a:pt x="13" y="28"/>
                    </a:cubicBezTo>
                    <a:cubicBezTo>
                      <a:pt x="13" y="28"/>
                      <a:pt x="13" y="28"/>
                      <a:pt x="13" y="28"/>
                    </a:cubicBezTo>
                    <a:cubicBezTo>
                      <a:pt x="13" y="27"/>
                      <a:pt x="13" y="27"/>
                      <a:pt x="13" y="27"/>
                    </a:cubicBezTo>
                    <a:cubicBezTo>
                      <a:pt x="14" y="28"/>
                      <a:pt x="14" y="27"/>
                      <a:pt x="14" y="27"/>
                    </a:cubicBezTo>
                    <a:cubicBezTo>
                      <a:pt x="14" y="27"/>
                      <a:pt x="15" y="27"/>
                      <a:pt x="15" y="27"/>
                    </a:cubicBezTo>
                    <a:cubicBezTo>
                      <a:pt x="15" y="27"/>
                      <a:pt x="15" y="28"/>
                      <a:pt x="15" y="28"/>
                    </a:cubicBezTo>
                    <a:cubicBezTo>
                      <a:pt x="15" y="28"/>
                      <a:pt x="15" y="28"/>
                      <a:pt x="15" y="28"/>
                    </a:cubicBezTo>
                    <a:cubicBezTo>
                      <a:pt x="15" y="29"/>
                      <a:pt x="15" y="29"/>
                      <a:pt x="15" y="29"/>
                    </a:cubicBezTo>
                    <a:cubicBezTo>
                      <a:pt x="15" y="29"/>
                      <a:pt x="15" y="29"/>
                      <a:pt x="15" y="29"/>
                    </a:cubicBezTo>
                    <a:cubicBezTo>
                      <a:pt x="15" y="29"/>
                      <a:pt x="16" y="29"/>
                      <a:pt x="16" y="29"/>
                    </a:cubicBezTo>
                    <a:cubicBezTo>
                      <a:pt x="16" y="30"/>
                      <a:pt x="16" y="30"/>
                      <a:pt x="17" y="30"/>
                    </a:cubicBezTo>
                    <a:cubicBezTo>
                      <a:pt x="17" y="30"/>
                      <a:pt x="17" y="30"/>
                      <a:pt x="17" y="30"/>
                    </a:cubicBezTo>
                    <a:cubicBezTo>
                      <a:pt x="18" y="30"/>
                      <a:pt x="18" y="30"/>
                      <a:pt x="18" y="30"/>
                    </a:cubicBezTo>
                    <a:cubicBezTo>
                      <a:pt x="19" y="30"/>
                      <a:pt x="19" y="30"/>
                      <a:pt x="20" y="30"/>
                    </a:cubicBezTo>
                    <a:cubicBezTo>
                      <a:pt x="20" y="30"/>
                      <a:pt x="20" y="30"/>
                      <a:pt x="20" y="30"/>
                    </a:cubicBezTo>
                    <a:cubicBezTo>
                      <a:pt x="20" y="30"/>
                      <a:pt x="21" y="30"/>
                      <a:pt x="21" y="30"/>
                    </a:cubicBezTo>
                    <a:cubicBezTo>
                      <a:pt x="21" y="30"/>
                      <a:pt x="21" y="30"/>
                      <a:pt x="21" y="30"/>
                    </a:cubicBezTo>
                    <a:cubicBezTo>
                      <a:pt x="21" y="30"/>
                      <a:pt x="21" y="30"/>
                      <a:pt x="21" y="30"/>
                    </a:cubicBezTo>
                    <a:cubicBezTo>
                      <a:pt x="22" y="31"/>
                      <a:pt x="22" y="31"/>
                      <a:pt x="22" y="31"/>
                    </a:cubicBezTo>
                    <a:cubicBezTo>
                      <a:pt x="23" y="31"/>
                      <a:pt x="23" y="31"/>
                      <a:pt x="24" y="31"/>
                    </a:cubicBezTo>
                    <a:cubicBezTo>
                      <a:pt x="24" y="31"/>
                      <a:pt x="24" y="31"/>
                      <a:pt x="24" y="31"/>
                    </a:cubicBezTo>
                    <a:cubicBezTo>
                      <a:pt x="25" y="31"/>
                      <a:pt x="25" y="31"/>
                      <a:pt x="25" y="31"/>
                    </a:cubicBezTo>
                    <a:cubicBezTo>
                      <a:pt x="26" y="31"/>
                      <a:pt x="26" y="31"/>
                      <a:pt x="27" y="31"/>
                    </a:cubicBezTo>
                    <a:cubicBezTo>
                      <a:pt x="27" y="31"/>
                      <a:pt x="27" y="31"/>
                      <a:pt x="27" y="31"/>
                    </a:cubicBezTo>
                    <a:cubicBezTo>
                      <a:pt x="27" y="31"/>
                      <a:pt x="27" y="31"/>
                      <a:pt x="27" y="31"/>
                    </a:cubicBezTo>
                    <a:cubicBezTo>
                      <a:pt x="27" y="31"/>
                      <a:pt x="27" y="31"/>
                      <a:pt x="27" y="31"/>
                    </a:cubicBezTo>
                    <a:cubicBezTo>
                      <a:pt x="28" y="31"/>
                      <a:pt x="28" y="31"/>
                      <a:pt x="29" y="31"/>
                    </a:cubicBezTo>
                    <a:cubicBezTo>
                      <a:pt x="29" y="30"/>
                      <a:pt x="29" y="30"/>
                      <a:pt x="29" y="30"/>
                    </a:cubicBezTo>
                    <a:cubicBezTo>
                      <a:pt x="30" y="30"/>
                      <a:pt x="30" y="30"/>
                      <a:pt x="30" y="31"/>
                    </a:cubicBezTo>
                    <a:cubicBezTo>
                      <a:pt x="30" y="31"/>
                      <a:pt x="30" y="31"/>
                      <a:pt x="30" y="31"/>
                    </a:cubicBezTo>
                    <a:cubicBezTo>
                      <a:pt x="30" y="31"/>
                      <a:pt x="30" y="31"/>
                      <a:pt x="30" y="31"/>
                    </a:cubicBezTo>
                    <a:cubicBezTo>
                      <a:pt x="31" y="31"/>
                      <a:pt x="31" y="31"/>
                      <a:pt x="31" y="31"/>
                    </a:cubicBezTo>
                    <a:cubicBezTo>
                      <a:pt x="31" y="31"/>
                      <a:pt x="31" y="31"/>
                      <a:pt x="31" y="31"/>
                    </a:cubicBezTo>
                    <a:cubicBezTo>
                      <a:pt x="32" y="31"/>
                      <a:pt x="32" y="31"/>
                      <a:pt x="32" y="31"/>
                    </a:cubicBezTo>
                    <a:cubicBezTo>
                      <a:pt x="32" y="31"/>
                      <a:pt x="33" y="31"/>
                      <a:pt x="33" y="31"/>
                    </a:cubicBezTo>
                    <a:cubicBezTo>
                      <a:pt x="33" y="31"/>
                      <a:pt x="34" y="31"/>
                      <a:pt x="34" y="31"/>
                    </a:cubicBezTo>
                    <a:cubicBezTo>
                      <a:pt x="34" y="31"/>
                      <a:pt x="34" y="31"/>
                      <a:pt x="35" y="31"/>
                    </a:cubicBezTo>
                    <a:cubicBezTo>
                      <a:pt x="34" y="31"/>
                      <a:pt x="34" y="31"/>
                      <a:pt x="34" y="31"/>
                    </a:cubicBezTo>
                    <a:cubicBezTo>
                      <a:pt x="34" y="31"/>
                      <a:pt x="34" y="31"/>
                      <a:pt x="33" y="30"/>
                    </a:cubicBezTo>
                    <a:cubicBezTo>
                      <a:pt x="33" y="30"/>
                      <a:pt x="33" y="30"/>
                      <a:pt x="32" y="30"/>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3" y="29"/>
                      <a:pt x="33" y="29"/>
                    </a:cubicBezTo>
                    <a:cubicBezTo>
                      <a:pt x="33" y="29"/>
                      <a:pt x="33" y="29"/>
                      <a:pt x="33" y="29"/>
                    </a:cubicBezTo>
                    <a:cubicBezTo>
                      <a:pt x="34" y="29"/>
                      <a:pt x="34" y="30"/>
                      <a:pt x="34" y="30"/>
                    </a:cubicBezTo>
                    <a:cubicBezTo>
                      <a:pt x="34" y="30"/>
                      <a:pt x="34" y="30"/>
                      <a:pt x="35" y="30"/>
                    </a:cubicBezTo>
                    <a:cubicBezTo>
                      <a:pt x="35" y="30"/>
                      <a:pt x="35" y="30"/>
                      <a:pt x="35" y="30"/>
                    </a:cubicBezTo>
                    <a:cubicBezTo>
                      <a:pt x="35" y="31"/>
                      <a:pt x="36" y="31"/>
                      <a:pt x="36" y="31"/>
                    </a:cubicBezTo>
                    <a:cubicBezTo>
                      <a:pt x="36" y="31"/>
                      <a:pt x="36" y="31"/>
                      <a:pt x="36" y="31"/>
                    </a:cubicBezTo>
                    <a:cubicBezTo>
                      <a:pt x="37" y="31"/>
                      <a:pt x="37" y="31"/>
                      <a:pt x="37" y="32"/>
                    </a:cubicBezTo>
                    <a:cubicBezTo>
                      <a:pt x="37" y="32"/>
                      <a:pt x="38" y="32"/>
                      <a:pt x="38" y="32"/>
                    </a:cubicBezTo>
                    <a:cubicBezTo>
                      <a:pt x="38" y="32"/>
                      <a:pt x="38" y="32"/>
                      <a:pt x="38" y="32"/>
                    </a:cubicBezTo>
                    <a:cubicBezTo>
                      <a:pt x="38" y="32"/>
                      <a:pt x="39" y="32"/>
                      <a:pt x="39" y="32"/>
                    </a:cubicBezTo>
                    <a:cubicBezTo>
                      <a:pt x="39" y="32"/>
                      <a:pt x="39" y="31"/>
                      <a:pt x="38" y="31"/>
                    </a:cubicBezTo>
                    <a:cubicBezTo>
                      <a:pt x="38" y="31"/>
                      <a:pt x="37" y="31"/>
                      <a:pt x="37" y="30"/>
                    </a:cubicBezTo>
                    <a:cubicBezTo>
                      <a:pt x="37" y="30"/>
                      <a:pt x="37" y="30"/>
                      <a:pt x="37" y="30"/>
                    </a:cubicBezTo>
                    <a:cubicBezTo>
                      <a:pt x="38" y="30"/>
                      <a:pt x="38" y="30"/>
                      <a:pt x="39" y="30"/>
                    </a:cubicBezTo>
                    <a:cubicBezTo>
                      <a:pt x="39" y="30"/>
                      <a:pt x="40" y="30"/>
                      <a:pt x="40" y="30"/>
                    </a:cubicBezTo>
                    <a:cubicBezTo>
                      <a:pt x="41" y="30"/>
                      <a:pt x="42" y="30"/>
                      <a:pt x="42" y="30"/>
                    </a:cubicBezTo>
                    <a:cubicBezTo>
                      <a:pt x="43" y="31"/>
                      <a:pt x="44" y="31"/>
                      <a:pt x="44" y="31"/>
                    </a:cubicBezTo>
                    <a:cubicBezTo>
                      <a:pt x="45" y="32"/>
                      <a:pt x="45" y="31"/>
                      <a:pt x="46" y="31"/>
                    </a:cubicBezTo>
                    <a:cubicBezTo>
                      <a:pt x="46" y="31"/>
                      <a:pt x="48" y="32"/>
                      <a:pt x="48" y="31"/>
                    </a:cubicBezTo>
                    <a:cubicBezTo>
                      <a:pt x="49" y="30"/>
                      <a:pt x="48" y="29"/>
                      <a:pt x="48" y="28"/>
                    </a:cubicBezTo>
                    <a:cubicBezTo>
                      <a:pt x="47" y="28"/>
                      <a:pt x="47" y="28"/>
                      <a:pt x="46" y="28"/>
                    </a:cubicBezTo>
                    <a:cubicBezTo>
                      <a:pt x="46" y="28"/>
                      <a:pt x="45" y="28"/>
                      <a:pt x="45" y="28"/>
                    </a:cubicBezTo>
                    <a:cubicBezTo>
                      <a:pt x="45" y="28"/>
                      <a:pt x="46" y="27"/>
                      <a:pt x="46" y="27"/>
                    </a:cubicBezTo>
                    <a:cubicBezTo>
                      <a:pt x="47" y="27"/>
                      <a:pt x="47" y="27"/>
                      <a:pt x="47" y="26"/>
                    </a:cubicBezTo>
                    <a:cubicBezTo>
                      <a:pt x="47" y="26"/>
                      <a:pt x="47" y="26"/>
                      <a:pt x="48" y="26"/>
                    </a:cubicBezTo>
                    <a:cubicBezTo>
                      <a:pt x="48" y="26"/>
                      <a:pt x="48" y="26"/>
                      <a:pt x="48" y="26"/>
                    </a:cubicBezTo>
                    <a:cubicBezTo>
                      <a:pt x="48" y="27"/>
                      <a:pt x="47" y="27"/>
                      <a:pt x="48" y="27"/>
                    </a:cubicBezTo>
                    <a:cubicBezTo>
                      <a:pt x="48" y="27"/>
                      <a:pt x="48" y="27"/>
                      <a:pt x="48" y="27"/>
                    </a:cubicBezTo>
                    <a:cubicBezTo>
                      <a:pt x="48" y="27"/>
                      <a:pt x="49" y="27"/>
                      <a:pt x="49" y="28"/>
                    </a:cubicBezTo>
                    <a:cubicBezTo>
                      <a:pt x="49" y="28"/>
                      <a:pt x="50" y="28"/>
                      <a:pt x="50" y="29"/>
                    </a:cubicBezTo>
                    <a:cubicBezTo>
                      <a:pt x="50" y="29"/>
                      <a:pt x="51" y="29"/>
                      <a:pt x="51" y="29"/>
                    </a:cubicBezTo>
                    <a:cubicBezTo>
                      <a:pt x="52" y="29"/>
                      <a:pt x="52" y="29"/>
                      <a:pt x="52" y="30"/>
                    </a:cubicBezTo>
                    <a:cubicBezTo>
                      <a:pt x="53" y="30"/>
                      <a:pt x="53" y="30"/>
                      <a:pt x="53" y="31"/>
                    </a:cubicBezTo>
                    <a:cubicBezTo>
                      <a:pt x="53" y="31"/>
                      <a:pt x="53" y="32"/>
                      <a:pt x="54" y="32"/>
                    </a:cubicBezTo>
                    <a:cubicBezTo>
                      <a:pt x="54" y="32"/>
                      <a:pt x="54" y="32"/>
                      <a:pt x="55" y="32"/>
                    </a:cubicBezTo>
                    <a:cubicBezTo>
                      <a:pt x="55" y="32"/>
                      <a:pt x="55" y="31"/>
                      <a:pt x="55" y="31"/>
                    </a:cubicBezTo>
                    <a:cubicBezTo>
                      <a:pt x="56" y="31"/>
                      <a:pt x="56" y="32"/>
                      <a:pt x="56" y="32"/>
                    </a:cubicBezTo>
                    <a:cubicBezTo>
                      <a:pt x="57" y="32"/>
                      <a:pt x="56" y="33"/>
                      <a:pt x="56" y="33"/>
                    </a:cubicBezTo>
                    <a:cubicBezTo>
                      <a:pt x="56" y="33"/>
                      <a:pt x="57" y="33"/>
                      <a:pt x="57" y="33"/>
                    </a:cubicBezTo>
                    <a:cubicBezTo>
                      <a:pt x="57" y="33"/>
                      <a:pt x="58" y="33"/>
                      <a:pt x="58" y="33"/>
                    </a:cubicBezTo>
                    <a:cubicBezTo>
                      <a:pt x="59" y="34"/>
                      <a:pt x="58" y="34"/>
                      <a:pt x="59" y="35"/>
                    </a:cubicBezTo>
                    <a:cubicBezTo>
                      <a:pt x="59" y="35"/>
                      <a:pt x="59" y="35"/>
                      <a:pt x="59" y="35"/>
                    </a:cubicBezTo>
                    <a:cubicBezTo>
                      <a:pt x="60" y="35"/>
                      <a:pt x="60" y="35"/>
                      <a:pt x="61" y="35"/>
                    </a:cubicBezTo>
                    <a:cubicBezTo>
                      <a:pt x="61" y="35"/>
                      <a:pt x="62" y="36"/>
                      <a:pt x="62" y="36"/>
                    </a:cubicBezTo>
                    <a:cubicBezTo>
                      <a:pt x="62" y="37"/>
                      <a:pt x="61" y="37"/>
                      <a:pt x="61" y="37"/>
                    </a:cubicBezTo>
                    <a:cubicBezTo>
                      <a:pt x="60" y="38"/>
                      <a:pt x="59" y="38"/>
                      <a:pt x="58" y="38"/>
                    </a:cubicBezTo>
                    <a:cubicBezTo>
                      <a:pt x="58" y="38"/>
                      <a:pt x="57" y="38"/>
                      <a:pt x="57" y="38"/>
                    </a:cubicBezTo>
                    <a:cubicBezTo>
                      <a:pt x="57" y="38"/>
                      <a:pt x="57" y="39"/>
                      <a:pt x="57" y="39"/>
                    </a:cubicBezTo>
                    <a:cubicBezTo>
                      <a:pt x="57" y="39"/>
                      <a:pt x="57" y="39"/>
                      <a:pt x="57" y="40"/>
                    </a:cubicBezTo>
                    <a:cubicBezTo>
                      <a:pt x="57" y="40"/>
                      <a:pt x="58" y="40"/>
                      <a:pt x="58" y="40"/>
                    </a:cubicBezTo>
                    <a:cubicBezTo>
                      <a:pt x="58" y="40"/>
                      <a:pt x="58" y="40"/>
                      <a:pt x="58" y="40"/>
                    </a:cubicBezTo>
                    <a:cubicBezTo>
                      <a:pt x="58" y="40"/>
                      <a:pt x="59" y="40"/>
                      <a:pt x="59" y="40"/>
                    </a:cubicBezTo>
                    <a:cubicBezTo>
                      <a:pt x="60" y="40"/>
                      <a:pt x="60" y="40"/>
                      <a:pt x="60" y="40"/>
                    </a:cubicBezTo>
                    <a:cubicBezTo>
                      <a:pt x="60" y="40"/>
                      <a:pt x="60" y="40"/>
                      <a:pt x="60" y="40"/>
                    </a:cubicBezTo>
                    <a:cubicBezTo>
                      <a:pt x="60" y="39"/>
                      <a:pt x="60" y="39"/>
                      <a:pt x="60" y="39"/>
                    </a:cubicBezTo>
                    <a:cubicBezTo>
                      <a:pt x="61" y="39"/>
                      <a:pt x="61" y="39"/>
                      <a:pt x="61" y="39"/>
                    </a:cubicBezTo>
                    <a:cubicBezTo>
                      <a:pt x="61" y="39"/>
                      <a:pt x="62" y="39"/>
                      <a:pt x="62" y="38"/>
                    </a:cubicBezTo>
                    <a:cubicBezTo>
                      <a:pt x="62" y="38"/>
                      <a:pt x="62" y="38"/>
                      <a:pt x="62" y="38"/>
                    </a:cubicBezTo>
                    <a:cubicBezTo>
                      <a:pt x="63" y="38"/>
                      <a:pt x="63" y="39"/>
                      <a:pt x="63" y="39"/>
                    </a:cubicBezTo>
                    <a:cubicBezTo>
                      <a:pt x="63" y="39"/>
                      <a:pt x="64" y="38"/>
                      <a:pt x="64" y="38"/>
                    </a:cubicBezTo>
                    <a:cubicBezTo>
                      <a:pt x="64" y="38"/>
                      <a:pt x="65" y="37"/>
                      <a:pt x="65" y="38"/>
                    </a:cubicBezTo>
                    <a:cubicBezTo>
                      <a:pt x="65" y="38"/>
                      <a:pt x="65" y="39"/>
                      <a:pt x="65" y="39"/>
                    </a:cubicBezTo>
                    <a:cubicBezTo>
                      <a:pt x="65" y="39"/>
                      <a:pt x="65" y="40"/>
                      <a:pt x="65" y="40"/>
                    </a:cubicBezTo>
                    <a:cubicBezTo>
                      <a:pt x="66" y="40"/>
                      <a:pt x="66" y="41"/>
                      <a:pt x="66" y="41"/>
                    </a:cubicBezTo>
                    <a:cubicBezTo>
                      <a:pt x="66" y="41"/>
                      <a:pt x="66" y="41"/>
                      <a:pt x="67" y="42"/>
                    </a:cubicBezTo>
                    <a:cubicBezTo>
                      <a:pt x="67" y="42"/>
                      <a:pt x="67" y="42"/>
                      <a:pt x="67" y="42"/>
                    </a:cubicBezTo>
                    <a:cubicBezTo>
                      <a:pt x="67" y="42"/>
                      <a:pt x="68" y="42"/>
                      <a:pt x="68" y="42"/>
                    </a:cubicBezTo>
                    <a:cubicBezTo>
                      <a:pt x="68" y="42"/>
                      <a:pt x="68" y="42"/>
                      <a:pt x="69" y="41"/>
                    </a:cubicBezTo>
                    <a:cubicBezTo>
                      <a:pt x="69" y="41"/>
                      <a:pt x="69" y="41"/>
                      <a:pt x="69" y="41"/>
                    </a:cubicBezTo>
                    <a:cubicBezTo>
                      <a:pt x="69" y="41"/>
                      <a:pt x="69" y="41"/>
                      <a:pt x="69" y="41"/>
                    </a:cubicBezTo>
                    <a:cubicBezTo>
                      <a:pt x="69" y="41"/>
                      <a:pt x="69" y="41"/>
                      <a:pt x="69" y="41"/>
                    </a:cubicBezTo>
                    <a:cubicBezTo>
                      <a:pt x="69" y="42"/>
                      <a:pt x="69" y="42"/>
                      <a:pt x="69" y="42"/>
                    </a:cubicBezTo>
                    <a:cubicBezTo>
                      <a:pt x="69" y="43"/>
                      <a:pt x="70" y="43"/>
                      <a:pt x="70" y="43"/>
                    </a:cubicBezTo>
                    <a:cubicBezTo>
                      <a:pt x="71" y="43"/>
                      <a:pt x="71" y="43"/>
                      <a:pt x="71" y="43"/>
                    </a:cubicBezTo>
                    <a:cubicBezTo>
                      <a:pt x="71" y="43"/>
                      <a:pt x="71" y="43"/>
                      <a:pt x="71" y="44"/>
                    </a:cubicBezTo>
                    <a:cubicBezTo>
                      <a:pt x="72" y="44"/>
                      <a:pt x="72" y="44"/>
                      <a:pt x="72" y="44"/>
                    </a:cubicBezTo>
                    <a:cubicBezTo>
                      <a:pt x="72" y="44"/>
                      <a:pt x="72" y="44"/>
                      <a:pt x="72" y="44"/>
                    </a:cubicBezTo>
                    <a:cubicBezTo>
                      <a:pt x="73" y="45"/>
                      <a:pt x="73" y="45"/>
                      <a:pt x="73" y="46"/>
                    </a:cubicBezTo>
                    <a:cubicBezTo>
                      <a:pt x="73" y="46"/>
                      <a:pt x="73" y="46"/>
                      <a:pt x="73" y="46"/>
                    </a:cubicBezTo>
                    <a:cubicBezTo>
                      <a:pt x="74" y="47"/>
                      <a:pt x="74" y="47"/>
                      <a:pt x="74" y="48"/>
                    </a:cubicBezTo>
                    <a:cubicBezTo>
                      <a:pt x="74" y="48"/>
                      <a:pt x="75" y="48"/>
                      <a:pt x="75" y="48"/>
                    </a:cubicBezTo>
                    <a:cubicBezTo>
                      <a:pt x="75" y="49"/>
                      <a:pt x="75" y="49"/>
                      <a:pt x="75" y="49"/>
                    </a:cubicBezTo>
                    <a:cubicBezTo>
                      <a:pt x="75" y="50"/>
                      <a:pt x="75" y="50"/>
                      <a:pt x="76" y="50"/>
                    </a:cubicBezTo>
                    <a:cubicBezTo>
                      <a:pt x="76" y="51"/>
                      <a:pt x="76" y="51"/>
                      <a:pt x="76" y="51"/>
                    </a:cubicBezTo>
                    <a:cubicBezTo>
                      <a:pt x="75" y="52"/>
                      <a:pt x="75" y="52"/>
                      <a:pt x="75" y="52"/>
                    </a:cubicBezTo>
                    <a:cubicBezTo>
                      <a:pt x="74" y="52"/>
                      <a:pt x="73" y="53"/>
                      <a:pt x="73" y="53"/>
                    </a:cubicBezTo>
                    <a:cubicBezTo>
                      <a:pt x="73" y="53"/>
                      <a:pt x="73" y="54"/>
                      <a:pt x="73" y="54"/>
                    </a:cubicBezTo>
                    <a:cubicBezTo>
                      <a:pt x="73" y="54"/>
                      <a:pt x="73" y="54"/>
                      <a:pt x="74" y="54"/>
                    </a:cubicBezTo>
                    <a:cubicBezTo>
                      <a:pt x="74" y="54"/>
                      <a:pt x="74" y="54"/>
                      <a:pt x="74" y="54"/>
                    </a:cubicBezTo>
                    <a:cubicBezTo>
                      <a:pt x="74" y="54"/>
                      <a:pt x="74" y="54"/>
                      <a:pt x="75" y="54"/>
                    </a:cubicBezTo>
                    <a:cubicBezTo>
                      <a:pt x="75" y="54"/>
                      <a:pt x="76" y="54"/>
                      <a:pt x="76" y="54"/>
                    </a:cubicBezTo>
                    <a:cubicBezTo>
                      <a:pt x="77" y="54"/>
                      <a:pt x="77" y="54"/>
                      <a:pt x="78" y="55"/>
                    </a:cubicBezTo>
                    <a:cubicBezTo>
                      <a:pt x="78" y="55"/>
                      <a:pt x="79" y="55"/>
                      <a:pt x="80" y="55"/>
                    </a:cubicBezTo>
                    <a:cubicBezTo>
                      <a:pt x="80" y="54"/>
                      <a:pt x="81" y="54"/>
                      <a:pt x="81" y="53"/>
                    </a:cubicBezTo>
                    <a:cubicBezTo>
                      <a:pt x="82" y="53"/>
                      <a:pt x="82" y="53"/>
                      <a:pt x="82" y="54"/>
                    </a:cubicBezTo>
                    <a:cubicBezTo>
                      <a:pt x="83" y="55"/>
                      <a:pt x="84" y="54"/>
                      <a:pt x="84" y="55"/>
                    </a:cubicBezTo>
                    <a:cubicBezTo>
                      <a:pt x="85" y="55"/>
                      <a:pt x="85" y="55"/>
                      <a:pt x="86" y="55"/>
                    </a:cubicBezTo>
                    <a:cubicBezTo>
                      <a:pt x="86" y="55"/>
                      <a:pt x="86" y="55"/>
                      <a:pt x="86" y="55"/>
                    </a:cubicBezTo>
                    <a:cubicBezTo>
                      <a:pt x="87" y="55"/>
                      <a:pt x="87" y="56"/>
                      <a:pt x="87" y="56"/>
                    </a:cubicBezTo>
                    <a:cubicBezTo>
                      <a:pt x="87" y="56"/>
                      <a:pt x="88" y="56"/>
                      <a:pt x="88" y="56"/>
                    </a:cubicBezTo>
                    <a:cubicBezTo>
                      <a:pt x="88" y="57"/>
                      <a:pt x="88" y="57"/>
                      <a:pt x="88" y="57"/>
                    </a:cubicBezTo>
                    <a:cubicBezTo>
                      <a:pt x="88" y="57"/>
                      <a:pt x="88" y="57"/>
                      <a:pt x="88" y="57"/>
                    </a:cubicBezTo>
                    <a:cubicBezTo>
                      <a:pt x="89" y="57"/>
                      <a:pt x="88" y="58"/>
                      <a:pt x="88" y="58"/>
                    </a:cubicBezTo>
                    <a:cubicBezTo>
                      <a:pt x="87" y="58"/>
                      <a:pt x="87" y="58"/>
                      <a:pt x="87" y="58"/>
                    </a:cubicBezTo>
                    <a:cubicBezTo>
                      <a:pt x="86" y="58"/>
                      <a:pt x="86" y="58"/>
                      <a:pt x="86" y="58"/>
                    </a:cubicBezTo>
                    <a:cubicBezTo>
                      <a:pt x="86" y="58"/>
                      <a:pt x="86" y="58"/>
                      <a:pt x="85" y="58"/>
                    </a:cubicBezTo>
                    <a:cubicBezTo>
                      <a:pt x="85" y="58"/>
                      <a:pt x="85" y="58"/>
                      <a:pt x="85" y="58"/>
                    </a:cubicBezTo>
                    <a:cubicBezTo>
                      <a:pt x="84" y="58"/>
                      <a:pt x="84" y="58"/>
                      <a:pt x="84" y="58"/>
                    </a:cubicBezTo>
                    <a:cubicBezTo>
                      <a:pt x="84" y="58"/>
                      <a:pt x="84" y="58"/>
                      <a:pt x="84" y="58"/>
                    </a:cubicBezTo>
                    <a:cubicBezTo>
                      <a:pt x="84" y="58"/>
                      <a:pt x="84" y="58"/>
                      <a:pt x="83" y="58"/>
                    </a:cubicBezTo>
                    <a:cubicBezTo>
                      <a:pt x="83" y="58"/>
                      <a:pt x="83" y="58"/>
                      <a:pt x="83" y="58"/>
                    </a:cubicBezTo>
                    <a:cubicBezTo>
                      <a:pt x="83" y="58"/>
                      <a:pt x="83" y="58"/>
                      <a:pt x="83" y="58"/>
                    </a:cubicBezTo>
                    <a:cubicBezTo>
                      <a:pt x="82" y="58"/>
                      <a:pt x="82" y="59"/>
                      <a:pt x="82" y="59"/>
                    </a:cubicBezTo>
                    <a:cubicBezTo>
                      <a:pt x="82" y="59"/>
                      <a:pt x="82" y="59"/>
                      <a:pt x="82" y="59"/>
                    </a:cubicBezTo>
                    <a:cubicBezTo>
                      <a:pt x="81" y="60"/>
                      <a:pt x="81" y="60"/>
                      <a:pt x="80" y="60"/>
                    </a:cubicBezTo>
                    <a:cubicBezTo>
                      <a:pt x="80" y="59"/>
                      <a:pt x="80" y="59"/>
                      <a:pt x="80" y="58"/>
                    </a:cubicBezTo>
                    <a:cubicBezTo>
                      <a:pt x="80" y="58"/>
                      <a:pt x="80" y="58"/>
                      <a:pt x="80" y="57"/>
                    </a:cubicBezTo>
                    <a:cubicBezTo>
                      <a:pt x="80" y="56"/>
                      <a:pt x="80" y="56"/>
                      <a:pt x="79" y="56"/>
                    </a:cubicBezTo>
                    <a:cubicBezTo>
                      <a:pt x="79" y="55"/>
                      <a:pt x="78" y="55"/>
                      <a:pt x="77" y="55"/>
                    </a:cubicBezTo>
                    <a:cubicBezTo>
                      <a:pt x="77" y="55"/>
                      <a:pt x="76" y="55"/>
                      <a:pt x="76" y="55"/>
                    </a:cubicBezTo>
                    <a:cubicBezTo>
                      <a:pt x="76" y="55"/>
                      <a:pt x="75" y="55"/>
                      <a:pt x="75" y="55"/>
                    </a:cubicBezTo>
                    <a:cubicBezTo>
                      <a:pt x="75" y="55"/>
                      <a:pt x="75" y="55"/>
                      <a:pt x="75" y="55"/>
                    </a:cubicBezTo>
                    <a:cubicBezTo>
                      <a:pt x="74" y="55"/>
                      <a:pt x="74" y="55"/>
                      <a:pt x="74" y="55"/>
                    </a:cubicBezTo>
                    <a:cubicBezTo>
                      <a:pt x="74" y="55"/>
                      <a:pt x="74" y="55"/>
                      <a:pt x="73" y="54"/>
                    </a:cubicBezTo>
                    <a:cubicBezTo>
                      <a:pt x="73" y="54"/>
                      <a:pt x="73" y="54"/>
                      <a:pt x="73" y="54"/>
                    </a:cubicBezTo>
                    <a:cubicBezTo>
                      <a:pt x="73" y="54"/>
                      <a:pt x="73" y="54"/>
                      <a:pt x="73" y="54"/>
                    </a:cubicBezTo>
                    <a:cubicBezTo>
                      <a:pt x="72" y="54"/>
                      <a:pt x="72" y="55"/>
                      <a:pt x="72" y="55"/>
                    </a:cubicBezTo>
                    <a:cubicBezTo>
                      <a:pt x="72" y="55"/>
                      <a:pt x="72" y="55"/>
                      <a:pt x="71" y="55"/>
                    </a:cubicBezTo>
                    <a:cubicBezTo>
                      <a:pt x="71" y="56"/>
                      <a:pt x="71" y="56"/>
                      <a:pt x="70" y="56"/>
                    </a:cubicBezTo>
                    <a:cubicBezTo>
                      <a:pt x="70" y="57"/>
                      <a:pt x="69" y="57"/>
                      <a:pt x="68" y="58"/>
                    </a:cubicBezTo>
                    <a:cubicBezTo>
                      <a:pt x="68" y="58"/>
                      <a:pt x="67" y="58"/>
                      <a:pt x="67" y="59"/>
                    </a:cubicBezTo>
                    <a:cubicBezTo>
                      <a:pt x="67" y="59"/>
                      <a:pt x="67" y="59"/>
                      <a:pt x="67" y="60"/>
                    </a:cubicBezTo>
                    <a:cubicBezTo>
                      <a:pt x="68" y="61"/>
                      <a:pt x="69" y="61"/>
                      <a:pt x="70" y="62"/>
                    </a:cubicBezTo>
                    <a:cubicBezTo>
                      <a:pt x="70" y="62"/>
                      <a:pt x="70" y="62"/>
                      <a:pt x="70" y="63"/>
                    </a:cubicBezTo>
                    <a:cubicBezTo>
                      <a:pt x="70" y="63"/>
                      <a:pt x="69" y="64"/>
                      <a:pt x="68" y="64"/>
                    </a:cubicBezTo>
                    <a:cubicBezTo>
                      <a:pt x="67" y="64"/>
                      <a:pt x="66" y="64"/>
                      <a:pt x="65" y="64"/>
                    </a:cubicBezTo>
                    <a:cubicBezTo>
                      <a:pt x="64" y="64"/>
                      <a:pt x="63" y="64"/>
                      <a:pt x="62" y="65"/>
                    </a:cubicBezTo>
                    <a:cubicBezTo>
                      <a:pt x="62" y="65"/>
                      <a:pt x="62" y="65"/>
                      <a:pt x="62" y="65"/>
                    </a:cubicBezTo>
                    <a:cubicBezTo>
                      <a:pt x="63" y="66"/>
                      <a:pt x="63" y="66"/>
                      <a:pt x="63" y="67"/>
                    </a:cubicBezTo>
                    <a:cubicBezTo>
                      <a:pt x="63" y="67"/>
                      <a:pt x="63" y="67"/>
                      <a:pt x="63" y="67"/>
                    </a:cubicBezTo>
                    <a:cubicBezTo>
                      <a:pt x="62" y="67"/>
                      <a:pt x="62" y="67"/>
                      <a:pt x="62" y="67"/>
                    </a:cubicBezTo>
                    <a:cubicBezTo>
                      <a:pt x="62" y="67"/>
                      <a:pt x="62" y="66"/>
                      <a:pt x="62" y="66"/>
                    </a:cubicBezTo>
                    <a:cubicBezTo>
                      <a:pt x="61" y="65"/>
                      <a:pt x="59" y="64"/>
                      <a:pt x="58" y="64"/>
                    </a:cubicBezTo>
                    <a:cubicBezTo>
                      <a:pt x="57" y="64"/>
                      <a:pt x="56" y="63"/>
                      <a:pt x="55" y="64"/>
                    </a:cubicBezTo>
                    <a:cubicBezTo>
                      <a:pt x="54" y="64"/>
                      <a:pt x="54" y="64"/>
                      <a:pt x="54" y="64"/>
                    </a:cubicBezTo>
                    <a:cubicBezTo>
                      <a:pt x="54" y="65"/>
                      <a:pt x="54" y="65"/>
                      <a:pt x="53" y="66"/>
                    </a:cubicBezTo>
                    <a:cubicBezTo>
                      <a:pt x="53" y="66"/>
                      <a:pt x="52" y="66"/>
                      <a:pt x="52" y="66"/>
                    </a:cubicBezTo>
                    <a:cubicBezTo>
                      <a:pt x="52" y="66"/>
                      <a:pt x="51" y="67"/>
                      <a:pt x="51" y="67"/>
                    </a:cubicBezTo>
                    <a:cubicBezTo>
                      <a:pt x="51" y="68"/>
                      <a:pt x="51" y="68"/>
                      <a:pt x="51" y="69"/>
                    </a:cubicBezTo>
                    <a:cubicBezTo>
                      <a:pt x="51" y="69"/>
                      <a:pt x="51" y="70"/>
                      <a:pt x="51" y="70"/>
                    </a:cubicBezTo>
                    <a:cubicBezTo>
                      <a:pt x="52" y="71"/>
                      <a:pt x="53" y="72"/>
                      <a:pt x="54" y="72"/>
                    </a:cubicBezTo>
                    <a:cubicBezTo>
                      <a:pt x="56" y="72"/>
                      <a:pt x="57" y="72"/>
                      <a:pt x="59" y="71"/>
                    </a:cubicBezTo>
                    <a:cubicBezTo>
                      <a:pt x="60" y="71"/>
                      <a:pt x="61" y="71"/>
                      <a:pt x="61" y="70"/>
                    </a:cubicBezTo>
                    <a:cubicBezTo>
                      <a:pt x="61" y="70"/>
                      <a:pt x="62" y="70"/>
                      <a:pt x="62" y="70"/>
                    </a:cubicBezTo>
                    <a:cubicBezTo>
                      <a:pt x="63" y="70"/>
                      <a:pt x="63" y="70"/>
                      <a:pt x="64" y="71"/>
                    </a:cubicBezTo>
                    <a:cubicBezTo>
                      <a:pt x="64" y="71"/>
                      <a:pt x="65" y="71"/>
                      <a:pt x="66" y="71"/>
                    </a:cubicBezTo>
                    <a:cubicBezTo>
                      <a:pt x="66" y="70"/>
                      <a:pt x="66" y="69"/>
                      <a:pt x="66" y="68"/>
                    </a:cubicBezTo>
                    <a:cubicBezTo>
                      <a:pt x="66" y="68"/>
                      <a:pt x="66" y="68"/>
                      <a:pt x="66" y="68"/>
                    </a:cubicBezTo>
                    <a:cubicBezTo>
                      <a:pt x="66" y="69"/>
                      <a:pt x="66" y="69"/>
                      <a:pt x="66" y="69"/>
                    </a:cubicBezTo>
                    <a:cubicBezTo>
                      <a:pt x="66" y="69"/>
                      <a:pt x="67" y="69"/>
                      <a:pt x="67" y="69"/>
                    </a:cubicBezTo>
                    <a:cubicBezTo>
                      <a:pt x="67" y="69"/>
                      <a:pt x="67" y="69"/>
                      <a:pt x="67" y="69"/>
                    </a:cubicBezTo>
                    <a:cubicBezTo>
                      <a:pt x="67" y="69"/>
                      <a:pt x="67" y="69"/>
                      <a:pt x="67" y="69"/>
                    </a:cubicBezTo>
                    <a:cubicBezTo>
                      <a:pt x="67" y="69"/>
                      <a:pt x="68" y="69"/>
                      <a:pt x="68" y="69"/>
                    </a:cubicBezTo>
                    <a:cubicBezTo>
                      <a:pt x="69" y="70"/>
                      <a:pt x="68" y="70"/>
                      <a:pt x="68" y="71"/>
                    </a:cubicBezTo>
                    <a:cubicBezTo>
                      <a:pt x="69" y="70"/>
                      <a:pt x="69" y="70"/>
                      <a:pt x="69" y="70"/>
                    </a:cubicBezTo>
                    <a:cubicBezTo>
                      <a:pt x="69" y="70"/>
                      <a:pt x="70" y="70"/>
                      <a:pt x="70" y="70"/>
                    </a:cubicBezTo>
                    <a:cubicBezTo>
                      <a:pt x="71" y="70"/>
                      <a:pt x="71" y="70"/>
                      <a:pt x="71" y="70"/>
                    </a:cubicBezTo>
                    <a:cubicBezTo>
                      <a:pt x="71" y="70"/>
                      <a:pt x="72" y="70"/>
                      <a:pt x="72" y="70"/>
                    </a:cubicBezTo>
                    <a:cubicBezTo>
                      <a:pt x="72" y="70"/>
                      <a:pt x="72" y="70"/>
                      <a:pt x="72" y="70"/>
                    </a:cubicBezTo>
                    <a:cubicBezTo>
                      <a:pt x="72" y="70"/>
                      <a:pt x="72" y="70"/>
                      <a:pt x="72" y="71"/>
                    </a:cubicBezTo>
                    <a:cubicBezTo>
                      <a:pt x="72" y="71"/>
                      <a:pt x="72" y="71"/>
                      <a:pt x="72" y="71"/>
                    </a:cubicBezTo>
                    <a:cubicBezTo>
                      <a:pt x="72" y="71"/>
                      <a:pt x="72" y="71"/>
                      <a:pt x="72" y="71"/>
                    </a:cubicBezTo>
                    <a:cubicBezTo>
                      <a:pt x="72" y="71"/>
                      <a:pt x="73" y="72"/>
                      <a:pt x="73" y="72"/>
                    </a:cubicBezTo>
                    <a:cubicBezTo>
                      <a:pt x="73" y="72"/>
                      <a:pt x="73" y="72"/>
                      <a:pt x="74" y="73"/>
                    </a:cubicBezTo>
                    <a:cubicBezTo>
                      <a:pt x="74" y="73"/>
                      <a:pt x="74" y="73"/>
                      <a:pt x="74" y="73"/>
                    </a:cubicBezTo>
                    <a:cubicBezTo>
                      <a:pt x="74" y="74"/>
                      <a:pt x="74" y="74"/>
                      <a:pt x="75" y="74"/>
                    </a:cubicBezTo>
                    <a:cubicBezTo>
                      <a:pt x="75" y="74"/>
                      <a:pt x="75" y="75"/>
                      <a:pt x="75" y="75"/>
                    </a:cubicBezTo>
                    <a:cubicBezTo>
                      <a:pt x="75" y="75"/>
                      <a:pt x="76" y="75"/>
                      <a:pt x="76" y="75"/>
                    </a:cubicBezTo>
                    <a:cubicBezTo>
                      <a:pt x="76" y="75"/>
                      <a:pt x="77" y="75"/>
                      <a:pt x="77" y="75"/>
                    </a:cubicBezTo>
                    <a:cubicBezTo>
                      <a:pt x="78" y="75"/>
                      <a:pt x="78" y="75"/>
                      <a:pt x="79" y="76"/>
                    </a:cubicBezTo>
                    <a:cubicBezTo>
                      <a:pt x="79" y="76"/>
                      <a:pt x="79" y="76"/>
                      <a:pt x="79" y="76"/>
                    </a:cubicBezTo>
                    <a:cubicBezTo>
                      <a:pt x="79" y="76"/>
                      <a:pt x="79" y="77"/>
                      <a:pt x="79" y="77"/>
                    </a:cubicBezTo>
                    <a:cubicBezTo>
                      <a:pt x="79" y="77"/>
                      <a:pt x="79" y="77"/>
                      <a:pt x="79" y="77"/>
                    </a:cubicBezTo>
                    <a:cubicBezTo>
                      <a:pt x="78" y="77"/>
                      <a:pt x="78" y="77"/>
                      <a:pt x="78" y="77"/>
                    </a:cubicBezTo>
                    <a:cubicBezTo>
                      <a:pt x="78" y="78"/>
                      <a:pt x="78" y="78"/>
                      <a:pt x="78" y="78"/>
                    </a:cubicBezTo>
                    <a:cubicBezTo>
                      <a:pt x="78" y="79"/>
                      <a:pt x="78" y="79"/>
                      <a:pt x="78" y="79"/>
                    </a:cubicBezTo>
                    <a:cubicBezTo>
                      <a:pt x="79" y="79"/>
                      <a:pt x="79" y="79"/>
                      <a:pt x="80" y="80"/>
                    </a:cubicBezTo>
                    <a:cubicBezTo>
                      <a:pt x="80" y="80"/>
                      <a:pt x="80" y="80"/>
                      <a:pt x="80" y="80"/>
                    </a:cubicBezTo>
                    <a:cubicBezTo>
                      <a:pt x="80" y="80"/>
                      <a:pt x="80" y="80"/>
                      <a:pt x="80" y="80"/>
                    </a:cubicBezTo>
                    <a:cubicBezTo>
                      <a:pt x="81" y="80"/>
                      <a:pt x="81" y="80"/>
                      <a:pt x="81" y="80"/>
                    </a:cubicBezTo>
                    <a:cubicBezTo>
                      <a:pt x="81" y="80"/>
                      <a:pt x="81" y="80"/>
                      <a:pt x="81" y="80"/>
                    </a:cubicBezTo>
                    <a:cubicBezTo>
                      <a:pt x="81" y="80"/>
                      <a:pt x="81" y="80"/>
                      <a:pt x="81" y="80"/>
                    </a:cubicBezTo>
                    <a:cubicBezTo>
                      <a:pt x="81" y="80"/>
                      <a:pt x="81" y="80"/>
                      <a:pt x="82" y="80"/>
                    </a:cubicBezTo>
                    <a:cubicBezTo>
                      <a:pt x="82" y="81"/>
                      <a:pt x="82" y="81"/>
                      <a:pt x="82" y="81"/>
                    </a:cubicBezTo>
                    <a:cubicBezTo>
                      <a:pt x="82" y="81"/>
                      <a:pt x="82" y="81"/>
                      <a:pt x="83" y="81"/>
                    </a:cubicBezTo>
                    <a:cubicBezTo>
                      <a:pt x="83" y="81"/>
                      <a:pt x="83" y="81"/>
                      <a:pt x="83" y="81"/>
                    </a:cubicBezTo>
                    <a:cubicBezTo>
                      <a:pt x="83" y="81"/>
                      <a:pt x="83" y="81"/>
                      <a:pt x="84" y="82"/>
                    </a:cubicBezTo>
                    <a:cubicBezTo>
                      <a:pt x="84" y="82"/>
                      <a:pt x="85" y="82"/>
                      <a:pt x="85" y="82"/>
                    </a:cubicBezTo>
                    <a:cubicBezTo>
                      <a:pt x="86" y="82"/>
                      <a:pt x="86" y="82"/>
                      <a:pt x="87" y="82"/>
                    </a:cubicBezTo>
                    <a:cubicBezTo>
                      <a:pt x="87" y="82"/>
                      <a:pt x="88" y="82"/>
                      <a:pt x="88" y="82"/>
                    </a:cubicBezTo>
                    <a:cubicBezTo>
                      <a:pt x="88" y="82"/>
                      <a:pt x="88" y="82"/>
                      <a:pt x="88" y="83"/>
                    </a:cubicBezTo>
                    <a:cubicBezTo>
                      <a:pt x="88" y="83"/>
                      <a:pt x="88" y="83"/>
                      <a:pt x="88" y="83"/>
                    </a:cubicBezTo>
                    <a:cubicBezTo>
                      <a:pt x="88" y="83"/>
                      <a:pt x="88" y="84"/>
                      <a:pt x="89" y="84"/>
                    </a:cubicBezTo>
                    <a:cubicBezTo>
                      <a:pt x="89" y="84"/>
                      <a:pt x="89" y="84"/>
                      <a:pt x="90" y="84"/>
                    </a:cubicBezTo>
                    <a:cubicBezTo>
                      <a:pt x="91" y="85"/>
                      <a:pt x="91" y="85"/>
                      <a:pt x="92" y="85"/>
                    </a:cubicBezTo>
                    <a:cubicBezTo>
                      <a:pt x="93" y="85"/>
                      <a:pt x="94" y="85"/>
                      <a:pt x="95" y="85"/>
                    </a:cubicBezTo>
                    <a:cubicBezTo>
                      <a:pt x="97" y="86"/>
                      <a:pt x="97" y="86"/>
                      <a:pt x="98" y="87"/>
                    </a:cubicBezTo>
                    <a:cubicBezTo>
                      <a:pt x="99" y="87"/>
                      <a:pt x="100" y="88"/>
                      <a:pt x="101" y="88"/>
                    </a:cubicBezTo>
                    <a:cubicBezTo>
                      <a:pt x="102" y="87"/>
                      <a:pt x="102" y="87"/>
                      <a:pt x="102" y="86"/>
                    </a:cubicBezTo>
                    <a:cubicBezTo>
                      <a:pt x="102" y="85"/>
                      <a:pt x="101" y="85"/>
                      <a:pt x="100" y="84"/>
                    </a:cubicBezTo>
                    <a:cubicBezTo>
                      <a:pt x="100" y="83"/>
                      <a:pt x="99" y="83"/>
                      <a:pt x="98" y="82"/>
                    </a:cubicBezTo>
                    <a:cubicBezTo>
                      <a:pt x="98" y="81"/>
                      <a:pt x="97" y="81"/>
                      <a:pt x="96" y="81"/>
                    </a:cubicBezTo>
                    <a:cubicBezTo>
                      <a:pt x="95" y="80"/>
                      <a:pt x="94" y="79"/>
                      <a:pt x="93" y="79"/>
                    </a:cubicBezTo>
                    <a:cubicBezTo>
                      <a:pt x="92" y="78"/>
                      <a:pt x="91" y="76"/>
                      <a:pt x="90" y="75"/>
                    </a:cubicBezTo>
                    <a:cubicBezTo>
                      <a:pt x="91" y="75"/>
                      <a:pt x="92" y="76"/>
                      <a:pt x="92" y="76"/>
                    </a:cubicBezTo>
                    <a:cubicBezTo>
                      <a:pt x="92" y="76"/>
                      <a:pt x="92" y="76"/>
                      <a:pt x="93" y="76"/>
                    </a:cubicBezTo>
                    <a:cubicBezTo>
                      <a:pt x="93" y="77"/>
                      <a:pt x="93" y="77"/>
                      <a:pt x="93" y="77"/>
                    </a:cubicBezTo>
                    <a:cubicBezTo>
                      <a:pt x="94" y="77"/>
                      <a:pt x="94" y="77"/>
                      <a:pt x="94" y="77"/>
                    </a:cubicBezTo>
                    <a:cubicBezTo>
                      <a:pt x="94" y="77"/>
                      <a:pt x="95" y="77"/>
                      <a:pt x="95" y="77"/>
                    </a:cubicBezTo>
                    <a:cubicBezTo>
                      <a:pt x="95" y="77"/>
                      <a:pt x="95" y="76"/>
                      <a:pt x="95" y="76"/>
                    </a:cubicBezTo>
                    <a:cubicBezTo>
                      <a:pt x="95" y="76"/>
                      <a:pt x="95" y="77"/>
                      <a:pt x="96" y="77"/>
                    </a:cubicBezTo>
                    <a:cubicBezTo>
                      <a:pt x="96" y="77"/>
                      <a:pt x="96" y="77"/>
                      <a:pt x="96" y="77"/>
                    </a:cubicBezTo>
                    <a:cubicBezTo>
                      <a:pt x="97" y="78"/>
                      <a:pt x="97" y="78"/>
                      <a:pt x="97" y="78"/>
                    </a:cubicBezTo>
                    <a:cubicBezTo>
                      <a:pt x="97" y="78"/>
                      <a:pt x="97" y="78"/>
                      <a:pt x="97" y="78"/>
                    </a:cubicBezTo>
                    <a:cubicBezTo>
                      <a:pt x="97" y="78"/>
                      <a:pt x="98" y="78"/>
                      <a:pt x="98" y="79"/>
                    </a:cubicBezTo>
                    <a:cubicBezTo>
                      <a:pt x="98" y="78"/>
                      <a:pt x="98" y="78"/>
                      <a:pt x="98" y="78"/>
                    </a:cubicBezTo>
                    <a:cubicBezTo>
                      <a:pt x="98" y="78"/>
                      <a:pt x="98" y="78"/>
                      <a:pt x="98" y="78"/>
                    </a:cubicBezTo>
                    <a:cubicBezTo>
                      <a:pt x="98" y="78"/>
                      <a:pt x="98" y="78"/>
                      <a:pt x="99" y="78"/>
                    </a:cubicBezTo>
                    <a:cubicBezTo>
                      <a:pt x="99" y="78"/>
                      <a:pt x="99" y="79"/>
                      <a:pt x="99" y="79"/>
                    </a:cubicBezTo>
                    <a:cubicBezTo>
                      <a:pt x="99" y="79"/>
                      <a:pt x="99" y="79"/>
                      <a:pt x="99" y="79"/>
                    </a:cubicBezTo>
                    <a:cubicBezTo>
                      <a:pt x="99" y="80"/>
                      <a:pt x="100" y="80"/>
                      <a:pt x="100" y="80"/>
                    </a:cubicBezTo>
                    <a:cubicBezTo>
                      <a:pt x="100" y="80"/>
                      <a:pt x="100" y="80"/>
                      <a:pt x="100" y="80"/>
                    </a:cubicBezTo>
                    <a:cubicBezTo>
                      <a:pt x="100" y="80"/>
                      <a:pt x="100" y="79"/>
                      <a:pt x="100" y="79"/>
                    </a:cubicBezTo>
                    <a:cubicBezTo>
                      <a:pt x="100" y="79"/>
                      <a:pt x="100" y="80"/>
                      <a:pt x="101" y="80"/>
                    </a:cubicBezTo>
                    <a:cubicBezTo>
                      <a:pt x="101" y="80"/>
                      <a:pt x="101" y="80"/>
                      <a:pt x="101" y="80"/>
                    </a:cubicBezTo>
                    <a:cubicBezTo>
                      <a:pt x="101" y="80"/>
                      <a:pt x="101" y="81"/>
                      <a:pt x="102" y="81"/>
                    </a:cubicBezTo>
                    <a:cubicBezTo>
                      <a:pt x="102" y="81"/>
                      <a:pt x="102" y="81"/>
                      <a:pt x="103" y="81"/>
                    </a:cubicBezTo>
                    <a:cubicBezTo>
                      <a:pt x="103" y="80"/>
                      <a:pt x="103" y="80"/>
                      <a:pt x="103" y="81"/>
                    </a:cubicBezTo>
                    <a:cubicBezTo>
                      <a:pt x="103" y="81"/>
                      <a:pt x="104" y="81"/>
                      <a:pt x="104" y="81"/>
                    </a:cubicBezTo>
                    <a:cubicBezTo>
                      <a:pt x="104" y="81"/>
                      <a:pt x="104" y="81"/>
                      <a:pt x="104" y="81"/>
                    </a:cubicBezTo>
                    <a:cubicBezTo>
                      <a:pt x="104" y="81"/>
                      <a:pt x="105" y="81"/>
                      <a:pt x="105" y="81"/>
                    </a:cubicBezTo>
                    <a:cubicBezTo>
                      <a:pt x="105" y="81"/>
                      <a:pt x="105" y="81"/>
                      <a:pt x="106" y="81"/>
                    </a:cubicBezTo>
                    <a:cubicBezTo>
                      <a:pt x="106" y="81"/>
                      <a:pt x="106" y="81"/>
                      <a:pt x="106" y="81"/>
                    </a:cubicBezTo>
                    <a:cubicBezTo>
                      <a:pt x="107" y="81"/>
                      <a:pt x="107" y="81"/>
                      <a:pt x="107" y="81"/>
                    </a:cubicBezTo>
                    <a:cubicBezTo>
                      <a:pt x="107" y="81"/>
                      <a:pt x="107" y="81"/>
                      <a:pt x="107" y="81"/>
                    </a:cubicBezTo>
                    <a:cubicBezTo>
                      <a:pt x="108" y="81"/>
                      <a:pt x="108" y="81"/>
                      <a:pt x="108" y="81"/>
                    </a:cubicBezTo>
                    <a:cubicBezTo>
                      <a:pt x="108" y="81"/>
                      <a:pt x="108" y="81"/>
                      <a:pt x="108" y="80"/>
                    </a:cubicBezTo>
                    <a:cubicBezTo>
                      <a:pt x="108" y="80"/>
                      <a:pt x="107" y="80"/>
                      <a:pt x="107" y="80"/>
                    </a:cubicBezTo>
                    <a:cubicBezTo>
                      <a:pt x="107" y="79"/>
                      <a:pt x="106" y="79"/>
                      <a:pt x="107" y="79"/>
                    </a:cubicBezTo>
                    <a:cubicBezTo>
                      <a:pt x="107" y="79"/>
                      <a:pt x="107" y="79"/>
                      <a:pt x="107" y="79"/>
                    </a:cubicBezTo>
                    <a:cubicBezTo>
                      <a:pt x="107" y="78"/>
                      <a:pt x="107" y="78"/>
                      <a:pt x="107" y="78"/>
                    </a:cubicBezTo>
                    <a:cubicBezTo>
                      <a:pt x="107" y="77"/>
                      <a:pt x="107" y="77"/>
                      <a:pt x="107" y="77"/>
                    </a:cubicBezTo>
                    <a:cubicBezTo>
                      <a:pt x="107" y="77"/>
                      <a:pt x="108" y="78"/>
                      <a:pt x="108" y="78"/>
                    </a:cubicBezTo>
                    <a:cubicBezTo>
                      <a:pt x="108" y="78"/>
                      <a:pt x="108" y="79"/>
                      <a:pt x="109" y="79"/>
                    </a:cubicBezTo>
                    <a:cubicBezTo>
                      <a:pt x="109" y="79"/>
                      <a:pt x="109" y="79"/>
                      <a:pt x="109" y="78"/>
                    </a:cubicBezTo>
                    <a:cubicBezTo>
                      <a:pt x="109" y="78"/>
                      <a:pt x="109" y="78"/>
                      <a:pt x="109" y="78"/>
                    </a:cubicBezTo>
                    <a:cubicBezTo>
                      <a:pt x="109" y="78"/>
                      <a:pt x="110" y="78"/>
                      <a:pt x="110" y="78"/>
                    </a:cubicBezTo>
                    <a:cubicBezTo>
                      <a:pt x="110" y="78"/>
                      <a:pt x="110" y="78"/>
                      <a:pt x="110" y="77"/>
                    </a:cubicBezTo>
                    <a:cubicBezTo>
                      <a:pt x="110" y="77"/>
                      <a:pt x="110" y="76"/>
                      <a:pt x="110" y="76"/>
                    </a:cubicBezTo>
                    <a:cubicBezTo>
                      <a:pt x="109" y="76"/>
                      <a:pt x="109" y="76"/>
                      <a:pt x="109" y="76"/>
                    </a:cubicBezTo>
                    <a:cubicBezTo>
                      <a:pt x="108" y="75"/>
                      <a:pt x="108" y="76"/>
                      <a:pt x="108" y="75"/>
                    </a:cubicBezTo>
                    <a:cubicBezTo>
                      <a:pt x="108" y="75"/>
                      <a:pt x="108" y="75"/>
                      <a:pt x="108" y="74"/>
                    </a:cubicBezTo>
                    <a:cubicBezTo>
                      <a:pt x="108" y="73"/>
                      <a:pt x="107" y="73"/>
                      <a:pt x="107" y="73"/>
                    </a:cubicBezTo>
                    <a:cubicBezTo>
                      <a:pt x="106" y="73"/>
                      <a:pt x="106" y="72"/>
                      <a:pt x="105" y="72"/>
                    </a:cubicBezTo>
                    <a:cubicBezTo>
                      <a:pt x="105" y="72"/>
                      <a:pt x="105" y="72"/>
                      <a:pt x="105" y="71"/>
                    </a:cubicBezTo>
                    <a:cubicBezTo>
                      <a:pt x="106" y="71"/>
                      <a:pt x="106" y="71"/>
                      <a:pt x="106" y="71"/>
                    </a:cubicBezTo>
                    <a:cubicBezTo>
                      <a:pt x="105" y="71"/>
                      <a:pt x="105" y="71"/>
                      <a:pt x="105" y="70"/>
                    </a:cubicBezTo>
                    <a:cubicBezTo>
                      <a:pt x="105" y="70"/>
                      <a:pt x="105" y="70"/>
                      <a:pt x="104" y="69"/>
                    </a:cubicBezTo>
                    <a:cubicBezTo>
                      <a:pt x="104" y="69"/>
                      <a:pt x="104" y="69"/>
                      <a:pt x="104" y="69"/>
                    </a:cubicBezTo>
                    <a:cubicBezTo>
                      <a:pt x="104" y="69"/>
                      <a:pt x="104" y="68"/>
                      <a:pt x="104" y="68"/>
                    </a:cubicBezTo>
                    <a:cubicBezTo>
                      <a:pt x="104" y="68"/>
                      <a:pt x="104" y="68"/>
                      <a:pt x="103" y="68"/>
                    </a:cubicBezTo>
                    <a:cubicBezTo>
                      <a:pt x="103" y="68"/>
                      <a:pt x="103" y="69"/>
                      <a:pt x="103" y="69"/>
                    </a:cubicBezTo>
                    <a:cubicBezTo>
                      <a:pt x="103" y="69"/>
                      <a:pt x="103" y="69"/>
                      <a:pt x="103" y="69"/>
                    </a:cubicBezTo>
                    <a:cubicBezTo>
                      <a:pt x="102" y="69"/>
                      <a:pt x="102" y="69"/>
                      <a:pt x="102" y="69"/>
                    </a:cubicBezTo>
                    <a:cubicBezTo>
                      <a:pt x="102" y="69"/>
                      <a:pt x="102" y="69"/>
                      <a:pt x="102" y="69"/>
                    </a:cubicBezTo>
                    <a:cubicBezTo>
                      <a:pt x="102" y="69"/>
                      <a:pt x="102" y="69"/>
                      <a:pt x="102" y="69"/>
                    </a:cubicBezTo>
                    <a:cubicBezTo>
                      <a:pt x="102" y="69"/>
                      <a:pt x="102" y="68"/>
                      <a:pt x="102" y="68"/>
                    </a:cubicBezTo>
                    <a:cubicBezTo>
                      <a:pt x="102" y="68"/>
                      <a:pt x="102" y="68"/>
                      <a:pt x="101" y="68"/>
                    </a:cubicBezTo>
                    <a:cubicBezTo>
                      <a:pt x="101" y="68"/>
                      <a:pt x="101" y="67"/>
                      <a:pt x="101" y="67"/>
                    </a:cubicBezTo>
                    <a:cubicBezTo>
                      <a:pt x="101" y="67"/>
                      <a:pt x="101" y="67"/>
                      <a:pt x="101" y="67"/>
                    </a:cubicBezTo>
                    <a:cubicBezTo>
                      <a:pt x="100" y="67"/>
                      <a:pt x="100" y="68"/>
                      <a:pt x="99" y="68"/>
                    </a:cubicBezTo>
                    <a:cubicBezTo>
                      <a:pt x="99" y="67"/>
                      <a:pt x="99" y="67"/>
                      <a:pt x="99" y="67"/>
                    </a:cubicBezTo>
                    <a:cubicBezTo>
                      <a:pt x="99" y="67"/>
                      <a:pt x="99" y="66"/>
                      <a:pt x="99" y="66"/>
                    </a:cubicBezTo>
                    <a:cubicBezTo>
                      <a:pt x="99" y="66"/>
                      <a:pt x="99" y="66"/>
                      <a:pt x="99" y="66"/>
                    </a:cubicBezTo>
                    <a:cubicBezTo>
                      <a:pt x="99" y="66"/>
                      <a:pt x="98" y="65"/>
                      <a:pt x="98" y="65"/>
                    </a:cubicBezTo>
                    <a:cubicBezTo>
                      <a:pt x="98" y="65"/>
                      <a:pt x="98" y="65"/>
                      <a:pt x="98" y="65"/>
                    </a:cubicBezTo>
                    <a:cubicBezTo>
                      <a:pt x="98" y="64"/>
                      <a:pt x="98" y="64"/>
                      <a:pt x="98" y="64"/>
                    </a:cubicBezTo>
                    <a:cubicBezTo>
                      <a:pt x="98" y="63"/>
                      <a:pt x="98" y="63"/>
                      <a:pt x="97" y="63"/>
                    </a:cubicBezTo>
                    <a:cubicBezTo>
                      <a:pt x="97" y="63"/>
                      <a:pt x="97" y="63"/>
                      <a:pt x="97" y="63"/>
                    </a:cubicBezTo>
                    <a:cubicBezTo>
                      <a:pt x="96" y="62"/>
                      <a:pt x="97" y="62"/>
                      <a:pt x="96" y="62"/>
                    </a:cubicBezTo>
                    <a:cubicBezTo>
                      <a:pt x="96" y="63"/>
                      <a:pt x="95" y="63"/>
                      <a:pt x="94" y="63"/>
                    </a:cubicBezTo>
                    <a:cubicBezTo>
                      <a:pt x="94" y="62"/>
                      <a:pt x="94" y="62"/>
                      <a:pt x="94" y="62"/>
                    </a:cubicBezTo>
                    <a:cubicBezTo>
                      <a:pt x="94" y="62"/>
                      <a:pt x="94" y="62"/>
                      <a:pt x="94" y="62"/>
                    </a:cubicBezTo>
                    <a:cubicBezTo>
                      <a:pt x="94" y="62"/>
                      <a:pt x="94" y="61"/>
                      <a:pt x="93" y="61"/>
                    </a:cubicBezTo>
                    <a:cubicBezTo>
                      <a:pt x="93" y="61"/>
                      <a:pt x="93" y="61"/>
                      <a:pt x="93" y="60"/>
                    </a:cubicBezTo>
                    <a:cubicBezTo>
                      <a:pt x="93" y="60"/>
                      <a:pt x="93" y="60"/>
                      <a:pt x="93" y="60"/>
                    </a:cubicBezTo>
                    <a:cubicBezTo>
                      <a:pt x="93" y="59"/>
                      <a:pt x="92" y="59"/>
                      <a:pt x="92" y="58"/>
                    </a:cubicBezTo>
                    <a:cubicBezTo>
                      <a:pt x="92" y="58"/>
                      <a:pt x="92" y="58"/>
                      <a:pt x="92" y="58"/>
                    </a:cubicBezTo>
                    <a:cubicBezTo>
                      <a:pt x="92" y="58"/>
                      <a:pt x="92" y="58"/>
                      <a:pt x="93" y="58"/>
                    </a:cubicBezTo>
                    <a:cubicBezTo>
                      <a:pt x="93" y="58"/>
                      <a:pt x="93" y="58"/>
                      <a:pt x="94" y="59"/>
                    </a:cubicBezTo>
                    <a:cubicBezTo>
                      <a:pt x="94" y="59"/>
                      <a:pt x="94" y="59"/>
                      <a:pt x="95" y="60"/>
                    </a:cubicBezTo>
                    <a:cubicBezTo>
                      <a:pt x="95" y="60"/>
                      <a:pt x="95" y="60"/>
                      <a:pt x="95" y="61"/>
                    </a:cubicBezTo>
                    <a:cubicBezTo>
                      <a:pt x="95" y="61"/>
                      <a:pt x="95" y="61"/>
                      <a:pt x="96" y="61"/>
                    </a:cubicBezTo>
                    <a:cubicBezTo>
                      <a:pt x="96" y="61"/>
                      <a:pt x="96" y="60"/>
                      <a:pt x="96" y="60"/>
                    </a:cubicBezTo>
                    <a:cubicBezTo>
                      <a:pt x="96" y="60"/>
                      <a:pt x="97" y="60"/>
                      <a:pt x="97" y="60"/>
                    </a:cubicBezTo>
                    <a:cubicBezTo>
                      <a:pt x="97" y="60"/>
                      <a:pt x="98" y="60"/>
                      <a:pt x="98" y="59"/>
                    </a:cubicBezTo>
                    <a:cubicBezTo>
                      <a:pt x="98" y="59"/>
                      <a:pt x="97" y="59"/>
                      <a:pt x="97" y="58"/>
                    </a:cubicBezTo>
                    <a:cubicBezTo>
                      <a:pt x="97" y="58"/>
                      <a:pt x="97" y="58"/>
                      <a:pt x="97" y="58"/>
                    </a:cubicBezTo>
                    <a:cubicBezTo>
                      <a:pt x="96" y="58"/>
                      <a:pt x="96" y="58"/>
                      <a:pt x="96" y="58"/>
                    </a:cubicBezTo>
                    <a:cubicBezTo>
                      <a:pt x="96" y="58"/>
                      <a:pt x="96" y="58"/>
                      <a:pt x="96" y="58"/>
                    </a:cubicBezTo>
                    <a:cubicBezTo>
                      <a:pt x="96" y="58"/>
                      <a:pt x="96" y="58"/>
                      <a:pt x="96" y="57"/>
                    </a:cubicBezTo>
                    <a:cubicBezTo>
                      <a:pt x="96" y="57"/>
                      <a:pt x="95" y="57"/>
                      <a:pt x="95" y="57"/>
                    </a:cubicBezTo>
                    <a:cubicBezTo>
                      <a:pt x="96" y="57"/>
                      <a:pt x="96" y="57"/>
                      <a:pt x="96" y="57"/>
                    </a:cubicBezTo>
                    <a:cubicBezTo>
                      <a:pt x="96" y="57"/>
                      <a:pt x="97" y="57"/>
                      <a:pt x="97" y="57"/>
                    </a:cubicBezTo>
                    <a:cubicBezTo>
                      <a:pt x="98" y="57"/>
                      <a:pt x="97" y="56"/>
                      <a:pt x="97" y="56"/>
                    </a:cubicBezTo>
                    <a:cubicBezTo>
                      <a:pt x="97" y="56"/>
                      <a:pt x="97" y="56"/>
                      <a:pt x="97" y="56"/>
                    </a:cubicBezTo>
                    <a:cubicBezTo>
                      <a:pt x="98" y="56"/>
                      <a:pt x="98" y="56"/>
                      <a:pt x="98" y="56"/>
                    </a:cubicBezTo>
                    <a:cubicBezTo>
                      <a:pt x="98" y="56"/>
                      <a:pt x="98" y="56"/>
                      <a:pt x="98" y="55"/>
                    </a:cubicBezTo>
                    <a:cubicBezTo>
                      <a:pt x="99" y="55"/>
                      <a:pt x="99" y="55"/>
                      <a:pt x="99" y="55"/>
                    </a:cubicBezTo>
                    <a:cubicBezTo>
                      <a:pt x="99" y="56"/>
                      <a:pt x="100" y="56"/>
                      <a:pt x="100" y="57"/>
                    </a:cubicBezTo>
                    <a:cubicBezTo>
                      <a:pt x="100" y="57"/>
                      <a:pt x="100" y="57"/>
                      <a:pt x="100" y="57"/>
                    </a:cubicBezTo>
                    <a:cubicBezTo>
                      <a:pt x="100" y="57"/>
                      <a:pt x="100" y="57"/>
                      <a:pt x="100" y="57"/>
                    </a:cubicBezTo>
                    <a:cubicBezTo>
                      <a:pt x="100" y="58"/>
                      <a:pt x="100" y="58"/>
                      <a:pt x="101" y="58"/>
                    </a:cubicBezTo>
                    <a:cubicBezTo>
                      <a:pt x="101" y="58"/>
                      <a:pt x="101" y="58"/>
                      <a:pt x="101" y="58"/>
                    </a:cubicBezTo>
                    <a:cubicBezTo>
                      <a:pt x="101" y="58"/>
                      <a:pt x="101" y="58"/>
                      <a:pt x="101" y="58"/>
                    </a:cubicBezTo>
                    <a:cubicBezTo>
                      <a:pt x="101" y="58"/>
                      <a:pt x="101" y="58"/>
                      <a:pt x="101" y="58"/>
                    </a:cubicBezTo>
                    <a:cubicBezTo>
                      <a:pt x="102" y="58"/>
                      <a:pt x="102" y="58"/>
                      <a:pt x="102" y="58"/>
                    </a:cubicBezTo>
                    <a:cubicBezTo>
                      <a:pt x="102" y="58"/>
                      <a:pt x="102" y="58"/>
                      <a:pt x="102" y="58"/>
                    </a:cubicBezTo>
                    <a:cubicBezTo>
                      <a:pt x="102" y="59"/>
                      <a:pt x="102" y="59"/>
                      <a:pt x="102" y="59"/>
                    </a:cubicBezTo>
                    <a:cubicBezTo>
                      <a:pt x="103" y="59"/>
                      <a:pt x="103" y="59"/>
                      <a:pt x="103" y="59"/>
                    </a:cubicBezTo>
                    <a:cubicBezTo>
                      <a:pt x="104" y="58"/>
                      <a:pt x="104" y="58"/>
                      <a:pt x="104" y="58"/>
                    </a:cubicBezTo>
                    <a:cubicBezTo>
                      <a:pt x="104" y="58"/>
                      <a:pt x="104" y="58"/>
                      <a:pt x="104" y="59"/>
                    </a:cubicBezTo>
                    <a:cubicBezTo>
                      <a:pt x="104" y="59"/>
                      <a:pt x="104" y="59"/>
                      <a:pt x="104" y="59"/>
                    </a:cubicBezTo>
                    <a:cubicBezTo>
                      <a:pt x="104" y="59"/>
                      <a:pt x="104" y="59"/>
                      <a:pt x="104" y="59"/>
                    </a:cubicBezTo>
                    <a:cubicBezTo>
                      <a:pt x="104" y="59"/>
                      <a:pt x="103" y="59"/>
                      <a:pt x="103" y="60"/>
                    </a:cubicBezTo>
                    <a:cubicBezTo>
                      <a:pt x="104" y="60"/>
                      <a:pt x="104" y="60"/>
                      <a:pt x="104" y="60"/>
                    </a:cubicBezTo>
                    <a:cubicBezTo>
                      <a:pt x="104" y="60"/>
                      <a:pt x="104" y="60"/>
                      <a:pt x="104" y="60"/>
                    </a:cubicBezTo>
                    <a:cubicBezTo>
                      <a:pt x="104" y="60"/>
                      <a:pt x="105" y="60"/>
                      <a:pt x="105" y="60"/>
                    </a:cubicBezTo>
                    <a:cubicBezTo>
                      <a:pt x="105" y="60"/>
                      <a:pt x="106" y="59"/>
                      <a:pt x="106" y="59"/>
                    </a:cubicBezTo>
                    <a:cubicBezTo>
                      <a:pt x="106" y="59"/>
                      <a:pt x="106" y="59"/>
                      <a:pt x="106" y="59"/>
                    </a:cubicBezTo>
                    <a:cubicBezTo>
                      <a:pt x="106" y="59"/>
                      <a:pt x="106" y="59"/>
                      <a:pt x="106" y="59"/>
                    </a:cubicBezTo>
                    <a:cubicBezTo>
                      <a:pt x="107" y="59"/>
                      <a:pt x="107" y="59"/>
                      <a:pt x="107" y="59"/>
                    </a:cubicBezTo>
                    <a:cubicBezTo>
                      <a:pt x="108" y="59"/>
                      <a:pt x="108" y="59"/>
                      <a:pt x="108" y="59"/>
                    </a:cubicBezTo>
                    <a:cubicBezTo>
                      <a:pt x="108" y="59"/>
                      <a:pt x="108" y="59"/>
                      <a:pt x="108" y="59"/>
                    </a:cubicBezTo>
                    <a:cubicBezTo>
                      <a:pt x="108" y="59"/>
                      <a:pt x="108" y="60"/>
                      <a:pt x="107" y="60"/>
                    </a:cubicBezTo>
                    <a:cubicBezTo>
                      <a:pt x="107" y="60"/>
                      <a:pt x="107" y="60"/>
                      <a:pt x="107" y="60"/>
                    </a:cubicBezTo>
                    <a:cubicBezTo>
                      <a:pt x="107" y="60"/>
                      <a:pt x="107" y="60"/>
                      <a:pt x="106" y="60"/>
                    </a:cubicBezTo>
                    <a:cubicBezTo>
                      <a:pt x="106" y="60"/>
                      <a:pt x="106" y="60"/>
                      <a:pt x="106" y="61"/>
                    </a:cubicBezTo>
                    <a:cubicBezTo>
                      <a:pt x="106" y="61"/>
                      <a:pt x="106" y="61"/>
                      <a:pt x="106" y="61"/>
                    </a:cubicBezTo>
                    <a:cubicBezTo>
                      <a:pt x="105" y="61"/>
                      <a:pt x="105" y="61"/>
                      <a:pt x="105" y="62"/>
                    </a:cubicBezTo>
                    <a:cubicBezTo>
                      <a:pt x="105" y="62"/>
                      <a:pt x="105" y="62"/>
                      <a:pt x="106" y="62"/>
                    </a:cubicBezTo>
                    <a:cubicBezTo>
                      <a:pt x="106" y="62"/>
                      <a:pt x="106" y="62"/>
                      <a:pt x="107" y="62"/>
                    </a:cubicBezTo>
                    <a:cubicBezTo>
                      <a:pt x="107" y="62"/>
                      <a:pt x="107" y="62"/>
                      <a:pt x="108" y="62"/>
                    </a:cubicBezTo>
                    <a:cubicBezTo>
                      <a:pt x="108" y="62"/>
                      <a:pt x="108" y="62"/>
                      <a:pt x="108" y="62"/>
                    </a:cubicBezTo>
                    <a:cubicBezTo>
                      <a:pt x="108" y="62"/>
                      <a:pt x="107" y="63"/>
                      <a:pt x="107" y="63"/>
                    </a:cubicBezTo>
                    <a:cubicBezTo>
                      <a:pt x="107" y="63"/>
                      <a:pt x="107" y="63"/>
                      <a:pt x="107" y="63"/>
                    </a:cubicBezTo>
                    <a:cubicBezTo>
                      <a:pt x="107" y="63"/>
                      <a:pt x="107" y="63"/>
                      <a:pt x="107" y="64"/>
                    </a:cubicBezTo>
                    <a:cubicBezTo>
                      <a:pt x="107" y="64"/>
                      <a:pt x="107" y="64"/>
                      <a:pt x="108" y="64"/>
                    </a:cubicBezTo>
                    <a:cubicBezTo>
                      <a:pt x="108" y="64"/>
                      <a:pt x="108" y="64"/>
                      <a:pt x="108" y="64"/>
                    </a:cubicBezTo>
                    <a:cubicBezTo>
                      <a:pt x="108" y="64"/>
                      <a:pt x="108" y="64"/>
                      <a:pt x="108" y="64"/>
                    </a:cubicBezTo>
                    <a:cubicBezTo>
                      <a:pt x="108" y="65"/>
                      <a:pt x="108" y="65"/>
                      <a:pt x="108" y="65"/>
                    </a:cubicBezTo>
                    <a:cubicBezTo>
                      <a:pt x="108" y="65"/>
                      <a:pt x="108" y="66"/>
                      <a:pt x="108" y="66"/>
                    </a:cubicBezTo>
                    <a:cubicBezTo>
                      <a:pt x="109" y="66"/>
                      <a:pt x="109" y="65"/>
                      <a:pt x="110" y="65"/>
                    </a:cubicBezTo>
                    <a:cubicBezTo>
                      <a:pt x="110" y="65"/>
                      <a:pt x="110" y="65"/>
                      <a:pt x="110" y="65"/>
                    </a:cubicBezTo>
                    <a:cubicBezTo>
                      <a:pt x="110" y="65"/>
                      <a:pt x="110" y="65"/>
                      <a:pt x="110" y="65"/>
                    </a:cubicBezTo>
                    <a:cubicBezTo>
                      <a:pt x="110" y="65"/>
                      <a:pt x="110" y="65"/>
                      <a:pt x="111" y="66"/>
                    </a:cubicBezTo>
                    <a:cubicBezTo>
                      <a:pt x="111" y="66"/>
                      <a:pt x="111" y="66"/>
                      <a:pt x="111" y="66"/>
                    </a:cubicBezTo>
                    <a:cubicBezTo>
                      <a:pt x="111" y="66"/>
                      <a:pt x="111" y="66"/>
                      <a:pt x="111" y="66"/>
                    </a:cubicBezTo>
                    <a:cubicBezTo>
                      <a:pt x="112" y="66"/>
                      <a:pt x="112" y="66"/>
                      <a:pt x="112" y="66"/>
                    </a:cubicBezTo>
                    <a:cubicBezTo>
                      <a:pt x="113" y="67"/>
                      <a:pt x="113" y="67"/>
                      <a:pt x="113" y="67"/>
                    </a:cubicBezTo>
                    <a:cubicBezTo>
                      <a:pt x="113" y="67"/>
                      <a:pt x="113" y="67"/>
                      <a:pt x="113" y="66"/>
                    </a:cubicBezTo>
                    <a:cubicBezTo>
                      <a:pt x="113" y="66"/>
                      <a:pt x="113" y="66"/>
                      <a:pt x="113" y="66"/>
                    </a:cubicBezTo>
                    <a:cubicBezTo>
                      <a:pt x="114" y="66"/>
                      <a:pt x="114" y="65"/>
                      <a:pt x="114" y="65"/>
                    </a:cubicBezTo>
                    <a:cubicBezTo>
                      <a:pt x="114" y="65"/>
                      <a:pt x="114" y="65"/>
                      <a:pt x="114" y="64"/>
                    </a:cubicBezTo>
                    <a:cubicBezTo>
                      <a:pt x="114" y="64"/>
                      <a:pt x="114" y="64"/>
                      <a:pt x="114" y="64"/>
                    </a:cubicBezTo>
                    <a:cubicBezTo>
                      <a:pt x="114" y="64"/>
                      <a:pt x="114" y="64"/>
                      <a:pt x="114" y="63"/>
                    </a:cubicBezTo>
                    <a:cubicBezTo>
                      <a:pt x="114" y="63"/>
                      <a:pt x="114" y="63"/>
                      <a:pt x="114" y="63"/>
                    </a:cubicBezTo>
                    <a:cubicBezTo>
                      <a:pt x="114" y="63"/>
                      <a:pt x="114" y="63"/>
                      <a:pt x="114" y="63"/>
                    </a:cubicBezTo>
                    <a:cubicBezTo>
                      <a:pt x="114" y="62"/>
                      <a:pt x="113" y="63"/>
                      <a:pt x="113" y="62"/>
                    </a:cubicBezTo>
                    <a:cubicBezTo>
                      <a:pt x="113" y="62"/>
                      <a:pt x="113" y="62"/>
                      <a:pt x="113" y="62"/>
                    </a:cubicBezTo>
                    <a:cubicBezTo>
                      <a:pt x="113" y="61"/>
                      <a:pt x="113" y="61"/>
                      <a:pt x="113" y="61"/>
                    </a:cubicBezTo>
                    <a:cubicBezTo>
                      <a:pt x="114" y="62"/>
                      <a:pt x="114" y="62"/>
                      <a:pt x="114" y="62"/>
                    </a:cubicBezTo>
                    <a:cubicBezTo>
                      <a:pt x="114" y="63"/>
                      <a:pt x="115" y="63"/>
                      <a:pt x="115" y="63"/>
                    </a:cubicBezTo>
                    <a:cubicBezTo>
                      <a:pt x="115" y="63"/>
                      <a:pt x="115" y="63"/>
                      <a:pt x="115" y="63"/>
                    </a:cubicBezTo>
                    <a:cubicBezTo>
                      <a:pt x="116" y="63"/>
                      <a:pt x="116" y="62"/>
                      <a:pt x="116" y="62"/>
                    </a:cubicBezTo>
                    <a:cubicBezTo>
                      <a:pt x="116" y="62"/>
                      <a:pt x="116" y="62"/>
                      <a:pt x="116" y="62"/>
                    </a:cubicBezTo>
                    <a:cubicBezTo>
                      <a:pt x="116" y="62"/>
                      <a:pt x="116" y="61"/>
                      <a:pt x="116" y="61"/>
                    </a:cubicBezTo>
                    <a:cubicBezTo>
                      <a:pt x="116" y="61"/>
                      <a:pt x="118" y="61"/>
                      <a:pt x="118" y="61"/>
                    </a:cubicBezTo>
                    <a:cubicBezTo>
                      <a:pt x="118" y="60"/>
                      <a:pt x="117" y="60"/>
                      <a:pt x="117" y="60"/>
                    </a:cubicBezTo>
                    <a:cubicBezTo>
                      <a:pt x="116" y="60"/>
                      <a:pt x="116" y="59"/>
                      <a:pt x="116" y="59"/>
                    </a:cubicBezTo>
                    <a:cubicBezTo>
                      <a:pt x="116" y="59"/>
                      <a:pt x="117" y="59"/>
                      <a:pt x="118" y="59"/>
                    </a:cubicBezTo>
                    <a:cubicBezTo>
                      <a:pt x="118" y="59"/>
                      <a:pt x="118" y="60"/>
                      <a:pt x="119" y="60"/>
                    </a:cubicBezTo>
                    <a:cubicBezTo>
                      <a:pt x="119" y="60"/>
                      <a:pt x="119" y="60"/>
                      <a:pt x="119" y="60"/>
                    </a:cubicBezTo>
                    <a:cubicBezTo>
                      <a:pt x="120" y="60"/>
                      <a:pt x="120" y="60"/>
                      <a:pt x="120" y="60"/>
                    </a:cubicBezTo>
                    <a:cubicBezTo>
                      <a:pt x="120" y="59"/>
                      <a:pt x="119" y="59"/>
                      <a:pt x="119" y="59"/>
                    </a:cubicBezTo>
                    <a:cubicBezTo>
                      <a:pt x="118" y="59"/>
                      <a:pt x="118" y="59"/>
                      <a:pt x="118" y="59"/>
                    </a:cubicBezTo>
                    <a:cubicBezTo>
                      <a:pt x="118" y="59"/>
                      <a:pt x="118" y="59"/>
                      <a:pt x="117" y="58"/>
                    </a:cubicBezTo>
                    <a:cubicBezTo>
                      <a:pt x="117" y="58"/>
                      <a:pt x="117" y="58"/>
                      <a:pt x="117" y="58"/>
                    </a:cubicBezTo>
                    <a:cubicBezTo>
                      <a:pt x="117" y="58"/>
                      <a:pt x="117" y="58"/>
                      <a:pt x="118" y="58"/>
                    </a:cubicBezTo>
                    <a:cubicBezTo>
                      <a:pt x="118" y="58"/>
                      <a:pt x="118" y="58"/>
                      <a:pt x="118" y="57"/>
                    </a:cubicBezTo>
                    <a:cubicBezTo>
                      <a:pt x="118" y="57"/>
                      <a:pt x="118" y="57"/>
                      <a:pt x="118" y="57"/>
                    </a:cubicBezTo>
                    <a:cubicBezTo>
                      <a:pt x="118" y="57"/>
                      <a:pt x="118" y="57"/>
                      <a:pt x="118" y="57"/>
                    </a:cubicBezTo>
                    <a:cubicBezTo>
                      <a:pt x="118" y="57"/>
                      <a:pt x="119" y="57"/>
                      <a:pt x="119" y="57"/>
                    </a:cubicBezTo>
                    <a:cubicBezTo>
                      <a:pt x="119" y="57"/>
                      <a:pt x="120" y="58"/>
                      <a:pt x="120" y="58"/>
                    </a:cubicBezTo>
                    <a:cubicBezTo>
                      <a:pt x="120" y="58"/>
                      <a:pt x="120" y="58"/>
                      <a:pt x="120" y="58"/>
                    </a:cubicBezTo>
                    <a:cubicBezTo>
                      <a:pt x="120" y="58"/>
                      <a:pt x="121" y="58"/>
                      <a:pt x="121" y="58"/>
                    </a:cubicBezTo>
                    <a:cubicBezTo>
                      <a:pt x="121" y="58"/>
                      <a:pt x="121" y="58"/>
                      <a:pt x="121" y="57"/>
                    </a:cubicBezTo>
                    <a:cubicBezTo>
                      <a:pt x="121" y="57"/>
                      <a:pt x="121" y="57"/>
                      <a:pt x="121" y="57"/>
                    </a:cubicBezTo>
                    <a:cubicBezTo>
                      <a:pt x="121" y="57"/>
                      <a:pt x="121" y="56"/>
                      <a:pt x="121" y="56"/>
                    </a:cubicBezTo>
                    <a:cubicBezTo>
                      <a:pt x="121" y="56"/>
                      <a:pt x="121" y="56"/>
                      <a:pt x="121" y="56"/>
                    </a:cubicBezTo>
                    <a:cubicBezTo>
                      <a:pt x="121" y="56"/>
                      <a:pt x="121" y="56"/>
                      <a:pt x="122" y="56"/>
                    </a:cubicBezTo>
                    <a:cubicBezTo>
                      <a:pt x="122" y="56"/>
                      <a:pt x="122" y="56"/>
                      <a:pt x="122" y="56"/>
                    </a:cubicBezTo>
                    <a:cubicBezTo>
                      <a:pt x="122" y="56"/>
                      <a:pt x="122" y="56"/>
                      <a:pt x="122" y="56"/>
                    </a:cubicBezTo>
                    <a:cubicBezTo>
                      <a:pt x="122" y="55"/>
                      <a:pt x="122" y="55"/>
                      <a:pt x="122" y="54"/>
                    </a:cubicBezTo>
                    <a:cubicBezTo>
                      <a:pt x="121" y="54"/>
                      <a:pt x="121" y="54"/>
                      <a:pt x="120" y="53"/>
                    </a:cubicBezTo>
                    <a:cubicBezTo>
                      <a:pt x="120" y="53"/>
                      <a:pt x="120" y="53"/>
                      <a:pt x="120" y="53"/>
                    </a:cubicBezTo>
                    <a:cubicBezTo>
                      <a:pt x="119" y="52"/>
                      <a:pt x="118" y="53"/>
                      <a:pt x="118" y="54"/>
                    </a:cubicBezTo>
                    <a:cubicBezTo>
                      <a:pt x="118" y="54"/>
                      <a:pt x="118" y="53"/>
                      <a:pt x="118" y="53"/>
                    </a:cubicBezTo>
                    <a:cubicBezTo>
                      <a:pt x="117" y="53"/>
                      <a:pt x="117" y="53"/>
                      <a:pt x="117" y="54"/>
                    </a:cubicBezTo>
                    <a:cubicBezTo>
                      <a:pt x="117" y="54"/>
                      <a:pt x="116" y="54"/>
                      <a:pt x="116" y="54"/>
                    </a:cubicBezTo>
                    <a:cubicBezTo>
                      <a:pt x="116" y="54"/>
                      <a:pt x="116" y="55"/>
                      <a:pt x="116" y="55"/>
                    </a:cubicBezTo>
                    <a:cubicBezTo>
                      <a:pt x="116" y="55"/>
                      <a:pt x="116" y="55"/>
                      <a:pt x="116" y="54"/>
                    </a:cubicBezTo>
                    <a:cubicBezTo>
                      <a:pt x="116" y="54"/>
                      <a:pt x="116" y="54"/>
                      <a:pt x="116" y="54"/>
                    </a:cubicBezTo>
                    <a:cubicBezTo>
                      <a:pt x="116" y="54"/>
                      <a:pt x="115" y="54"/>
                      <a:pt x="115" y="54"/>
                    </a:cubicBezTo>
                    <a:cubicBezTo>
                      <a:pt x="114" y="54"/>
                      <a:pt x="114" y="54"/>
                      <a:pt x="114" y="54"/>
                    </a:cubicBezTo>
                    <a:cubicBezTo>
                      <a:pt x="113" y="54"/>
                      <a:pt x="113" y="54"/>
                      <a:pt x="113" y="54"/>
                    </a:cubicBezTo>
                    <a:cubicBezTo>
                      <a:pt x="113" y="54"/>
                      <a:pt x="113" y="53"/>
                      <a:pt x="114" y="53"/>
                    </a:cubicBezTo>
                    <a:cubicBezTo>
                      <a:pt x="114" y="53"/>
                      <a:pt x="114" y="53"/>
                      <a:pt x="115" y="52"/>
                    </a:cubicBezTo>
                    <a:cubicBezTo>
                      <a:pt x="115" y="52"/>
                      <a:pt x="115" y="52"/>
                      <a:pt x="115" y="51"/>
                    </a:cubicBezTo>
                    <a:cubicBezTo>
                      <a:pt x="115" y="51"/>
                      <a:pt x="115" y="51"/>
                      <a:pt x="114" y="51"/>
                    </a:cubicBezTo>
                    <a:cubicBezTo>
                      <a:pt x="114" y="51"/>
                      <a:pt x="114" y="51"/>
                      <a:pt x="114" y="51"/>
                    </a:cubicBezTo>
                    <a:cubicBezTo>
                      <a:pt x="113" y="52"/>
                      <a:pt x="113" y="52"/>
                      <a:pt x="113" y="52"/>
                    </a:cubicBezTo>
                    <a:cubicBezTo>
                      <a:pt x="113" y="51"/>
                      <a:pt x="113" y="51"/>
                      <a:pt x="112" y="51"/>
                    </a:cubicBezTo>
                    <a:cubicBezTo>
                      <a:pt x="112" y="51"/>
                      <a:pt x="112" y="51"/>
                      <a:pt x="111" y="51"/>
                    </a:cubicBezTo>
                    <a:cubicBezTo>
                      <a:pt x="111" y="51"/>
                      <a:pt x="111" y="52"/>
                      <a:pt x="110" y="52"/>
                    </a:cubicBezTo>
                    <a:cubicBezTo>
                      <a:pt x="110" y="52"/>
                      <a:pt x="110" y="52"/>
                      <a:pt x="110" y="52"/>
                    </a:cubicBezTo>
                    <a:cubicBezTo>
                      <a:pt x="109" y="52"/>
                      <a:pt x="109" y="52"/>
                      <a:pt x="108" y="52"/>
                    </a:cubicBezTo>
                    <a:cubicBezTo>
                      <a:pt x="109" y="52"/>
                      <a:pt x="109" y="52"/>
                      <a:pt x="109" y="51"/>
                    </a:cubicBezTo>
                    <a:cubicBezTo>
                      <a:pt x="109" y="51"/>
                      <a:pt x="109" y="51"/>
                      <a:pt x="109" y="51"/>
                    </a:cubicBezTo>
                    <a:cubicBezTo>
                      <a:pt x="109" y="51"/>
                      <a:pt x="109" y="51"/>
                      <a:pt x="109" y="51"/>
                    </a:cubicBezTo>
                    <a:cubicBezTo>
                      <a:pt x="109" y="51"/>
                      <a:pt x="110" y="51"/>
                      <a:pt x="110" y="50"/>
                    </a:cubicBezTo>
                    <a:cubicBezTo>
                      <a:pt x="110" y="50"/>
                      <a:pt x="111" y="50"/>
                      <a:pt x="111" y="50"/>
                    </a:cubicBezTo>
                    <a:cubicBezTo>
                      <a:pt x="111" y="50"/>
                      <a:pt x="111" y="50"/>
                      <a:pt x="111" y="50"/>
                    </a:cubicBezTo>
                    <a:cubicBezTo>
                      <a:pt x="111" y="50"/>
                      <a:pt x="111" y="50"/>
                      <a:pt x="110" y="49"/>
                    </a:cubicBezTo>
                    <a:cubicBezTo>
                      <a:pt x="110" y="49"/>
                      <a:pt x="111" y="49"/>
                      <a:pt x="111" y="49"/>
                    </a:cubicBezTo>
                    <a:cubicBezTo>
                      <a:pt x="111" y="49"/>
                      <a:pt x="111" y="48"/>
                      <a:pt x="110" y="48"/>
                    </a:cubicBezTo>
                    <a:cubicBezTo>
                      <a:pt x="110" y="48"/>
                      <a:pt x="110" y="48"/>
                      <a:pt x="110" y="48"/>
                    </a:cubicBezTo>
                    <a:cubicBezTo>
                      <a:pt x="110" y="48"/>
                      <a:pt x="110" y="48"/>
                      <a:pt x="109" y="48"/>
                    </a:cubicBezTo>
                    <a:cubicBezTo>
                      <a:pt x="109" y="48"/>
                      <a:pt x="109" y="48"/>
                      <a:pt x="109" y="48"/>
                    </a:cubicBezTo>
                    <a:cubicBezTo>
                      <a:pt x="109" y="48"/>
                      <a:pt x="109" y="48"/>
                      <a:pt x="109" y="48"/>
                    </a:cubicBezTo>
                    <a:cubicBezTo>
                      <a:pt x="108" y="48"/>
                      <a:pt x="108" y="48"/>
                      <a:pt x="108" y="48"/>
                    </a:cubicBezTo>
                    <a:cubicBezTo>
                      <a:pt x="108" y="49"/>
                      <a:pt x="108" y="47"/>
                      <a:pt x="108" y="47"/>
                    </a:cubicBezTo>
                    <a:cubicBezTo>
                      <a:pt x="108" y="47"/>
                      <a:pt x="108" y="47"/>
                      <a:pt x="108" y="46"/>
                    </a:cubicBezTo>
                    <a:cubicBezTo>
                      <a:pt x="108" y="46"/>
                      <a:pt x="108" y="46"/>
                      <a:pt x="108" y="46"/>
                    </a:cubicBezTo>
                    <a:cubicBezTo>
                      <a:pt x="107" y="46"/>
                      <a:pt x="107" y="46"/>
                      <a:pt x="107" y="46"/>
                    </a:cubicBezTo>
                    <a:cubicBezTo>
                      <a:pt x="107" y="46"/>
                      <a:pt x="107" y="46"/>
                      <a:pt x="107" y="46"/>
                    </a:cubicBezTo>
                    <a:cubicBezTo>
                      <a:pt x="107" y="46"/>
                      <a:pt x="106" y="47"/>
                      <a:pt x="106" y="47"/>
                    </a:cubicBezTo>
                    <a:cubicBezTo>
                      <a:pt x="105" y="46"/>
                      <a:pt x="106" y="46"/>
                      <a:pt x="105" y="46"/>
                    </a:cubicBezTo>
                    <a:cubicBezTo>
                      <a:pt x="105" y="46"/>
                      <a:pt x="104" y="47"/>
                      <a:pt x="104" y="47"/>
                    </a:cubicBezTo>
                    <a:cubicBezTo>
                      <a:pt x="104" y="47"/>
                      <a:pt x="104" y="46"/>
                      <a:pt x="104" y="46"/>
                    </a:cubicBezTo>
                    <a:cubicBezTo>
                      <a:pt x="103" y="46"/>
                      <a:pt x="103" y="47"/>
                      <a:pt x="102" y="46"/>
                    </a:cubicBezTo>
                    <a:cubicBezTo>
                      <a:pt x="102" y="46"/>
                      <a:pt x="102" y="46"/>
                      <a:pt x="102" y="46"/>
                    </a:cubicBezTo>
                    <a:cubicBezTo>
                      <a:pt x="102" y="45"/>
                      <a:pt x="102" y="45"/>
                      <a:pt x="101" y="45"/>
                    </a:cubicBezTo>
                    <a:cubicBezTo>
                      <a:pt x="101" y="45"/>
                      <a:pt x="101" y="45"/>
                      <a:pt x="100" y="45"/>
                    </a:cubicBezTo>
                    <a:cubicBezTo>
                      <a:pt x="100" y="45"/>
                      <a:pt x="100" y="45"/>
                      <a:pt x="100" y="45"/>
                    </a:cubicBezTo>
                    <a:cubicBezTo>
                      <a:pt x="100" y="45"/>
                      <a:pt x="99" y="45"/>
                      <a:pt x="99" y="44"/>
                    </a:cubicBezTo>
                    <a:cubicBezTo>
                      <a:pt x="99" y="44"/>
                      <a:pt x="99" y="44"/>
                      <a:pt x="99" y="44"/>
                    </a:cubicBezTo>
                    <a:cubicBezTo>
                      <a:pt x="99" y="44"/>
                      <a:pt x="98" y="44"/>
                      <a:pt x="98" y="44"/>
                    </a:cubicBezTo>
                    <a:cubicBezTo>
                      <a:pt x="98" y="44"/>
                      <a:pt x="98" y="44"/>
                      <a:pt x="98" y="44"/>
                    </a:cubicBezTo>
                    <a:cubicBezTo>
                      <a:pt x="98" y="43"/>
                      <a:pt x="98" y="43"/>
                      <a:pt x="98" y="43"/>
                    </a:cubicBezTo>
                    <a:cubicBezTo>
                      <a:pt x="98" y="43"/>
                      <a:pt x="98" y="43"/>
                      <a:pt x="97" y="43"/>
                    </a:cubicBezTo>
                    <a:cubicBezTo>
                      <a:pt x="97" y="43"/>
                      <a:pt x="97" y="43"/>
                      <a:pt x="97" y="43"/>
                    </a:cubicBezTo>
                    <a:cubicBezTo>
                      <a:pt x="97" y="43"/>
                      <a:pt x="97" y="43"/>
                      <a:pt x="97" y="43"/>
                    </a:cubicBezTo>
                    <a:cubicBezTo>
                      <a:pt x="97" y="42"/>
                      <a:pt x="96" y="42"/>
                      <a:pt x="96" y="42"/>
                    </a:cubicBezTo>
                    <a:cubicBezTo>
                      <a:pt x="96" y="42"/>
                      <a:pt x="96" y="42"/>
                      <a:pt x="96" y="42"/>
                    </a:cubicBezTo>
                    <a:cubicBezTo>
                      <a:pt x="96" y="42"/>
                      <a:pt x="95" y="42"/>
                      <a:pt x="95" y="42"/>
                    </a:cubicBezTo>
                    <a:cubicBezTo>
                      <a:pt x="94" y="42"/>
                      <a:pt x="92" y="42"/>
                      <a:pt x="91" y="42"/>
                    </a:cubicBezTo>
                    <a:cubicBezTo>
                      <a:pt x="91" y="42"/>
                      <a:pt x="92" y="41"/>
                      <a:pt x="92" y="41"/>
                    </a:cubicBezTo>
                    <a:cubicBezTo>
                      <a:pt x="92" y="41"/>
                      <a:pt x="92" y="41"/>
                      <a:pt x="93" y="41"/>
                    </a:cubicBezTo>
                    <a:cubicBezTo>
                      <a:pt x="93" y="41"/>
                      <a:pt x="94" y="41"/>
                      <a:pt x="94" y="41"/>
                    </a:cubicBezTo>
                    <a:cubicBezTo>
                      <a:pt x="94" y="41"/>
                      <a:pt x="95" y="41"/>
                      <a:pt x="95" y="40"/>
                    </a:cubicBezTo>
                    <a:cubicBezTo>
                      <a:pt x="94" y="40"/>
                      <a:pt x="94" y="40"/>
                      <a:pt x="94" y="40"/>
                    </a:cubicBezTo>
                    <a:cubicBezTo>
                      <a:pt x="94" y="40"/>
                      <a:pt x="94" y="39"/>
                      <a:pt x="94" y="39"/>
                    </a:cubicBezTo>
                    <a:cubicBezTo>
                      <a:pt x="93" y="39"/>
                      <a:pt x="93" y="39"/>
                      <a:pt x="93" y="39"/>
                    </a:cubicBezTo>
                    <a:cubicBezTo>
                      <a:pt x="93" y="38"/>
                      <a:pt x="93" y="38"/>
                      <a:pt x="93" y="38"/>
                    </a:cubicBezTo>
                    <a:cubicBezTo>
                      <a:pt x="94" y="38"/>
                      <a:pt x="94" y="38"/>
                      <a:pt x="94" y="38"/>
                    </a:cubicBezTo>
                    <a:cubicBezTo>
                      <a:pt x="94" y="38"/>
                      <a:pt x="94" y="38"/>
                      <a:pt x="95" y="38"/>
                    </a:cubicBezTo>
                    <a:cubicBezTo>
                      <a:pt x="95" y="37"/>
                      <a:pt x="94" y="37"/>
                      <a:pt x="94" y="37"/>
                    </a:cubicBezTo>
                    <a:cubicBezTo>
                      <a:pt x="94" y="37"/>
                      <a:pt x="93" y="37"/>
                      <a:pt x="93" y="37"/>
                    </a:cubicBezTo>
                    <a:cubicBezTo>
                      <a:pt x="93" y="37"/>
                      <a:pt x="92" y="37"/>
                      <a:pt x="92" y="37"/>
                    </a:cubicBezTo>
                    <a:cubicBezTo>
                      <a:pt x="92" y="36"/>
                      <a:pt x="93" y="36"/>
                      <a:pt x="93" y="36"/>
                    </a:cubicBezTo>
                    <a:cubicBezTo>
                      <a:pt x="94" y="36"/>
                      <a:pt x="94" y="36"/>
                      <a:pt x="95" y="36"/>
                    </a:cubicBezTo>
                    <a:cubicBezTo>
                      <a:pt x="95" y="36"/>
                      <a:pt x="96" y="36"/>
                      <a:pt x="96" y="37"/>
                    </a:cubicBezTo>
                    <a:cubicBezTo>
                      <a:pt x="97" y="37"/>
                      <a:pt x="98" y="37"/>
                      <a:pt x="99" y="37"/>
                    </a:cubicBezTo>
                    <a:cubicBezTo>
                      <a:pt x="99" y="37"/>
                      <a:pt x="99" y="36"/>
                      <a:pt x="99" y="35"/>
                    </a:cubicBezTo>
                    <a:cubicBezTo>
                      <a:pt x="99" y="35"/>
                      <a:pt x="98" y="35"/>
                      <a:pt x="98" y="35"/>
                    </a:cubicBezTo>
                    <a:cubicBezTo>
                      <a:pt x="98" y="35"/>
                      <a:pt x="97" y="35"/>
                      <a:pt x="97" y="35"/>
                    </a:cubicBezTo>
                    <a:cubicBezTo>
                      <a:pt x="96" y="35"/>
                      <a:pt x="95" y="35"/>
                      <a:pt x="95" y="35"/>
                    </a:cubicBezTo>
                    <a:cubicBezTo>
                      <a:pt x="94" y="35"/>
                      <a:pt x="94" y="35"/>
                      <a:pt x="93" y="34"/>
                    </a:cubicBezTo>
                    <a:cubicBezTo>
                      <a:pt x="93" y="34"/>
                      <a:pt x="92" y="34"/>
                      <a:pt x="91" y="34"/>
                    </a:cubicBezTo>
                    <a:cubicBezTo>
                      <a:pt x="92" y="34"/>
                      <a:pt x="92" y="33"/>
                      <a:pt x="93" y="33"/>
                    </a:cubicBezTo>
                    <a:cubicBezTo>
                      <a:pt x="93" y="33"/>
                      <a:pt x="93" y="32"/>
                      <a:pt x="93" y="32"/>
                    </a:cubicBezTo>
                    <a:cubicBezTo>
                      <a:pt x="94" y="32"/>
                      <a:pt x="95" y="32"/>
                      <a:pt x="95" y="32"/>
                    </a:cubicBezTo>
                    <a:cubicBezTo>
                      <a:pt x="95" y="32"/>
                      <a:pt x="96" y="32"/>
                      <a:pt x="96" y="32"/>
                    </a:cubicBezTo>
                    <a:cubicBezTo>
                      <a:pt x="97" y="32"/>
                      <a:pt x="98" y="32"/>
                      <a:pt x="98" y="31"/>
                    </a:cubicBezTo>
                    <a:cubicBezTo>
                      <a:pt x="97" y="31"/>
                      <a:pt x="97" y="31"/>
                      <a:pt x="97" y="30"/>
                    </a:cubicBezTo>
                    <a:cubicBezTo>
                      <a:pt x="97" y="30"/>
                      <a:pt x="96" y="29"/>
                      <a:pt x="96" y="29"/>
                    </a:cubicBezTo>
                    <a:cubicBezTo>
                      <a:pt x="95" y="29"/>
                      <a:pt x="95" y="29"/>
                      <a:pt x="94" y="28"/>
                    </a:cubicBezTo>
                    <a:cubicBezTo>
                      <a:pt x="94" y="28"/>
                      <a:pt x="93" y="28"/>
                      <a:pt x="93" y="29"/>
                    </a:cubicBezTo>
                    <a:cubicBezTo>
                      <a:pt x="93" y="29"/>
                      <a:pt x="93" y="30"/>
                      <a:pt x="93" y="30"/>
                    </a:cubicBezTo>
                    <a:cubicBezTo>
                      <a:pt x="93" y="30"/>
                      <a:pt x="92" y="30"/>
                      <a:pt x="92" y="30"/>
                    </a:cubicBezTo>
                    <a:cubicBezTo>
                      <a:pt x="92" y="30"/>
                      <a:pt x="91" y="30"/>
                      <a:pt x="91" y="31"/>
                    </a:cubicBezTo>
                    <a:cubicBezTo>
                      <a:pt x="91" y="31"/>
                      <a:pt x="90" y="31"/>
                      <a:pt x="89" y="31"/>
                    </a:cubicBezTo>
                    <a:cubicBezTo>
                      <a:pt x="90" y="31"/>
                      <a:pt x="90" y="31"/>
                      <a:pt x="90" y="31"/>
                    </a:cubicBezTo>
                    <a:cubicBezTo>
                      <a:pt x="91" y="31"/>
                      <a:pt x="91" y="30"/>
                      <a:pt x="91" y="29"/>
                    </a:cubicBezTo>
                    <a:cubicBezTo>
                      <a:pt x="90" y="29"/>
                      <a:pt x="90" y="29"/>
                      <a:pt x="89" y="29"/>
                    </a:cubicBezTo>
                    <a:cubicBezTo>
                      <a:pt x="89" y="29"/>
                      <a:pt x="89" y="29"/>
                      <a:pt x="89" y="29"/>
                    </a:cubicBezTo>
                    <a:cubicBezTo>
                      <a:pt x="88" y="29"/>
                      <a:pt x="88" y="29"/>
                      <a:pt x="88" y="29"/>
                    </a:cubicBezTo>
                    <a:cubicBezTo>
                      <a:pt x="87" y="29"/>
                      <a:pt x="86" y="29"/>
                      <a:pt x="86" y="30"/>
                    </a:cubicBezTo>
                    <a:cubicBezTo>
                      <a:pt x="86" y="30"/>
                      <a:pt x="86" y="30"/>
                      <a:pt x="86" y="30"/>
                    </a:cubicBezTo>
                    <a:cubicBezTo>
                      <a:pt x="86" y="30"/>
                      <a:pt x="86" y="30"/>
                      <a:pt x="86" y="30"/>
                    </a:cubicBezTo>
                    <a:cubicBezTo>
                      <a:pt x="86" y="30"/>
                      <a:pt x="86" y="29"/>
                      <a:pt x="86" y="29"/>
                    </a:cubicBezTo>
                    <a:cubicBezTo>
                      <a:pt x="86" y="29"/>
                      <a:pt x="87" y="29"/>
                      <a:pt x="87" y="29"/>
                    </a:cubicBezTo>
                    <a:cubicBezTo>
                      <a:pt x="88" y="29"/>
                      <a:pt x="88" y="28"/>
                      <a:pt x="88" y="28"/>
                    </a:cubicBezTo>
                    <a:cubicBezTo>
                      <a:pt x="89" y="28"/>
                      <a:pt x="89" y="28"/>
                      <a:pt x="89" y="28"/>
                    </a:cubicBezTo>
                    <a:cubicBezTo>
                      <a:pt x="89" y="28"/>
                      <a:pt x="90" y="28"/>
                      <a:pt x="90" y="28"/>
                    </a:cubicBezTo>
                    <a:cubicBezTo>
                      <a:pt x="90" y="28"/>
                      <a:pt x="90" y="28"/>
                      <a:pt x="90" y="28"/>
                    </a:cubicBezTo>
                    <a:cubicBezTo>
                      <a:pt x="91" y="28"/>
                      <a:pt x="91" y="28"/>
                      <a:pt x="91" y="28"/>
                    </a:cubicBezTo>
                    <a:cubicBezTo>
                      <a:pt x="91" y="28"/>
                      <a:pt x="91" y="28"/>
                      <a:pt x="91" y="28"/>
                    </a:cubicBezTo>
                    <a:cubicBezTo>
                      <a:pt x="92" y="28"/>
                      <a:pt x="91" y="27"/>
                      <a:pt x="91" y="27"/>
                    </a:cubicBezTo>
                    <a:cubicBezTo>
                      <a:pt x="91" y="27"/>
                      <a:pt x="91" y="26"/>
                      <a:pt x="91" y="26"/>
                    </a:cubicBezTo>
                    <a:cubicBezTo>
                      <a:pt x="91" y="26"/>
                      <a:pt x="91" y="26"/>
                      <a:pt x="91" y="26"/>
                    </a:cubicBezTo>
                    <a:cubicBezTo>
                      <a:pt x="91" y="26"/>
                      <a:pt x="90" y="26"/>
                      <a:pt x="90" y="26"/>
                    </a:cubicBezTo>
                    <a:cubicBezTo>
                      <a:pt x="90" y="26"/>
                      <a:pt x="90" y="26"/>
                      <a:pt x="90" y="26"/>
                    </a:cubicBezTo>
                    <a:cubicBezTo>
                      <a:pt x="90" y="25"/>
                      <a:pt x="90" y="25"/>
                      <a:pt x="89" y="25"/>
                    </a:cubicBezTo>
                    <a:cubicBezTo>
                      <a:pt x="89" y="25"/>
                      <a:pt x="88" y="25"/>
                      <a:pt x="88" y="25"/>
                    </a:cubicBezTo>
                    <a:cubicBezTo>
                      <a:pt x="88" y="25"/>
                      <a:pt x="87" y="25"/>
                      <a:pt x="87" y="25"/>
                    </a:cubicBezTo>
                    <a:cubicBezTo>
                      <a:pt x="87" y="25"/>
                      <a:pt x="86" y="25"/>
                      <a:pt x="86" y="25"/>
                    </a:cubicBezTo>
                    <a:cubicBezTo>
                      <a:pt x="85" y="26"/>
                      <a:pt x="85" y="26"/>
                      <a:pt x="85" y="26"/>
                    </a:cubicBezTo>
                    <a:cubicBezTo>
                      <a:pt x="85" y="26"/>
                      <a:pt x="84" y="26"/>
                      <a:pt x="84" y="26"/>
                    </a:cubicBezTo>
                    <a:cubicBezTo>
                      <a:pt x="84" y="26"/>
                      <a:pt x="84" y="26"/>
                      <a:pt x="85" y="26"/>
                    </a:cubicBezTo>
                    <a:cubicBezTo>
                      <a:pt x="85" y="26"/>
                      <a:pt x="85" y="25"/>
                      <a:pt x="85" y="25"/>
                    </a:cubicBezTo>
                    <a:cubicBezTo>
                      <a:pt x="85" y="25"/>
                      <a:pt x="85" y="25"/>
                      <a:pt x="85" y="25"/>
                    </a:cubicBezTo>
                    <a:cubicBezTo>
                      <a:pt x="85" y="25"/>
                      <a:pt x="85" y="25"/>
                      <a:pt x="85" y="25"/>
                    </a:cubicBezTo>
                    <a:cubicBezTo>
                      <a:pt x="85" y="25"/>
                      <a:pt x="84" y="25"/>
                      <a:pt x="84" y="25"/>
                    </a:cubicBezTo>
                    <a:cubicBezTo>
                      <a:pt x="84" y="25"/>
                      <a:pt x="83" y="25"/>
                      <a:pt x="83" y="25"/>
                    </a:cubicBezTo>
                    <a:cubicBezTo>
                      <a:pt x="82" y="25"/>
                      <a:pt x="82" y="25"/>
                      <a:pt x="82" y="26"/>
                    </a:cubicBezTo>
                    <a:cubicBezTo>
                      <a:pt x="81" y="26"/>
                      <a:pt x="81" y="26"/>
                      <a:pt x="81" y="26"/>
                    </a:cubicBezTo>
                    <a:cubicBezTo>
                      <a:pt x="81" y="27"/>
                      <a:pt x="81" y="27"/>
                      <a:pt x="81" y="27"/>
                    </a:cubicBezTo>
                    <a:cubicBezTo>
                      <a:pt x="81" y="27"/>
                      <a:pt x="81" y="28"/>
                      <a:pt x="81" y="28"/>
                    </a:cubicBezTo>
                    <a:cubicBezTo>
                      <a:pt x="81" y="27"/>
                      <a:pt x="81" y="27"/>
                      <a:pt x="81" y="26"/>
                    </a:cubicBezTo>
                    <a:cubicBezTo>
                      <a:pt x="80" y="27"/>
                      <a:pt x="80" y="27"/>
                      <a:pt x="79" y="27"/>
                    </a:cubicBezTo>
                    <a:cubicBezTo>
                      <a:pt x="79" y="27"/>
                      <a:pt x="79" y="27"/>
                      <a:pt x="79" y="28"/>
                    </a:cubicBezTo>
                    <a:cubicBezTo>
                      <a:pt x="78" y="28"/>
                      <a:pt x="78" y="28"/>
                      <a:pt x="78" y="28"/>
                    </a:cubicBezTo>
                    <a:cubicBezTo>
                      <a:pt x="78" y="28"/>
                      <a:pt x="78" y="28"/>
                      <a:pt x="78" y="28"/>
                    </a:cubicBezTo>
                    <a:cubicBezTo>
                      <a:pt x="78" y="28"/>
                      <a:pt x="78" y="28"/>
                      <a:pt x="77" y="28"/>
                    </a:cubicBezTo>
                    <a:cubicBezTo>
                      <a:pt x="77" y="28"/>
                      <a:pt x="77" y="28"/>
                      <a:pt x="77" y="28"/>
                    </a:cubicBezTo>
                    <a:cubicBezTo>
                      <a:pt x="78" y="28"/>
                      <a:pt x="78" y="27"/>
                      <a:pt x="78" y="27"/>
                    </a:cubicBezTo>
                    <a:cubicBezTo>
                      <a:pt x="78" y="27"/>
                      <a:pt x="79" y="27"/>
                      <a:pt x="79" y="26"/>
                    </a:cubicBezTo>
                    <a:cubicBezTo>
                      <a:pt x="79" y="26"/>
                      <a:pt x="80" y="26"/>
                      <a:pt x="80" y="26"/>
                    </a:cubicBezTo>
                    <a:cubicBezTo>
                      <a:pt x="81" y="26"/>
                      <a:pt x="81" y="25"/>
                      <a:pt x="82" y="25"/>
                    </a:cubicBezTo>
                    <a:cubicBezTo>
                      <a:pt x="82" y="25"/>
                      <a:pt x="82" y="25"/>
                      <a:pt x="82" y="25"/>
                    </a:cubicBezTo>
                    <a:cubicBezTo>
                      <a:pt x="82" y="25"/>
                      <a:pt x="82" y="25"/>
                      <a:pt x="82" y="25"/>
                    </a:cubicBezTo>
                    <a:cubicBezTo>
                      <a:pt x="83" y="24"/>
                      <a:pt x="83" y="24"/>
                      <a:pt x="83" y="23"/>
                    </a:cubicBezTo>
                    <a:cubicBezTo>
                      <a:pt x="83" y="23"/>
                      <a:pt x="83" y="23"/>
                      <a:pt x="83" y="23"/>
                    </a:cubicBezTo>
                    <a:cubicBezTo>
                      <a:pt x="83" y="23"/>
                      <a:pt x="83" y="23"/>
                      <a:pt x="83" y="23"/>
                    </a:cubicBezTo>
                    <a:cubicBezTo>
                      <a:pt x="83" y="23"/>
                      <a:pt x="82" y="23"/>
                      <a:pt x="82" y="23"/>
                    </a:cubicBezTo>
                    <a:cubicBezTo>
                      <a:pt x="82" y="22"/>
                      <a:pt x="82" y="22"/>
                      <a:pt x="81" y="22"/>
                    </a:cubicBezTo>
                    <a:cubicBezTo>
                      <a:pt x="81" y="23"/>
                      <a:pt x="81" y="23"/>
                      <a:pt x="81" y="23"/>
                    </a:cubicBezTo>
                    <a:cubicBezTo>
                      <a:pt x="80" y="23"/>
                      <a:pt x="80" y="23"/>
                      <a:pt x="80" y="24"/>
                    </a:cubicBezTo>
                    <a:cubicBezTo>
                      <a:pt x="80" y="24"/>
                      <a:pt x="79" y="24"/>
                      <a:pt x="79" y="24"/>
                    </a:cubicBezTo>
                    <a:cubicBezTo>
                      <a:pt x="79" y="24"/>
                      <a:pt x="79" y="24"/>
                      <a:pt x="78" y="24"/>
                    </a:cubicBezTo>
                    <a:cubicBezTo>
                      <a:pt x="78" y="24"/>
                      <a:pt x="78" y="24"/>
                      <a:pt x="78" y="24"/>
                    </a:cubicBezTo>
                    <a:cubicBezTo>
                      <a:pt x="77" y="24"/>
                      <a:pt x="77" y="24"/>
                      <a:pt x="77" y="24"/>
                    </a:cubicBezTo>
                    <a:cubicBezTo>
                      <a:pt x="77" y="24"/>
                      <a:pt x="77" y="24"/>
                      <a:pt x="77" y="25"/>
                    </a:cubicBezTo>
                    <a:cubicBezTo>
                      <a:pt x="77" y="25"/>
                      <a:pt x="77" y="25"/>
                      <a:pt x="76" y="25"/>
                    </a:cubicBezTo>
                    <a:cubicBezTo>
                      <a:pt x="76" y="25"/>
                      <a:pt x="76" y="25"/>
                      <a:pt x="76" y="25"/>
                    </a:cubicBezTo>
                    <a:cubicBezTo>
                      <a:pt x="76" y="25"/>
                      <a:pt x="76" y="24"/>
                      <a:pt x="76" y="24"/>
                    </a:cubicBezTo>
                    <a:cubicBezTo>
                      <a:pt x="76" y="24"/>
                      <a:pt x="76" y="24"/>
                      <a:pt x="75" y="24"/>
                    </a:cubicBezTo>
                    <a:cubicBezTo>
                      <a:pt x="75" y="24"/>
                      <a:pt x="75" y="24"/>
                      <a:pt x="75" y="24"/>
                    </a:cubicBezTo>
                    <a:cubicBezTo>
                      <a:pt x="75" y="24"/>
                      <a:pt x="75" y="24"/>
                      <a:pt x="76" y="24"/>
                    </a:cubicBezTo>
                    <a:cubicBezTo>
                      <a:pt x="76" y="23"/>
                      <a:pt x="76" y="23"/>
                      <a:pt x="76" y="23"/>
                    </a:cubicBezTo>
                    <a:cubicBezTo>
                      <a:pt x="77" y="22"/>
                      <a:pt x="78" y="22"/>
                      <a:pt x="79" y="22"/>
                    </a:cubicBezTo>
                    <a:cubicBezTo>
                      <a:pt x="79" y="22"/>
                      <a:pt x="79" y="22"/>
                      <a:pt x="80" y="22"/>
                    </a:cubicBezTo>
                    <a:cubicBezTo>
                      <a:pt x="80" y="22"/>
                      <a:pt x="80" y="22"/>
                      <a:pt x="81" y="21"/>
                    </a:cubicBezTo>
                    <a:cubicBezTo>
                      <a:pt x="81" y="21"/>
                      <a:pt x="81" y="21"/>
                      <a:pt x="81" y="20"/>
                    </a:cubicBezTo>
                    <a:cubicBezTo>
                      <a:pt x="81" y="20"/>
                      <a:pt x="80" y="20"/>
                      <a:pt x="80" y="20"/>
                    </a:cubicBezTo>
                    <a:cubicBezTo>
                      <a:pt x="79" y="19"/>
                      <a:pt x="78" y="18"/>
                      <a:pt x="76" y="18"/>
                    </a:cubicBezTo>
                    <a:cubicBezTo>
                      <a:pt x="76" y="18"/>
                      <a:pt x="75" y="18"/>
                      <a:pt x="75" y="19"/>
                    </a:cubicBezTo>
                    <a:cubicBezTo>
                      <a:pt x="75" y="19"/>
                      <a:pt x="75" y="20"/>
                      <a:pt x="7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87" name="Freeform 400"/>
              <p:cNvSpPr>
                <a:spLocks/>
              </p:cNvSpPr>
              <p:nvPr/>
            </p:nvSpPr>
            <p:spPr bwMode="auto">
              <a:xfrm>
                <a:off x="597" y="1375"/>
                <a:ext cx="3" cy="2"/>
              </a:xfrm>
              <a:custGeom>
                <a:avLst/>
                <a:gdLst>
                  <a:gd name="T0" fmla="*/ 4 w 5"/>
                  <a:gd name="T1" fmla="*/ 2 h 4"/>
                  <a:gd name="T2" fmla="*/ 4 w 5"/>
                  <a:gd name="T3" fmla="*/ 2 h 4"/>
                  <a:gd name="T4" fmla="*/ 4 w 5"/>
                  <a:gd name="T5" fmla="*/ 1 h 4"/>
                  <a:gd name="T6" fmla="*/ 3 w 5"/>
                  <a:gd name="T7" fmla="*/ 0 h 4"/>
                  <a:gd name="T8" fmla="*/ 3 w 5"/>
                  <a:gd name="T9" fmla="*/ 1 h 4"/>
                  <a:gd name="T10" fmla="*/ 3 w 5"/>
                  <a:gd name="T11" fmla="*/ 1 h 4"/>
                  <a:gd name="T12" fmla="*/ 3 w 5"/>
                  <a:gd name="T13" fmla="*/ 1 h 4"/>
                  <a:gd name="T14" fmla="*/ 2 w 5"/>
                  <a:gd name="T15" fmla="*/ 2 h 4"/>
                  <a:gd name="T16" fmla="*/ 2 w 5"/>
                  <a:gd name="T17" fmla="*/ 2 h 4"/>
                  <a:gd name="T18" fmla="*/ 1 w 5"/>
                  <a:gd name="T19" fmla="*/ 2 h 4"/>
                  <a:gd name="T20" fmla="*/ 0 w 5"/>
                  <a:gd name="T21" fmla="*/ 4 h 4"/>
                  <a:gd name="T22" fmla="*/ 0 w 5"/>
                  <a:gd name="T23" fmla="*/ 4 h 4"/>
                  <a:gd name="T24" fmla="*/ 1 w 5"/>
                  <a:gd name="T25" fmla="*/ 4 h 4"/>
                  <a:gd name="T26" fmla="*/ 3 w 5"/>
                  <a:gd name="T27" fmla="*/ 3 h 4"/>
                  <a:gd name="T28" fmla="*/ 4 w 5"/>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4">
                    <a:moveTo>
                      <a:pt x="4" y="2"/>
                    </a:moveTo>
                    <a:cubicBezTo>
                      <a:pt x="4" y="2"/>
                      <a:pt x="4" y="2"/>
                      <a:pt x="4" y="2"/>
                    </a:cubicBezTo>
                    <a:cubicBezTo>
                      <a:pt x="4" y="1"/>
                      <a:pt x="5" y="1"/>
                      <a:pt x="4" y="1"/>
                    </a:cubicBezTo>
                    <a:cubicBezTo>
                      <a:pt x="4" y="0"/>
                      <a:pt x="4" y="0"/>
                      <a:pt x="3" y="0"/>
                    </a:cubicBezTo>
                    <a:cubicBezTo>
                      <a:pt x="3" y="1"/>
                      <a:pt x="3" y="1"/>
                      <a:pt x="3" y="1"/>
                    </a:cubicBezTo>
                    <a:cubicBezTo>
                      <a:pt x="3" y="1"/>
                      <a:pt x="3" y="1"/>
                      <a:pt x="3" y="1"/>
                    </a:cubicBezTo>
                    <a:cubicBezTo>
                      <a:pt x="3" y="1"/>
                      <a:pt x="3" y="1"/>
                      <a:pt x="3" y="1"/>
                    </a:cubicBezTo>
                    <a:cubicBezTo>
                      <a:pt x="3" y="1"/>
                      <a:pt x="2" y="1"/>
                      <a:pt x="2" y="2"/>
                    </a:cubicBezTo>
                    <a:cubicBezTo>
                      <a:pt x="2" y="2"/>
                      <a:pt x="2" y="2"/>
                      <a:pt x="2" y="2"/>
                    </a:cubicBezTo>
                    <a:cubicBezTo>
                      <a:pt x="1" y="2"/>
                      <a:pt x="1" y="2"/>
                      <a:pt x="1" y="2"/>
                    </a:cubicBezTo>
                    <a:cubicBezTo>
                      <a:pt x="0" y="3"/>
                      <a:pt x="0" y="3"/>
                      <a:pt x="0" y="4"/>
                    </a:cubicBezTo>
                    <a:cubicBezTo>
                      <a:pt x="0" y="4"/>
                      <a:pt x="0" y="4"/>
                      <a:pt x="0" y="4"/>
                    </a:cubicBezTo>
                    <a:cubicBezTo>
                      <a:pt x="0" y="4"/>
                      <a:pt x="1" y="4"/>
                      <a:pt x="1" y="4"/>
                    </a:cubicBezTo>
                    <a:cubicBezTo>
                      <a:pt x="2" y="4"/>
                      <a:pt x="2" y="3"/>
                      <a:pt x="3" y="3"/>
                    </a:cubicBezTo>
                    <a:cubicBezTo>
                      <a:pt x="3" y="3"/>
                      <a:pt x="3"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88" name="Freeform 401"/>
              <p:cNvSpPr>
                <a:spLocks/>
              </p:cNvSpPr>
              <p:nvPr/>
            </p:nvSpPr>
            <p:spPr bwMode="auto">
              <a:xfrm>
                <a:off x="598" y="1373"/>
                <a:ext cx="2" cy="1"/>
              </a:xfrm>
              <a:custGeom>
                <a:avLst/>
                <a:gdLst>
                  <a:gd name="T0" fmla="*/ 3 w 3"/>
                  <a:gd name="T1" fmla="*/ 0 h 1"/>
                  <a:gd name="T2" fmla="*/ 3 w 3"/>
                  <a:gd name="T3" fmla="*/ 0 h 1"/>
                  <a:gd name="T4" fmla="*/ 3 w 3"/>
                  <a:gd name="T5" fmla="*/ 0 h 1"/>
                  <a:gd name="T6" fmla="*/ 2 w 3"/>
                  <a:gd name="T7" fmla="*/ 0 h 1"/>
                  <a:gd name="T8" fmla="*/ 1 w 3"/>
                  <a:gd name="T9" fmla="*/ 0 h 1"/>
                  <a:gd name="T10" fmla="*/ 1 w 3"/>
                  <a:gd name="T11" fmla="*/ 1 h 1"/>
                  <a:gd name="T12" fmla="*/ 2 w 3"/>
                  <a:gd name="T13" fmla="*/ 1 h 1"/>
                  <a:gd name="T14" fmla="*/ 3 w 3"/>
                  <a:gd name="T15" fmla="*/ 1 h 1"/>
                  <a:gd name="T16" fmla="*/ 3 w 3"/>
                  <a:gd name="T17" fmla="*/ 0 h 1"/>
                  <a:gd name="T18" fmla="*/ 3 w 3"/>
                  <a:gd name="T19" fmla="*/ 0 h 1"/>
                  <a:gd name="T20" fmla="*/ 3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3" y="0"/>
                    </a:moveTo>
                    <a:cubicBezTo>
                      <a:pt x="3" y="0"/>
                      <a:pt x="3" y="0"/>
                      <a:pt x="3" y="0"/>
                    </a:cubicBezTo>
                    <a:cubicBezTo>
                      <a:pt x="3" y="0"/>
                      <a:pt x="3" y="0"/>
                      <a:pt x="3" y="0"/>
                    </a:cubicBezTo>
                    <a:cubicBezTo>
                      <a:pt x="2" y="0"/>
                      <a:pt x="2" y="0"/>
                      <a:pt x="2" y="0"/>
                    </a:cubicBezTo>
                    <a:cubicBezTo>
                      <a:pt x="2" y="0"/>
                      <a:pt x="1" y="0"/>
                      <a:pt x="1" y="0"/>
                    </a:cubicBezTo>
                    <a:cubicBezTo>
                      <a:pt x="1" y="0"/>
                      <a:pt x="0" y="1"/>
                      <a:pt x="1" y="1"/>
                    </a:cubicBezTo>
                    <a:cubicBezTo>
                      <a:pt x="1" y="1"/>
                      <a:pt x="1" y="1"/>
                      <a:pt x="2" y="1"/>
                    </a:cubicBezTo>
                    <a:cubicBezTo>
                      <a:pt x="2" y="1"/>
                      <a:pt x="2" y="1"/>
                      <a:pt x="3" y="1"/>
                    </a:cubicBezTo>
                    <a:cubicBezTo>
                      <a:pt x="3" y="1"/>
                      <a:pt x="3" y="1"/>
                      <a:pt x="3" y="0"/>
                    </a:cubicBezTo>
                    <a:cubicBezTo>
                      <a:pt x="3" y="0"/>
                      <a:pt x="3"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89" name="Freeform 402"/>
              <p:cNvSpPr>
                <a:spLocks/>
              </p:cNvSpPr>
              <p:nvPr/>
            </p:nvSpPr>
            <p:spPr bwMode="auto">
              <a:xfrm>
                <a:off x="602" y="1375"/>
                <a:ext cx="2" cy="1"/>
              </a:xfrm>
              <a:custGeom>
                <a:avLst/>
                <a:gdLst>
                  <a:gd name="T0" fmla="*/ 3 w 4"/>
                  <a:gd name="T1" fmla="*/ 0 h 2"/>
                  <a:gd name="T2" fmla="*/ 2 w 4"/>
                  <a:gd name="T3" fmla="*/ 0 h 2"/>
                  <a:gd name="T4" fmla="*/ 1 w 4"/>
                  <a:gd name="T5" fmla="*/ 0 h 2"/>
                  <a:gd name="T6" fmla="*/ 0 w 4"/>
                  <a:gd name="T7" fmla="*/ 1 h 2"/>
                  <a:gd name="T8" fmla="*/ 0 w 4"/>
                  <a:gd name="T9" fmla="*/ 2 h 2"/>
                  <a:gd name="T10" fmla="*/ 2 w 4"/>
                  <a:gd name="T11" fmla="*/ 2 h 2"/>
                  <a:gd name="T12" fmla="*/ 2 w 4"/>
                  <a:gd name="T13" fmla="*/ 2 h 2"/>
                  <a:gd name="T14" fmla="*/ 2 w 4"/>
                  <a:gd name="T15" fmla="*/ 2 h 2"/>
                  <a:gd name="T16" fmla="*/ 3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3" y="0"/>
                      <a:pt x="2" y="0"/>
                      <a:pt x="2" y="0"/>
                    </a:cubicBezTo>
                    <a:cubicBezTo>
                      <a:pt x="2" y="0"/>
                      <a:pt x="2" y="0"/>
                      <a:pt x="1" y="0"/>
                    </a:cubicBezTo>
                    <a:cubicBezTo>
                      <a:pt x="1" y="0"/>
                      <a:pt x="0" y="0"/>
                      <a:pt x="0" y="1"/>
                    </a:cubicBezTo>
                    <a:cubicBezTo>
                      <a:pt x="0" y="1"/>
                      <a:pt x="0" y="1"/>
                      <a:pt x="0" y="2"/>
                    </a:cubicBezTo>
                    <a:cubicBezTo>
                      <a:pt x="1" y="2"/>
                      <a:pt x="1" y="2"/>
                      <a:pt x="2" y="2"/>
                    </a:cubicBezTo>
                    <a:cubicBezTo>
                      <a:pt x="2" y="2"/>
                      <a:pt x="2" y="2"/>
                      <a:pt x="2" y="2"/>
                    </a:cubicBezTo>
                    <a:cubicBezTo>
                      <a:pt x="2" y="2"/>
                      <a:pt x="2" y="2"/>
                      <a:pt x="2" y="2"/>
                    </a:cubicBezTo>
                    <a:cubicBezTo>
                      <a:pt x="2" y="1"/>
                      <a:pt x="3" y="1"/>
                      <a:pt x="3" y="1"/>
                    </a:cubicBezTo>
                    <a:cubicBezTo>
                      <a:pt x="3"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90" name="Freeform 403"/>
              <p:cNvSpPr>
                <a:spLocks/>
              </p:cNvSpPr>
              <p:nvPr/>
            </p:nvSpPr>
            <p:spPr bwMode="auto">
              <a:xfrm>
                <a:off x="603" y="1379"/>
                <a:ext cx="5" cy="5"/>
              </a:xfrm>
              <a:custGeom>
                <a:avLst/>
                <a:gdLst>
                  <a:gd name="T0" fmla="*/ 6 w 9"/>
                  <a:gd name="T1" fmla="*/ 0 h 8"/>
                  <a:gd name="T2" fmla="*/ 4 w 9"/>
                  <a:gd name="T3" fmla="*/ 0 h 8"/>
                  <a:gd name="T4" fmla="*/ 3 w 9"/>
                  <a:gd name="T5" fmla="*/ 1 h 8"/>
                  <a:gd name="T6" fmla="*/ 1 w 9"/>
                  <a:gd name="T7" fmla="*/ 2 h 8"/>
                  <a:gd name="T8" fmla="*/ 0 w 9"/>
                  <a:gd name="T9" fmla="*/ 3 h 8"/>
                  <a:gd name="T10" fmla="*/ 0 w 9"/>
                  <a:gd name="T11" fmla="*/ 5 h 8"/>
                  <a:gd name="T12" fmla="*/ 0 w 9"/>
                  <a:gd name="T13" fmla="*/ 6 h 8"/>
                  <a:gd name="T14" fmla="*/ 0 w 9"/>
                  <a:gd name="T15" fmla="*/ 6 h 8"/>
                  <a:gd name="T16" fmla="*/ 1 w 9"/>
                  <a:gd name="T17" fmla="*/ 7 h 8"/>
                  <a:gd name="T18" fmla="*/ 1 w 9"/>
                  <a:gd name="T19" fmla="*/ 8 h 8"/>
                  <a:gd name="T20" fmla="*/ 2 w 9"/>
                  <a:gd name="T21" fmla="*/ 8 h 8"/>
                  <a:gd name="T22" fmla="*/ 2 w 9"/>
                  <a:gd name="T23" fmla="*/ 8 h 8"/>
                  <a:gd name="T24" fmla="*/ 3 w 9"/>
                  <a:gd name="T25" fmla="*/ 8 h 8"/>
                  <a:gd name="T26" fmla="*/ 6 w 9"/>
                  <a:gd name="T27" fmla="*/ 8 h 8"/>
                  <a:gd name="T28" fmla="*/ 8 w 9"/>
                  <a:gd name="T29" fmla="*/ 7 h 8"/>
                  <a:gd name="T30" fmla="*/ 9 w 9"/>
                  <a:gd name="T31" fmla="*/ 7 h 8"/>
                  <a:gd name="T32" fmla="*/ 9 w 9"/>
                  <a:gd name="T33" fmla="*/ 6 h 8"/>
                  <a:gd name="T34" fmla="*/ 9 w 9"/>
                  <a:gd name="T35" fmla="*/ 5 h 8"/>
                  <a:gd name="T36" fmla="*/ 9 w 9"/>
                  <a:gd name="T37" fmla="*/ 5 h 8"/>
                  <a:gd name="T38" fmla="*/ 9 w 9"/>
                  <a:gd name="T39" fmla="*/ 4 h 8"/>
                  <a:gd name="T40" fmla="*/ 9 w 9"/>
                  <a:gd name="T41" fmla="*/ 3 h 8"/>
                  <a:gd name="T42" fmla="*/ 9 w 9"/>
                  <a:gd name="T43" fmla="*/ 2 h 8"/>
                  <a:gd name="T44" fmla="*/ 9 w 9"/>
                  <a:gd name="T45" fmla="*/ 2 h 8"/>
                  <a:gd name="T46" fmla="*/ 9 w 9"/>
                  <a:gd name="T47" fmla="*/ 1 h 8"/>
                  <a:gd name="T48" fmla="*/ 8 w 9"/>
                  <a:gd name="T49" fmla="*/ 0 h 8"/>
                  <a:gd name="T50" fmla="*/ 6 w 9"/>
                  <a:gd name="T5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8">
                    <a:moveTo>
                      <a:pt x="6" y="0"/>
                    </a:moveTo>
                    <a:cubicBezTo>
                      <a:pt x="6" y="0"/>
                      <a:pt x="5" y="0"/>
                      <a:pt x="4" y="0"/>
                    </a:cubicBezTo>
                    <a:cubicBezTo>
                      <a:pt x="4" y="0"/>
                      <a:pt x="3" y="0"/>
                      <a:pt x="3" y="1"/>
                    </a:cubicBezTo>
                    <a:cubicBezTo>
                      <a:pt x="2" y="1"/>
                      <a:pt x="1" y="2"/>
                      <a:pt x="1" y="2"/>
                    </a:cubicBezTo>
                    <a:cubicBezTo>
                      <a:pt x="0" y="3"/>
                      <a:pt x="0" y="3"/>
                      <a:pt x="0" y="3"/>
                    </a:cubicBezTo>
                    <a:cubicBezTo>
                      <a:pt x="0" y="4"/>
                      <a:pt x="0" y="4"/>
                      <a:pt x="0" y="5"/>
                    </a:cubicBezTo>
                    <a:cubicBezTo>
                      <a:pt x="0" y="5"/>
                      <a:pt x="0" y="5"/>
                      <a:pt x="0" y="6"/>
                    </a:cubicBezTo>
                    <a:cubicBezTo>
                      <a:pt x="0" y="6"/>
                      <a:pt x="0" y="6"/>
                      <a:pt x="0" y="6"/>
                    </a:cubicBezTo>
                    <a:cubicBezTo>
                      <a:pt x="0" y="7"/>
                      <a:pt x="0" y="7"/>
                      <a:pt x="1" y="7"/>
                    </a:cubicBezTo>
                    <a:cubicBezTo>
                      <a:pt x="1" y="8"/>
                      <a:pt x="1" y="8"/>
                      <a:pt x="1" y="8"/>
                    </a:cubicBezTo>
                    <a:cubicBezTo>
                      <a:pt x="1" y="8"/>
                      <a:pt x="1" y="8"/>
                      <a:pt x="2" y="8"/>
                    </a:cubicBezTo>
                    <a:cubicBezTo>
                      <a:pt x="2" y="8"/>
                      <a:pt x="2" y="8"/>
                      <a:pt x="2" y="8"/>
                    </a:cubicBezTo>
                    <a:cubicBezTo>
                      <a:pt x="3" y="8"/>
                      <a:pt x="3" y="8"/>
                      <a:pt x="3" y="8"/>
                    </a:cubicBezTo>
                    <a:cubicBezTo>
                      <a:pt x="4" y="8"/>
                      <a:pt x="5" y="8"/>
                      <a:pt x="6" y="8"/>
                    </a:cubicBezTo>
                    <a:cubicBezTo>
                      <a:pt x="7" y="8"/>
                      <a:pt x="7" y="8"/>
                      <a:pt x="8" y="7"/>
                    </a:cubicBezTo>
                    <a:cubicBezTo>
                      <a:pt x="8" y="7"/>
                      <a:pt x="8" y="7"/>
                      <a:pt x="9" y="7"/>
                    </a:cubicBezTo>
                    <a:cubicBezTo>
                      <a:pt x="9" y="6"/>
                      <a:pt x="9" y="6"/>
                      <a:pt x="9" y="6"/>
                    </a:cubicBezTo>
                    <a:cubicBezTo>
                      <a:pt x="9" y="6"/>
                      <a:pt x="9" y="5"/>
                      <a:pt x="9" y="5"/>
                    </a:cubicBezTo>
                    <a:cubicBezTo>
                      <a:pt x="9" y="5"/>
                      <a:pt x="9" y="5"/>
                      <a:pt x="9" y="5"/>
                    </a:cubicBezTo>
                    <a:cubicBezTo>
                      <a:pt x="9" y="4"/>
                      <a:pt x="9" y="4"/>
                      <a:pt x="9" y="4"/>
                    </a:cubicBezTo>
                    <a:cubicBezTo>
                      <a:pt x="9" y="4"/>
                      <a:pt x="9" y="4"/>
                      <a:pt x="9" y="3"/>
                    </a:cubicBezTo>
                    <a:cubicBezTo>
                      <a:pt x="9" y="3"/>
                      <a:pt x="8" y="3"/>
                      <a:pt x="9" y="2"/>
                    </a:cubicBezTo>
                    <a:cubicBezTo>
                      <a:pt x="9" y="2"/>
                      <a:pt x="9" y="2"/>
                      <a:pt x="9" y="2"/>
                    </a:cubicBezTo>
                    <a:cubicBezTo>
                      <a:pt x="9" y="1"/>
                      <a:pt x="9" y="1"/>
                      <a:pt x="9" y="1"/>
                    </a:cubicBezTo>
                    <a:cubicBezTo>
                      <a:pt x="8" y="1"/>
                      <a:pt x="8" y="1"/>
                      <a:pt x="8" y="0"/>
                    </a:cubicBezTo>
                    <a:cubicBezTo>
                      <a:pt x="7" y="0"/>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91" name="Freeform 404"/>
              <p:cNvSpPr>
                <a:spLocks/>
              </p:cNvSpPr>
              <p:nvPr/>
            </p:nvSpPr>
            <p:spPr bwMode="auto">
              <a:xfrm>
                <a:off x="609" y="1380"/>
                <a:ext cx="4" cy="2"/>
              </a:xfrm>
              <a:custGeom>
                <a:avLst/>
                <a:gdLst>
                  <a:gd name="T0" fmla="*/ 1 w 7"/>
                  <a:gd name="T1" fmla="*/ 2 h 3"/>
                  <a:gd name="T2" fmla="*/ 1 w 7"/>
                  <a:gd name="T3" fmla="*/ 3 h 3"/>
                  <a:gd name="T4" fmla="*/ 2 w 7"/>
                  <a:gd name="T5" fmla="*/ 3 h 3"/>
                  <a:gd name="T6" fmla="*/ 3 w 7"/>
                  <a:gd name="T7" fmla="*/ 3 h 3"/>
                  <a:gd name="T8" fmla="*/ 4 w 7"/>
                  <a:gd name="T9" fmla="*/ 3 h 3"/>
                  <a:gd name="T10" fmla="*/ 5 w 7"/>
                  <a:gd name="T11" fmla="*/ 3 h 3"/>
                  <a:gd name="T12" fmla="*/ 6 w 7"/>
                  <a:gd name="T13" fmla="*/ 3 h 3"/>
                  <a:gd name="T14" fmla="*/ 6 w 7"/>
                  <a:gd name="T15" fmla="*/ 1 h 3"/>
                  <a:gd name="T16" fmla="*/ 5 w 7"/>
                  <a:gd name="T17" fmla="*/ 1 h 3"/>
                  <a:gd name="T18" fmla="*/ 4 w 7"/>
                  <a:gd name="T19" fmla="*/ 1 h 3"/>
                  <a:gd name="T20" fmla="*/ 3 w 7"/>
                  <a:gd name="T21" fmla="*/ 1 h 3"/>
                  <a:gd name="T22" fmla="*/ 2 w 7"/>
                  <a:gd name="T23" fmla="*/ 1 h 3"/>
                  <a:gd name="T24" fmla="*/ 2 w 7"/>
                  <a:gd name="T25" fmla="*/ 1 h 3"/>
                  <a:gd name="T26" fmla="*/ 1 w 7"/>
                  <a:gd name="T27" fmla="*/ 1 h 3"/>
                  <a:gd name="T28" fmla="*/ 0 w 7"/>
                  <a:gd name="T29" fmla="*/ 2 h 3"/>
                  <a:gd name="T30" fmla="*/ 1 w 7"/>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3">
                    <a:moveTo>
                      <a:pt x="1" y="2"/>
                    </a:moveTo>
                    <a:cubicBezTo>
                      <a:pt x="1" y="2"/>
                      <a:pt x="1" y="2"/>
                      <a:pt x="1" y="3"/>
                    </a:cubicBezTo>
                    <a:cubicBezTo>
                      <a:pt x="1" y="3"/>
                      <a:pt x="2" y="3"/>
                      <a:pt x="2" y="3"/>
                    </a:cubicBezTo>
                    <a:cubicBezTo>
                      <a:pt x="2" y="3"/>
                      <a:pt x="2" y="3"/>
                      <a:pt x="3" y="3"/>
                    </a:cubicBezTo>
                    <a:cubicBezTo>
                      <a:pt x="3" y="3"/>
                      <a:pt x="3" y="3"/>
                      <a:pt x="4" y="3"/>
                    </a:cubicBezTo>
                    <a:cubicBezTo>
                      <a:pt x="4" y="3"/>
                      <a:pt x="4" y="3"/>
                      <a:pt x="5" y="3"/>
                    </a:cubicBezTo>
                    <a:cubicBezTo>
                      <a:pt x="5" y="3"/>
                      <a:pt x="5" y="3"/>
                      <a:pt x="6" y="3"/>
                    </a:cubicBezTo>
                    <a:cubicBezTo>
                      <a:pt x="6" y="3"/>
                      <a:pt x="7" y="2"/>
                      <a:pt x="6" y="1"/>
                    </a:cubicBezTo>
                    <a:cubicBezTo>
                      <a:pt x="6" y="1"/>
                      <a:pt x="6" y="1"/>
                      <a:pt x="5" y="1"/>
                    </a:cubicBezTo>
                    <a:cubicBezTo>
                      <a:pt x="5" y="1"/>
                      <a:pt x="4" y="1"/>
                      <a:pt x="4" y="1"/>
                    </a:cubicBezTo>
                    <a:cubicBezTo>
                      <a:pt x="4" y="1"/>
                      <a:pt x="3" y="1"/>
                      <a:pt x="3" y="1"/>
                    </a:cubicBezTo>
                    <a:cubicBezTo>
                      <a:pt x="3" y="1"/>
                      <a:pt x="2" y="1"/>
                      <a:pt x="2" y="1"/>
                    </a:cubicBezTo>
                    <a:cubicBezTo>
                      <a:pt x="2" y="0"/>
                      <a:pt x="2" y="0"/>
                      <a:pt x="2" y="1"/>
                    </a:cubicBezTo>
                    <a:cubicBezTo>
                      <a:pt x="1" y="1"/>
                      <a:pt x="1" y="1"/>
                      <a:pt x="1" y="1"/>
                    </a:cubicBezTo>
                    <a:cubicBezTo>
                      <a:pt x="1" y="1"/>
                      <a:pt x="0" y="1"/>
                      <a:pt x="0" y="2"/>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992" name="Freeform 405"/>
              <p:cNvSpPr>
                <a:spLocks/>
              </p:cNvSpPr>
              <p:nvPr/>
            </p:nvSpPr>
            <p:spPr bwMode="auto">
              <a:xfrm>
                <a:off x="607" y="1378"/>
                <a:ext cx="2" cy="1"/>
              </a:xfrm>
              <a:custGeom>
                <a:avLst/>
                <a:gdLst>
                  <a:gd name="T0" fmla="*/ 2 w 2"/>
                  <a:gd name="T1" fmla="*/ 0 h 2"/>
                  <a:gd name="T2" fmla="*/ 1 w 2"/>
                  <a:gd name="T3" fmla="*/ 0 h 2"/>
                  <a:gd name="T4" fmla="*/ 0 w 2"/>
                  <a:gd name="T5" fmla="*/ 0 h 2"/>
                  <a:gd name="T6" fmla="*/ 0 w 2"/>
                  <a:gd name="T7" fmla="*/ 0 h 2"/>
                  <a:gd name="T8" fmla="*/ 0 w 2"/>
                  <a:gd name="T9" fmla="*/ 1 h 2"/>
                  <a:gd name="T10" fmla="*/ 0 w 2"/>
                  <a:gd name="T11" fmla="*/ 1 h 2"/>
                  <a:gd name="T12" fmla="*/ 1 w 2"/>
                  <a:gd name="T13" fmla="*/ 2 h 2"/>
                  <a:gd name="T14" fmla="*/ 1 w 2"/>
                  <a:gd name="T15" fmla="*/ 2 h 2"/>
                  <a:gd name="T16" fmla="*/ 2 w 2"/>
                  <a:gd name="T17" fmla="*/ 2 h 2"/>
                  <a:gd name="T18" fmla="*/ 2 w 2"/>
                  <a:gd name="T19" fmla="*/ 1 h 2"/>
                  <a:gd name="T20" fmla="*/ 2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0"/>
                    </a:moveTo>
                    <a:cubicBezTo>
                      <a:pt x="1" y="0"/>
                      <a:pt x="1" y="0"/>
                      <a:pt x="1" y="0"/>
                    </a:cubicBezTo>
                    <a:cubicBezTo>
                      <a:pt x="1" y="0"/>
                      <a:pt x="0" y="0"/>
                      <a:pt x="0" y="0"/>
                    </a:cubicBezTo>
                    <a:cubicBezTo>
                      <a:pt x="0" y="0"/>
                      <a:pt x="0" y="0"/>
                      <a:pt x="0" y="0"/>
                    </a:cubicBezTo>
                    <a:cubicBezTo>
                      <a:pt x="0" y="1"/>
                      <a:pt x="0" y="1"/>
                      <a:pt x="0" y="1"/>
                    </a:cubicBezTo>
                    <a:cubicBezTo>
                      <a:pt x="0" y="1"/>
                      <a:pt x="0" y="1"/>
                      <a:pt x="0" y="1"/>
                    </a:cubicBezTo>
                    <a:cubicBezTo>
                      <a:pt x="0" y="1"/>
                      <a:pt x="0" y="1"/>
                      <a:pt x="1" y="2"/>
                    </a:cubicBezTo>
                    <a:cubicBezTo>
                      <a:pt x="1" y="2"/>
                      <a:pt x="1" y="2"/>
                      <a:pt x="1" y="2"/>
                    </a:cubicBezTo>
                    <a:cubicBezTo>
                      <a:pt x="2" y="2"/>
                      <a:pt x="2" y="2"/>
                      <a:pt x="2" y="2"/>
                    </a:cubicBezTo>
                    <a:cubicBezTo>
                      <a:pt x="2" y="1"/>
                      <a:pt x="2" y="1"/>
                      <a:pt x="2"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grpSp>
        <p:sp>
          <p:nvSpPr>
            <p:cNvPr id="696" name="Freeform 407"/>
            <p:cNvSpPr>
              <a:spLocks/>
            </p:cNvSpPr>
            <p:nvPr/>
          </p:nvSpPr>
          <p:spPr bwMode="auto">
            <a:xfrm>
              <a:off x="942975" y="2179638"/>
              <a:ext cx="4763" cy="1587"/>
            </a:xfrm>
            <a:custGeom>
              <a:avLst/>
              <a:gdLst>
                <a:gd name="T0" fmla="*/ 1 w 5"/>
                <a:gd name="T1" fmla="*/ 2 h 2"/>
                <a:gd name="T2" fmla="*/ 2 w 5"/>
                <a:gd name="T3" fmla="*/ 2 h 2"/>
                <a:gd name="T4" fmla="*/ 3 w 5"/>
                <a:gd name="T5" fmla="*/ 2 h 2"/>
                <a:gd name="T6" fmla="*/ 5 w 5"/>
                <a:gd name="T7" fmla="*/ 1 h 2"/>
                <a:gd name="T8" fmla="*/ 5 w 5"/>
                <a:gd name="T9" fmla="*/ 1 h 2"/>
                <a:gd name="T10" fmla="*/ 4 w 5"/>
                <a:gd name="T11" fmla="*/ 1 h 2"/>
                <a:gd name="T12" fmla="*/ 3 w 5"/>
                <a:gd name="T13" fmla="*/ 1 h 2"/>
                <a:gd name="T14" fmla="*/ 1 w 5"/>
                <a:gd name="T15" fmla="*/ 0 h 2"/>
                <a:gd name="T16" fmla="*/ 0 w 5"/>
                <a:gd name="T17" fmla="*/ 0 h 2"/>
                <a:gd name="T18" fmla="*/ 0 w 5"/>
                <a:gd name="T19" fmla="*/ 1 h 2"/>
                <a:gd name="T20" fmla="*/ 0 w 5"/>
                <a:gd name="T21" fmla="*/ 1 h 2"/>
                <a:gd name="T22" fmla="*/ 1 w 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1" y="2"/>
                  </a:moveTo>
                  <a:cubicBezTo>
                    <a:pt x="2" y="2"/>
                    <a:pt x="2" y="2"/>
                    <a:pt x="2" y="2"/>
                  </a:cubicBezTo>
                  <a:cubicBezTo>
                    <a:pt x="3" y="2"/>
                    <a:pt x="3" y="2"/>
                    <a:pt x="3" y="2"/>
                  </a:cubicBezTo>
                  <a:cubicBezTo>
                    <a:pt x="4" y="2"/>
                    <a:pt x="5" y="2"/>
                    <a:pt x="5" y="1"/>
                  </a:cubicBezTo>
                  <a:cubicBezTo>
                    <a:pt x="5" y="1"/>
                    <a:pt x="5" y="1"/>
                    <a:pt x="5" y="1"/>
                  </a:cubicBezTo>
                  <a:cubicBezTo>
                    <a:pt x="5" y="1"/>
                    <a:pt x="5" y="1"/>
                    <a:pt x="4" y="1"/>
                  </a:cubicBezTo>
                  <a:cubicBezTo>
                    <a:pt x="4" y="1"/>
                    <a:pt x="3" y="1"/>
                    <a:pt x="3" y="1"/>
                  </a:cubicBezTo>
                  <a:cubicBezTo>
                    <a:pt x="2" y="1"/>
                    <a:pt x="2" y="0"/>
                    <a:pt x="1" y="0"/>
                  </a:cubicBezTo>
                  <a:cubicBezTo>
                    <a:pt x="1" y="0"/>
                    <a:pt x="1" y="0"/>
                    <a:pt x="0" y="0"/>
                  </a:cubicBezTo>
                  <a:cubicBezTo>
                    <a:pt x="0" y="0"/>
                    <a:pt x="0" y="0"/>
                    <a:pt x="0" y="1"/>
                  </a:cubicBezTo>
                  <a:cubicBezTo>
                    <a:pt x="0" y="1"/>
                    <a:pt x="0" y="1"/>
                    <a:pt x="0"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697" name="Freeform 408"/>
            <p:cNvSpPr>
              <a:spLocks/>
            </p:cNvSpPr>
            <p:nvPr/>
          </p:nvSpPr>
          <p:spPr bwMode="auto">
            <a:xfrm>
              <a:off x="904875" y="2187575"/>
              <a:ext cx="1588" cy="1587"/>
            </a:xfrm>
            <a:custGeom>
              <a:avLst/>
              <a:gdLst>
                <a:gd name="T0" fmla="*/ 1 w 2"/>
                <a:gd name="T1" fmla="*/ 0 h 3"/>
                <a:gd name="T2" fmla="*/ 1 w 2"/>
                <a:gd name="T3" fmla="*/ 0 h 3"/>
                <a:gd name="T4" fmla="*/ 1 w 2"/>
                <a:gd name="T5" fmla="*/ 0 h 3"/>
                <a:gd name="T6" fmla="*/ 0 w 2"/>
                <a:gd name="T7" fmla="*/ 1 h 3"/>
                <a:gd name="T8" fmla="*/ 0 w 2"/>
                <a:gd name="T9" fmla="*/ 2 h 3"/>
                <a:gd name="T10" fmla="*/ 0 w 2"/>
                <a:gd name="T11" fmla="*/ 2 h 3"/>
                <a:gd name="T12" fmla="*/ 1 w 2"/>
                <a:gd name="T13" fmla="*/ 3 h 3"/>
                <a:gd name="T14" fmla="*/ 1 w 2"/>
                <a:gd name="T15" fmla="*/ 2 h 3"/>
                <a:gd name="T16" fmla="*/ 1 w 2"/>
                <a:gd name="T17" fmla="*/ 2 h 3"/>
                <a:gd name="T18" fmla="*/ 2 w 2"/>
                <a:gd name="T19" fmla="*/ 1 h 3"/>
                <a:gd name="T20" fmla="*/ 2 w 2"/>
                <a:gd name="T21" fmla="*/ 1 h 3"/>
                <a:gd name="T22" fmla="*/ 2 w 2"/>
                <a:gd name="T23" fmla="*/ 0 h 3"/>
                <a:gd name="T24" fmla="*/ 1 w 2"/>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1" y="0"/>
                  </a:moveTo>
                  <a:cubicBezTo>
                    <a:pt x="1" y="0"/>
                    <a:pt x="1" y="0"/>
                    <a:pt x="1" y="0"/>
                  </a:cubicBezTo>
                  <a:cubicBezTo>
                    <a:pt x="1" y="0"/>
                    <a:pt x="1" y="0"/>
                    <a:pt x="1" y="0"/>
                  </a:cubicBezTo>
                  <a:cubicBezTo>
                    <a:pt x="1" y="1"/>
                    <a:pt x="0" y="1"/>
                    <a:pt x="0" y="1"/>
                  </a:cubicBezTo>
                  <a:cubicBezTo>
                    <a:pt x="0" y="1"/>
                    <a:pt x="0" y="1"/>
                    <a:pt x="0" y="2"/>
                  </a:cubicBezTo>
                  <a:cubicBezTo>
                    <a:pt x="0" y="2"/>
                    <a:pt x="0" y="2"/>
                    <a:pt x="0" y="2"/>
                  </a:cubicBezTo>
                  <a:cubicBezTo>
                    <a:pt x="0" y="2"/>
                    <a:pt x="0" y="3"/>
                    <a:pt x="1" y="3"/>
                  </a:cubicBezTo>
                  <a:cubicBezTo>
                    <a:pt x="1" y="3"/>
                    <a:pt x="1" y="2"/>
                    <a:pt x="1" y="2"/>
                  </a:cubicBezTo>
                  <a:cubicBezTo>
                    <a:pt x="1" y="2"/>
                    <a:pt x="1" y="2"/>
                    <a:pt x="1" y="2"/>
                  </a:cubicBezTo>
                  <a:cubicBezTo>
                    <a:pt x="1" y="2"/>
                    <a:pt x="2" y="1"/>
                    <a:pt x="2" y="1"/>
                  </a:cubicBezTo>
                  <a:cubicBezTo>
                    <a:pt x="2" y="1"/>
                    <a:pt x="2" y="1"/>
                    <a:pt x="2" y="1"/>
                  </a:cubicBezTo>
                  <a:cubicBezTo>
                    <a:pt x="2" y="1"/>
                    <a:pt x="2" y="1"/>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698" name="Freeform 409"/>
            <p:cNvSpPr>
              <a:spLocks/>
            </p:cNvSpPr>
            <p:nvPr/>
          </p:nvSpPr>
          <p:spPr bwMode="auto">
            <a:xfrm>
              <a:off x="917575" y="2189163"/>
              <a:ext cx="3175" cy="4762"/>
            </a:xfrm>
            <a:custGeom>
              <a:avLst/>
              <a:gdLst>
                <a:gd name="T0" fmla="*/ 0 w 2"/>
                <a:gd name="T1" fmla="*/ 4 h 4"/>
                <a:gd name="T2" fmla="*/ 0 w 2"/>
                <a:gd name="T3" fmla="*/ 4 h 4"/>
                <a:gd name="T4" fmla="*/ 1 w 2"/>
                <a:gd name="T5" fmla="*/ 4 h 4"/>
                <a:gd name="T6" fmla="*/ 2 w 2"/>
                <a:gd name="T7" fmla="*/ 3 h 4"/>
                <a:gd name="T8" fmla="*/ 2 w 2"/>
                <a:gd name="T9" fmla="*/ 3 h 4"/>
                <a:gd name="T10" fmla="*/ 2 w 2"/>
                <a:gd name="T11" fmla="*/ 2 h 4"/>
                <a:gd name="T12" fmla="*/ 1 w 2"/>
                <a:gd name="T13" fmla="*/ 0 h 4"/>
                <a:gd name="T14" fmla="*/ 0 w 2"/>
                <a:gd name="T15" fmla="*/ 1 h 4"/>
                <a:gd name="T16" fmla="*/ 0 w 2"/>
                <a:gd name="T17" fmla="*/ 2 h 4"/>
                <a:gd name="T18" fmla="*/ 0 w 2"/>
                <a:gd name="T19" fmla="*/ 2 h 4"/>
                <a:gd name="T20" fmla="*/ 0 w 2"/>
                <a:gd name="T21" fmla="*/ 3 h 4"/>
                <a:gd name="T22" fmla="*/ 0 w 2"/>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0" y="4"/>
                  </a:moveTo>
                  <a:cubicBezTo>
                    <a:pt x="0" y="4"/>
                    <a:pt x="0" y="4"/>
                    <a:pt x="0" y="4"/>
                  </a:cubicBezTo>
                  <a:cubicBezTo>
                    <a:pt x="1" y="4"/>
                    <a:pt x="1" y="4"/>
                    <a:pt x="1" y="4"/>
                  </a:cubicBezTo>
                  <a:cubicBezTo>
                    <a:pt x="1" y="4"/>
                    <a:pt x="2" y="4"/>
                    <a:pt x="2" y="3"/>
                  </a:cubicBezTo>
                  <a:cubicBezTo>
                    <a:pt x="2" y="3"/>
                    <a:pt x="2" y="3"/>
                    <a:pt x="2" y="3"/>
                  </a:cubicBezTo>
                  <a:cubicBezTo>
                    <a:pt x="2" y="2"/>
                    <a:pt x="2" y="2"/>
                    <a:pt x="2" y="2"/>
                  </a:cubicBezTo>
                  <a:cubicBezTo>
                    <a:pt x="2" y="1"/>
                    <a:pt x="2" y="1"/>
                    <a:pt x="1" y="0"/>
                  </a:cubicBezTo>
                  <a:cubicBezTo>
                    <a:pt x="1" y="0"/>
                    <a:pt x="0" y="0"/>
                    <a:pt x="0" y="1"/>
                  </a:cubicBezTo>
                  <a:cubicBezTo>
                    <a:pt x="0" y="1"/>
                    <a:pt x="0" y="2"/>
                    <a:pt x="0" y="2"/>
                  </a:cubicBezTo>
                  <a:cubicBezTo>
                    <a:pt x="0" y="2"/>
                    <a:pt x="0" y="2"/>
                    <a:pt x="0" y="2"/>
                  </a:cubicBezTo>
                  <a:cubicBezTo>
                    <a:pt x="0" y="3"/>
                    <a:pt x="0" y="3"/>
                    <a:pt x="0" y="3"/>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699" name="Freeform 410"/>
            <p:cNvSpPr>
              <a:spLocks/>
            </p:cNvSpPr>
            <p:nvPr/>
          </p:nvSpPr>
          <p:spPr bwMode="auto">
            <a:xfrm>
              <a:off x="915988" y="2178050"/>
              <a:ext cx="3175" cy="0"/>
            </a:xfrm>
            <a:custGeom>
              <a:avLst/>
              <a:gdLst>
                <a:gd name="T0" fmla="*/ 3 w 3"/>
                <a:gd name="T1" fmla="*/ 1 h 1"/>
                <a:gd name="T2" fmla="*/ 3 w 3"/>
                <a:gd name="T3" fmla="*/ 1 h 1"/>
                <a:gd name="T4" fmla="*/ 3 w 3"/>
                <a:gd name="T5" fmla="*/ 0 h 1"/>
                <a:gd name="T6" fmla="*/ 3 w 3"/>
                <a:gd name="T7" fmla="*/ 0 h 1"/>
                <a:gd name="T8" fmla="*/ 2 w 3"/>
                <a:gd name="T9" fmla="*/ 0 h 1"/>
                <a:gd name="T10" fmla="*/ 1 w 3"/>
                <a:gd name="T11" fmla="*/ 0 h 1"/>
                <a:gd name="T12" fmla="*/ 0 w 3"/>
                <a:gd name="T13" fmla="*/ 0 h 1"/>
                <a:gd name="T14" fmla="*/ 0 w 3"/>
                <a:gd name="T15" fmla="*/ 1 h 1"/>
                <a:gd name="T16" fmla="*/ 1 w 3"/>
                <a:gd name="T17" fmla="*/ 1 h 1"/>
                <a:gd name="T18" fmla="*/ 3 w 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3" y="1"/>
                  </a:moveTo>
                  <a:cubicBezTo>
                    <a:pt x="3" y="1"/>
                    <a:pt x="3" y="1"/>
                    <a:pt x="3" y="1"/>
                  </a:cubicBezTo>
                  <a:cubicBezTo>
                    <a:pt x="3" y="1"/>
                    <a:pt x="3" y="0"/>
                    <a:pt x="3" y="0"/>
                  </a:cubicBezTo>
                  <a:cubicBezTo>
                    <a:pt x="3" y="0"/>
                    <a:pt x="3" y="0"/>
                    <a:pt x="3" y="0"/>
                  </a:cubicBezTo>
                  <a:cubicBezTo>
                    <a:pt x="3" y="0"/>
                    <a:pt x="3" y="0"/>
                    <a:pt x="2" y="0"/>
                  </a:cubicBezTo>
                  <a:cubicBezTo>
                    <a:pt x="2" y="0"/>
                    <a:pt x="2" y="0"/>
                    <a:pt x="1" y="0"/>
                  </a:cubicBezTo>
                  <a:cubicBezTo>
                    <a:pt x="1" y="0"/>
                    <a:pt x="1" y="0"/>
                    <a:pt x="0" y="0"/>
                  </a:cubicBezTo>
                  <a:cubicBezTo>
                    <a:pt x="0" y="1"/>
                    <a:pt x="0" y="1"/>
                    <a:pt x="0" y="1"/>
                  </a:cubicBezTo>
                  <a:cubicBezTo>
                    <a:pt x="1" y="1"/>
                    <a:pt x="1" y="1"/>
                    <a:pt x="1" y="1"/>
                  </a:cubicBezTo>
                  <a:cubicBezTo>
                    <a:pt x="2" y="1"/>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00" name="Freeform 411"/>
            <p:cNvSpPr>
              <a:spLocks/>
            </p:cNvSpPr>
            <p:nvPr/>
          </p:nvSpPr>
          <p:spPr bwMode="auto">
            <a:xfrm>
              <a:off x="947738" y="2189163"/>
              <a:ext cx="1588" cy="1587"/>
            </a:xfrm>
            <a:custGeom>
              <a:avLst/>
              <a:gdLst>
                <a:gd name="T0" fmla="*/ 1 w 2"/>
                <a:gd name="T1" fmla="*/ 0 h 1"/>
                <a:gd name="T2" fmla="*/ 1 w 2"/>
                <a:gd name="T3" fmla="*/ 0 h 1"/>
                <a:gd name="T4" fmla="*/ 0 w 2"/>
                <a:gd name="T5" fmla="*/ 0 h 1"/>
                <a:gd name="T6" fmla="*/ 0 w 2"/>
                <a:gd name="T7" fmla="*/ 0 h 1"/>
                <a:gd name="T8" fmla="*/ 0 w 2"/>
                <a:gd name="T9" fmla="*/ 1 h 1"/>
                <a:gd name="T10" fmla="*/ 1 w 2"/>
                <a:gd name="T11" fmla="*/ 1 h 1"/>
                <a:gd name="T12" fmla="*/ 1 w 2"/>
                <a:gd name="T13" fmla="*/ 1 h 1"/>
                <a:gd name="T14" fmla="*/ 1 w 2"/>
                <a:gd name="T15" fmla="*/ 1 h 1"/>
                <a:gd name="T16" fmla="*/ 1 w 2"/>
                <a:gd name="T17" fmla="*/ 1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2" y="0"/>
                    <a:pt x="1" y="0"/>
                    <a:pt x="1" y="0"/>
                  </a:cubicBezTo>
                  <a:cubicBezTo>
                    <a:pt x="1" y="0"/>
                    <a:pt x="0" y="0"/>
                    <a:pt x="0"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01" name="Freeform 412"/>
            <p:cNvSpPr>
              <a:spLocks/>
            </p:cNvSpPr>
            <p:nvPr/>
          </p:nvSpPr>
          <p:spPr bwMode="auto">
            <a:xfrm>
              <a:off x="885825" y="2163763"/>
              <a:ext cx="1588" cy="0"/>
            </a:xfrm>
            <a:custGeom>
              <a:avLst/>
              <a:gdLst>
                <a:gd name="T0" fmla="*/ 1 w 3"/>
                <a:gd name="T1" fmla="*/ 0 h 1"/>
                <a:gd name="T2" fmla="*/ 0 w 3"/>
                <a:gd name="T3" fmla="*/ 0 h 1"/>
                <a:gd name="T4" fmla="*/ 0 w 3"/>
                <a:gd name="T5" fmla="*/ 1 h 1"/>
                <a:gd name="T6" fmla="*/ 0 w 3"/>
                <a:gd name="T7" fmla="*/ 1 h 1"/>
                <a:gd name="T8" fmla="*/ 1 w 3"/>
                <a:gd name="T9" fmla="*/ 1 h 1"/>
                <a:gd name="T10" fmla="*/ 2 w 3"/>
                <a:gd name="T11" fmla="*/ 1 h 1"/>
                <a:gd name="T12" fmla="*/ 2 w 3"/>
                <a:gd name="T13" fmla="*/ 1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0" y="0"/>
                  </a:cubicBezTo>
                  <a:cubicBezTo>
                    <a:pt x="0" y="1"/>
                    <a:pt x="0" y="1"/>
                    <a:pt x="0" y="1"/>
                  </a:cubicBezTo>
                  <a:cubicBezTo>
                    <a:pt x="0" y="1"/>
                    <a:pt x="0" y="1"/>
                    <a:pt x="0" y="1"/>
                  </a:cubicBezTo>
                  <a:cubicBezTo>
                    <a:pt x="0" y="1"/>
                    <a:pt x="0" y="1"/>
                    <a:pt x="1" y="1"/>
                  </a:cubicBezTo>
                  <a:cubicBezTo>
                    <a:pt x="1" y="1"/>
                    <a:pt x="1" y="1"/>
                    <a:pt x="2" y="1"/>
                  </a:cubicBezTo>
                  <a:cubicBezTo>
                    <a:pt x="2" y="1"/>
                    <a:pt x="2" y="1"/>
                    <a:pt x="2" y="1"/>
                  </a:cubicBezTo>
                  <a:cubicBezTo>
                    <a:pt x="3" y="1"/>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02" name="Freeform 413"/>
            <p:cNvSpPr>
              <a:spLocks/>
            </p:cNvSpPr>
            <p:nvPr/>
          </p:nvSpPr>
          <p:spPr bwMode="auto">
            <a:xfrm>
              <a:off x="882650" y="2146300"/>
              <a:ext cx="22225" cy="17462"/>
            </a:xfrm>
            <a:custGeom>
              <a:avLst/>
              <a:gdLst>
                <a:gd name="T0" fmla="*/ 9 w 23"/>
                <a:gd name="T1" fmla="*/ 12 h 18"/>
                <a:gd name="T2" fmla="*/ 10 w 23"/>
                <a:gd name="T3" fmla="*/ 12 h 18"/>
                <a:gd name="T4" fmla="*/ 13 w 23"/>
                <a:gd name="T5" fmla="*/ 12 h 18"/>
                <a:gd name="T6" fmla="*/ 16 w 23"/>
                <a:gd name="T7" fmla="*/ 12 h 18"/>
                <a:gd name="T8" fmla="*/ 18 w 23"/>
                <a:gd name="T9" fmla="*/ 9 h 18"/>
                <a:gd name="T10" fmla="*/ 18 w 23"/>
                <a:gd name="T11" fmla="*/ 9 h 18"/>
                <a:gd name="T12" fmla="*/ 19 w 23"/>
                <a:gd name="T13" fmla="*/ 8 h 18"/>
                <a:gd name="T14" fmla="*/ 21 w 23"/>
                <a:gd name="T15" fmla="*/ 6 h 18"/>
                <a:gd name="T16" fmla="*/ 23 w 23"/>
                <a:gd name="T17" fmla="*/ 4 h 18"/>
                <a:gd name="T18" fmla="*/ 22 w 23"/>
                <a:gd name="T19" fmla="*/ 3 h 18"/>
                <a:gd name="T20" fmla="*/ 18 w 23"/>
                <a:gd name="T21" fmla="*/ 2 h 18"/>
                <a:gd name="T22" fmla="*/ 16 w 23"/>
                <a:gd name="T23" fmla="*/ 2 h 18"/>
                <a:gd name="T24" fmla="*/ 13 w 23"/>
                <a:gd name="T25" fmla="*/ 1 h 18"/>
                <a:gd name="T26" fmla="*/ 5 w 23"/>
                <a:gd name="T27" fmla="*/ 1 h 18"/>
                <a:gd name="T28" fmla="*/ 3 w 23"/>
                <a:gd name="T29" fmla="*/ 1 h 18"/>
                <a:gd name="T30" fmla="*/ 2 w 23"/>
                <a:gd name="T31" fmla="*/ 2 h 18"/>
                <a:gd name="T32" fmla="*/ 3 w 23"/>
                <a:gd name="T33" fmla="*/ 3 h 18"/>
                <a:gd name="T34" fmla="*/ 4 w 23"/>
                <a:gd name="T35" fmla="*/ 4 h 18"/>
                <a:gd name="T36" fmla="*/ 4 w 23"/>
                <a:gd name="T37" fmla="*/ 5 h 18"/>
                <a:gd name="T38" fmla="*/ 3 w 23"/>
                <a:gd name="T39" fmla="*/ 4 h 18"/>
                <a:gd name="T40" fmla="*/ 2 w 23"/>
                <a:gd name="T41" fmla="*/ 4 h 18"/>
                <a:gd name="T42" fmla="*/ 1 w 23"/>
                <a:gd name="T43" fmla="*/ 4 h 18"/>
                <a:gd name="T44" fmla="*/ 1 w 23"/>
                <a:gd name="T45" fmla="*/ 5 h 18"/>
                <a:gd name="T46" fmla="*/ 0 w 23"/>
                <a:gd name="T47" fmla="*/ 5 h 18"/>
                <a:gd name="T48" fmla="*/ 0 w 23"/>
                <a:gd name="T49" fmla="*/ 6 h 18"/>
                <a:gd name="T50" fmla="*/ 0 w 23"/>
                <a:gd name="T51" fmla="*/ 8 h 18"/>
                <a:gd name="T52" fmla="*/ 1 w 23"/>
                <a:gd name="T53" fmla="*/ 10 h 18"/>
                <a:gd name="T54" fmla="*/ 1 w 23"/>
                <a:gd name="T55" fmla="*/ 11 h 18"/>
                <a:gd name="T56" fmla="*/ 1 w 23"/>
                <a:gd name="T57" fmla="*/ 12 h 18"/>
                <a:gd name="T58" fmla="*/ 1 w 23"/>
                <a:gd name="T59" fmla="*/ 12 h 18"/>
                <a:gd name="T60" fmla="*/ 2 w 23"/>
                <a:gd name="T61" fmla="*/ 14 h 18"/>
                <a:gd name="T62" fmla="*/ 2 w 23"/>
                <a:gd name="T63" fmla="*/ 15 h 18"/>
                <a:gd name="T64" fmla="*/ 2 w 23"/>
                <a:gd name="T65" fmla="*/ 16 h 18"/>
                <a:gd name="T66" fmla="*/ 4 w 23"/>
                <a:gd name="T67" fmla="*/ 17 h 18"/>
                <a:gd name="T68" fmla="*/ 3 w 23"/>
                <a:gd name="T69" fmla="*/ 17 h 18"/>
                <a:gd name="T70" fmla="*/ 2 w 23"/>
                <a:gd name="T71" fmla="*/ 18 h 18"/>
                <a:gd name="T72" fmla="*/ 2 w 23"/>
                <a:gd name="T73" fmla="*/ 18 h 18"/>
                <a:gd name="T74" fmla="*/ 2 w 23"/>
                <a:gd name="T75" fmla="*/ 18 h 18"/>
                <a:gd name="T76" fmla="*/ 3 w 23"/>
                <a:gd name="T77" fmla="*/ 18 h 18"/>
                <a:gd name="T78" fmla="*/ 3 w 23"/>
                <a:gd name="T79" fmla="*/ 18 h 18"/>
                <a:gd name="T80" fmla="*/ 4 w 23"/>
                <a:gd name="T81" fmla="*/ 18 h 18"/>
                <a:gd name="T82" fmla="*/ 6 w 23"/>
                <a:gd name="T83" fmla="*/ 18 h 18"/>
                <a:gd name="T84" fmla="*/ 8 w 23"/>
                <a:gd name="T85" fmla="*/ 17 h 18"/>
                <a:gd name="T86" fmla="*/ 9 w 23"/>
                <a:gd name="T87" fmla="*/ 15 h 18"/>
                <a:gd name="T88" fmla="*/ 9 w 23"/>
                <a:gd name="T89" fmla="*/ 14 h 18"/>
                <a:gd name="T90" fmla="*/ 8 w 23"/>
                <a:gd name="T91" fmla="*/ 13 h 18"/>
                <a:gd name="T92" fmla="*/ 8 w 23"/>
                <a:gd name="T93" fmla="*/ 12 h 18"/>
                <a:gd name="T94" fmla="*/ 9 w 23"/>
                <a:gd name="T9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18">
                  <a:moveTo>
                    <a:pt x="9" y="12"/>
                  </a:moveTo>
                  <a:cubicBezTo>
                    <a:pt x="9" y="12"/>
                    <a:pt x="10" y="12"/>
                    <a:pt x="10" y="12"/>
                  </a:cubicBezTo>
                  <a:cubicBezTo>
                    <a:pt x="11" y="12"/>
                    <a:pt x="12" y="12"/>
                    <a:pt x="13" y="12"/>
                  </a:cubicBezTo>
                  <a:cubicBezTo>
                    <a:pt x="14" y="12"/>
                    <a:pt x="15" y="12"/>
                    <a:pt x="16" y="12"/>
                  </a:cubicBezTo>
                  <a:cubicBezTo>
                    <a:pt x="17" y="11"/>
                    <a:pt x="17" y="10"/>
                    <a:pt x="18" y="9"/>
                  </a:cubicBezTo>
                  <a:cubicBezTo>
                    <a:pt x="18" y="9"/>
                    <a:pt x="18" y="9"/>
                    <a:pt x="18" y="9"/>
                  </a:cubicBezTo>
                  <a:cubicBezTo>
                    <a:pt x="18" y="8"/>
                    <a:pt x="18" y="8"/>
                    <a:pt x="19" y="8"/>
                  </a:cubicBezTo>
                  <a:cubicBezTo>
                    <a:pt x="19" y="7"/>
                    <a:pt x="20" y="7"/>
                    <a:pt x="21" y="6"/>
                  </a:cubicBezTo>
                  <a:cubicBezTo>
                    <a:pt x="22" y="6"/>
                    <a:pt x="22" y="5"/>
                    <a:pt x="23" y="4"/>
                  </a:cubicBezTo>
                  <a:cubicBezTo>
                    <a:pt x="23" y="3"/>
                    <a:pt x="22" y="3"/>
                    <a:pt x="22" y="3"/>
                  </a:cubicBezTo>
                  <a:cubicBezTo>
                    <a:pt x="21" y="2"/>
                    <a:pt x="19" y="2"/>
                    <a:pt x="18" y="2"/>
                  </a:cubicBezTo>
                  <a:cubicBezTo>
                    <a:pt x="17" y="2"/>
                    <a:pt x="17" y="2"/>
                    <a:pt x="16" y="2"/>
                  </a:cubicBezTo>
                  <a:cubicBezTo>
                    <a:pt x="15" y="2"/>
                    <a:pt x="14" y="1"/>
                    <a:pt x="13" y="1"/>
                  </a:cubicBezTo>
                  <a:cubicBezTo>
                    <a:pt x="10" y="0"/>
                    <a:pt x="8" y="0"/>
                    <a:pt x="5" y="1"/>
                  </a:cubicBezTo>
                  <a:cubicBezTo>
                    <a:pt x="4" y="1"/>
                    <a:pt x="4" y="1"/>
                    <a:pt x="3" y="1"/>
                  </a:cubicBezTo>
                  <a:cubicBezTo>
                    <a:pt x="3" y="1"/>
                    <a:pt x="3" y="2"/>
                    <a:pt x="2" y="2"/>
                  </a:cubicBezTo>
                  <a:cubicBezTo>
                    <a:pt x="2" y="2"/>
                    <a:pt x="2" y="3"/>
                    <a:pt x="3" y="3"/>
                  </a:cubicBezTo>
                  <a:cubicBezTo>
                    <a:pt x="3" y="3"/>
                    <a:pt x="3" y="4"/>
                    <a:pt x="4" y="4"/>
                  </a:cubicBezTo>
                  <a:cubicBezTo>
                    <a:pt x="4" y="4"/>
                    <a:pt x="4" y="4"/>
                    <a:pt x="4" y="5"/>
                  </a:cubicBezTo>
                  <a:cubicBezTo>
                    <a:pt x="4" y="5"/>
                    <a:pt x="3" y="4"/>
                    <a:pt x="3" y="4"/>
                  </a:cubicBezTo>
                  <a:cubicBezTo>
                    <a:pt x="3" y="4"/>
                    <a:pt x="2" y="4"/>
                    <a:pt x="2" y="4"/>
                  </a:cubicBezTo>
                  <a:cubicBezTo>
                    <a:pt x="2" y="4"/>
                    <a:pt x="1" y="4"/>
                    <a:pt x="1" y="4"/>
                  </a:cubicBezTo>
                  <a:cubicBezTo>
                    <a:pt x="1" y="4"/>
                    <a:pt x="1" y="4"/>
                    <a:pt x="1" y="5"/>
                  </a:cubicBezTo>
                  <a:cubicBezTo>
                    <a:pt x="0" y="5"/>
                    <a:pt x="0" y="5"/>
                    <a:pt x="0" y="5"/>
                  </a:cubicBezTo>
                  <a:cubicBezTo>
                    <a:pt x="0" y="6"/>
                    <a:pt x="0" y="6"/>
                    <a:pt x="0" y="6"/>
                  </a:cubicBezTo>
                  <a:cubicBezTo>
                    <a:pt x="0" y="7"/>
                    <a:pt x="0" y="7"/>
                    <a:pt x="0" y="8"/>
                  </a:cubicBezTo>
                  <a:cubicBezTo>
                    <a:pt x="0" y="9"/>
                    <a:pt x="1" y="9"/>
                    <a:pt x="1" y="10"/>
                  </a:cubicBezTo>
                  <a:cubicBezTo>
                    <a:pt x="1" y="10"/>
                    <a:pt x="1" y="11"/>
                    <a:pt x="1" y="11"/>
                  </a:cubicBezTo>
                  <a:cubicBezTo>
                    <a:pt x="1" y="11"/>
                    <a:pt x="1" y="11"/>
                    <a:pt x="1" y="12"/>
                  </a:cubicBezTo>
                  <a:cubicBezTo>
                    <a:pt x="1" y="12"/>
                    <a:pt x="1" y="12"/>
                    <a:pt x="1" y="12"/>
                  </a:cubicBezTo>
                  <a:cubicBezTo>
                    <a:pt x="1" y="13"/>
                    <a:pt x="2" y="13"/>
                    <a:pt x="2" y="14"/>
                  </a:cubicBezTo>
                  <a:cubicBezTo>
                    <a:pt x="2" y="15"/>
                    <a:pt x="2" y="15"/>
                    <a:pt x="2" y="15"/>
                  </a:cubicBezTo>
                  <a:cubicBezTo>
                    <a:pt x="2" y="15"/>
                    <a:pt x="2" y="16"/>
                    <a:pt x="2" y="16"/>
                  </a:cubicBezTo>
                  <a:cubicBezTo>
                    <a:pt x="3" y="16"/>
                    <a:pt x="3" y="17"/>
                    <a:pt x="4" y="17"/>
                  </a:cubicBezTo>
                  <a:cubicBezTo>
                    <a:pt x="3" y="17"/>
                    <a:pt x="3" y="17"/>
                    <a:pt x="3" y="17"/>
                  </a:cubicBezTo>
                  <a:cubicBezTo>
                    <a:pt x="3" y="17"/>
                    <a:pt x="3" y="17"/>
                    <a:pt x="2" y="18"/>
                  </a:cubicBezTo>
                  <a:cubicBezTo>
                    <a:pt x="2" y="18"/>
                    <a:pt x="2" y="18"/>
                    <a:pt x="2" y="18"/>
                  </a:cubicBezTo>
                  <a:cubicBezTo>
                    <a:pt x="2" y="18"/>
                    <a:pt x="2" y="18"/>
                    <a:pt x="2" y="18"/>
                  </a:cubicBezTo>
                  <a:cubicBezTo>
                    <a:pt x="2" y="18"/>
                    <a:pt x="3" y="18"/>
                    <a:pt x="3" y="18"/>
                  </a:cubicBezTo>
                  <a:cubicBezTo>
                    <a:pt x="3" y="18"/>
                    <a:pt x="3" y="18"/>
                    <a:pt x="3" y="18"/>
                  </a:cubicBezTo>
                  <a:cubicBezTo>
                    <a:pt x="4" y="18"/>
                    <a:pt x="4" y="18"/>
                    <a:pt x="4" y="18"/>
                  </a:cubicBezTo>
                  <a:cubicBezTo>
                    <a:pt x="5" y="18"/>
                    <a:pt x="5" y="18"/>
                    <a:pt x="6" y="18"/>
                  </a:cubicBezTo>
                  <a:cubicBezTo>
                    <a:pt x="7" y="18"/>
                    <a:pt x="7" y="17"/>
                    <a:pt x="8" y="17"/>
                  </a:cubicBezTo>
                  <a:cubicBezTo>
                    <a:pt x="8" y="16"/>
                    <a:pt x="9" y="16"/>
                    <a:pt x="9" y="15"/>
                  </a:cubicBezTo>
                  <a:cubicBezTo>
                    <a:pt x="10" y="15"/>
                    <a:pt x="10" y="14"/>
                    <a:pt x="9" y="14"/>
                  </a:cubicBezTo>
                  <a:cubicBezTo>
                    <a:pt x="9" y="13"/>
                    <a:pt x="8" y="13"/>
                    <a:pt x="8" y="13"/>
                  </a:cubicBezTo>
                  <a:cubicBezTo>
                    <a:pt x="8" y="13"/>
                    <a:pt x="8" y="12"/>
                    <a:pt x="8" y="12"/>
                  </a:cubicBezTo>
                  <a:cubicBezTo>
                    <a:pt x="8" y="12"/>
                    <a:pt x="8" y="1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03" name="Freeform 414"/>
            <p:cNvSpPr>
              <a:spLocks/>
            </p:cNvSpPr>
            <p:nvPr/>
          </p:nvSpPr>
          <p:spPr bwMode="auto">
            <a:xfrm>
              <a:off x="855663" y="2147888"/>
              <a:ext cx="25400" cy="20637"/>
            </a:xfrm>
            <a:custGeom>
              <a:avLst/>
              <a:gdLst>
                <a:gd name="T0" fmla="*/ 26 w 27"/>
                <a:gd name="T1" fmla="*/ 10 h 22"/>
                <a:gd name="T2" fmla="*/ 23 w 27"/>
                <a:gd name="T3" fmla="*/ 11 h 22"/>
                <a:gd name="T4" fmla="*/ 22 w 27"/>
                <a:gd name="T5" fmla="*/ 7 h 22"/>
                <a:gd name="T6" fmla="*/ 19 w 27"/>
                <a:gd name="T7" fmla="*/ 8 h 22"/>
                <a:gd name="T8" fmla="*/ 18 w 27"/>
                <a:gd name="T9" fmla="*/ 7 h 22"/>
                <a:gd name="T10" fmla="*/ 22 w 27"/>
                <a:gd name="T11" fmla="*/ 5 h 22"/>
                <a:gd name="T12" fmla="*/ 22 w 27"/>
                <a:gd name="T13" fmla="*/ 3 h 22"/>
                <a:gd name="T14" fmla="*/ 24 w 27"/>
                <a:gd name="T15" fmla="*/ 2 h 22"/>
                <a:gd name="T16" fmla="*/ 23 w 27"/>
                <a:gd name="T17" fmla="*/ 1 h 22"/>
                <a:gd name="T18" fmla="*/ 22 w 27"/>
                <a:gd name="T19" fmla="*/ 1 h 22"/>
                <a:gd name="T20" fmla="*/ 19 w 27"/>
                <a:gd name="T21" fmla="*/ 1 h 22"/>
                <a:gd name="T22" fmla="*/ 16 w 27"/>
                <a:gd name="T23" fmla="*/ 2 h 22"/>
                <a:gd name="T24" fmla="*/ 12 w 27"/>
                <a:gd name="T25" fmla="*/ 0 h 22"/>
                <a:gd name="T26" fmla="*/ 11 w 27"/>
                <a:gd name="T27" fmla="*/ 1 h 22"/>
                <a:gd name="T28" fmla="*/ 11 w 27"/>
                <a:gd name="T29" fmla="*/ 2 h 22"/>
                <a:gd name="T30" fmla="*/ 10 w 27"/>
                <a:gd name="T31" fmla="*/ 1 h 22"/>
                <a:gd name="T32" fmla="*/ 7 w 27"/>
                <a:gd name="T33" fmla="*/ 2 h 22"/>
                <a:gd name="T34" fmla="*/ 8 w 27"/>
                <a:gd name="T35" fmla="*/ 3 h 22"/>
                <a:gd name="T36" fmla="*/ 8 w 27"/>
                <a:gd name="T37" fmla="*/ 4 h 22"/>
                <a:gd name="T38" fmla="*/ 5 w 27"/>
                <a:gd name="T39" fmla="*/ 4 h 22"/>
                <a:gd name="T40" fmla="*/ 6 w 27"/>
                <a:gd name="T41" fmla="*/ 5 h 22"/>
                <a:gd name="T42" fmla="*/ 7 w 27"/>
                <a:gd name="T43" fmla="*/ 6 h 22"/>
                <a:gd name="T44" fmla="*/ 10 w 27"/>
                <a:gd name="T45" fmla="*/ 5 h 22"/>
                <a:gd name="T46" fmla="*/ 10 w 27"/>
                <a:gd name="T47" fmla="*/ 6 h 22"/>
                <a:gd name="T48" fmla="*/ 9 w 27"/>
                <a:gd name="T49" fmla="*/ 7 h 22"/>
                <a:gd name="T50" fmla="*/ 10 w 27"/>
                <a:gd name="T51" fmla="*/ 9 h 22"/>
                <a:gd name="T52" fmla="*/ 9 w 27"/>
                <a:gd name="T53" fmla="*/ 10 h 22"/>
                <a:gd name="T54" fmla="*/ 5 w 27"/>
                <a:gd name="T55" fmla="*/ 10 h 22"/>
                <a:gd name="T56" fmla="*/ 3 w 27"/>
                <a:gd name="T57" fmla="*/ 8 h 22"/>
                <a:gd name="T58" fmla="*/ 0 w 27"/>
                <a:gd name="T59" fmla="*/ 9 h 22"/>
                <a:gd name="T60" fmla="*/ 2 w 27"/>
                <a:gd name="T61" fmla="*/ 12 h 22"/>
                <a:gd name="T62" fmla="*/ 7 w 27"/>
                <a:gd name="T63" fmla="*/ 14 h 22"/>
                <a:gd name="T64" fmla="*/ 9 w 27"/>
                <a:gd name="T65" fmla="*/ 15 h 22"/>
                <a:gd name="T66" fmla="*/ 13 w 27"/>
                <a:gd name="T67" fmla="*/ 19 h 22"/>
                <a:gd name="T68" fmla="*/ 18 w 27"/>
                <a:gd name="T69" fmla="*/ 21 h 22"/>
                <a:gd name="T70" fmla="*/ 18 w 27"/>
                <a:gd name="T71" fmla="*/ 17 h 22"/>
                <a:gd name="T72" fmla="*/ 19 w 27"/>
                <a:gd name="T73" fmla="*/ 19 h 22"/>
                <a:gd name="T74" fmla="*/ 21 w 27"/>
                <a:gd name="T75" fmla="*/ 19 h 22"/>
                <a:gd name="T76" fmla="*/ 23 w 27"/>
                <a:gd name="T77" fmla="*/ 19 h 22"/>
                <a:gd name="T78" fmla="*/ 25 w 27"/>
                <a:gd name="T79" fmla="*/ 18 h 22"/>
                <a:gd name="T80" fmla="*/ 26 w 27"/>
                <a:gd name="T81" fmla="*/ 16 h 22"/>
                <a:gd name="T82" fmla="*/ 26 w 27"/>
                <a:gd name="T83" fmla="*/ 15 h 22"/>
                <a:gd name="T84" fmla="*/ 25 w 27"/>
                <a:gd name="T8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22">
                  <a:moveTo>
                    <a:pt x="27" y="12"/>
                  </a:moveTo>
                  <a:cubicBezTo>
                    <a:pt x="27" y="12"/>
                    <a:pt x="27" y="11"/>
                    <a:pt x="27" y="11"/>
                  </a:cubicBezTo>
                  <a:cubicBezTo>
                    <a:pt x="27" y="11"/>
                    <a:pt x="26" y="11"/>
                    <a:pt x="26" y="10"/>
                  </a:cubicBezTo>
                  <a:cubicBezTo>
                    <a:pt x="26" y="10"/>
                    <a:pt x="26" y="10"/>
                    <a:pt x="25" y="10"/>
                  </a:cubicBezTo>
                  <a:cubicBezTo>
                    <a:pt x="25" y="10"/>
                    <a:pt x="25" y="11"/>
                    <a:pt x="24" y="11"/>
                  </a:cubicBezTo>
                  <a:cubicBezTo>
                    <a:pt x="24" y="11"/>
                    <a:pt x="24" y="11"/>
                    <a:pt x="23" y="11"/>
                  </a:cubicBezTo>
                  <a:cubicBezTo>
                    <a:pt x="23" y="11"/>
                    <a:pt x="23" y="10"/>
                    <a:pt x="23" y="9"/>
                  </a:cubicBezTo>
                  <a:cubicBezTo>
                    <a:pt x="23" y="9"/>
                    <a:pt x="23" y="9"/>
                    <a:pt x="23" y="9"/>
                  </a:cubicBezTo>
                  <a:cubicBezTo>
                    <a:pt x="23" y="8"/>
                    <a:pt x="23" y="8"/>
                    <a:pt x="22" y="7"/>
                  </a:cubicBezTo>
                  <a:cubicBezTo>
                    <a:pt x="22" y="7"/>
                    <a:pt x="21" y="7"/>
                    <a:pt x="21" y="7"/>
                  </a:cubicBezTo>
                  <a:cubicBezTo>
                    <a:pt x="21" y="7"/>
                    <a:pt x="20" y="7"/>
                    <a:pt x="20" y="8"/>
                  </a:cubicBezTo>
                  <a:cubicBezTo>
                    <a:pt x="19" y="8"/>
                    <a:pt x="19" y="8"/>
                    <a:pt x="19" y="8"/>
                  </a:cubicBezTo>
                  <a:cubicBezTo>
                    <a:pt x="19" y="9"/>
                    <a:pt x="18" y="9"/>
                    <a:pt x="18" y="9"/>
                  </a:cubicBezTo>
                  <a:cubicBezTo>
                    <a:pt x="18" y="9"/>
                    <a:pt x="18" y="9"/>
                    <a:pt x="18" y="9"/>
                  </a:cubicBezTo>
                  <a:cubicBezTo>
                    <a:pt x="18" y="9"/>
                    <a:pt x="18" y="8"/>
                    <a:pt x="18" y="7"/>
                  </a:cubicBezTo>
                  <a:cubicBezTo>
                    <a:pt x="19" y="7"/>
                    <a:pt x="19" y="7"/>
                    <a:pt x="20" y="6"/>
                  </a:cubicBezTo>
                  <a:cubicBezTo>
                    <a:pt x="20" y="6"/>
                    <a:pt x="21" y="6"/>
                    <a:pt x="21" y="5"/>
                  </a:cubicBezTo>
                  <a:cubicBezTo>
                    <a:pt x="21" y="5"/>
                    <a:pt x="22" y="5"/>
                    <a:pt x="22" y="5"/>
                  </a:cubicBezTo>
                  <a:cubicBezTo>
                    <a:pt x="22" y="5"/>
                    <a:pt x="23" y="5"/>
                    <a:pt x="23" y="5"/>
                  </a:cubicBezTo>
                  <a:cubicBezTo>
                    <a:pt x="23" y="4"/>
                    <a:pt x="22" y="4"/>
                    <a:pt x="22" y="4"/>
                  </a:cubicBezTo>
                  <a:cubicBezTo>
                    <a:pt x="21" y="4"/>
                    <a:pt x="22" y="4"/>
                    <a:pt x="22" y="3"/>
                  </a:cubicBezTo>
                  <a:cubicBezTo>
                    <a:pt x="22" y="3"/>
                    <a:pt x="23" y="3"/>
                    <a:pt x="23" y="3"/>
                  </a:cubicBezTo>
                  <a:cubicBezTo>
                    <a:pt x="23" y="3"/>
                    <a:pt x="23" y="3"/>
                    <a:pt x="24" y="3"/>
                  </a:cubicBezTo>
                  <a:cubicBezTo>
                    <a:pt x="24" y="3"/>
                    <a:pt x="24" y="2"/>
                    <a:pt x="24" y="2"/>
                  </a:cubicBezTo>
                  <a:cubicBezTo>
                    <a:pt x="24" y="2"/>
                    <a:pt x="24" y="2"/>
                    <a:pt x="24" y="2"/>
                  </a:cubicBezTo>
                  <a:cubicBezTo>
                    <a:pt x="24" y="2"/>
                    <a:pt x="24" y="2"/>
                    <a:pt x="24" y="1"/>
                  </a:cubicBezTo>
                  <a:cubicBezTo>
                    <a:pt x="24" y="1"/>
                    <a:pt x="23" y="1"/>
                    <a:pt x="23" y="1"/>
                  </a:cubicBezTo>
                  <a:cubicBezTo>
                    <a:pt x="23" y="1"/>
                    <a:pt x="23" y="1"/>
                    <a:pt x="23" y="1"/>
                  </a:cubicBezTo>
                  <a:cubicBezTo>
                    <a:pt x="23" y="1"/>
                    <a:pt x="22" y="1"/>
                    <a:pt x="22" y="1"/>
                  </a:cubicBezTo>
                  <a:cubicBezTo>
                    <a:pt x="22" y="1"/>
                    <a:pt x="22" y="1"/>
                    <a:pt x="22" y="1"/>
                  </a:cubicBezTo>
                  <a:cubicBezTo>
                    <a:pt x="21" y="1"/>
                    <a:pt x="21" y="1"/>
                    <a:pt x="21" y="1"/>
                  </a:cubicBezTo>
                  <a:cubicBezTo>
                    <a:pt x="21" y="1"/>
                    <a:pt x="21" y="1"/>
                    <a:pt x="20" y="1"/>
                  </a:cubicBezTo>
                  <a:cubicBezTo>
                    <a:pt x="20" y="1"/>
                    <a:pt x="20" y="1"/>
                    <a:pt x="19" y="1"/>
                  </a:cubicBezTo>
                  <a:cubicBezTo>
                    <a:pt x="19" y="1"/>
                    <a:pt x="18" y="1"/>
                    <a:pt x="17" y="2"/>
                  </a:cubicBezTo>
                  <a:cubicBezTo>
                    <a:pt x="17" y="2"/>
                    <a:pt x="17" y="2"/>
                    <a:pt x="17" y="2"/>
                  </a:cubicBezTo>
                  <a:cubicBezTo>
                    <a:pt x="16" y="2"/>
                    <a:pt x="16" y="2"/>
                    <a:pt x="16" y="2"/>
                  </a:cubicBezTo>
                  <a:cubicBezTo>
                    <a:pt x="15" y="2"/>
                    <a:pt x="15" y="2"/>
                    <a:pt x="15" y="2"/>
                  </a:cubicBezTo>
                  <a:cubicBezTo>
                    <a:pt x="14" y="2"/>
                    <a:pt x="14" y="2"/>
                    <a:pt x="14" y="1"/>
                  </a:cubicBezTo>
                  <a:cubicBezTo>
                    <a:pt x="13" y="1"/>
                    <a:pt x="12" y="1"/>
                    <a:pt x="12" y="0"/>
                  </a:cubicBezTo>
                  <a:cubicBezTo>
                    <a:pt x="12" y="0"/>
                    <a:pt x="11" y="0"/>
                    <a:pt x="11" y="0"/>
                  </a:cubicBezTo>
                  <a:cubicBezTo>
                    <a:pt x="11" y="0"/>
                    <a:pt x="11" y="0"/>
                    <a:pt x="11" y="0"/>
                  </a:cubicBezTo>
                  <a:cubicBezTo>
                    <a:pt x="11" y="0"/>
                    <a:pt x="11" y="1"/>
                    <a:pt x="11" y="1"/>
                  </a:cubicBezTo>
                  <a:cubicBezTo>
                    <a:pt x="11" y="1"/>
                    <a:pt x="11" y="1"/>
                    <a:pt x="11" y="1"/>
                  </a:cubicBezTo>
                  <a:cubicBezTo>
                    <a:pt x="11" y="1"/>
                    <a:pt x="11" y="1"/>
                    <a:pt x="11" y="1"/>
                  </a:cubicBezTo>
                  <a:cubicBezTo>
                    <a:pt x="11" y="1"/>
                    <a:pt x="11" y="1"/>
                    <a:pt x="11" y="2"/>
                  </a:cubicBezTo>
                  <a:cubicBezTo>
                    <a:pt x="11" y="2"/>
                    <a:pt x="11" y="2"/>
                    <a:pt x="11" y="2"/>
                  </a:cubicBezTo>
                  <a:cubicBezTo>
                    <a:pt x="10" y="2"/>
                    <a:pt x="10" y="1"/>
                    <a:pt x="10" y="1"/>
                  </a:cubicBezTo>
                  <a:cubicBezTo>
                    <a:pt x="10" y="1"/>
                    <a:pt x="10" y="1"/>
                    <a:pt x="10" y="1"/>
                  </a:cubicBezTo>
                  <a:cubicBezTo>
                    <a:pt x="9" y="1"/>
                    <a:pt x="9" y="1"/>
                    <a:pt x="9" y="1"/>
                  </a:cubicBezTo>
                  <a:cubicBezTo>
                    <a:pt x="9" y="1"/>
                    <a:pt x="8" y="1"/>
                    <a:pt x="8" y="1"/>
                  </a:cubicBezTo>
                  <a:cubicBezTo>
                    <a:pt x="8" y="1"/>
                    <a:pt x="7" y="1"/>
                    <a:pt x="7" y="2"/>
                  </a:cubicBezTo>
                  <a:cubicBezTo>
                    <a:pt x="7" y="2"/>
                    <a:pt x="7" y="2"/>
                    <a:pt x="7" y="2"/>
                  </a:cubicBezTo>
                  <a:cubicBezTo>
                    <a:pt x="7" y="2"/>
                    <a:pt x="8" y="2"/>
                    <a:pt x="8" y="3"/>
                  </a:cubicBezTo>
                  <a:cubicBezTo>
                    <a:pt x="8" y="3"/>
                    <a:pt x="8" y="3"/>
                    <a:pt x="8" y="3"/>
                  </a:cubicBezTo>
                  <a:cubicBezTo>
                    <a:pt x="8" y="3"/>
                    <a:pt x="8" y="4"/>
                    <a:pt x="8" y="4"/>
                  </a:cubicBezTo>
                  <a:cubicBezTo>
                    <a:pt x="8" y="4"/>
                    <a:pt x="9" y="4"/>
                    <a:pt x="9" y="4"/>
                  </a:cubicBezTo>
                  <a:cubicBezTo>
                    <a:pt x="8" y="4"/>
                    <a:pt x="8" y="4"/>
                    <a:pt x="8" y="4"/>
                  </a:cubicBezTo>
                  <a:cubicBezTo>
                    <a:pt x="8" y="4"/>
                    <a:pt x="7" y="4"/>
                    <a:pt x="7" y="4"/>
                  </a:cubicBezTo>
                  <a:cubicBezTo>
                    <a:pt x="7" y="4"/>
                    <a:pt x="7" y="3"/>
                    <a:pt x="6" y="3"/>
                  </a:cubicBezTo>
                  <a:cubicBezTo>
                    <a:pt x="6" y="3"/>
                    <a:pt x="5" y="4"/>
                    <a:pt x="5" y="4"/>
                  </a:cubicBezTo>
                  <a:cubicBezTo>
                    <a:pt x="5" y="4"/>
                    <a:pt x="5" y="4"/>
                    <a:pt x="5" y="4"/>
                  </a:cubicBezTo>
                  <a:cubicBezTo>
                    <a:pt x="5" y="4"/>
                    <a:pt x="4" y="5"/>
                    <a:pt x="5" y="5"/>
                  </a:cubicBezTo>
                  <a:cubicBezTo>
                    <a:pt x="5" y="5"/>
                    <a:pt x="5" y="5"/>
                    <a:pt x="6" y="5"/>
                  </a:cubicBezTo>
                  <a:cubicBezTo>
                    <a:pt x="6" y="5"/>
                    <a:pt x="6" y="6"/>
                    <a:pt x="6" y="6"/>
                  </a:cubicBezTo>
                  <a:cubicBezTo>
                    <a:pt x="6" y="6"/>
                    <a:pt x="6" y="6"/>
                    <a:pt x="6" y="6"/>
                  </a:cubicBezTo>
                  <a:cubicBezTo>
                    <a:pt x="7" y="6"/>
                    <a:pt x="7" y="6"/>
                    <a:pt x="7" y="6"/>
                  </a:cubicBezTo>
                  <a:cubicBezTo>
                    <a:pt x="7" y="6"/>
                    <a:pt x="8" y="6"/>
                    <a:pt x="8" y="6"/>
                  </a:cubicBezTo>
                  <a:cubicBezTo>
                    <a:pt x="9" y="6"/>
                    <a:pt x="9" y="5"/>
                    <a:pt x="10" y="5"/>
                  </a:cubicBezTo>
                  <a:cubicBezTo>
                    <a:pt x="10" y="5"/>
                    <a:pt x="10" y="5"/>
                    <a:pt x="10" y="5"/>
                  </a:cubicBezTo>
                  <a:cubicBezTo>
                    <a:pt x="11" y="6"/>
                    <a:pt x="11" y="6"/>
                    <a:pt x="11" y="6"/>
                  </a:cubicBezTo>
                  <a:cubicBezTo>
                    <a:pt x="11" y="6"/>
                    <a:pt x="11" y="6"/>
                    <a:pt x="10" y="6"/>
                  </a:cubicBezTo>
                  <a:cubicBezTo>
                    <a:pt x="10" y="6"/>
                    <a:pt x="10" y="6"/>
                    <a:pt x="10" y="6"/>
                  </a:cubicBezTo>
                  <a:cubicBezTo>
                    <a:pt x="10" y="6"/>
                    <a:pt x="9" y="6"/>
                    <a:pt x="9" y="6"/>
                  </a:cubicBezTo>
                  <a:cubicBezTo>
                    <a:pt x="9" y="6"/>
                    <a:pt x="9" y="6"/>
                    <a:pt x="9" y="6"/>
                  </a:cubicBezTo>
                  <a:cubicBezTo>
                    <a:pt x="9" y="6"/>
                    <a:pt x="9" y="7"/>
                    <a:pt x="9" y="7"/>
                  </a:cubicBezTo>
                  <a:cubicBezTo>
                    <a:pt x="10" y="7"/>
                    <a:pt x="10" y="7"/>
                    <a:pt x="10" y="8"/>
                  </a:cubicBezTo>
                  <a:cubicBezTo>
                    <a:pt x="10" y="8"/>
                    <a:pt x="10" y="8"/>
                    <a:pt x="10" y="8"/>
                  </a:cubicBezTo>
                  <a:cubicBezTo>
                    <a:pt x="10" y="9"/>
                    <a:pt x="10" y="9"/>
                    <a:pt x="10" y="9"/>
                  </a:cubicBezTo>
                  <a:cubicBezTo>
                    <a:pt x="10" y="9"/>
                    <a:pt x="10" y="9"/>
                    <a:pt x="9" y="9"/>
                  </a:cubicBezTo>
                  <a:cubicBezTo>
                    <a:pt x="9" y="9"/>
                    <a:pt x="10" y="10"/>
                    <a:pt x="9" y="10"/>
                  </a:cubicBezTo>
                  <a:cubicBezTo>
                    <a:pt x="9" y="10"/>
                    <a:pt x="9" y="10"/>
                    <a:pt x="9" y="10"/>
                  </a:cubicBezTo>
                  <a:cubicBezTo>
                    <a:pt x="8" y="10"/>
                    <a:pt x="8" y="10"/>
                    <a:pt x="8" y="10"/>
                  </a:cubicBezTo>
                  <a:cubicBezTo>
                    <a:pt x="7" y="10"/>
                    <a:pt x="7" y="10"/>
                    <a:pt x="6" y="10"/>
                  </a:cubicBezTo>
                  <a:cubicBezTo>
                    <a:pt x="6" y="10"/>
                    <a:pt x="5" y="10"/>
                    <a:pt x="5" y="10"/>
                  </a:cubicBezTo>
                  <a:cubicBezTo>
                    <a:pt x="5" y="9"/>
                    <a:pt x="5" y="9"/>
                    <a:pt x="4" y="9"/>
                  </a:cubicBezTo>
                  <a:cubicBezTo>
                    <a:pt x="4" y="8"/>
                    <a:pt x="4" y="8"/>
                    <a:pt x="3" y="8"/>
                  </a:cubicBezTo>
                  <a:cubicBezTo>
                    <a:pt x="3" y="8"/>
                    <a:pt x="3" y="8"/>
                    <a:pt x="3" y="8"/>
                  </a:cubicBezTo>
                  <a:cubicBezTo>
                    <a:pt x="2" y="8"/>
                    <a:pt x="2" y="8"/>
                    <a:pt x="2" y="8"/>
                  </a:cubicBezTo>
                  <a:cubicBezTo>
                    <a:pt x="2" y="8"/>
                    <a:pt x="1" y="8"/>
                    <a:pt x="1" y="8"/>
                  </a:cubicBezTo>
                  <a:cubicBezTo>
                    <a:pt x="0" y="8"/>
                    <a:pt x="0" y="8"/>
                    <a:pt x="0" y="9"/>
                  </a:cubicBezTo>
                  <a:cubicBezTo>
                    <a:pt x="0" y="9"/>
                    <a:pt x="0" y="9"/>
                    <a:pt x="0" y="10"/>
                  </a:cubicBezTo>
                  <a:cubicBezTo>
                    <a:pt x="0" y="10"/>
                    <a:pt x="0" y="10"/>
                    <a:pt x="0" y="10"/>
                  </a:cubicBezTo>
                  <a:cubicBezTo>
                    <a:pt x="1" y="11"/>
                    <a:pt x="2" y="11"/>
                    <a:pt x="2" y="12"/>
                  </a:cubicBezTo>
                  <a:cubicBezTo>
                    <a:pt x="3" y="13"/>
                    <a:pt x="3" y="13"/>
                    <a:pt x="3" y="14"/>
                  </a:cubicBezTo>
                  <a:cubicBezTo>
                    <a:pt x="4" y="14"/>
                    <a:pt x="5" y="14"/>
                    <a:pt x="5" y="14"/>
                  </a:cubicBezTo>
                  <a:cubicBezTo>
                    <a:pt x="6" y="14"/>
                    <a:pt x="6" y="14"/>
                    <a:pt x="7" y="14"/>
                  </a:cubicBezTo>
                  <a:cubicBezTo>
                    <a:pt x="7" y="14"/>
                    <a:pt x="7" y="15"/>
                    <a:pt x="7" y="15"/>
                  </a:cubicBezTo>
                  <a:cubicBezTo>
                    <a:pt x="7" y="15"/>
                    <a:pt x="8" y="14"/>
                    <a:pt x="8" y="14"/>
                  </a:cubicBezTo>
                  <a:cubicBezTo>
                    <a:pt x="8" y="15"/>
                    <a:pt x="8" y="15"/>
                    <a:pt x="9" y="15"/>
                  </a:cubicBezTo>
                  <a:cubicBezTo>
                    <a:pt x="9" y="16"/>
                    <a:pt x="10" y="16"/>
                    <a:pt x="10" y="17"/>
                  </a:cubicBezTo>
                  <a:cubicBezTo>
                    <a:pt x="11" y="17"/>
                    <a:pt x="11" y="18"/>
                    <a:pt x="12" y="18"/>
                  </a:cubicBezTo>
                  <a:cubicBezTo>
                    <a:pt x="12" y="18"/>
                    <a:pt x="12" y="19"/>
                    <a:pt x="13" y="19"/>
                  </a:cubicBezTo>
                  <a:cubicBezTo>
                    <a:pt x="13" y="19"/>
                    <a:pt x="13" y="20"/>
                    <a:pt x="14" y="21"/>
                  </a:cubicBezTo>
                  <a:cubicBezTo>
                    <a:pt x="15" y="21"/>
                    <a:pt x="16" y="22"/>
                    <a:pt x="17" y="21"/>
                  </a:cubicBezTo>
                  <a:cubicBezTo>
                    <a:pt x="17" y="21"/>
                    <a:pt x="18" y="21"/>
                    <a:pt x="18" y="21"/>
                  </a:cubicBezTo>
                  <a:cubicBezTo>
                    <a:pt x="19" y="21"/>
                    <a:pt x="19" y="20"/>
                    <a:pt x="19" y="20"/>
                  </a:cubicBezTo>
                  <a:cubicBezTo>
                    <a:pt x="19" y="19"/>
                    <a:pt x="18" y="19"/>
                    <a:pt x="18" y="18"/>
                  </a:cubicBezTo>
                  <a:cubicBezTo>
                    <a:pt x="18" y="18"/>
                    <a:pt x="18" y="17"/>
                    <a:pt x="18" y="17"/>
                  </a:cubicBezTo>
                  <a:cubicBezTo>
                    <a:pt x="18" y="18"/>
                    <a:pt x="18" y="18"/>
                    <a:pt x="18" y="18"/>
                  </a:cubicBezTo>
                  <a:cubicBezTo>
                    <a:pt x="18" y="18"/>
                    <a:pt x="18" y="19"/>
                    <a:pt x="18" y="19"/>
                  </a:cubicBezTo>
                  <a:cubicBezTo>
                    <a:pt x="19" y="19"/>
                    <a:pt x="19" y="19"/>
                    <a:pt x="19" y="19"/>
                  </a:cubicBezTo>
                  <a:cubicBezTo>
                    <a:pt x="19" y="19"/>
                    <a:pt x="19" y="19"/>
                    <a:pt x="19" y="19"/>
                  </a:cubicBezTo>
                  <a:cubicBezTo>
                    <a:pt x="20" y="19"/>
                    <a:pt x="20" y="19"/>
                    <a:pt x="20" y="19"/>
                  </a:cubicBezTo>
                  <a:cubicBezTo>
                    <a:pt x="20" y="19"/>
                    <a:pt x="21" y="19"/>
                    <a:pt x="21" y="19"/>
                  </a:cubicBezTo>
                  <a:cubicBezTo>
                    <a:pt x="21" y="19"/>
                    <a:pt x="22" y="19"/>
                    <a:pt x="22" y="19"/>
                  </a:cubicBezTo>
                  <a:cubicBezTo>
                    <a:pt x="22" y="19"/>
                    <a:pt x="22" y="19"/>
                    <a:pt x="22" y="19"/>
                  </a:cubicBezTo>
                  <a:cubicBezTo>
                    <a:pt x="22" y="19"/>
                    <a:pt x="23" y="19"/>
                    <a:pt x="23" y="19"/>
                  </a:cubicBezTo>
                  <a:cubicBezTo>
                    <a:pt x="23" y="18"/>
                    <a:pt x="23" y="18"/>
                    <a:pt x="23" y="18"/>
                  </a:cubicBezTo>
                  <a:cubicBezTo>
                    <a:pt x="24" y="18"/>
                    <a:pt x="24" y="18"/>
                    <a:pt x="24" y="18"/>
                  </a:cubicBezTo>
                  <a:cubicBezTo>
                    <a:pt x="24" y="18"/>
                    <a:pt x="24" y="18"/>
                    <a:pt x="25" y="18"/>
                  </a:cubicBezTo>
                  <a:cubicBezTo>
                    <a:pt x="25" y="17"/>
                    <a:pt x="25" y="17"/>
                    <a:pt x="26" y="17"/>
                  </a:cubicBezTo>
                  <a:cubicBezTo>
                    <a:pt x="26" y="17"/>
                    <a:pt x="26" y="17"/>
                    <a:pt x="26" y="16"/>
                  </a:cubicBezTo>
                  <a:cubicBezTo>
                    <a:pt x="26" y="16"/>
                    <a:pt x="26" y="16"/>
                    <a:pt x="26" y="16"/>
                  </a:cubicBezTo>
                  <a:cubicBezTo>
                    <a:pt x="26" y="16"/>
                    <a:pt x="26" y="16"/>
                    <a:pt x="25" y="16"/>
                  </a:cubicBezTo>
                  <a:cubicBezTo>
                    <a:pt x="25" y="16"/>
                    <a:pt x="25" y="16"/>
                    <a:pt x="25" y="16"/>
                  </a:cubicBezTo>
                  <a:cubicBezTo>
                    <a:pt x="25" y="16"/>
                    <a:pt x="26" y="16"/>
                    <a:pt x="26" y="15"/>
                  </a:cubicBezTo>
                  <a:cubicBezTo>
                    <a:pt x="26" y="15"/>
                    <a:pt x="26" y="15"/>
                    <a:pt x="26" y="15"/>
                  </a:cubicBezTo>
                  <a:cubicBezTo>
                    <a:pt x="26" y="15"/>
                    <a:pt x="26" y="15"/>
                    <a:pt x="26" y="15"/>
                  </a:cubicBezTo>
                  <a:cubicBezTo>
                    <a:pt x="26" y="14"/>
                    <a:pt x="25" y="14"/>
                    <a:pt x="25" y="14"/>
                  </a:cubicBezTo>
                  <a:cubicBezTo>
                    <a:pt x="25" y="14"/>
                    <a:pt x="26" y="13"/>
                    <a:pt x="26" y="13"/>
                  </a:cubicBezTo>
                  <a:cubicBezTo>
                    <a:pt x="26" y="13"/>
                    <a:pt x="27" y="13"/>
                    <a:pt x="2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04" name="Freeform 415"/>
            <p:cNvSpPr>
              <a:spLocks/>
            </p:cNvSpPr>
            <p:nvPr/>
          </p:nvSpPr>
          <p:spPr bwMode="auto">
            <a:xfrm>
              <a:off x="868363" y="2147888"/>
              <a:ext cx="6350" cy="1587"/>
            </a:xfrm>
            <a:custGeom>
              <a:avLst/>
              <a:gdLst>
                <a:gd name="T0" fmla="*/ 2 w 7"/>
                <a:gd name="T1" fmla="*/ 2 h 2"/>
                <a:gd name="T2" fmla="*/ 5 w 7"/>
                <a:gd name="T3" fmla="*/ 2 h 2"/>
                <a:gd name="T4" fmla="*/ 7 w 7"/>
                <a:gd name="T5" fmla="*/ 1 h 2"/>
                <a:gd name="T6" fmla="*/ 7 w 7"/>
                <a:gd name="T7" fmla="*/ 0 h 2"/>
                <a:gd name="T8" fmla="*/ 5 w 7"/>
                <a:gd name="T9" fmla="*/ 0 h 2"/>
                <a:gd name="T10" fmla="*/ 3 w 7"/>
                <a:gd name="T11" fmla="*/ 1 h 2"/>
                <a:gd name="T12" fmla="*/ 2 w 7"/>
                <a:gd name="T13" fmla="*/ 1 h 2"/>
                <a:gd name="T14" fmla="*/ 0 w 7"/>
                <a:gd name="T15" fmla="*/ 1 h 2"/>
                <a:gd name="T16" fmla="*/ 2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2" y="2"/>
                  </a:moveTo>
                  <a:cubicBezTo>
                    <a:pt x="3" y="2"/>
                    <a:pt x="4" y="2"/>
                    <a:pt x="5" y="2"/>
                  </a:cubicBezTo>
                  <a:cubicBezTo>
                    <a:pt x="5" y="1"/>
                    <a:pt x="6" y="1"/>
                    <a:pt x="7" y="1"/>
                  </a:cubicBezTo>
                  <a:cubicBezTo>
                    <a:pt x="7" y="1"/>
                    <a:pt x="7" y="0"/>
                    <a:pt x="7" y="0"/>
                  </a:cubicBezTo>
                  <a:cubicBezTo>
                    <a:pt x="6" y="0"/>
                    <a:pt x="5" y="0"/>
                    <a:pt x="5" y="0"/>
                  </a:cubicBezTo>
                  <a:cubicBezTo>
                    <a:pt x="4" y="0"/>
                    <a:pt x="4" y="1"/>
                    <a:pt x="3" y="1"/>
                  </a:cubicBezTo>
                  <a:cubicBezTo>
                    <a:pt x="3" y="1"/>
                    <a:pt x="2" y="1"/>
                    <a:pt x="2" y="1"/>
                  </a:cubicBezTo>
                  <a:cubicBezTo>
                    <a:pt x="1" y="1"/>
                    <a:pt x="0" y="0"/>
                    <a:pt x="0" y="1"/>
                  </a:cubicBezTo>
                  <a:cubicBezTo>
                    <a:pt x="0" y="2"/>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05" name="Freeform 416"/>
            <p:cNvSpPr>
              <a:spLocks/>
            </p:cNvSpPr>
            <p:nvPr/>
          </p:nvSpPr>
          <p:spPr bwMode="auto">
            <a:xfrm>
              <a:off x="876300" y="2154238"/>
              <a:ext cx="3175" cy="3175"/>
            </a:xfrm>
            <a:custGeom>
              <a:avLst/>
              <a:gdLst>
                <a:gd name="T0" fmla="*/ 1 w 3"/>
                <a:gd name="T1" fmla="*/ 1 h 3"/>
                <a:gd name="T2" fmla="*/ 0 w 3"/>
                <a:gd name="T3" fmla="*/ 1 h 3"/>
                <a:gd name="T4" fmla="*/ 1 w 3"/>
                <a:gd name="T5" fmla="*/ 2 h 3"/>
                <a:gd name="T6" fmla="*/ 1 w 3"/>
                <a:gd name="T7" fmla="*/ 2 h 3"/>
                <a:gd name="T8" fmla="*/ 1 w 3"/>
                <a:gd name="T9" fmla="*/ 3 h 3"/>
                <a:gd name="T10" fmla="*/ 1 w 3"/>
                <a:gd name="T11" fmla="*/ 3 h 3"/>
                <a:gd name="T12" fmla="*/ 2 w 3"/>
                <a:gd name="T13" fmla="*/ 2 h 3"/>
                <a:gd name="T14" fmla="*/ 2 w 3"/>
                <a:gd name="T15" fmla="*/ 2 h 3"/>
                <a:gd name="T16" fmla="*/ 3 w 3"/>
                <a:gd name="T17" fmla="*/ 2 h 3"/>
                <a:gd name="T18" fmla="*/ 2 w 3"/>
                <a:gd name="T19" fmla="*/ 1 h 3"/>
                <a:gd name="T20" fmla="*/ 2 w 3"/>
                <a:gd name="T21" fmla="*/ 0 h 3"/>
                <a:gd name="T22" fmla="*/ 1 w 3"/>
                <a:gd name="T23" fmla="*/ 0 h 3"/>
                <a:gd name="T24" fmla="*/ 1 w 3"/>
                <a:gd name="T25" fmla="*/ 1 h 3"/>
                <a:gd name="T26" fmla="*/ 1 w 3"/>
                <a:gd name="T2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1" y="1"/>
                  </a:moveTo>
                  <a:cubicBezTo>
                    <a:pt x="0" y="1"/>
                    <a:pt x="0" y="1"/>
                    <a:pt x="0" y="1"/>
                  </a:cubicBezTo>
                  <a:cubicBezTo>
                    <a:pt x="0" y="2"/>
                    <a:pt x="0" y="2"/>
                    <a:pt x="1" y="2"/>
                  </a:cubicBezTo>
                  <a:cubicBezTo>
                    <a:pt x="1" y="2"/>
                    <a:pt x="1" y="2"/>
                    <a:pt x="1" y="2"/>
                  </a:cubicBezTo>
                  <a:cubicBezTo>
                    <a:pt x="1" y="2"/>
                    <a:pt x="1" y="2"/>
                    <a:pt x="1" y="3"/>
                  </a:cubicBezTo>
                  <a:cubicBezTo>
                    <a:pt x="1" y="3"/>
                    <a:pt x="1" y="3"/>
                    <a:pt x="1" y="3"/>
                  </a:cubicBezTo>
                  <a:cubicBezTo>
                    <a:pt x="2" y="3"/>
                    <a:pt x="2" y="3"/>
                    <a:pt x="2" y="2"/>
                  </a:cubicBezTo>
                  <a:cubicBezTo>
                    <a:pt x="2" y="2"/>
                    <a:pt x="2" y="2"/>
                    <a:pt x="2" y="2"/>
                  </a:cubicBezTo>
                  <a:cubicBezTo>
                    <a:pt x="2" y="2"/>
                    <a:pt x="3" y="2"/>
                    <a:pt x="3" y="2"/>
                  </a:cubicBezTo>
                  <a:cubicBezTo>
                    <a:pt x="3" y="1"/>
                    <a:pt x="2" y="1"/>
                    <a:pt x="2" y="1"/>
                  </a:cubicBezTo>
                  <a:cubicBezTo>
                    <a:pt x="2" y="1"/>
                    <a:pt x="2" y="0"/>
                    <a:pt x="2" y="0"/>
                  </a:cubicBezTo>
                  <a:cubicBezTo>
                    <a:pt x="2" y="0"/>
                    <a:pt x="1" y="0"/>
                    <a:pt x="1" y="0"/>
                  </a:cubicBezTo>
                  <a:cubicBezTo>
                    <a:pt x="1" y="0"/>
                    <a:pt x="1" y="0"/>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06" name="Freeform 417"/>
            <p:cNvSpPr>
              <a:spLocks/>
            </p:cNvSpPr>
            <p:nvPr/>
          </p:nvSpPr>
          <p:spPr bwMode="auto">
            <a:xfrm>
              <a:off x="877888" y="2157413"/>
              <a:ext cx="1588" cy="0"/>
            </a:xfrm>
            <a:custGeom>
              <a:avLst/>
              <a:gdLst>
                <a:gd name="T0" fmla="*/ 1 w 2"/>
                <a:gd name="T1" fmla="*/ 0 h 1"/>
                <a:gd name="T2" fmla="*/ 0 w 2"/>
                <a:gd name="T3" fmla="*/ 1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1"/>
                  </a:cubicBezTo>
                  <a:cubicBezTo>
                    <a:pt x="0" y="1"/>
                    <a:pt x="1" y="1"/>
                    <a:pt x="1" y="1"/>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07" name="Freeform 418"/>
            <p:cNvSpPr>
              <a:spLocks/>
            </p:cNvSpPr>
            <p:nvPr/>
          </p:nvSpPr>
          <p:spPr bwMode="auto">
            <a:xfrm>
              <a:off x="882650" y="2143125"/>
              <a:ext cx="1588" cy="1587"/>
            </a:xfrm>
            <a:custGeom>
              <a:avLst/>
              <a:gdLst>
                <a:gd name="T0" fmla="*/ 1 w 2"/>
                <a:gd name="T1" fmla="*/ 1 h 1"/>
                <a:gd name="T2" fmla="*/ 1 w 2"/>
                <a:gd name="T3" fmla="*/ 1 h 1"/>
                <a:gd name="T4" fmla="*/ 2 w 2"/>
                <a:gd name="T5" fmla="*/ 1 h 1"/>
                <a:gd name="T6" fmla="*/ 2 w 2"/>
                <a:gd name="T7" fmla="*/ 1 h 1"/>
                <a:gd name="T8" fmla="*/ 2 w 2"/>
                <a:gd name="T9" fmla="*/ 0 h 1"/>
                <a:gd name="T10" fmla="*/ 1 w 2"/>
                <a:gd name="T11" fmla="*/ 0 h 1"/>
                <a:gd name="T12" fmla="*/ 0 w 2"/>
                <a:gd name="T13" fmla="*/ 0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1" y="1"/>
                    <a:pt x="1" y="1"/>
                    <a:pt x="2" y="1"/>
                  </a:cubicBezTo>
                  <a:cubicBezTo>
                    <a:pt x="2" y="1"/>
                    <a:pt x="2" y="1"/>
                    <a:pt x="2" y="1"/>
                  </a:cubicBezTo>
                  <a:cubicBezTo>
                    <a:pt x="2" y="1"/>
                    <a:pt x="2" y="0"/>
                    <a:pt x="2" y="0"/>
                  </a:cubicBezTo>
                  <a:cubicBezTo>
                    <a:pt x="2" y="0"/>
                    <a:pt x="1" y="0"/>
                    <a:pt x="1" y="0"/>
                  </a:cubicBezTo>
                  <a:cubicBezTo>
                    <a:pt x="1" y="0"/>
                    <a:pt x="0" y="0"/>
                    <a:pt x="0" y="0"/>
                  </a:cubicBezTo>
                  <a:cubicBezTo>
                    <a:pt x="0" y="0"/>
                    <a:pt x="0" y="0"/>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08" name="Freeform 419"/>
            <p:cNvSpPr>
              <a:spLocks/>
            </p:cNvSpPr>
            <p:nvPr/>
          </p:nvSpPr>
          <p:spPr bwMode="auto">
            <a:xfrm>
              <a:off x="846138" y="2136775"/>
              <a:ext cx="4763" cy="3175"/>
            </a:xfrm>
            <a:custGeom>
              <a:avLst/>
              <a:gdLst>
                <a:gd name="T0" fmla="*/ 0 w 5"/>
                <a:gd name="T1" fmla="*/ 1 h 3"/>
                <a:gd name="T2" fmla="*/ 0 w 5"/>
                <a:gd name="T3" fmla="*/ 2 h 3"/>
                <a:gd name="T4" fmla="*/ 1 w 5"/>
                <a:gd name="T5" fmla="*/ 3 h 3"/>
                <a:gd name="T6" fmla="*/ 1 w 5"/>
                <a:gd name="T7" fmla="*/ 3 h 3"/>
                <a:gd name="T8" fmla="*/ 4 w 5"/>
                <a:gd name="T9" fmla="*/ 3 h 3"/>
                <a:gd name="T10" fmla="*/ 5 w 5"/>
                <a:gd name="T11" fmla="*/ 3 h 3"/>
                <a:gd name="T12" fmla="*/ 5 w 5"/>
                <a:gd name="T13" fmla="*/ 2 h 3"/>
                <a:gd name="T14" fmla="*/ 5 w 5"/>
                <a:gd name="T15" fmla="*/ 2 h 3"/>
                <a:gd name="T16" fmla="*/ 5 w 5"/>
                <a:gd name="T17" fmla="*/ 1 h 3"/>
                <a:gd name="T18" fmla="*/ 5 w 5"/>
                <a:gd name="T19" fmla="*/ 1 h 3"/>
                <a:gd name="T20" fmla="*/ 4 w 5"/>
                <a:gd name="T21" fmla="*/ 0 h 3"/>
                <a:gd name="T22" fmla="*/ 3 w 5"/>
                <a:gd name="T23" fmla="*/ 0 h 3"/>
                <a:gd name="T24" fmla="*/ 2 w 5"/>
                <a:gd name="T25" fmla="*/ 0 h 3"/>
                <a:gd name="T26" fmla="*/ 1 w 5"/>
                <a:gd name="T27" fmla="*/ 0 h 3"/>
                <a:gd name="T28" fmla="*/ 0 w 5"/>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
                  <a:moveTo>
                    <a:pt x="0" y="1"/>
                  </a:moveTo>
                  <a:cubicBezTo>
                    <a:pt x="0" y="1"/>
                    <a:pt x="0" y="2"/>
                    <a:pt x="0" y="2"/>
                  </a:cubicBezTo>
                  <a:cubicBezTo>
                    <a:pt x="0" y="2"/>
                    <a:pt x="0" y="2"/>
                    <a:pt x="1" y="3"/>
                  </a:cubicBezTo>
                  <a:cubicBezTo>
                    <a:pt x="1" y="3"/>
                    <a:pt x="1" y="3"/>
                    <a:pt x="1" y="3"/>
                  </a:cubicBezTo>
                  <a:cubicBezTo>
                    <a:pt x="2" y="3"/>
                    <a:pt x="3" y="3"/>
                    <a:pt x="4" y="3"/>
                  </a:cubicBezTo>
                  <a:cubicBezTo>
                    <a:pt x="4" y="3"/>
                    <a:pt x="5" y="3"/>
                    <a:pt x="5" y="3"/>
                  </a:cubicBezTo>
                  <a:cubicBezTo>
                    <a:pt x="5" y="2"/>
                    <a:pt x="5" y="2"/>
                    <a:pt x="5" y="2"/>
                  </a:cubicBezTo>
                  <a:cubicBezTo>
                    <a:pt x="5" y="2"/>
                    <a:pt x="5" y="2"/>
                    <a:pt x="5" y="2"/>
                  </a:cubicBezTo>
                  <a:cubicBezTo>
                    <a:pt x="5" y="1"/>
                    <a:pt x="5" y="1"/>
                    <a:pt x="5" y="1"/>
                  </a:cubicBezTo>
                  <a:cubicBezTo>
                    <a:pt x="5" y="1"/>
                    <a:pt x="5" y="1"/>
                    <a:pt x="5" y="1"/>
                  </a:cubicBezTo>
                  <a:cubicBezTo>
                    <a:pt x="5" y="0"/>
                    <a:pt x="4" y="0"/>
                    <a:pt x="4" y="0"/>
                  </a:cubicBezTo>
                  <a:cubicBezTo>
                    <a:pt x="4" y="0"/>
                    <a:pt x="3" y="0"/>
                    <a:pt x="3" y="0"/>
                  </a:cubicBezTo>
                  <a:cubicBezTo>
                    <a:pt x="3" y="0"/>
                    <a:pt x="2" y="0"/>
                    <a:pt x="2" y="0"/>
                  </a:cubicBezTo>
                  <a:cubicBezTo>
                    <a:pt x="2" y="0"/>
                    <a:pt x="1" y="0"/>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09" name="Freeform 420"/>
            <p:cNvSpPr>
              <a:spLocks/>
            </p:cNvSpPr>
            <p:nvPr/>
          </p:nvSpPr>
          <p:spPr bwMode="auto">
            <a:xfrm>
              <a:off x="854075" y="2127250"/>
              <a:ext cx="22225" cy="14287"/>
            </a:xfrm>
            <a:custGeom>
              <a:avLst/>
              <a:gdLst>
                <a:gd name="T0" fmla="*/ 14 w 23"/>
                <a:gd name="T1" fmla="*/ 0 h 15"/>
                <a:gd name="T2" fmla="*/ 10 w 23"/>
                <a:gd name="T3" fmla="*/ 0 h 15"/>
                <a:gd name="T4" fmla="*/ 9 w 23"/>
                <a:gd name="T5" fmla="*/ 2 h 15"/>
                <a:gd name="T6" fmla="*/ 12 w 23"/>
                <a:gd name="T7" fmla="*/ 3 h 15"/>
                <a:gd name="T8" fmla="*/ 12 w 23"/>
                <a:gd name="T9" fmla="*/ 4 h 15"/>
                <a:gd name="T10" fmla="*/ 13 w 23"/>
                <a:gd name="T11" fmla="*/ 5 h 15"/>
                <a:gd name="T12" fmla="*/ 13 w 23"/>
                <a:gd name="T13" fmla="*/ 5 h 15"/>
                <a:gd name="T14" fmla="*/ 13 w 23"/>
                <a:gd name="T15" fmla="*/ 6 h 15"/>
                <a:gd name="T16" fmla="*/ 13 w 23"/>
                <a:gd name="T17" fmla="*/ 7 h 15"/>
                <a:gd name="T18" fmla="*/ 12 w 23"/>
                <a:gd name="T19" fmla="*/ 7 h 15"/>
                <a:gd name="T20" fmla="*/ 11 w 23"/>
                <a:gd name="T21" fmla="*/ 6 h 15"/>
                <a:gd name="T22" fmla="*/ 10 w 23"/>
                <a:gd name="T23" fmla="*/ 5 h 15"/>
                <a:gd name="T24" fmla="*/ 9 w 23"/>
                <a:gd name="T25" fmla="*/ 4 h 15"/>
                <a:gd name="T26" fmla="*/ 7 w 23"/>
                <a:gd name="T27" fmla="*/ 3 h 15"/>
                <a:gd name="T28" fmla="*/ 7 w 23"/>
                <a:gd name="T29" fmla="*/ 2 h 15"/>
                <a:gd name="T30" fmla="*/ 6 w 23"/>
                <a:gd name="T31" fmla="*/ 2 h 15"/>
                <a:gd name="T32" fmla="*/ 5 w 23"/>
                <a:gd name="T33" fmla="*/ 2 h 15"/>
                <a:gd name="T34" fmla="*/ 4 w 23"/>
                <a:gd name="T35" fmla="*/ 2 h 15"/>
                <a:gd name="T36" fmla="*/ 4 w 23"/>
                <a:gd name="T37" fmla="*/ 3 h 15"/>
                <a:gd name="T38" fmla="*/ 5 w 23"/>
                <a:gd name="T39" fmla="*/ 4 h 15"/>
                <a:gd name="T40" fmla="*/ 5 w 23"/>
                <a:gd name="T41" fmla="*/ 4 h 15"/>
                <a:gd name="T42" fmla="*/ 4 w 23"/>
                <a:gd name="T43" fmla="*/ 6 h 15"/>
                <a:gd name="T44" fmla="*/ 7 w 23"/>
                <a:gd name="T45" fmla="*/ 6 h 15"/>
                <a:gd name="T46" fmla="*/ 7 w 23"/>
                <a:gd name="T47" fmla="*/ 8 h 15"/>
                <a:gd name="T48" fmla="*/ 5 w 23"/>
                <a:gd name="T49" fmla="*/ 8 h 15"/>
                <a:gd name="T50" fmla="*/ 3 w 23"/>
                <a:gd name="T51" fmla="*/ 7 h 15"/>
                <a:gd name="T52" fmla="*/ 3 w 23"/>
                <a:gd name="T53" fmla="*/ 8 h 15"/>
                <a:gd name="T54" fmla="*/ 1 w 23"/>
                <a:gd name="T55" fmla="*/ 9 h 15"/>
                <a:gd name="T56" fmla="*/ 2 w 23"/>
                <a:gd name="T57" fmla="*/ 10 h 15"/>
                <a:gd name="T58" fmla="*/ 6 w 23"/>
                <a:gd name="T59" fmla="*/ 9 h 15"/>
                <a:gd name="T60" fmla="*/ 8 w 23"/>
                <a:gd name="T61" fmla="*/ 9 h 15"/>
                <a:gd name="T62" fmla="*/ 11 w 23"/>
                <a:gd name="T63" fmla="*/ 9 h 15"/>
                <a:gd name="T64" fmla="*/ 12 w 23"/>
                <a:gd name="T65" fmla="*/ 9 h 15"/>
                <a:gd name="T66" fmla="*/ 11 w 23"/>
                <a:gd name="T67" fmla="*/ 11 h 15"/>
                <a:gd name="T68" fmla="*/ 11 w 23"/>
                <a:gd name="T69" fmla="*/ 12 h 15"/>
                <a:gd name="T70" fmla="*/ 12 w 23"/>
                <a:gd name="T71" fmla="*/ 12 h 15"/>
                <a:gd name="T72" fmla="*/ 11 w 23"/>
                <a:gd name="T73" fmla="*/ 13 h 15"/>
                <a:gd name="T74" fmla="*/ 11 w 23"/>
                <a:gd name="T75" fmla="*/ 14 h 15"/>
                <a:gd name="T76" fmla="*/ 13 w 23"/>
                <a:gd name="T77" fmla="*/ 15 h 15"/>
                <a:gd name="T78" fmla="*/ 15 w 23"/>
                <a:gd name="T79" fmla="*/ 14 h 15"/>
                <a:gd name="T80" fmla="*/ 19 w 23"/>
                <a:gd name="T81" fmla="*/ 14 h 15"/>
                <a:gd name="T82" fmla="*/ 21 w 23"/>
                <a:gd name="T83" fmla="*/ 13 h 15"/>
                <a:gd name="T84" fmla="*/ 22 w 23"/>
                <a:gd name="T85" fmla="*/ 10 h 15"/>
                <a:gd name="T86" fmla="*/ 23 w 23"/>
                <a:gd name="T87" fmla="*/ 10 h 15"/>
                <a:gd name="T88" fmla="*/ 22 w 23"/>
                <a:gd name="T89" fmla="*/ 8 h 15"/>
                <a:gd name="T90" fmla="*/ 22 w 23"/>
                <a:gd name="T91" fmla="*/ 6 h 15"/>
                <a:gd name="T92" fmla="*/ 22 w 23"/>
                <a:gd name="T93" fmla="*/ 3 h 15"/>
                <a:gd name="T94" fmla="*/ 20 w 23"/>
                <a:gd name="T95" fmla="*/ 1 h 15"/>
                <a:gd name="T96" fmla="*/ 15 w 23"/>
                <a:gd name="T9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15">
                  <a:moveTo>
                    <a:pt x="15" y="2"/>
                  </a:moveTo>
                  <a:cubicBezTo>
                    <a:pt x="14" y="1"/>
                    <a:pt x="14" y="0"/>
                    <a:pt x="14" y="0"/>
                  </a:cubicBezTo>
                  <a:cubicBezTo>
                    <a:pt x="13" y="0"/>
                    <a:pt x="12" y="0"/>
                    <a:pt x="12" y="0"/>
                  </a:cubicBezTo>
                  <a:cubicBezTo>
                    <a:pt x="11" y="0"/>
                    <a:pt x="11" y="0"/>
                    <a:pt x="10" y="0"/>
                  </a:cubicBezTo>
                  <a:cubicBezTo>
                    <a:pt x="9" y="0"/>
                    <a:pt x="9" y="1"/>
                    <a:pt x="9" y="1"/>
                  </a:cubicBezTo>
                  <a:cubicBezTo>
                    <a:pt x="8" y="2"/>
                    <a:pt x="9" y="2"/>
                    <a:pt x="9" y="2"/>
                  </a:cubicBezTo>
                  <a:cubicBezTo>
                    <a:pt x="10" y="2"/>
                    <a:pt x="10" y="2"/>
                    <a:pt x="11" y="3"/>
                  </a:cubicBezTo>
                  <a:cubicBezTo>
                    <a:pt x="11" y="3"/>
                    <a:pt x="12" y="3"/>
                    <a:pt x="12" y="3"/>
                  </a:cubicBezTo>
                  <a:cubicBezTo>
                    <a:pt x="12" y="3"/>
                    <a:pt x="11" y="3"/>
                    <a:pt x="11" y="3"/>
                  </a:cubicBezTo>
                  <a:cubicBezTo>
                    <a:pt x="11" y="4"/>
                    <a:pt x="11" y="4"/>
                    <a:pt x="12" y="4"/>
                  </a:cubicBezTo>
                  <a:cubicBezTo>
                    <a:pt x="12" y="4"/>
                    <a:pt x="13" y="4"/>
                    <a:pt x="14" y="5"/>
                  </a:cubicBezTo>
                  <a:cubicBezTo>
                    <a:pt x="14" y="5"/>
                    <a:pt x="13" y="5"/>
                    <a:pt x="13" y="5"/>
                  </a:cubicBezTo>
                  <a:cubicBezTo>
                    <a:pt x="13" y="5"/>
                    <a:pt x="13" y="5"/>
                    <a:pt x="13" y="5"/>
                  </a:cubicBezTo>
                  <a:cubicBezTo>
                    <a:pt x="13" y="5"/>
                    <a:pt x="13" y="5"/>
                    <a:pt x="13" y="5"/>
                  </a:cubicBezTo>
                  <a:cubicBezTo>
                    <a:pt x="13" y="5"/>
                    <a:pt x="13" y="5"/>
                    <a:pt x="13" y="5"/>
                  </a:cubicBezTo>
                  <a:cubicBezTo>
                    <a:pt x="13" y="6"/>
                    <a:pt x="13" y="6"/>
                    <a:pt x="13" y="6"/>
                  </a:cubicBezTo>
                  <a:cubicBezTo>
                    <a:pt x="13" y="6"/>
                    <a:pt x="14" y="6"/>
                    <a:pt x="14" y="6"/>
                  </a:cubicBezTo>
                  <a:cubicBezTo>
                    <a:pt x="14" y="7"/>
                    <a:pt x="13" y="7"/>
                    <a:pt x="13" y="7"/>
                  </a:cubicBezTo>
                  <a:cubicBezTo>
                    <a:pt x="13" y="7"/>
                    <a:pt x="13" y="7"/>
                    <a:pt x="12" y="7"/>
                  </a:cubicBezTo>
                  <a:cubicBezTo>
                    <a:pt x="12" y="7"/>
                    <a:pt x="12" y="7"/>
                    <a:pt x="12" y="7"/>
                  </a:cubicBezTo>
                  <a:cubicBezTo>
                    <a:pt x="12" y="6"/>
                    <a:pt x="12" y="6"/>
                    <a:pt x="11" y="6"/>
                  </a:cubicBezTo>
                  <a:cubicBezTo>
                    <a:pt x="11" y="6"/>
                    <a:pt x="11" y="6"/>
                    <a:pt x="11" y="6"/>
                  </a:cubicBezTo>
                  <a:cubicBezTo>
                    <a:pt x="11" y="6"/>
                    <a:pt x="10" y="6"/>
                    <a:pt x="10" y="6"/>
                  </a:cubicBezTo>
                  <a:cubicBezTo>
                    <a:pt x="10" y="5"/>
                    <a:pt x="10" y="5"/>
                    <a:pt x="10" y="5"/>
                  </a:cubicBezTo>
                  <a:cubicBezTo>
                    <a:pt x="10" y="5"/>
                    <a:pt x="9" y="5"/>
                    <a:pt x="9" y="4"/>
                  </a:cubicBezTo>
                  <a:cubicBezTo>
                    <a:pt x="9" y="4"/>
                    <a:pt x="9" y="4"/>
                    <a:pt x="9" y="4"/>
                  </a:cubicBezTo>
                  <a:cubicBezTo>
                    <a:pt x="8" y="4"/>
                    <a:pt x="8" y="4"/>
                    <a:pt x="8" y="4"/>
                  </a:cubicBezTo>
                  <a:cubicBezTo>
                    <a:pt x="7" y="3"/>
                    <a:pt x="7" y="3"/>
                    <a:pt x="7" y="3"/>
                  </a:cubicBezTo>
                  <a:cubicBezTo>
                    <a:pt x="7" y="3"/>
                    <a:pt x="7" y="3"/>
                    <a:pt x="7" y="3"/>
                  </a:cubicBezTo>
                  <a:cubicBezTo>
                    <a:pt x="7" y="3"/>
                    <a:pt x="7" y="2"/>
                    <a:pt x="7" y="2"/>
                  </a:cubicBezTo>
                  <a:cubicBezTo>
                    <a:pt x="7" y="2"/>
                    <a:pt x="7" y="2"/>
                    <a:pt x="7" y="2"/>
                  </a:cubicBezTo>
                  <a:cubicBezTo>
                    <a:pt x="6" y="2"/>
                    <a:pt x="6" y="2"/>
                    <a:pt x="6" y="2"/>
                  </a:cubicBezTo>
                  <a:cubicBezTo>
                    <a:pt x="6" y="2"/>
                    <a:pt x="6" y="1"/>
                    <a:pt x="6" y="1"/>
                  </a:cubicBezTo>
                  <a:cubicBezTo>
                    <a:pt x="5" y="1"/>
                    <a:pt x="5" y="2"/>
                    <a:pt x="5" y="2"/>
                  </a:cubicBezTo>
                  <a:cubicBezTo>
                    <a:pt x="5" y="2"/>
                    <a:pt x="4" y="2"/>
                    <a:pt x="4" y="2"/>
                  </a:cubicBezTo>
                  <a:cubicBezTo>
                    <a:pt x="4" y="2"/>
                    <a:pt x="4" y="2"/>
                    <a:pt x="4" y="2"/>
                  </a:cubicBezTo>
                  <a:cubicBezTo>
                    <a:pt x="4" y="3"/>
                    <a:pt x="3" y="3"/>
                    <a:pt x="4" y="3"/>
                  </a:cubicBezTo>
                  <a:cubicBezTo>
                    <a:pt x="4" y="3"/>
                    <a:pt x="4" y="3"/>
                    <a:pt x="4" y="3"/>
                  </a:cubicBezTo>
                  <a:cubicBezTo>
                    <a:pt x="4" y="3"/>
                    <a:pt x="4" y="4"/>
                    <a:pt x="4" y="4"/>
                  </a:cubicBezTo>
                  <a:cubicBezTo>
                    <a:pt x="5" y="4"/>
                    <a:pt x="5" y="4"/>
                    <a:pt x="5" y="4"/>
                  </a:cubicBezTo>
                  <a:cubicBezTo>
                    <a:pt x="5" y="4"/>
                    <a:pt x="6" y="4"/>
                    <a:pt x="6" y="4"/>
                  </a:cubicBezTo>
                  <a:cubicBezTo>
                    <a:pt x="6" y="4"/>
                    <a:pt x="6" y="4"/>
                    <a:pt x="5" y="4"/>
                  </a:cubicBezTo>
                  <a:cubicBezTo>
                    <a:pt x="5" y="4"/>
                    <a:pt x="5" y="5"/>
                    <a:pt x="5" y="5"/>
                  </a:cubicBezTo>
                  <a:cubicBezTo>
                    <a:pt x="5" y="5"/>
                    <a:pt x="4" y="5"/>
                    <a:pt x="4" y="6"/>
                  </a:cubicBezTo>
                  <a:cubicBezTo>
                    <a:pt x="4" y="6"/>
                    <a:pt x="5" y="6"/>
                    <a:pt x="5" y="6"/>
                  </a:cubicBezTo>
                  <a:cubicBezTo>
                    <a:pt x="6" y="6"/>
                    <a:pt x="6" y="6"/>
                    <a:pt x="7" y="6"/>
                  </a:cubicBezTo>
                  <a:cubicBezTo>
                    <a:pt x="6" y="6"/>
                    <a:pt x="6" y="6"/>
                    <a:pt x="6" y="7"/>
                  </a:cubicBezTo>
                  <a:cubicBezTo>
                    <a:pt x="7" y="7"/>
                    <a:pt x="7" y="7"/>
                    <a:pt x="7" y="8"/>
                  </a:cubicBezTo>
                  <a:cubicBezTo>
                    <a:pt x="7" y="8"/>
                    <a:pt x="6" y="8"/>
                    <a:pt x="6" y="8"/>
                  </a:cubicBezTo>
                  <a:cubicBezTo>
                    <a:pt x="6" y="8"/>
                    <a:pt x="6" y="8"/>
                    <a:pt x="5" y="8"/>
                  </a:cubicBezTo>
                  <a:cubicBezTo>
                    <a:pt x="5" y="8"/>
                    <a:pt x="5" y="7"/>
                    <a:pt x="4" y="7"/>
                  </a:cubicBezTo>
                  <a:cubicBezTo>
                    <a:pt x="4" y="7"/>
                    <a:pt x="3" y="7"/>
                    <a:pt x="3" y="7"/>
                  </a:cubicBezTo>
                  <a:cubicBezTo>
                    <a:pt x="3" y="7"/>
                    <a:pt x="3" y="7"/>
                    <a:pt x="3" y="8"/>
                  </a:cubicBezTo>
                  <a:cubicBezTo>
                    <a:pt x="3" y="8"/>
                    <a:pt x="3" y="8"/>
                    <a:pt x="3" y="8"/>
                  </a:cubicBezTo>
                  <a:cubicBezTo>
                    <a:pt x="3" y="8"/>
                    <a:pt x="3" y="8"/>
                    <a:pt x="2" y="8"/>
                  </a:cubicBezTo>
                  <a:cubicBezTo>
                    <a:pt x="2" y="8"/>
                    <a:pt x="1" y="8"/>
                    <a:pt x="1" y="9"/>
                  </a:cubicBezTo>
                  <a:cubicBezTo>
                    <a:pt x="0" y="9"/>
                    <a:pt x="0" y="9"/>
                    <a:pt x="1" y="9"/>
                  </a:cubicBezTo>
                  <a:cubicBezTo>
                    <a:pt x="1" y="10"/>
                    <a:pt x="2" y="10"/>
                    <a:pt x="2" y="10"/>
                  </a:cubicBezTo>
                  <a:cubicBezTo>
                    <a:pt x="3" y="9"/>
                    <a:pt x="3" y="9"/>
                    <a:pt x="4" y="9"/>
                  </a:cubicBezTo>
                  <a:cubicBezTo>
                    <a:pt x="4" y="9"/>
                    <a:pt x="5" y="9"/>
                    <a:pt x="6" y="9"/>
                  </a:cubicBezTo>
                  <a:cubicBezTo>
                    <a:pt x="6" y="9"/>
                    <a:pt x="7" y="9"/>
                    <a:pt x="7" y="9"/>
                  </a:cubicBezTo>
                  <a:cubicBezTo>
                    <a:pt x="8" y="9"/>
                    <a:pt x="8" y="9"/>
                    <a:pt x="8" y="9"/>
                  </a:cubicBezTo>
                  <a:cubicBezTo>
                    <a:pt x="9" y="10"/>
                    <a:pt x="10" y="10"/>
                    <a:pt x="10" y="10"/>
                  </a:cubicBezTo>
                  <a:cubicBezTo>
                    <a:pt x="11" y="9"/>
                    <a:pt x="11" y="9"/>
                    <a:pt x="11" y="9"/>
                  </a:cubicBezTo>
                  <a:cubicBezTo>
                    <a:pt x="12" y="9"/>
                    <a:pt x="12" y="9"/>
                    <a:pt x="13" y="9"/>
                  </a:cubicBezTo>
                  <a:cubicBezTo>
                    <a:pt x="13" y="9"/>
                    <a:pt x="12" y="9"/>
                    <a:pt x="12" y="9"/>
                  </a:cubicBezTo>
                  <a:cubicBezTo>
                    <a:pt x="12" y="10"/>
                    <a:pt x="12" y="10"/>
                    <a:pt x="12" y="10"/>
                  </a:cubicBezTo>
                  <a:cubicBezTo>
                    <a:pt x="11" y="10"/>
                    <a:pt x="11" y="10"/>
                    <a:pt x="11" y="11"/>
                  </a:cubicBezTo>
                  <a:cubicBezTo>
                    <a:pt x="11" y="11"/>
                    <a:pt x="10" y="11"/>
                    <a:pt x="11" y="12"/>
                  </a:cubicBezTo>
                  <a:cubicBezTo>
                    <a:pt x="11" y="12"/>
                    <a:pt x="11" y="12"/>
                    <a:pt x="11" y="12"/>
                  </a:cubicBezTo>
                  <a:cubicBezTo>
                    <a:pt x="11" y="12"/>
                    <a:pt x="11" y="12"/>
                    <a:pt x="11" y="12"/>
                  </a:cubicBezTo>
                  <a:cubicBezTo>
                    <a:pt x="12" y="12"/>
                    <a:pt x="12" y="12"/>
                    <a:pt x="12" y="12"/>
                  </a:cubicBezTo>
                  <a:cubicBezTo>
                    <a:pt x="12" y="12"/>
                    <a:pt x="12" y="13"/>
                    <a:pt x="11" y="13"/>
                  </a:cubicBezTo>
                  <a:cubicBezTo>
                    <a:pt x="11" y="13"/>
                    <a:pt x="11" y="13"/>
                    <a:pt x="11" y="13"/>
                  </a:cubicBezTo>
                  <a:cubicBezTo>
                    <a:pt x="11" y="13"/>
                    <a:pt x="11" y="13"/>
                    <a:pt x="11" y="13"/>
                  </a:cubicBezTo>
                  <a:cubicBezTo>
                    <a:pt x="11" y="13"/>
                    <a:pt x="11" y="14"/>
                    <a:pt x="11" y="14"/>
                  </a:cubicBezTo>
                  <a:cubicBezTo>
                    <a:pt x="10" y="14"/>
                    <a:pt x="10" y="14"/>
                    <a:pt x="11" y="14"/>
                  </a:cubicBezTo>
                  <a:cubicBezTo>
                    <a:pt x="11" y="15"/>
                    <a:pt x="12" y="15"/>
                    <a:pt x="13" y="15"/>
                  </a:cubicBezTo>
                  <a:cubicBezTo>
                    <a:pt x="14" y="15"/>
                    <a:pt x="14" y="15"/>
                    <a:pt x="14" y="15"/>
                  </a:cubicBezTo>
                  <a:cubicBezTo>
                    <a:pt x="15" y="15"/>
                    <a:pt x="15" y="14"/>
                    <a:pt x="15" y="14"/>
                  </a:cubicBezTo>
                  <a:cubicBezTo>
                    <a:pt x="16" y="14"/>
                    <a:pt x="17" y="14"/>
                    <a:pt x="18" y="14"/>
                  </a:cubicBezTo>
                  <a:cubicBezTo>
                    <a:pt x="18" y="14"/>
                    <a:pt x="19" y="14"/>
                    <a:pt x="19" y="14"/>
                  </a:cubicBezTo>
                  <a:cubicBezTo>
                    <a:pt x="20" y="14"/>
                    <a:pt x="20" y="14"/>
                    <a:pt x="20" y="14"/>
                  </a:cubicBezTo>
                  <a:cubicBezTo>
                    <a:pt x="21" y="14"/>
                    <a:pt x="21" y="13"/>
                    <a:pt x="21" y="13"/>
                  </a:cubicBezTo>
                  <a:cubicBezTo>
                    <a:pt x="22" y="12"/>
                    <a:pt x="21" y="12"/>
                    <a:pt x="21" y="12"/>
                  </a:cubicBezTo>
                  <a:cubicBezTo>
                    <a:pt x="21" y="11"/>
                    <a:pt x="21" y="10"/>
                    <a:pt x="22" y="10"/>
                  </a:cubicBezTo>
                  <a:cubicBezTo>
                    <a:pt x="22" y="10"/>
                    <a:pt x="23" y="11"/>
                    <a:pt x="23" y="11"/>
                  </a:cubicBezTo>
                  <a:cubicBezTo>
                    <a:pt x="23" y="11"/>
                    <a:pt x="23" y="10"/>
                    <a:pt x="23" y="10"/>
                  </a:cubicBezTo>
                  <a:cubicBezTo>
                    <a:pt x="23" y="9"/>
                    <a:pt x="23" y="9"/>
                    <a:pt x="23" y="9"/>
                  </a:cubicBezTo>
                  <a:cubicBezTo>
                    <a:pt x="23" y="8"/>
                    <a:pt x="22" y="8"/>
                    <a:pt x="22" y="8"/>
                  </a:cubicBezTo>
                  <a:cubicBezTo>
                    <a:pt x="22" y="8"/>
                    <a:pt x="22" y="7"/>
                    <a:pt x="22" y="7"/>
                  </a:cubicBezTo>
                  <a:cubicBezTo>
                    <a:pt x="23" y="6"/>
                    <a:pt x="23" y="6"/>
                    <a:pt x="22" y="6"/>
                  </a:cubicBezTo>
                  <a:cubicBezTo>
                    <a:pt x="22" y="5"/>
                    <a:pt x="22" y="5"/>
                    <a:pt x="22" y="4"/>
                  </a:cubicBezTo>
                  <a:cubicBezTo>
                    <a:pt x="22" y="4"/>
                    <a:pt x="22" y="4"/>
                    <a:pt x="22" y="3"/>
                  </a:cubicBezTo>
                  <a:cubicBezTo>
                    <a:pt x="22" y="3"/>
                    <a:pt x="22" y="2"/>
                    <a:pt x="21" y="2"/>
                  </a:cubicBezTo>
                  <a:cubicBezTo>
                    <a:pt x="21" y="1"/>
                    <a:pt x="21" y="1"/>
                    <a:pt x="20" y="1"/>
                  </a:cubicBezTo>
                  <a:cubicBezTo>
                    <a:pt x="20" y="0"/>
                    <a:pt x="19" y="0"/>
                    <a:pt x="18" y="0"/>
                  </a:cubicBezTo>
                  <a:cubicBezTo>
                    <a:pt x="17" y="0"/>
                    <a:pt x="17" y="2"/>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10" name="Freeform 421"/>
            <p:cNvSpPr>
              <a:spLocks/>
            </p:cNvSpPr>
            <p:nvPr/>
          </p:nvSpPr>
          <p:spPr bwMode="auto">
            <a:xfrm>
              <a:off x="879475" y="2135188"/>
              <a:ext cx="12700" cy="7937"/>
            </a:xfrm>
            <a:custGeom>
              <a:avLst/>
              <a:gdLst>
                <a:gd name="T0" fmla="*/ 3 w 14"/>
                <a:gd name="T1" fmla="*/ 7 h 9"/>
                <a:gd name="T2" fmla="*/ 4 w 14"/>
                <a:gd name="T3" fmla="*/ 7 h 9"/>
                <a:gd name="T4" fmla="*/ 4 w 14"/>
                <a:gd name="T5" fmla="*/ 7 h 9"/>
                <a:gd name="T6" fmla="*/ 5 w 14"/>
                <a:gd name="T7" fmla="*/ 7 h 9"/>
                <a:gd name="T8" fmla="*/ 6 w 14"/>
                <a:gd name="T9" fmla="*/ 8 h 9"/>
                <a:gd name="T10" fmla="*/ 7 w 14"/>
                <a:gd name="T11" fmla="*/ 8 h 9"/>
                <a:gd name="T12" fmla="*/ 9 w 14"/>
                <a:gd name="T13" fmla="*/ 9 h 9"/>
                <a:gd name="T14" fmla="*/ 13 w 14"/>
                <a:gd name="T15" fmla="*/ 7 h 9"/>
                <a:gd name="T16" fmla="*/ 13 w 14"/>
                <a:gd name="T17" fmla="*/ 6 h 9"/>
                <a:gd name="T18" fmla="*/ 13 w 14"/>
                <a:gd name="T19" fmla="*/ 6 h 9"/>
                <a:gd name="T20" fmla="*/ 13 w 14"/>
                <a:gd name="T21" fmla="*/ 5 h 9"/>
                <a:gd name="T22" fmla="*/ 13 w 14"/>
                <a:gd name="T23" fmla="*/ 5 h 9"/>
                <a:gd name="T24" fmla="*/ 12 w 14"/>
                <a:gd name="T25" fmla="*/ 3 h 9"/>
                <a:gd name="T26" fmla="*/ 11 w 14"/>
                <a:gd name="T27" fmla="*/ 2 h 9"/>
                <a:gd name="T28" fmla="*/ 10 w 14"/>
                <a:gd name="T29" fmla="*/ 1 h 9"/>
                <a:gd name="T30" fmla="*/ 8 w 14"/>
                <a:gd name="T31" fmla="*/ 0 h 9"/>
                <a:gd name="T32" fmla="*/ 7 w 14"/>
                <a:gd name="T33" fmla="*/ 0 h 9"/>
                <a:gd name="T34" fmla="*/ 6 w 14"/>
                <a:gd name="T35" fmla="*/ 0 h 9"/>
                <a:gd name="T36" fmla="*/ 5 w 14"/>
                <a:gd name="T37" fmla="*/ 1 h 9"/>
                <a:gd name="T38" fmla="*/ 3 w 14"/>
                <a:gd name="T39" fmla="*/ 1 h 9"/>
                <a:gd name="T40" fmla="*/ 3 w 14"/>
                <a:gd name="T41" fmla="*/ 1 h 9"/>
                <a:gd name="T42" fmla="*/ 3 w 14"/>
                <a:gd name="T43" fmla="*/ 2 h 9"/>
                <a:gd name="T44" fmla="*/ 2 w 14"/>
                <a:gd name="T45" fmla="*/ 2 h 9"/>
                <a:gd name="T46" fmla="*/ 2 w 14"/>
                <a:gd name="T47" fmla="*/ 3 h 9"/>
                <a:gd name="T48" fmla="*/ 1 w 14"/>
                <a:gd name="T49" fmla="*/ 3 h 9"/>
                <a:gd name="T50" fmla="*/ 1 w 14"/>
                <a:gd name="T51" fmla="*/ 3 h 9"/>
                <a:gd name="T52" fmla="*/ 0 w 14"/>
                <a:gd name="T53" fmla="*/ 4 h 9"/>
                <a:gd name="T54" fmla="*/ 0 w 14"/>
                <a:gd name="T55" fmla="*/ 4 h 9"/>
                <a:gd name="T56" fmla="*/ 0 w 14"/>
                <a:gd name="T57" fmla="*/ 4 h 9"/>
                <a:gd name="T58" fmla="*/ 0 w 14"/>
                <a:gd name="T59" fmla="*/ 5 h 9"/>
                <a:gd name="T60" fmla="*/ 1 w 14"/>
                <a:gd name="T61" fmla="*/ 6 h 9"/>
                <a:gd name="T62" fmla="*/ 1 w 14"/>
                <a:gd name="T63" fmla="*/ 6 h 9"/>
                <a:gd name="T64" fmla="*/ 2 w 14"/>
                <a:gd name="T65" fmla="*/ 6 h 9"/>
                <a:gd name="T66" fmla="*/ 3 w 14"/>
                <a:gd name="T6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9">
                  <a:moveTo>
                    <a:pt x="3" y="7"/>
                  </a:moveTo>
                  <a:cubicBezTo>
                    <a:pt x="3" y="7"/>
                    <a:pt x="3" y="7"/>
                    <a:pt x="4" y="7"/>
                  </a:cubicBezTo>
                  <a:cubicBezTo>
                    <a:pt x="4" y="7"/>
                    <a:pt x="4" y="7"/>
                    <a:pt x="4" y="7"/>
                  </a:cubicBezTo>
                  <a:cubicBezTo>
                    <a:pt x="5" y="7"/>
                    <a:pt x="5" y="7"/>
                    <a:pt x="5" y="7"/>
                  </a:cubicBezTo>
                  <a:cubicBezTo>
                    <a:pt x="6" y="7"/>
                    <a:pt x="6" y="8"/>
                    <a:pt x="6" y="8"/>
                  </a:cubicBezTo>
                  <a:cubicBezTo>
                    <a:pt x="6" y="8"/>
                    <a:pt x="7" y="8"/>
                    <a:pt x="7" y="8"/>
                  </a:cubicBezTo>
                  <a:cubicBezTo>
                    <a:pt x="8" y="9"/>
                    <a:pt x="8" y="9"/>
                    <a:pt x="9" y="9"/>
                  </a:cubicBezTo>
                  <a:cubicBezTo>
                    <a:pt x="11" y="9"/>
                    <a:pt x="13" y="9"/>
                    <a:pt x="13" y="7"/>
                  </a:cubicBezTo>
                  <a:cubicBezTo>
                    <a:pt x="13" y="7"/>
                    <a:pt x="14" y="7"/>
                    <a:pt x="13" y="6"/>
                  </a:cubicBezTo>
                  <a:cubicBezTo>
                    <a:pt x="13" y="6"/>
                    <a:pt x="13" y="6"/>
                    <a:pt x="13" y="6"/>
                  </a:cubicBezTo>
                  <a:cubicBezTo>
                    <a:pt x="12" y="6"/>
                    <a:pt x="12" y="5"/>
                    <a:pt x="13" y="5"/>
                  </a:cubicBezTo>
                  <a:cubicBezTo>
                    <a:pt x="13" y="5"/>
                    <a:pt x="13" y="5"/>
                    <a:pt x="13" y="5"/>
                  </a:cubicBezTo>
                  <a:cubicBezTo>
                    <a:pt x="13" y="4"/>
                    <a:pt x="13" y="4"/>
                    <a:pt x="12" y="3"/>
                  </a:cubicBezTo>
                  <a:cubicBezTo>
                    <a:pt x="12" y="3"/>
                    <a:pt x="11" y="3"/>
                    <a:pt x="11" y="2"/>
                  </a:cubicBezTo>
                  <a:cubicBezTo>
                    <a:pt x="10" y="2"/>
                    <a:pt x="10" y="1"/>
                    <a:pt x="10" y="1"/>
                  </a:cubicBezTo>
                  <a:cubicBezTo>
                    <a:pt x="9" y="1"/>
                    <a:pt x="9" y="0"/>
                    <a:pt x="8" y="0"/>
                  </a:cubicBezTo>
                  <a:cubicBezTo>
                    <a:pt x="7" y="0"/>
                    <a:pt x="7" y="0"/>
                    <a:pt x="7" y="0"/>
                  </a:cubicBezTo>
                  <a:cubicBezTo>
                    <a:pt x="6" y="0"/>
                    <a:pt x="6" y="0"/>
                    <a:pt x="6" y="0"/>
                  </a:cubicBezTo>
                  <a:cubicBezTo>
                    <a:pt x="5" y="1"/>
                    <a:pt x="5" y="1"/>
                    <a:pt x="5" y="1"/>
                  </a:cubicBezTo>
                  <a:cubicBezTo>
                    <a:pt x="4" y="1"/>
                    <a:pt x="4" y="1"/>
                    <a:pt x="3" y="1"/>
                  </a:cubicBezTo>
                  <a:cubicBezTo>
                    <a:pt x="3" y="1"/>
                    <a:pt x="3" y="1"/>
                    <a:pt x="3" y="1"/>
                  </a:cubicBezTo>
                  <a:cubicBezTo>
                    <a:pt x="3" y="2"/>
                    <a:pt x="3" y="2"/>
                    <a:pt x="3" y="2"/>
                  </a:cubicBezTo>
                  <a:cubicBezTo>
                    <a:pt x="3" y="2"/>
                    <a:pt x="3" y="2"/>
                    <a:pt x="2" y="2"/>
                  </a:cubicBezTo>
                  <a:cubicBezTo>
                    <a:pt x="2" y="2"/>
                    <a:pt x="2" y="2"/>
                    <a:pt x="2" y="3"/>
                  </a:cubicBezTo>
                  <a:cubicBezTo>
                    <a:pt x="2" y="3"/>
                    <a:pt x="2" y="3"/>
                    <a:pt x="1" y="3"/>
                  </a:cubicBezTo>
                  <a:cubicBezTo>
                    <a:pt x="1" y="3"/>
                    <a:pt x="1" y="3"/>
                    <a:pt x="1" y="3"/>
                  </a:cubicBezTo>
                  <a:cubicBezTo>
                    <a:pt x="0" y="3"/>
                    <a:pt x="0" y="3"/>
                    <a:pt x="0" y="4"/>
                  </a:cubicBezTo>
                  <a:cubicBezTo>
                    <a:pt x="0" y="4"/>
                    <a:pt x="0" y="4"/>
                    <a:pt x="0" y="4"/>
                  </a:cubicBezTo>
                  <a:cubicBezTo>
                    <a:pt x="0" y="4"/>
                    <a:pt x="0" y="4"/>
                    <a:pt x="0" y="4"/>
                  </a:cubicBezTo>
                  <a:cubicBezTo>
                    <a:pt x="0" y="5"/>
                    <a:pt x="0" y="5"/>
                    <a:pt x="0" y="5"/>
                  </a:cubicBezTo>
                  <a:cubicBezTo>
                    <a:pt x="0" y="6"/>
                    <a:pt x="0" y="6"/>
                    <a:pt x="1" y="6"/>
                  </a:cubicBezTo>
                  <a:cubicBezTo>
                    <a:pt x="1" y="6"/>
                    <a:pt x="1" y="6"/>
                    <a:pt x="1" y="6"/>
                  </a:cubicBezTo>
                  <a:cubicBezTo>
                    <a:pt x="2" y="6"/>
                    <a:pt x="2" y="6"/>
                    <a:pt x="2" y="6"/>
                  </a:cubicBezTo>
                  <a:cubicBezTo>
                    <a:pt x="2"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11" name="Freeform 422"/>
            <p:cNvSpPr>
              <a:spLocks/>
            </p:cNvSpPr>
            <p:nvPr/>
          </p:nvSpPr>
          <p:spPr bwMode="auto">
            <a:xfrm>
              <a:off x="877888" y="2136775"/>
              <a:ext cx="1588" cy="0"/>
            </a:xfrm>
            <a:custGeom>
              <a:avLst/>
              <a:gdLst>
                <a:gd name="T0" fmla="*/ 1 w 2"/>
                <a:gd name="T1" fmla="*/ 1 h 1"/>
                <a:gd name="T2" fmla="*/ 1 w 2"/>
                <a:gd name="T3" fmla="*/ 1 h 1"/>
                <a:gd name="T4" fmla="*/ 1 w 2"/>
                <a:gd name="T5" fmla="*/ 1 h 1"/>
                <a:gd name="T6" fmla="*/ 2 w 2"/>
                <a:gd name="T7" fmla="*/ 0 h 1"/>
                <a:gd name="T8" fmla="*/ 2 w 2"/>
                <a:gd name="T9" fmla="*/ 0 h 1"/>
                <a:gd name="T10" fmla="*/ 2 w 2"/>
                <a:gd name="T11" fmla="*/ 0 h 1"/>
                <a:gd name="T12" fmla="*/ 1 w 2"/>
                <a:gd name="T13" fmla="*/ 0 h 1"/>
                <a:gd name="T14" fmla="*/ 1 w 2"/>
                <a:gd name="T15" fmla="*/ 0 h 1"/>
                <a:gd name="T16" fmla="*/ 0 w 2"/>
                <a:gd name="T17" fmla="*/ 0 h 1"/>
                <a:gd name="T18" fmla="*/ 0 w 2"/>
                <a:gd name="T19" fmla="*/ 0 h 1"/>
                <a:gd name="T20" fmla="*/ 0 w 2"/>
                <a:gd name="T21" fmla="*/ 0 h 1"/>
                <a:gd name="T22" fmla="*/ 0 w 2"/>
                <a:gd name="T23" fmla="*/ 1 h 1"/>
                <a:gd name="T24" fmla="*/ 1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1" y="1"/>
                  </a:moveTo>
                  <a:cubicBezTo>
                    <a:pt x="1" y="1"/>
                    <a:pt x="1" y="1"/>
                    <a:pt x="1" y="1"/>
                  </a:cubicBezTo>
                  <a:cubicBezTo>
                    <a:pt x="1" y="1"/>
                    <a:pt x="1" y="1"/>
                    <a:pt x="1" y="1"/>
                  </a:cubicBezTo>
                  <a:cubicBezTo>
                    <a:pt x="2" y="1"/>
                    <a:pt x="2" y="1"/>
                    <a:pt x="2" y="0"/>
                  </a:cubicBezTo>
                  <a:cubicBezTo>
                    <a:pt x="2" y="0"/>
                    <a:pt x="2" y="0"/>
                    <a:pt x="2" y="0"/>
                  </a:cubicBezTo>
                  <a:cubicBezTo>
                    <a:pt x="2" y="0"/>
                    <a:pt x="2" y="0"/>
                    <a:pt x="2" y="0"/>
                  </a:cubicBezTo>
                  <a:cubicBezTo>
                    <a:pt x="2" y="0"/>
                    <a:pt x="1" y="0"/>
                    <a:pt x="1" y="0"/>
                  </a:cubicBezTo>
                  <a:cubicBezTo>
                    <a:pt x="1" y="0"/>
                    <a:pt x="1" y="0"/>
                    <a:pt x="1" y="0"/>
                  </a:cubicBezTo>
                  <a:cubicBezTo>
                    <a:pt x="1" y="0"/>
                    <a:pt x="0" y="0"/>
                    <a:pt x="0" y="0"/>
                  </a:cubicBezTo>
                  <a:cubicBezTo>
                    <a:pt x="0" y="0"/>
                    <a:pt x="0" y="0"/>
                    <a:pt x="0" y="0"/>
                  </a:cubicBez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12" name="Freeform 423"/>
            <p:cNvSpPr>
              <a:spLocks/>
            </p:cNvSpPr>
            <p:nvPr/>
          </p:nvSpPr>
          <p:spPr bwMode="auto">
            <a:xfrm>
              <a:off x="879475" y="2135188"/>
              <a:ext cx="1588" cy="1587"/>
            </a:xfrm>
            <a:custGeom>
              <a:avLst/>
              <a:gdLst>
                <a:gd name="T0" fmla="*/ 1 w 2"/>
                <a:gd name="T1" fmla="*/ 1 h 1"/>
                <a:gd name="T2" fmla="*/ 1 w 2"/>
                <a:gd name="T3" fmla="*/ 1 h 1"/>
                <a:gd name="T4" fmla="*/ 2 w 2"/>
                <a:gd name="T5" fmla="*/ 1 h 1"/>
                <a:gd name="T6" fmla="*/ 2 w 2"/>
                <a:gd name="T7" fmla="*/ 1 h 1"/>
                <a:gd name="T8" fmla="*/ 2 w 2"/>
                <a:gd name="T9" fmla="*/ 0 h 1"/>
                <a:gd name="T10" fmla="*/ 1 w 2"/>
                <a:gd name="T11" fmla="*/ 0 h 1"/>
                <a:gd name="T12" fmla="*/ 1 w 2"/>
                <a:gd name="T13" fmla="*/ 0 h 1"/>
                <a:gd name="T14" fmla="*/ 0 w 2"/>
                <a:gd name="T15" fmla="*/ 1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1" y="1"/>
                  </a:cubicBezTo>
                  <a:cubicBezTo>
                    <a:pt x="2" y="1"/>
                    <a:pt x="2" y="1"/>
                    <a:pt x="2" y="1"/>
                  </a:cubicBezTo>
                  <a:cubicBezTo>
                    <a:pt x="2" y="1"/>
                    <a:pt x="2" y="1"/>
                    <a:pt x="2" y="1"/>
                  </a:cubicBezTo>
                  <a:cubicBezTo>
                    <a:pt x="2" y="1"/>
                    <a:pt x="2" y="0"/>
                    <a:pt x="2" y="0"/>
                  </a:cubicBezTo>
                  <a:cubicBezTo>
                    <a:pt x="2" y="0"/>
                    <a:pt x="2" y="0"/>
                    <a:pt x="1" y="0"/>
                  </a:cubicBezTo>
                  <a:cubicBezTo>
                    <a:pt x="1" y="0"/>
                    <a:pt x="1" y="0"/>
                    <a:pt x="1" y="0"/>
                  </a:cubicBezTo>
                  <a:cubicBezTo>
                    <a:pt x="0" y="0"/>
                    <a:pt x="0" y="0"/>
                    <a:pt x="0" y="1"/>
                  </a:cubicBezTo>
                  <a:cubicBezTo>
                    <a:pt x="0" y="1"/>
                    <a:pt x="0"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13" name="Freeform 424"/>
            <p:cNvSpPr>
              <a:spLocks/>
            </p:cNvSpPr>
            <p:nvPr/>
          </p:nvSpPr>
          <p:spPr bwMode="auto">
            <a:xfrm>
              <a:off x="885825" y="2132013"/>
              <a:ext cx="1588" cy="1587"/>
            </a:xfrm>
            <a:custGeom>
              <a:avLst/>
              <a:gdLst>
                <a:gd name="T0" fmla="*/ 1 w 2"/>
                <a:gd name="T1" fmla="*/ 2 h 2"/>
                <a:gd name="T2" fmla="*/ 2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 name="T18" fmla="*/ 0 w 2"/>
                <a:gd name="T19" fmla="*/ 2 h 2"/>
                <a:gd name="T20" fmla="*/ 1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1" y="2"/>
                  </a:moveTo>
                  <a:cubicBezTo>
                    <a:pt x="1" y="2"/>
                    <a:pt x="1" y="2"/>
                    <a:pt x="2" y="2"/>
                  </a:cubicBezTo>
                  <a:cubicBezTo>
                    <a:pt x="2" y="2"/>
                    <a:pt x="2" y="2"/>
                    <a:pt x="2" y="1"/>
                  </a:cubicBezTo>
                  <a:cubicBezTo>
                    <a:pt x="2" y="1"/>
                    <a:pt x="2" y="1"/>
                    <a:pt x="2" y="1"/>
                  </a:cubicBezTo>
                  <a:cubicBezTo>
                    <a:pt x="2" y="1"/>
                    <a:pt x="2" y="0"/>
                    <a:pt x="2" y="0"/>
                  </a:cubicBezTo>
                  <a:cubicBezTo>
                    <a:pt x="2" y="0"/>
                    <a:pt x="1" y="0"/>
                    <a:pt x="1" y="0"/>
                  </a:cubicBezTo>
                  <a:cubicBezTo>
                    <a:pt x="1" y="0"/>
                    <a:pt x="0" y="0"/>
                    <a:pt x="0" y="0"/>
                  </a:cubicBezTo>
                  <a:cubicBezTo>
                    <a:pt x="0" y="0"/>
                    <a:pt x="0" y="1"/>
                    <a:pt x="0" y="1"/>
                  </a:cubicBezTo>
                  <a:cubicBezTo>
                    <a:pt x="0" y="1"/>
                    <a:pt x="0" y="1"/>
                    <a:pt x="0" y="1"/>
                  </a:cubicBezTo>
                  <a:cubicBezTo>
                    <a:pt x="0" y="1"/>
                    <a:pt x="0" y="1"/>
                    <a:pt x="0" y="2"/>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14" name="Freeform 425"/>
            <p:cNvSpPr>
              <a:spLocks/>
            </p:cNvSpPr>
            <p:nvPr/>
          </p:nvSpPr>
          <p:spPr bwMode="auto">
            <a:xfrm>
              <a:off x="852488" y="2132013"/>
              <a:ext cx="3175" cy="1587"/>
            </a:xfrm>
            <a:custGeom>
              <a:avLst/>
              <a:gdLst>
                <a:gd name="T0" fmla="*/ 3 w 4"/>
                <a:gd name="T1" fmla="*/ 0 h 2"/>
                <a:gd name="T2" fmla="*/ 2 w 4"/>
                <a:gd name="T3" fmla="*/ 0 h 2"/>
                <a:gd name="T4" fmla="*/ 0 w 4"/>
                <a:gd name="T5" fmla="*/ 2 h 2"/>
                <a:gd name="T6" fmla="*/ 1 w 4"/>
                <a:gd name="T7" fmla="*/ 2 h 2"/>
                <a:gd name="T8" fmla="*/ 1 w 4"/>
                <a:gd name="T9" fmla="*/ 2 h 2"/>
                <a:gd name="T10" fmla="*/ 2 w 4"/>
                <a:gd name="T11" fmla="*/ 1 h 2"/>
                <a:gd name="T12" fmla="*/ 3 w 4"/>
                <a:gd name="T13" fmla="*/ 1 h 2"/>
                <a:gd name="T14" fmla="*/ 4 w 4"/>
                <a:gd name="T15" fmla="*/ 1 h 2"/>
                <a:gd name="T16" fmla="*/ 4 w 4"/>
                <a:gd name="T17" fmla="*/ 0 h 2"/>
                <a:gd name="T18" fmla="*/ 4 w 4"/>
                <a:gd name="T19" fmla="*/ 0 h 2"/>
                <a:gd name="T20" fmla="*/ 3 w 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0"/>
                  </a:moveTo>
                  <a:cubicBezTo>
                    <a:pt x="2" y="0"/>
                    <a:pt x="2" y="0"/>
                    <a:pt x="2" y="0"/>
                  </a:cubicBezTo>
                  <a:cubicBezTo>
                    <a:pt x="1" y="1"/>
                    <a:pt x="0" y="1"/>
                    <a:pt x="0" y="2"/>
                  </a:cubicBezTo>
                  <a:cubicBezTo>
                    <a:pt x="0" y="2"/>
                    <a:pt x="1" y="2"/>
                    <a:pt x="1" y="2"/>
                  </a:cubicBezTo>
                  <a:cubicBezTo>
                    <a:pt x="1" y="2"/>
                    <a:pt x="1" y="2"/>
                    <a:pt x="1" y="2"/>
                  </a:cubicBezTo>
                  <a:cubicBezTo>
                    <a:pt x="2" y="2"/>
                    <a:pt x="2" y="2"/>
                    <a:pt x="2" y="1"/>
                  </a:cubicBezTo>
                  <a:cubicBezTo>
                    <a:pt x="3" y="1"/>
                    <a:pt x="3" y="1"/>
                    <a:pt x="3" y="1"/>
                  </a:cubicBezTo>
                  <a:cubicBezTo>
                    <a:pt x="3" y="1"/>
                    <a:pt x="3" y="1"/>
                    <a:pt x="4" y="1"/>
                  </a:cubicBezTo>
                  <a:cubicBezTo>
                    <a:pt x="4" y="1"/>
                    <a:pt x="4" y="0"/>
                    <a:pt x="4" y="0"/>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15" name="Freeform 426"/>
            <p:cNvSpPr>
              <a:spLocks/>
            </p:cNvSpPr>
            <p:nvPr/>
          </p:nvSpPr>
          <p:spPr bwMode="auto">
            <a:xfrm>
              <a:off x="850900" y="2132013"/>
              <a:ext cx="4763" cy="1587"/>
            </a:xfrm>
            <a:custGeom>
              <a:avLst/>
              <a:gdLst>
                <a:gd name="T0" fmla="*/ 5 w 5"/>
                <a:gd name="T1" fmla="*/ 0 h 2"/>
                <a:gd name="T2" fmla="*/ 4 w 5"/>
                <a:gd name="T3" fmla="*/ 0 h 2"/>
                <a:gd name="T4" fmla="*/ 2 w 5"/>
                <a:gd name="T5" fmla="*/ 0 h 2"/>
                <a:gd name="T6" fmla="*/ 1 w 5"/>
                <a:gd name="T7" fmla="*/ 1 h 2"/>
                <a:gd name="T8" fmla="*/ 0 w 5"/>
                <a:gd name="T9" fmla="*/ 1 h 2"/>
                <a:gd name="T10" fmla="*/ 0 w 5"/>
                <a:gd name="T11" fmla="*/ 2 h 2"/>
                <a:gd name="T12" fmla="*/ 1 w 5"/>
                <a:gd name="T13" fmla="*/ 2 h 2"/>
                <a:gd name="T14" fmla="*/ 3 w 5"/>
                <a:gd name="T15" fmla="*/ 1 h 2"/>
                <a:gd name="T16" fmla="*/ 4 w 5"/>
                <a:gd name="T17" fmla="*/ 1 h 2"/>
                <a:gd name="T18" fmla="*/ 5 w 5"/>
                <a:gd name="T19" fmla="*/ 0 h 2"/>
                <a:gd name="T20" fmla="*/ 5 w 5"/>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5" y="0"/>
                  </a:moveTo>
                  <a:cubicBezTo>
                    <a:pt x="5" y="0"/>
                    <a:pt x="4" y="0"/>
                    <a:pt x="4" y="0"/>
                  </a:cubicBezTo>
                  <a:cubicBezTo>
                    <a:pt x="3" y="0"/>
                    <a:pt x="3" y="0"/>
                    <a:pt x="2" y="0"/>
                  </a:cubicBezTo>
                  <a:cubicBezTo>
                    <a:pt x="2" y="0"/>
                    <a:pt x="1" y="0"/>
                    <a:pt x="1" y="1"/>
                  </a:cubicBezTo>
                  <a:cubicBezTo>
                    <a:pt x="0" y="1"/>
                    <a:pt x="0" y="1"/>
                    <a:pt x="0" y="1"/>
                  </a:cubicBezTo>
                  <a:cubicBezTo>
                    <a:pt x="0" y="1"/>
                    <a:pt x="0" y="2"/>
                    <a:pt x="0" y="2"/>
                  </a:cubicBezTo>
                  <a:cubicBezTo>
                    <a:pt x="0" y="2"/>
                    <a:pt x="1" y="2"/>
                    <a:pt x="1" y="2"/>
                  </a:cubicBezTo>
                  <a:cubicBezTo>
                    <a:pt x="2" y="2"/>
                    <a:pt x="2" y="1"/>
                    <a:pt x="3" y="1"/>
                  </a:cubicBezTo>
                  <a:cubicBezTo>
                    <a:pt x="3" y="1"/>
                    <a:pt x="4" y="1"/>
                    <a:pt x="4" y="1"/>
                  </a:cubicBezTo>
                  <a:cubicBezTo>
                    <a:pt x="5" y="1"/>
                    <a:pt x="5" y="1"/>
                    <a:pt x="5" y="0"/>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16" name="Freeform 427"/>
            <p:cNvSpPr>
              <a:spLocks/>
            </p:cNvSpPr>
            <p:nvPr/>
          </p:nvSpPr>
          <p:spPr bwMode="auto">
            <a:xfrm>
              <a:off x="847725" y="2130425"/>
              <a:ext cx="7938" cy="1587"/>
            </a:xfrm>
            <a:custGeom>
              <a:avLst/>
              <a:gdLst>
                <a:gd name="T0" fmla="*/ 6 w 8"/>
                <a:gd name="T1" fmla="*/ 0 h 2"/>
                <a:gd name="T2" fmla="*/ 6 w 8"/>
                <a:gd name="T3" fmla="*/ 0 h 2"/>
                <a:gd name="T4" fmla="*/ 5 w 8"/>
                <a:gd name="T5" fmla="*/ 0 h 2"/>
                <a:gd name="T6" fmla="*/ 4 w 8"/>
                <a:gd name="T7" fmla="*/ 0 h 2"/>
                <a:gd name="T8" fmla="*/ 4 w 8"/>
                <a:gd name="T9" fmla="*/ 1 h 2"/>
                <a:gd name="T10" fmla="*/ 3 w 8"/>
                <a:gd name="T11" fmla="*/ 1 h 2"/>
                <a:gd name="T12" fmla="*/ 2 w 8"/>
                <a:gd name="T13" fmla="*/ 1 h 2"/>
                <a:gd name="T14" fmla="*/ 1 w 8"/>
                <a:gd name="T15" fmla="*/ 1 h 2"/>
                <a:gd name="T16" fmla="*/ 1 w 8"/>
                <a:gd name="T17" fmla="*/ 1 h 2"/>
                <a:gd name="T18" fmla="*/ 1 w 8"/>
                <a:gd name="T19" fmla="*/ 2 h 2"/>
                <a:gd name="T20" fmla="*/ 1 w 8"/>
                <a:gd name="T21" fmla="*/ 2 h 2"/>
                <a:gd name="T22" fmla="*/ 1 w 8"/>
                <a:gd name="T23" fmla="*/ 2 h 2"/>
                <a:gd name="T24" fmla="*/ 2 w 8"/>
                <a:gd name="T25" fmla="*/ 2 h 2"/>
                <a:gd name="T26" fmla="*/ 3 w 8"/>
                <a:gd name="T27" fmla="*/ 2 h 2"/>
                <a:gd name="T28" fmla="*/ 5 w 8"/>
                <a:gd name="T29" fmla="*/ 2 h 2"/>
                <a:gd name="T30" fmla="*/ 5 w 8"/>
                <a:gd name="T31" fmla="*/ 2 h 2"/>
                <a:gd name="T32" fmla="*/ 7 w 8"/>
                <a:gd name="T33" fmla="*/ 1 h 2"/>
                <a:gd name="T34" fmla="*/ 7 w 8"/>
                <a:gd name="T35" fmla="*/ 1 h 2"/>
                <a:gd name="T36" fmla="*/ 8 w 8"/>
                <a:gd name="T37" fmla="*/ 1 h 2"/>
                <a:gd name="T38" fmla="*/ 8 w 8"/>
                <a:gd name="T39" fmla="*/ 0 h 2"/>
                <a:gd name="T40" fmla="*/ 8 w 8"/>
                <a:gd name="T41" fmla="*/ 0 h 2"/>
                <a:gd name="T42" fmla="*/ 6 w 8"/>
                <a:gd name="T4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2">
                  <a:moveTo>
                    <a:pt x="6" y="0"/>
                  </a:moveTo>
                  <a:cubicBezTo>
                    <a:pt x="6" y="0"/>
                    <a:pt x="6" y="0"/>
                    <a:pt x="6" y="0"/>
                  </a:cubicBezTo>
                  <a:cubicBezTo>
                    <a:pt x="5" y="0"/>
                    <a:pt x="5" y="0"/>
                    <a:pt x="5" y="0"/>
                  </a:cubicBezTo>
                  <a:cubicBezTo>
                    <a:pt x="4" y="0"/>
                    <a:pt x="4" y="0"/>
                    <a:pt x="4" y="0"/>
                  </a:cubicBezTo>
                  <a:cubicBezTo>
                    <a:pt x="4" y="1"/>
                    <a:pt x="4" y="1"/>
                    <a:pt x="4" y="1"/>
                  </a:cubicBezTo>
                  <a:cubicBezTo>
                    <a:pt x="4" y="1"/>
                    <a:pt x="3" y="1"/>
                    <a:pt x="3" y="1"/>
                  </a:cubicBezTo>
                  <a:cubicBezTo>
                    <a:pt x="3" y="1"/>
                    <a:pt x="2" y="1"/>
                    <a:pt x="2" y="1"/>
                  </a:cubicBezTo>
                  <a:cubicBezTo>
                    <a:pt x="2" y="1"/>
                    <a:pt x="2" y="1"/>
                    <a:pt x="1" y="1"/>
                  </a:cubicBezTo>
                  <a:cubicBezTo>
                    <a:pt x="1" y="1"/>
                    <a:pt x="1" y="1"/>
                    <a:pt x="1" y="1"/>
                  </a:cubicBezTo>
                  <a:cubicBezTo>
                    <a:pt x="1" y="1"/>
                    <a:pt x="0" y="2"/>
                    <a:pt x="1" y="2"/>
                  </a:cubicBezTo>
                  <a:cubicBezTo>
                    <a:pt x="1" y="2"/>
                    <a:pt x="1" y="2"/>
                    <a:pt x="1" y="2"/>
                  </a:cubicBezTo>
                  <a:cubicBezTo>
                    <a:pt x="1" y="2"/>
                    <a:pt x="1" y="2"/>
                    <a:pt x="1" y="2"/>
                  </a:cubicBezTo>
                  <a:cubicBezTo>
                    <a:pt x="1" y="2"/>
                    <a:pt x="2" y="2"/>
                    <a:pt x="2" y="2"/>
                  </a:cubicBezTo>
                  <a:cubicBezTo>
                    <a:pt x="2" y="2"/>
                    <a:pt x="3" y="2"/>
                    <a:pt x="3" y="2"/>
                  </a:cubicBezTo>
                  <a:cubicBezTo>
                    <a:pt x="4" y="2"/>
                    <a:pt x="4" y="2"/>
                    <a:pt x="5" y="2"/>
                  </a:cubicBezTo>
                  <a:cubicBezTo>
                    <a:pt x="5" y="2"/>
                    <a:pt x="5" y="2"/>
                    <a:pt x="5" y="2"/>
                  </a:cubicBezTo>
                  <a:cubicBezTo>
                    <a:pt x="6" y="2"/>
                    <a:pt x="6" y="1"/>
                    <a:pt x="7" y="1"/>
                  </a:cubicBezTo>
                  <a:cubicBezTo>
                    <a:pt x="7" y="1"/>
                    <a:pt x="7" y="1"/>
                    <a:pt x="7" y="1"/>
                  </a:cubicBezTo>
                  <a:cubicBezTo>
                    <a:pt x="7" y="1"/>
                    <a:pt x="7" y="1"/>
                    <a:pt x="8" y="1"/>
                  </a:cubicBezTo>
                  <a:cubicBezTo>
                    <a:pt x="8" y="1"/>
                    <a:pt x="8" y="1"/>
                    <a:pt x="8" y="0"/>
                  </a:cubicBezTo>
                  <a:cubicBezTo>
                    <a:pt x="8" y="0"/>
                    <a:pt x="8" y="0"/>
                    <a:pt x="8" y="0"/>
                  </a:cubicBezTo>
                  <a:cubicBezTo>
                    <a:pt x="7" y="0"/>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17" name="Freeform 428"/>
            <p:cNvSpPr>
              <a:spLocks/>
            </p:cNvSpPr>
            <p:nvPr/>
          </p:nvSpPr>
          <p:spPr bwMode="auto">
            <a:xfrm>
              <a:off x="846138" y="2127250"/>
              <a:ext cx="6350" cy="3175"/>
            </a:xfrm>
            <a:custGeom>
              <a:avLst/>
              <a:gdLst>
                <a:gd name="T0" fmla="*/ 6 w 6"/>
                <a:gd name="T1" fmla="*/ 1 h 3"/>
                <a:gd name="T2" fmla="*/ 5 w 6"/>
                <a:gd name="T3" fmla="*/ 1 h 3"/>
                <a:gd name="T4" fmla="*/ 4 w 6"/>
                <a:gd name="T5" fmla="*/ 1 h 3"/>
                <a:gd name="T6" fmla="*/ 4 w 6"/>
                <a:gd name="T7" fmla="*/ 1 h 3"/>
                <a:gd name="T8" fmla="*/ 3 w 6"/>
                <a:gd name="T9" fmla="*/ 0 h 3"/>
                <a:gd name="T10" fmla="*/ 2 w 6"/>
                <a:gd name="T11" fmla="*/ 0 h 3"/>
                <a:gd name="T12" fmla="*/ 1 w 6"/>
                <a:gd name="T13" fmla="*/ 0 h 3"/>
                <a:gd name="T14" fmla="*/ 1 w 6"/>
                <a:gd name="T15" fmla="*/ 1 h 3"/>
                <a:gd name="T16" fmla="*/ 1 w 6"/>
                <a:gd name="T17" fmla="*/ 2 h 3"/>
                <a:gd name="T18" fmla="*/ 1 w 6"/>
                <a:gd name="T19" fmla="*/ 2 h 3"/>
                <a:gd name="T20" fmla="*/ 2 w 6"/>
                <a:gd name="T21" fmla="*/ 3 h 3"/>
                <a:gd name="T22" fmla="*/ 2 w 6"/>
                <a:gd name="T23" fmla="*/ 3 h 3"/>
                <a:gd name="T24" fmla="*/ 4 w 6"/>
                <a:gd name="T25" fmla="*/ 3 h 3"/>
                <a:gd name="T26" fmla="*/ 6 w 6"/>
                <a:gd name="T27" fmla="*/ 3 h 3"/>
                <a:gd name="T28" fmla="*/ 6 w 6"/>
                <a:gd name="T29" fmla="*/ 2 h 3"/>
                <a:gd name="T30" fmla="*/ 6 w 6"/>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3">
                  <a:moveTo>
                    <a:pt x="6" y="1"/>
                  </a:moveTo>
                  <a:cubicBezTo>
                    <a:pt x="6" y="1"/>
                    <a:pt x="5" y="1"/>
                    <a:pt x="5" y="1"/>
                  </a:cubicBezTo>
                  <a:cubicBezTo>
                    <a:pt x="5" y="1"/>
                    <a:pt x="4" y="1"/>
                    <a:pt x="4" y="1"/>
                  </a:cubicBezTo>
                  <a:cubicBezTo>
                    <a:pt x="4" y="1"/>
                    <a:pt x="4" y="1"/>
                    <a:pt x="4" y="1"/>
                  </a:cubicBezTo>
                  <a:cubicBezTo>
                    <a:pt x="4" y="0"/>
                    <a:pt x="3" y="0"/>
                    <a:pt x="3" y="0"/>
                  </a:cubicBezTo>
                  <a:cubicBezTo>
                    <a:pt x="3" y="0"/>
                    <a:pt x="2" y="0"/>
                    <a:pt x="2" y="0"/>
                  </a:cubicBezTo>
                  <a:cubicBezTo>
                    <a:pt x="2" y="0"/>
                    <a:pt x="1" y="0"/>
                    <a:pt x="1" y="0"/>
                  </a:cubicBezTo>
                  <a:cubicBezTo>
                    <a:pt x="0" y="1"/>
                    <a:pt x="1" y="1"/>
                    <a:pt x="1" y="1"/>
                  </a:cubicBezTo>
                  <a:cubicBezTo>
                    <a:pt x="1" y="1"/>
                    <a:pt x="1" y="2"/>
                    <a:pt x="1" y="2"/>
                  </a:cubicBezTo>
                  <a:cubicBezTo>
                    <a:pt x="1" y="2"/>
                    <a:pt x="1" y="2"/>
                    <a:pt x="1" y="2"/>
                  </a:cubicBezTo>
                  <a:cubicBezTo>
                    <a:pt x="1" y="2"/>
                    <a:pt x="1" y="3"/>
                    <a:pt x="2" y="3"/>
                  </a:cubicBezTo>
                  <a:cubicBezTo>
                    <a:pt x="2" y="3"/>
                    <a:pt x="2" y="3"/>
                    <a:pt x="2" y="3"/>
                  </a:cubicBezTo>
                  <a:cubicBezTo>
                    <a:pt x="3" y="3"/>
                    <a:pt x="3" y="3"/>
                    <a:pt x="4" y="3"/>
                  </a:cubicBezTo>
                  <a:cubicBezTo>
                    <a:pt x="5" y="3"/>
                    <a:pt x="5" y="3"/>
                    <a:pt x="6" y="3"/>
                  </a:cubicBezTo>
                  <a:cubicBezTo>
                    <a:pt x="6" y="2"/>
                    <a:pt x="6" y="2"/>
                    <a:pt x="6" y="2"/>
                  </a:cubicBezTo>
                  <a:cubicBezTo>
                    <a:pt x="6" y="2"/>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18" name="Freeform 429"/>
            <p:cNvSpPr>
              <a:spLocks/>
            </p:cNvSpPr>
            <p:nvPr/>
          </p:nvSpPr>
          <p:spPr bwMode="auto">
            <a:xfrm>
              <a:off x="879475" y="2122488"/>
              <a:ext cx="68263" cy="22225"/>
            </a:xfrm>
            <a:custGeom>
              <a:avLst/>
              <a:gdLst>
                <a:gd name="T0" fmla="*/ 32 w 73"/>
                <a:gd name="T1" fmla="*/ 21 h 23"/>
                <a:gd name="T2" fmla="*/ 34 w 73"/>
                <a:gd name="T3" fmla="*/ 20 h 23"/>
                <a:gd name="T4" fmla="*/ 35 w 73"/>
                <a:gd name="T5" fmla="*/ 22 h 23"/>
                <a:gd name="T6" fmla="*/ 39 w 73"/>
                <a:gd name="T7" fmla="*/ 23 h 23"/>
                <a:gd name="T8" fmla="*/ 41 w 73"/>
                <a:gd name="T9" fmla="*/ 23 h 23"/>
                <a:gd name="T10" fmla="*/ 43 w 73"/>
                <a:gd name="T11" fmla="*/ 22 h 23"/>
                <a:gd name="T12" fmla="*/ 45 w 73"/>
                <a:gd name="T13" fmla="*/ 23 h 23"/>
                <a:gd name="T14" fmla="*/ 48 w 73"/>
                <a:gd name="T15" fmla="*/ 22 h 23"/>
                <a:gd name="T16" fmla="*/ 50 w 73"/>
                <a:gd name="T17" fmla="*/ 22 h 23"/>
                <a:gd name="T18" fmla="*/ 52 w 73"/>
                <a:gd name="T19" fmla="*/ 23 h 23"/>
                <a:gd name="T20" fmla="*/ 57 w 73"/>
                <a:gd name="T21" fmla="*/ 22 h 23"/>
                <a:gd name="T22" fmla="*/ 58 w 73"/>
                <a:gd name="T23" fmla="*/ 20 h 23"/>
                <a:gd name="T24" fmla="*/ 60 w 73"/>
                <a:gd name="T25" fmla="*/ 22 h 23"/>
                <a:gd name="T26" fmla="*/ 68 w 73"/>
                <a:gd name="T27" fmla="*/ 22 h 23"/>
                <a:gd name="T28" fmla="*/ 70 w 73"/>
                <a:gd name="T29" fmla="*/ 21 h 23"/>
                <a:gd name="T30" fmla="*/ 71 w 73"/>
                <a:gd name="T31" fmla="*/ 20 h 23"/>
                <a:gd name="T32" fmla="*/ 71 w 73"/>
                <a:gd name="T33" fmla="*/ 18 h 23"/>
                <a:gd name="T34" fmla="*/ 73 w 73"/>
                <a:gd name="T35" fmla="*/ 15 h 23"/>
                <a:gd name="T36" fmla="*/ 67 w 73"/>
                <a:gd name="T37" fmla="*/ 13 h 23"/>
                <a:gd name="T38" fmla="*/ 57 w 73"/>
                <a:gd name="T39" fmla="*/ 12 h 23"/>
                <a:gd name="T40" fmla="*/ 52 w 73"/>
                <a:gd name="T41" fmla="*/ 12 h 23"/>
                <a:gd name="T42" fmla="*/ 49 w 73"/>
                <a:gd name="T43" fmla="*/ 13 h 23"/>
                <a:gd name="T44" fmla="*/ 48 w 73"/>
                <a:gd name="T45" fmla="*/ 13 h 23"/>
                <a:gd name="T46" fmla="*/ 46 w 73"/>
                <a:gd name="T47" fmla="*/ 14 h 23"/>
                <a:gd name="T48" fmla="*/ 44 w 73"/>
                <a:gd name="T49" fmla="*/ 15 h 23"/>
                <a:gd name="T50" fmla="*/ 41 w 73"/>
                <a:gd name="T51" fmla="*/ 14 h 23"/>
                <a:gd name="T52" fmla="*/ 40 w 73"/>
                <a:gd name="T53" fmla="*/ 13 h 23"/>
                <a:gd name="T54" fmla="*/ 37 w 73"/>
                <a:gd name="T55" fmla="*/ 14 h 23"/>
                <a:gd name="T56" fmla="*/ 34 w 73"/>
                <a:gd name="T57" fmla="*/ 13 h 23"/>
                <a:gd name="T58" fmla="*/ 34 w 73"/>
                <a:gd name="T59" fmla="*/ 14 h 23"/>
                <a:gd name="T60" fmla="*/ 31 w 73"/>
                <a:gd name="T61" fmla="*/ 14 h 23"/>
                <a:gd name="T62" fmla="*/ 30 w 73"/>
                <a:gd name="T63" fmla="*/ 11 h 23"/>
                <a:gd name="T64" fmla="*/ 26 w 73"/>
                <a:gd name="T65" fmla="*/ 10 h 23"/>
                <a:gd name="T66" fmla="*/ 24 w 73"/>
                <a:gd name="T67" fmla="*/ 10 h 23"/>
                <a:gd name="T68" fmla="*/ 23 w 73"/>
                <a:gd name="T69" fmla="*/ 9 h 23"/>
                <a:gd name="T70" fmla="*/ 25 w 73"/>
                <a:gd name="T71" fmla="*/ 8 h 23"/>
                <a:gd name="T72" fmla="*/ 31 w 73"/>
                <a:gd name="T73" fmla="*/ 7 h 23"/>
                <a:gd name="T74" fmla="*/ 23 w 73"/>
                <a:gd name="T75" fmla="*/ 6 h 23"/>
                <a:gd name="T76" fmla="*/ 23 w 73"/>
                <a:gd name="T77" fmla="*/ 4 h 23"/>
                <a:gd name="T78" fmla="*/ 15 w 73"/>
                <a:gd name="T79" fmla="*/ 5 h 23"/>
                <a:gd name="T80" fmla="*/ 13 w 73"/>
                <a:gd name="T81" fmla="*/ 5 h 23"/>
                <a:gd name="T82" fmla="*/ 15 w 73"/>
                <a:gd name="T83" fmla="*/ 4 h 23"/>
                <a:gd name="T84" fmla="*/ 10 w 73"/>
                <a:gd name="T85" fmla="*/ 2 h 23"/>
                <a:gd name="T86" fmla="*/ 3 w 73"/>
                <a:gd name="T87" fmla="*/ 1 h 23"/>
                <a:gd name="T88" fmla="*/ 0 w 73"/>
                <a:gd name="T89" fmla="*/ 2 h 23"/>
                <a:gd name="T90" fmla="*/ 1 w 73"/>
                <a:gd name="T91" fmla="*/ 2 h 23"/>
                <a:gd name="T92" fmla="*/ 1 w 73"/>
                <a:gd name="T93" fmla="*/ 4 h 23"/>
                <a:gd name="T94" fmla="*/ 3 w 73"/>
                <a:gd name="T95" fmla="*/ 5 h 23"/>
                <a:gd name="T96" fmla="*/ 6 w 73"/>
                <a:gd name="T97" fmla="*/ 6 h 23"/>
                <a:gd name="T98" fmla="*/ 7 w 73"/>
                <a:gd name="T99" fmla="*/ 7 h 23"/>
                <a:gd name="T100" fmla="*/ 13 w 73"/>
                <a:gd name="T101" fmla="*/ 7 h 23"/>
                <a:gd name="T102" fmla="*/ 16 w 73"/>
                <a:gd name="T103" fmla="*/ 7 h 23"/>
                <a:gd name="T104" fmla="*/ 17 w 73"/>
                <a:gd name="T105" fmla="*/ 9 h 23"/>
                <a:gd name="T106" fmla="*/ 19 w 73"/>
                <a:gd name="T107" fmla="*/ 11 h 23"/>
                <a:gd name="T108" fmla="*/ 20 w 73"/>
                <a:gd name="T109" fmla="*/ 13 h 23"/>
                <a:gd name="T110" fmla="*/ 19 w 73"/>
                <a:gd name="T111" fmla="*/ 16 h 23"/>
                <a:gd name="T112" fmla="*/ 20 w 73"/>
                <a:gd name="T113" fmla="*/ 18 h 23"/>
                <a:gd name="T114" fmla="*/ 20 w 73"/>
                <a:gd name="T115" fmla="*/ 20 h 23"/>
                <a:gd name="T116" fmla="*/ 23 w 73"/>
                <a:gd name="T117" fmla="*/ 21 h 23"/>
                <a:gd name="T118" fmla="*/ 25 w 73"/>
                <a:gd name="T119" fmla="*/ 21 h 23"/>
                <a:gd name="T120" fmla="*/ 31 w 73"/>
                <a:gd name="T12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23">
                  <a:moveTo>
                    <a:pt x="31" y="22"/>
                  </a:moveTo>
                  <a:cubicBezTo>
                    <a:pt x="31" y="22"/>
                    <a:pt x="32" y="22"/>
                    <a:pt x="32" y="22"/>
                  </a:cubicBezTo>
                  <a:cubicBezTo>
                    <a:pt x="32" y="22"/>
                    <a:pt x="32" y="22"/>
                    <a:pt x="32" y="22"/>
                  </a:cubicBezTo>
                  <a:cubicBezTo>
                    <a:pt x="32" y="21"/>
                    <a:pt x="32" y="21"/>
                    <a:pt x="32" y="21"/>
                  </a:cubicBezTo>
                  <a:cubicBezTo>
                    <a:pt x="32" y="21"/>
                    <a:pt x="32" y="21"/>
                    <a:pt x="33" y="21"/>
                  </a:cubicBezTo>
                  <a:cubicBezTo>
                    <a:pt x="33" y="21"/>
                    <a:pt x="33" y="21"/>
                    <a:pt x="33" y="21"/>
                  </a:cubicBezTo>
                  <a:cubicBezTo>
                    <a:pt x="33" y="21"/>
                    <a:pt x="33" y="20"/>
                    <a:pt x="34" y="20"/>
                  </a:cubicBezTo>
                  <a:cubicBezTo>
                    <a:pt x="34" y="20"/>
                    <a:pt x="34" y="20"/>
                    <a:pt x="34" y="20"/>
                  </a:cubicBezTo>
                  <a:cubicBezTo>
                    <a:pt x="34" y="20"/>
                    <a:pt x="34" y="19"/>
                    <a:pt x="35" y="20"/>
                  </a:cubicBezTo>
                  <a:cubicBezTo>
                    <a:pt x="35" y="20"/>
                    <a:pt x="35" y="20"/>
                    <a:pt x="35" y="20"/>
                  </a:cubicBezTo>
                  <a:cubicBezTo>
                    <a:pt x="35" y="21"/>
                    <a:pt x="35" y="21"/>
                    <a:pt x="35" y="22"/>
                  </a:cubicBezTo>
                  <a:cubicBezTo>
                    <a:pt x="35" y="22"/>
                    <a:pt x="35" y="22"/>
                    <a:pt x="35" y="22"/>
                  </a:cubicBezTo>
                  <a:cubicBezTo>
                    <a:pt x="35" y="23"/>
                    <a:pt x="36" y="22"/>
                    <a:pt x="36" y="22"/>
                  </a:cubicBezTo>
                  <a:cubicBezTo>
                    <a:pt x="36" y="22"/>
                    <a:pt x="36" y="23"/>
                    <a:pt x="37" y="23"/>
                  </a:cubicBezTo>
                  <a:cubicBezTo>
                    <a:pt x="37" y="23"/>
                    <a:pt x="38" y="23"/>
                    <a:pt x="38" y="23"/>
                  </a:cubicBezTo>
                  <a:cubicBezTo>
                    <a:pt x="38" y="23"/>
                    <a:pt x="39" y="23"/>
                    <a:pt x="39" y="23"/>
                  </a:cubicBezTo>
                  <a:cubicBezTo>
                    <a:pt x="39" y="23"/>
                    <a:pt x="39" y="22"/>
                    <a:pt x="40" y="22"/>
                  </a:cubicBezTo>
                  <a:cubicBezTo>
                    <a:pt x="40" y="22"/>
                    <a:pt x="40" y="23"/>
                    <a:pt x="40" y="23"/>
                  </a:cubicBezTo>
                  <a:cubicBezTo>
                    <a:pt x="40" y="23"/>
                    <a:pt x="40" y="23"/>
                    <a:pt x="40" y="23"/>
                  </a:cubicBezTo>
                  <a:cubicBezTo>
                    <a:pt x="41" y="23"/>
                    <a:pt x="41" y="23"/>
                    <a:pt x="41" y="23"/>
                  </a:cubicBezTo>
                  <a:cubicBezTo>
                    <a:pt x="41" y="23"/>
                    <a:pt x="42" y="23"/>
                    <a:pt x="42" y="23"/>
                  </a:cubicBezTo>
                  <a:cubicBezTo>
                    <a:pt x="42" y="23"/>
                    <a:pt x="42" y="23"/>
                    <a:pt x="42" y="23"/>
                  </a:cubicBezTo>
                  <a:cubicBezTo>
                    <a:pt x="42" y="22"/>
                    <a:pt x="43" y="22"/>
                    <a:pt x="43" y="22"/>
                  </a:cubicBezTo>
                  <a:cubicBezTo>
                    <a:pt x="43" y="22"/>
                    <a:pt x="43" y="22"/>
                    <a:pt x="43" y="22"/>
                  </a:cubicBezTo>
                  <a:cubicBezTo>
                    <a:pt x="43" y="22"/>
                    <a:pt x="44" y="22"/>
                    <a:pt x="44" y="22"/>
                  </a:cubicBezTo>
                  <a:cubicBezTo>
                    <a:pt x="44" y="22"/>
                    <a:pt x="44" y="22"/>
                    <a:pt x="44" y="22"/>
                  </a:cubicBezTo>
                  <a:cubicBezTo>
                    <a:pt x="45" y="22"/>
                    <a:pt x="45" y="22"/>
                    <a:pt x="45" y="23"/>
                  </a:cubicBezTo>
                  <a:cubicBezTo>
                    <a:pt x="45" y="23"/>
                    <a:pt x="45" y="23"/>
                    <a:pt x="45" y="23"/>
                  </a:cubicBezTo>
                  <a:cubicBezTo>
                    <a:pt x="46" y="23"/>
                    <a:pt x="46" y="23"/>
                    <a:pt x="46" y="23"/>
                  </a:cubicBezTo>
                  <a:cubicBezTo>
                    <a:pt x="47" y="23"/>
                    <a:pt x="47" y="23"/>
                    <a:pt x="47" y="23"/>
                  </a:cubicBezTo>
                  <a:cubicBezTo>
                    <a:pt x="47" y="23"/>
                    <a:pt x="48" y="23"/>
                    <a:pt x="48" y="23"/>
                  </a:cubicBezTo>
                  <a:cubicBezTo>
                    <a:pt x="48" y="23"/>
                    <a:pt x="48" y="22"/>
                    <a:pt x="48" y="22"/>
                  </a:cubicBezTo>
                  <a:cubicBezTo>
                    <a:pt x="48" y="22"/>
                    <a:pt x="48" y="22"/>
                    <a:pt x="48" y="22"/>
                  </a:cubicBezTo>
                  <a:cubicBezTo>
                    <a:pt x="49" y="22"/>
                    <a:pt x="49" y="23"/>
                    <a:pt x="49" y="23"/>
                  </a:cubicBezTo>
                  <a:cubicBezTo>
                    <a:pt x="49" y="23"/>
                    <a:pt x="49" y="22"/>
                    <a:pt x="49" y="22"/>
                  </a:cubicBezTo>
                  <a:cubicBezTo>
                    <a:pt x="49" y="22"/>
                    <a:pt x="50" y="22"/>
                    <a:pt x="50" y="22"/>
                  </a:cubicBezTo>
                  <a:cubicBezTo>
                    <a:pt x="50" y="22"/>
                    <a:pt x="50" y="22"/>
                    <a:pt x="50" y="22"/>
                  </a:cubicBezTo>
                  <a:cubicBezTo>
                    <a:pt x="50" y="22"/>
                    <a:pt x="51" y="22"/>
                    <a:pt x="51" y="22"/>
                  </a:cubicBezTo>
                  <a:cubicBezTo>
                    <a:pt x="51" y="22"/>
                    <a:pt x="50" y="22"/>
                    <a:pt x="50" y="22"/>
                  </a:cubicBezTo>
                  <a:cubicBezTo>
                    <a:pt x="51" y="23"/>
                    <a:pt x="51" y="23"/>
                    <a:pt x="52" y="23"/>
                  </a:cubicBezTo>
                  <a:cubicBezTo>
                    <a:pt x="52" y="23"/>
                    <a:pt x="53" y="23"/>
                    <a:pt x="53" y="23"/>
                  </a:cubicBezTo>
                  <a:cubicBezTo>
                    <a:pt x="54" y="23"/>
                    <a:pt x="54" y="22"/>
                    <a:pt x="55" y="22"/>
                  </a:cubicBezTo>
                  <a:cubicBezTo>
                    <a:pt x="55" y="22"/>
                    <a:pt x="56" y="23"/>
                    <a:pt x="56" y="22"/>
                  </a:cubicBezTo>
                  <a:cubicBezTo>
                    <a:pt x="57" y="22"/>
                    <a:pt x="57" y="22"/>
                    <a:pt x="57" y="22"/>
                  </a:cubicBezTo>
                  <a:cubicBezTo>
                    <a:pt x="57" y="21"/>
                    <a:pt x="57" y="21"/>
                    <a:pt x="57" y="21"/>
                  </a:cubicBezTo>
                  <a:cubicBezTo>
                    <a:pt x="57" y="21"/>
                    <a:pt x="57" y="21"/>
                    <a:pt x="57" y="21"/>
                  </a:cubicBezTo>
                  <a:cubicBezTo>
                    <a:pt x="57" y="20"/>
                    <a:pt x="57" y="20"/>
                    <a:pt x="56" y="20"/>
                  </a:cubicBezTo>
                  <a:cubicBezTo>
                    <a:pt x="57" y="20"/>
                    <a:pt x="58" y="20"/>
                    <a:pt x="58" y="20"/>
                  </a:cubicBezTo>
                  <a:cubicBezTo>
                    <a:pt x="58" y="20"/>
                    <a:pt x="58" y="21"/>
                    <a:pt x="58" y="21"/>
                  </a:cubicBezTo>
                  <a:cubicBezTo>
                    <a:pt x="58" y="21"/>
                    <a:pt x="58" y="22"/>
                    <a:pt x="58" y="22"/>
                  </a:cubicBezTo>
                  <a:cubicBezTo>
                    <a:pt x="58" y="22"/>
                    <a:pt x="59" y="22"/>
                    <a:pt x="59" y="22"/>
                  </a:cubicBezTo>
                  <a:cubicBezTo>
                    <a:pt x="59" y="22"/>
                    <a:pt x="59" y="22"/>
                    <a:pt x="60" y="22"/>
                  </a:cubicBezTo>
                  <a:cubicBezTo>
                    <a:pt x="60" y="22"/>
                    <a:pt x="61" y="22"/>
                    <a:pt x="62" y="22"/>
                  </a:cubicBezTo>
                  <a:cubicBezTo>
                    <a:pt x="62" y="23"/>
                    <a:pt x="63" y="22"/>
                    <a:pt x="63" y="22"/>
                  </a:cubicBezTo>
                  <a:cubicBezTo>
                    <a:pt x="64" y="22"/>
                    <a:pt x="65" y="23"/>
                    <a:pt x="65" y="22"/>
                  </a:cubicBezTo>
                  <a:cubicBezTo>
                    <a:pt x="66" y="22"/>
                    <a:pt x="67" y="22"/>
                    <a:pt x="68" y="22"/>
                  </a:cubicBezTo>
                  <a:cubicBezTo>
                    <a:pt x="68" y="22"/>
                    <a:pt x="68" y="22"/>
                    <a:pt x="69" y="22"/>
                  </a:cubicBezTo>
                  <a:cubicBezTo>
                    <a:pt x="69" y="22"/>
                    <a:pt x="69" y="22"/>
                    <a:pt x="70" y="22"/>
                  </a:cubicBezTo>
                  <a:cubicBezTo>
                    <a:pt x="70" y="22"/>
                    <a:pt x="70" y="22"/>
                    <a:pt x="70" y="22"/>
                  </a:cubicBezTo>
                  <a:cubicBezTo>
                    <a:pt x="70" y="21"/>
                    <a:pt x="70" y="21"/>
                    <a:pt x="70" y="21"/>
                  </a:cubicBezTo>
                  <a:cubicBezTo>
                    <a:pt x="70" y="21"/>
                    <a:pt x="70" y="21"/>
                    <a:pt x="70" y="21"/>
                  </a:cubicBezTo>
                  <a:cubicBezTo>
                    <a:pt x="70" y="21"/>
                    <a:pt x="71" y="20"/>
                    <a:pt x="70" y="20"/>
                  </a:cubicBezTo>
                  <a:cubicBezTo>
                    <a:pt x="70" y="20"/>
                    <a:pt x="70" y="20"/>
                    <a:pt x="70" y="20"/>
                  </a:cubicBezTo>
                  <a:cubicBezTo>
                    <a:pt x="70" y="20"/>
                    <a:pt x="71" y="20"/>
                    <a:pt x="71" y="20"/>
                  </a:cubicBezTo>
                  <a:cubicBezTo>
                    <a:pt x="72" y="20"/>
                    <a:pt x="72" y="20"/>
                    <a:pt x="72" y="19"/>
                  </a:cubicBezTo>
                  <a:cubicBezTo>
                    <a:pt x="73" y="19"/>
                    <a:pt x="73" y="19"/>
                    <a:pt x="73" y="19"/>
                  </a:cubicBezTo>
                  <a:cubicBezTo>
                    <a:pt x="73" y="19"/>
                    <a:pt x="73" y="19"/>
                    <a:pt x="73" y="18"/>
                  </a:cubicBezTo>
                  <a:cubicBezTo>
                    <a:pt x="72" y="18"/>
                    <a:pt x="72" y="18"/>
                    <a:pt x="71" y="18"/>
                  </a:cubicBezTo>
                  <a:cubicBezTo>
                    <a:pt x="71" y="18"/>
                    <a:pt x="71" y="18"/>
                    <a:pt x="70" y="18"/>
                  </a:cubicBezTo>
                  <a:cubicBezTo>
                    <a:pt x="70" y="18"/>
                    <a:pt x="70" y="18"/>
                    <a:pt x="70" y="17"/>
                  </a:cubicBezTo>
                  <a:cubicBezTo>
                    <a:pt x="71" y="17"/>
                    <a:pt x="71" y="17"/>
                    <a:pt x="71" y="17"/>
                  </a:cubicBezTo>
                  <a:cubicBezTo>
                    <a:pt x="72" y="17"/>
                    <a:pt x="73" y="16"/>
                    <a:pt x="73" y="15"/>
                  </a:cubicBezTo>
                  <a:cubicBezTo>
                    <a:pt x="73" y="14"/>
                    <a:pt x="71" y="15"/>
                    <a:pt x="71" y="14"/>
                  </a:cubicBezTo>
                  <a:cubicBezTo>
                    <a:pt x="70" y="14"/>
                    <a:pt x="70" y="14"/>
                    <a:pt x="70" y="13"/>
                  </a:cubicBezTo>
                  <a:cubicBezTo>
                    <a:pt x="70" y="13"/>
                    <a:pt x="70" y="13"/>
                    <a:pt x="69" y="13"/>
                  </a:cubicBezTo>
                  <a:cubicBezTo>
                    <a:pt x="69" y="13"/>
                    <a:pt x="68" y="13"/>
                    <a:pt x="67" y="13"/>
                  </a:cubicBezTo>
                  <a:cubicBezTo>
                    <a:pt x="67" y="13"/>
                    <a:pt x="67" y="13"/>
                    <a:pt x="66" y="12"/>
                  </a:cubicBezTo>
                  <a:cubicBezTo>
                    <a:pt x="66" y="11"/>
                    <a:pt x="64" y="12"/>
                    <a:pt x="63" y="11"/>
                  </a:cubicBezTo>
                  <a:cubicBezTo>
                    <a:pt x="62" y="11"/>
                    <a:pt x="61" y="11"/>
                    <a:pt x="61" y="11"/>
                  </a:cubicBezTo>
                  <a:cubicBezTo>
                    <a:pt x="59" y="11"/>
                    <a:pt x="58" y="12"/>
                    <a:pt x="57" y="12"/>
                  </a:cubicBezTo>
                  <a:cubicBezTo>
                    <a:pt x="57" y="12"/>
                    <a:pt x="56" y="12"/>
                    <a:pt x="56" y="12"/>
                  </a:cubicBezTo>
                  <a:cubicBezTo>
                    <a:pt x="55" y="11"/>
                    <a:pt x="55" y="11"/>
                    <a:pt x="54" y="11"/>
                  </a:cubicBezTo>
                  <a:cubicBezTo>
                    <a:pt x="54" y="11"/>
                    <a:pt x="53" y="12"/>
                    <a:pt x="53" y="12"/>
                  </a:cubicBezTo>
                  <a:cubicBezTo>
                    <a:pt x="52" y="12"/>
                    <a:pt x="52" y="12"/>
                    <a:pt x="52" y="12"/>
                  </a:cubicBezTo>
                  <a:cubicBezTo>
                    <a:pt x="52" y="12"/>
                    <a:pt x="51" y="12"/>
                    <a:pt x="51" y="12"/>
                  </a:cubicBezTo>
                  <a:cubicBezTo>
                    <a:pt x="51" y="12"/>
                    <a:pt x="51" y="12"/>
                    <a:pt x="51" y="12"/>
                  </a:cubicBezTo>
                  <a:cubicBezTo>
                    <a:pt x="51" y="12"/>
                    <a:pt x="50" y="12"/>
                    <a:pt x="50" y="12"/>
                  </a:cubicBezTo>
                  <a:cubicBezTo>
                    <a:pt x="50" y="12"/>
                    <a:pt x="49" y="13"/>
                    <a:pt x="49" y="13"/>
                  </a:cubicBezTo>
                  <a:cubicBezTo>
                    <a:pt x="49" y="13"/>
                    <a:pt x="49" y="13"/>
                    <a:pt x="49" y="13"/>
                  </a:cubicBezTo>
                  <a:cubicBezTo>
                    <a:pt x="49" y="13"/>
                    <a:pt x="49" y="13"/>
                    <a:pt x="49" y="13"/>
                  </a:cubicBezTo>
                  <a:cubicBezTo>
                    <a:pt x="49" y="13"/>
                    <a:pt x="49" y="13"/>
                    <a:pt x="49" y="13"/>
                  </a:cubicBezTo>
                  <a:cubicBezTo>
                    <a:pt x="48" y="13"/>
                    <a:pt x="48" y="13"/>
                    <a:pt x="48" y="13"/>
                  </a:cubicBezTo>
                  <a:cubicBezTo>
                    <a:pt x="47" y="13"/>
                    <a:pt x="47" y="13"/>
                    <a:pt x="47" y="13"/>
                  </a:cubicBezTo>
                  <a:cubicBezTo>
                    <a:pt x="46" y="13"/>
                    <a:pt x="46" y="13"/>
                    <a:pt x="46" y="13"/>
                  </a:cubicBezTo>
                  <a:cubicBezTo>
                    <a:pt x="46" y="14"/>
                    <a:pt x="46" y="14"/>
                    <a:pt x="46" y="14"/>
                  </a:cubicBezTo>
                  <a:cubicBezTo>
                    <a:pt x="46" y="14"/>
                    <a:pt x="46" y="14"/>
                    <a:pt x="46" y="14"/>
                  </a:cubicBezTo>
                  <a:cubicBezTo>
                    <a:pt x="46" y="14"/>
                    <a:pt x="46" y="14"/>
                    <a:pt x="47" y="15"/>
                  </a:cubicBezTo>
                  <a:cubicBezTo>
                    <a:pt x="47" y="15"/>
                    <a:pt x="46" y="15"/>
                    <a:pt x="45" y="15"/>
                  </a:cubicBezTo>
                  <a:cubicBezTo>
                    <a:pt x="45" y="15"/>
                    <a:pt x="45" y="15"/>
                    <a:pt x="45" y="15"/>
                  </a:cubicBezTo>
                  <a:cubicBezTo>
                    <a:pt x="44" y="15"/>
                    <a:pt x="44" y="15"/>
                    <a:pt x="44" y="15"/>
                  </a:cubicBezTo>
                  <a:cubicBezTo>
                    <a:pt x="44" y="15"/>
                    <a:pt x="44" y="15"/>
                    <a:pt x="44" y="15"/>
                  </a:cubicBezTo>
                  <a:cubicBezTo>
                    <a:pt x="44" y="15"/>
                    <a:pt x="44" y="15"/>
                    <a:pt x="43" y="15"/>
                  </a:cubicBezTo>
                  <a:cubicBezTo>
                    <a:pt x="43" y="14"/>
                    <a:pt x="43" y="14"/>
                    <a:pt x="43" y="14"/>
                  </a:cubicBezTo>
                  <a:cubicBezTo>
                    <a:pt x="42" y="14"/>
                    <a:pt x="42" y="14"/>
                    <a:pt x="41" y="14"/>
                  </a:cubicBezTo>
                  <a:cubicBezTo>
                    <a:pt x="41" y="14"/>
                    <a:pt x="41" y="13"/>
                    <a:pt x="41" y="13"/>
                  </a:cubicBezTo>
                  <a:cubicBezTo>
                    <a:pt x="41" y="13"/>
                    <a:pt x="41" y="13"/>
                    <a:pt x="41" y="13"/>
                  </a:cubicBezTo>
                  <a:cubicBezTo>
                    <a:pt x="41" y="13"/>
                    <a:pt x="41" y="13"/>
                    <a:pt x="40" y="13"/>
                  </a:cubicBezTo>
                  <a:cubicBezTo>
                    <a:pt x="40" y="13"/>
                    <a:pt x="40" y="13"/>
                    <a:pt x="40" y="13"/>
                  </a:cubicBezTo>
                  <a:cubicBezTo>
                    <a:pt x="40" y="13"/>
                    <a:pt x="40" y="14"/>
                    <a:pt x="39" y="14"/>
                  </a:cubicBezTo>
                  <a:cubicBezTo>
                    <a:pt x="39" y="14"/>
                    <a:pt x="39" y="14"/>
                    <a:pt x="39" y="14"/>
                  </a:cubicBezTo>
                  <a:cubicBezTo>
                    <a:pt x="39" y="14"/>
                    <a:pt x="38" y="14"/>
                    <a:pt x="38" y="14"/>
                  </a:cubicBezTo>
                  <a:cubicBezTo>
                    <a:pt x="38" y="14"/>
                    <a:pt x="38" y="14"/>
                    <a:pt x="37" y="14"/>
                  </a:cubicBezTo>
                  <a:cubicBezTo>
                    <a:pt x="37" y="14"/>
                    <a:pt x="37" y="14"/>
                    <a:pt x="36" y="14"/>
                  </a:cubicBezTo>
                  <a:cubicBezTo>
                    <a:pt x="36" y="14"/>
                    <a:pt x="36" y="14"/>
                    <a:pt x="36" y="14"/>
                  </a:cubicBezTo>
                  <a:cubicBezTo>
                    <a:pt x="36" y="14"/>
                    <a:pt x="36" y="13"/>
                    <a:pt x="35" y="13"/>
                  </a:cubicBezTo>
                  <a:cubicBezTo>
                    <a:pt x="35" y="13"/>
                    <a:pt x="35" y="13"/>
                    <a:pt x="34" y="13"/>
                  </a:cubicBezTo>
                  <a:cubicBezTo>
                    <a:pt x="34" y="13"/>
                    <a:pt x="34" y="13"/>
                    <a:pt x="34" y="13"/>
                  </a:cubicBezTo>
                  <a:cubicBezTo>
                    <a:pt x="33" y="13"/>
                    <a:pt x="33" y="13"/>
                    <a:pt x="33" y="14"/>
                  </a:cubicBezTo>
                  <a:cubicBezTo>
                    <a:pt x="33" y="14"/>
                    <a:pt x="33" y="14"/>
                    <a:pt x="34" y="14"/>
                  </a:cubicBezTo>
                  <a:cubicBezTo>
                    <a:pt x="34" y="14"/>
                    <a:pt x="34" y="14"/>
                    <a:pt x="34" y="14"/>
                  </a:cubicBezTo>
                  <a:cubicBezTo>
                    <a:pt x="34" y="15"/>
                    <a:pt x="33" y="15"/>
                    <a:pt x="33" y="15"/>
                  </a:cubicBezTo>
                  <a:cubicBezTo>
                    <a:pt x="32" y="15"/>
                    <a:pt x="32" y="14"/>
                    <a:pt x="32" y="14"/>
                  </a:cubicBezTo>
                  <a:cubicBezTo>
                    <a:pt x="32" y="14"/>
                    <a:pt x="32" y="14"/>
                    <a:pt x="31" y="14"/>
                  </a:cubicBezTo>
                  <a:cubicBezTo>
                    <a:pt x="31" y="14"/>
                    <a:pt x="31" y="14"/>
                    <a:pt x="31" y="14"/>
                  </a:cubicBezTo>
                  <a:cubicBezTo>
                    <a:pt x="31" y="13"/>
                    <a:pt x="31" y="13"/>
                    <a:pt x="32" y="13"/>
                  </a:cubicBezTo>
                  <a:cubicBezTo>
                    <a:pt x="32" y="13"/>
                    <a:pt x="32" y="12"/>
                    <a:pt x="31" y="12"/>
                  </a:cubicBezTo>
                  <a:cubicBezTo>
                    <a:pt x="31" y="12"/>
                    <a:pt x="31" y="11"/>
                    <a:pt x="31" y="11"/>
                  </a:cubicBezTo>
                  <a:cubicBezTo>
                    <a:pt x="30" y="11"/>
                    <a:pt x="30" y="11"/>
                    <a:pt x="30" y="11"/>
                  </a:cubicBezTo>
                  <a:cubicBezTo>
                    <a:pt x="30" y="11"/>
                    <a:pt x="30" y="10"/>
                    <a:pt x="30" y="10"/>
                  </a:cubicBezTo>
                  <a:cubicBezTo>
                    <a:pt x="29" y="10"/>
                    <a:pt x="29" y="10"/>
                    <a:pt x="28" y="10"/>
                  </a:cubicBezTo>
                  <a:cubicBezTo>
                    <a:pt x="28" y="10"/>
                    <a:pt x="27" y="10"/>
                    <a:pt x="27" y="10"/>
                  </a:cubicBezTo>
                  <a:cubicBezTo>
                    <a:pt x="26" y="10"/>
                    <a:pt x="26" y="10"/>
                    <a:pt x="26" y="10"/>
                  </a:cubicBezTo>
                  <a:cubicBezTo>
                    <a:pt x="25" y="10"/>
                    <a:pt x="25" y="10"/>
                    <a:pt x="25" y="10"/>
                  </a:cubicBezTo>
                  <a:cubicBezTo>
                    <a:pt x="25" y="10"/>
                    <a:pt x="25" y="11"/>
                    <a:pt x="24" y="10"/>
                  </a:cubicBezTo>
                  <a:cubicBezTo>
                    <a:pt x="24" y="10"/>
                    <a:pt x="25" y="10"/>
                    <a:pt x="24" y="10"/>
                  </a:cubicBezTo>
                  <a:cubicBezTo>
                    <a:pt x="24" y="10"/>
                    <a:pt x="24" y="10"/>
                    <a:pt x="24" y="10"/>
                  </a:cubicBezTo>
                  <a:cubicBezTo>
                    <a:pt x="24" y="10"/>
                    <a:pt x="24" y="10"/>
                    <a:pt x="24" y="10"/>
                  </a:cubicBezTo>
                  <a:cubicBezTo>
                    <a:pt x="24" y="10"/>
                    <a:pt x="24" y="9"/>
                    <a:pt x="24" y="9"/>
                  </a:cubicBezTo>
                  <a:cubicBezTo>
                    <a:pt x="24" y="9"/>
                    <a:pt x="24" y="9"/>
                    <a:pt x="24" y="9"/>
                  </a:cubicBezTo>
                  <a:cubicBezTo>
                    <a:pt x="24" y="9"/>
                    <a:pt x="23" y="9"/>
                    <a:pt x="23" y="9"/>
                  </a:cubicBezTo>
                  <a:cubicBezTo>
                    <a:pt x="23" y="9"/>
                    <a:pt x="23" y="8"/>
                    <a:pt x="23" y="8"/>
                  </a:cubicBezTo>
                  <a:cubicBezTo>
                    <a:pt x="23" y="8"/>
                    <a:pt x="23" y="8"/>
                    <a:pt x="23" y="8"/>
                  </a:cubicBezTo>
                  <a:cubicBezTo>
                    <a:pt x="23" y="8"/>
                    <a:pt x="23" y="8"/>
                    <a:pt x="24" y="8"/>
                  </a:cubicBezTo>
                  <a:cubicBezTo>
                    <a:pt x="24" y="8"/>
                    <a:pt x="25" y="8"/>
                    <a:pt x="25" y="8"/>
                  </a:cubicBezTo>
                  <a:cubicBezTo>
                    <a:pt x="26" y="8"/>
                    <a:pt x="27" y="8"/>
                    <a:pt x="27" y="8"/>
                  </a:cubicBezTo>
                  <a:cubicBezTo>
                    <a:pt x="28" y="8"/>
                    <a:pt x="29" y="8"/>
                    <a:pt x="30" y="8"/>
                  </a:cubicBezTo>
                  <a:cubicBezTo>
                    <a:pt x="30" y="8"/>
                    <a:pt x="31" y="8"/>
                    <a:pt x="31" y="8"/>
                  </a:cubicBezTo>
                  <a:cubicBezTo>
                    <a:pt x="31" y="8"/>
                    <a:pt x="31" y="7"/>
                    <a:pt x="31" y="7"/>
                  </a:cubicBezTo>
                  <a:cubicBezTo>
                    <a:pt x="30" y="7"/>
                    <a:pt x="29" y="7"/>
                    <a:pt x="29" y="7"/>
                  </a:cubicBezTo>
                  <a:cubicBezTo>
                    <a:pt x="28" y="7"/>
                    <a:pt x="27" y="6"/>
                    <a:pt x="26" y="6"/>
                  </a:cubicBezTo>
                  <a:cubicBezTo>
                    <a:pt x="26" y="6"/>
                    <a:pt x="25" y="6"/>
                    <a:pt x="25" y="6"/>
                  </a:cubicBezTo>
                  <a:cubicBezTo>
                    <a:pt x="24" y="6"/>
                    <a:pt x="23" y="6"/>
                    <a:pt x="23" y="6"/>
                  </a:cubicBezTo>
                  <a:cubicBezTo>
                    <a:pt x="23" y="6"/>
                    <a:pt x="24" y="6"/>
                    <a:pt x="25" y="6"/>
                  </a:cubicBezTo>
                  <a:cubicBezTo>
                    <a:pt x="25" y="6"/>
                    <a:pt x="26" y="6"/>
                    <a:pt x="26" y="5"/>
                  </a:cubicBezTo>
                  <a:cubicBezTo>
                    <a:pt x="25" y="5"/>
                    <a:pt x="25" y="5"/>
                    <a:pt x="25" y="4"/>
                  </a:cubicBezTo>
                  <a:cubicBezTo>
                    <a:pt x="24" y="4"/>
                    <a:pt x="24" y="4"/>
                    <a:pt x="23" y="4"/>
                  </a:cubicBezTo>
                  <a:cubicBezTo>
                    <a:pt x="22" y="4"/>
                    <a:pt x="21" y="4"/>
                    <a:pt x="20" y="4"/>
                  </a:cubicBezTo>
                  <a:cubicBezTo>
                    <a:pt x="20" y="4"/>
                    <a:pt x="19" y="4"/>
                    <a:pt x="19" y="4"/>
                  </a:cubicBezTo>
                  <a:cubicBezTo>
                    <a:pt x="18" y="4"/>
                    <a:pt x="18" y="4"/>
                    <a:pt x="17" y="4"/>
                  </a:cubicBezTo>
                  <a:cubicBezTo>
                    <a:pt x="16" y="4"/>
                    <a:pt x="15" y="5"/>
                    <a:pt x="15" y="5"/>
                  </a:cubicBezTo>
                  <a:cubicBezTo>
                    <a:pt x="14" y="6"/>
                    <a:pt x="13" y="6"/>
                    <a:pt x="13" y="6"/>
                  </a:cubicBezTo>
                  <a:cubicBezTo>
                    <a:pt x="13" y="6"/>
                    <a:pt x="13" y="6"/>
                    <a:pt x="13" y="6"/>
                  </a:cubicBezTo>
                  <a:cubicBezTo>
                    <a:pt x="13" y="5"/>
                    <a:pt x="13" y="5"/>
                    <a:pt x="13" y="5"/>
                  </a:cubicBezTo>
                  <a:cubicBezTo>
                    <a:pt x="13" y="5"/>
                    <a:pt x="13" y="5"/>
                    <a:pt x="13" y="5"/>
                  </a:cubicBezTo>
                  <a:cubicBezTo>
                    <a:pt x="14" y="5"/>
                    <a:pt x="14" y="5"/>
                    <a:pt x="14" y="5"/>
                  </a:cubicBezTo>
                  <a:cubicBezTo>
                    <a:pt x="14" y="5"/>
                    <a:pt x="14" y="5"/>
                    <a:pt x="14" y="4"/>
                  </a:cubicBezTo>
                  <a:cubicBezTo>
                    <a:pt x="14" y="4"/>
                    <a:pt x="14" y="4"/>
                    <a:pt x="14" y="4"/>
                  </a:cubicBezTo>
                  <a:cubicBezTo>
                    <a:pt x="15" y="4"/>
                    <a:pt x="15" y="4"/>
                    <a:pt x="15" y="4"/>
                  </a:cubicBezTo>
                  <a:cubicBezTo>
                    <a:pt x="15" y="3"/>
                    <a:pt x="14" y="3"/>
                    <a:pt x="14" y="3"/>
                  </a:cubicBezTo>
                  <a:cubicBezTo>
                    <a:pt x="14" y="3"/>
                    <a:pt x="13" y="3"/>
                    <a:pt x="13" y="3"/>
                  </a:cubicBezTo>
                  <a:cubicBezTo>
                    <a:pt x="13" y="2"/>
                    <a:pt x="13" y="2"/>
                    <a:pt x="12" y="2"/>
                  </a:cubicBezTo>
                  <a:cubicBezTo>
                    <a:pt x="11" y="2"/>
                    <a:pt x="10" y="2"/>
                    <a:pt x="10" y="2"/>
                  </a:cubicBezTo>
                  <a:cubicBezTo>
                    <a:pt x="9" y="2"/>
                    <a:pt x="9" y="1"/>
                    <a:pt x="8" y="1"/>
                  </a:cubicBezTo>
                  <a:cubicBezTo>
                    <a:pt x="8" y="1"/>
                    <a:pt x="7" y="1"/>
                    <a:pt x="7" y="1"/>
                  </a:cubicBezTo>
                  <a:cubicBezTo>
                    <a:pt x="6" y="1"/>
                    <a:pt x="5" y="1"/>
                    <a:pt x="5" y="1"/>
                  </a:cubicBezTo>
                  <a:cubicBezTo>
                    <a:pt x="4" y="1"/>
                    <a:pt x="4" y="1"/>
                    <a:pt x="3" y="1"/>
                  </a:cubicBezTo>
                  <a:cubicBezTo>
                    <a:pt x="3" y="0"/>
                    <a:pt x="3" y="1"/>
                    <a:pt x="2" y="1"/>
                  </a:cubicBezTo>
                  <a:cubicBezTo>
                    <a:pt x="2" y="1"/>
                    <a:pt x="1" y="1"/>
                    <a:pt x="1" y="1"/>
                  </a:cubicBezTo>
                  <a:cubicBezTo>
                    <a:pt x="1" y="1"/>
                    <a:pt x="0" y="1"/>
                    <a:pt x="0" y="1"/>
                  </a:cubicBezTo>
                  <a:cubicBezTo>
                    <a:pt x="0" y="1"/>
                    <a:pt x="0" y="1"/>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1" y="2"/>
                    <a:pt x="1" y="2"/>
                    <a:pt x="1" y="3"/>
                  </a:cubicBezTo>
                  <a:cubicBezTo>
                    <a:pt x="1" y="3"/>
                    <a:pt x="1" y="3"/>
                    <a:pt x="1" y="3"/>
                  </a:cubicBezTo>
                  <a:cubicBezTo>
                    <a:pt x="1" y="3"/>
                    <a:pt x="1" y="4"/>
                    <a:pt x="1" y="4"/>
                  </a:cubicBezTo>
                  <a:cubicBezTo>
                    <a:pt x="1" y="4"/>
                    <a:pt x="1" y="4"/>
                    <a:pt x="1" y="4"/>
                  </a:cubicBezTo>
                  <a:cubicBezTo>
                    <a:pt x="1" y="4"/>
                    <a:pt x="2" y="4"/>
                    <a:pt x="2" y="4"/>
                  </a:cubicBezTo>
                  <a:cubicBezTo>
                    <a:pt x="2" y="5"/>
                    <a:pt x="2" y="5"/>
                    <a:pt x="2" y="5"/>
                  </a:cubicBezTo>
                  <a:cubicBezTo>
                    <a:pt x="3" y="5"/>
                    <a:pt x="3" y="5"/>
                    <a:pt x="3" y="5"/>
                  </a:cubicBezTo>
                  <a:cubicBezTo>
                    <a:pt x="3" y="5"/>
                    <a:pt x="4" y="5"/>
                    <a:pt x="4" y="5"/>
                  </a:cubicBezTo>
                  <a:cubicBezTo>
                    <a:pt x="4" y="5"/>
                    <a:pt x="4" y="5"/>
                    <a:pt x="4" y="6"/>
                  </a:cubicBezTo>
                  <a:cubicBezTo>
                    <a:pt x="4" y="6"/>
                    <a:pt x="5" y="6"/>
                    <a:pt x="5" y="6"/>
                  </a:cubicBezTo>
                  <a:cubicBezTo>
                    <a:pt x="5" y="6"/>
                    <a:pt x="6" y="6"/>
                    <a:pt x="6" y="6"/>
                  </a:cubicBezTo>
                  <a:cubicBezTo>
                    <a:pt x="6" y="6"/>
                    <a:pt x="6" y="6"/>
                    <a:pt x="6" y="6"/>
                  </a:cubicBezTo>
                  <a:cubicBezTo>
                    <a:pt x="6" y="6"/>
                    <a:pt x="7" y="6"/>
                    <a:pt x="7" y="6"/>
                  </a:cubicBezTo>
                  <a:cubicBezTo>
                    <a:pt x="7" y="6"/>
                    <a:pt x="7" y="7"/>
                    <a:pt x="7" y="7"/>
                  </a:cubicBezTo>
                  <a:cubicBezTo>
                    <a:pt x="7" y="7"/>
                    <a:pt x="7" y="7"/>
                    <a:pt x="7" y="7"/>
                  </a:cubicBezTo>
                  <a:cubicBezTo>
                    <a:pt x="7" y="7"/>
                    <a:pt x="7" y="7"/>
                    <a:pt x="8" y="7"/>
                  </a:cubicBezTo>
                  <a:cubicBezTo>
                    <a:pt x="8" y="7"/>
                    <a:pt x="8" y="7"/>
                    <a:pt x="8" y="7"/>
                  </a:cubicBezTo>
                  <a:cubicBezTo>
                    <a:pt x="9" y="7"/>
                    <a:pt x="10" y="7"/>
                    <a:pt x="11" y="7"/>
                  </a:cubicBezTo>
                  <a:cubicBezTo>
                    <a:pt x="11" y="7"/>
                    <a:pt x="12" y="7"/>
                    <a:pt x="13" y="7"/>
                  </a:cubicBezTo>
                  <a:cubicBezTo>
                    <a:pt x="13" y="7"/>
                    <a:pt x="14" y="7"/>
                    <a:pt x="14" y="7"/>
                  </a:cubicBezTo>
                  <a:cubicBezTo>
                    <a:pt x="14" y="7"/>
                    <a:pt x="14" y="7"/>
                    <a:pt x="14" y="7"/>
                  </a:cubicBezTo>
                  <a:cubicBezTo>
                    <a:pt x="15" y="7"/>
                    <a:pt x="15" y="7"/>
                    <a:pt x="15" y="7"/>
                  </a:cubicBezTo>
                  <a:cubicBezTo>
                    <a:pt x="15" y="7"/>
                    <a:pt x="16" y="7"/>
                    <a:pt x="16" y="7"/>
                  </a:cubicBezTo>
                  <a:cubicBezTo>
                    <a:pt x="16" y="7"/>
                    <a:pt x="16" y="7"/>
                    <a:pt x="16" y="8"/>
                  </a:cubicBezTo>
                  <a:cubicBezTo>
                    <a:pt x="17" y="8"/>
                    <a:pt x="17" y="8"/>
                    <a:pt x="17" y="8"/>
                  </a:cubicBezTo>
                  <a:cubicBezTo>
                    <a:pt x="17" y="8"/>
                    <a:pt x="17" y="8"/>
                    <a:pt x="17" y="8"/>
                  </a:cubicBezTo>
                  <a:cubicBezTo>
                    <a:pt x="17" y="9"/>
                    <a:pt x="17" y="9"/>
                    <a:pt x="17" y="9"/>
                  </a:cubicBezTo>
                  <a:cubicBezTo>
                    <a:pt x="17" y="9"/>
                    <a:pt x="17" y="9"/>
                    <a:pt x="17" y="10"/>
                  </a:cubicBezTo>
                  <a:cubicBezTo>
                    <a:pt x="17" y="10"/>
                    <a:pt x="17" y="10"/>
                    <a:pt x="17" y="10"/>
                  </a:cubicBezTo>
                  <a:cubicBezTo>
                    <a:pt x="18" y="10"/>
                    <a:pt x="18" y="10"/>
                    <a:pt x="18" y="10"/>
                  </a:cubicBezTo>
                  <a:cubicBezTo>
                    <a:pt x="18" y="10"/>
                    <a:pt x="18" y="10"/>
                    <a:pt x="19" y="11"/>
                  </a:cubicBezTo>
                  <a:cubicBezTo>
                    <a:pt x="19" y="11"/>
                    <a:pt x="19" y="11"/>
                    <a:pt x="20" y="11"/>
                  </a:cubicBezTo>
                  <a:cubicBezTo>
                    <a:pt x="20" y="12"/>
                    <a:pt x="20" y="12"/>
                    <a:pt x="20" y="12"/>
                  </a:cubicBezTo>
                  <a:cubicBezTo>
                    <a:pt x="20" y="12"/>
                    <a:pt x="20" y="12"/>
                    <a:pt x="20" y="12"/>
                  </a:cubicBezTo>
                  <a:cubicBezTo>
                    <a:pt x="20" y="12"/>
                    <a:pt x="20" y="12"/>
                    <a:pt x="20" y="13"/>
                  </a:cubicBezTo>
                  <a:cubicBezTo>
                    <a:pt x="20" y="13"/>
                    <a:pt x="20" y="13"/>
                    <a:pt x="20" y="13"/>
                  </a:cubicBezTo>
                  <a:cubicBezTo>
                    <a:pt x="20" y="14"/>
                    <a:pt x="20" y="14"/>
                    <a:pt x="20" y="14"/>
                  </a:cubicBezTo>
                  <a:cubicBezTo>
                    <a:pt x="19" y="14"/>
                    <a:pt x="19" y="14"/>
                    <a:pt x="19" y="15"/>
                  </a:cubicBezTo>
                  <a:cubicBezTo>
                    <a:pt x="19" y="15"/>
                    <a:pt x="19" y="16"/>
                    <a:pt x="19" y="16"/>
                  </a:cubicBezTo>
                  <a:cubicBezTo>
                    <a:pt x="19" y="16"/>
                    <a:pt x="19" y="17"/>
                    <a:pt x="19" y="17"/>
                  </a:cubicBezTo>
                  <a:cubicBezTo>
                    <a:pt x="19" y="17"/>
                    <a:pt x="19" y="17"/>
                    <a:pt x="19" y="17"/>
                  </a:cubicBezTo>
                  <a:cubicBezTo>
                    <a:pt x="20" y="17"/>
                    <a:pt x="20" y="17"/>
                    <a:pt x="20" y="17"/>
                  </a:cubicBezTo>
                  <a:cubicBezTo>
                    <a:pt x="20" y="17"/>
                    <a:pt x="20" y="18"/>
                    <a:pt x="20" y="18"/>
                  </a:cubicBezTo>
                  <a:cubicBezTo>
                    <a:pt x="20" y="18"/>
                    <a:pt x="20" y="18"/>
                    <a:pt x="20" y="18"/>
                  </a:cubicBezTo>
                  <a:cubicBezTo>
                    <a:pt x="19" y="18"/>
                    <a:pt x="19" y="19"/>
                    <a:pt x="20" y="19"/>
                  </a:cubicBezTo>
                  <a:cubicBezTo>
                    <a:pt x="20" y="19"/>
                    <a:pt x="20" y="19"/>
                    <a:pt x="20" y="19"/>
                  </a:cubicBezTo>
                  <a:cubicBezTo>
                    <a:pt x="20" y="20"/>
                    <a:pt x="20" y="20"/>
                    <a:pt x="20" y="20"/>
                  </a:cubicBezTo>
                  <a:cubicBezTo>
                    <a:pt x="20" y="20"/>
                    <a:pt x="21" y="21"/>
                    <a:pt x="21" y="21"/>
                  </a:cubicBezTo>
                  <a:cubicBezTo>
                    <a:pt x="22" y="21"/>
                    <a:pt x="22" y="21"/>
                    <a:pt x="22" y="21"/>
                  </a:cubicBezTo>
                  <a:cubicBezTo>
                    <a:pt x="22" y="21"/>
                    <a:pt x="23" y="21"/>
                    <a:pt x="23" y="21"/>
                  </a:cubicBezTo>
                  <a:cubicBezTo>
                    <a:pt x="23" y="21"/>
                    <a:pt x="23" y="21"/>
                    <a:pt x="23" y="21"/>
                  </a:cubicBezTo>
                  <a:cubicBezTo>
                    <a:pt x="23" y="21"/>
                    <a:pt x="23" y="21"/>
                    <a:pt x="23" y="21"/>
                  </a:cubicBezTo>
                  <a:cubicBezTo>
                    <a:pt x="24" y="21"/>
                    <a:pt x="24" y="21"/>
                    <a:pt x="24" y="20"/>
                  </a:cubicBezTo>
                  <a:cubicBezTo>
                    <a:pt x="24" y="20"/>
                    <a:pt x="25" y="20"/>
                    <a:pt x="25" y="20"/>
                  </a:cubicBezTo>
                  <a:cubicBezTo>
                    <a:pt x="25" y="20"/>
                    <a:pt x="25" y="21"/>
                    <a:pt x="25" y="21"/>
                  </a:cubicBezTo>
                  <a:cubicBezTo>
                    <a:pt x="25" y="21"/>
                    <a:pt x="25" y="21"/>
                    <a:pt x="25" y="21"/>
                  </a:cubicBezTo>
                  <a:cubicBezTo>
                    <a:pt x="25" y="22"/>
                    <a:pt x="26" y="22"/>
                    <a:pt x="26" y="22"/>
                  </a:cubicBezTo>
                  <a:cubicBezTo>
                    <a:pt x="27" y="22"/>
                    <a:pt x="28" y="22"/>
                    <a:pt x="29" y="22"/>
                  </a:cubicBezTo>
                  <a:cubicBezTo>
                    <a:pt x="30" y="22"/>
                    <a:pt x="30" y="22"/>
                    <a:pt x="3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19" name="Freeform 430"/>
            <p:cNvSpPr>
              <a:spLocks/>
            </p:cNvSpPr>
            <p:nvPr/>
          </p:nvSpPr>
          <p:spPr bwMode="auto">
            <a:xfrm>
              <a:off x="901700" y="2117725"/>
              <a:ext cx="4763" cy="4762"/>
            </a:xfrm>
            <a:custGeom>
              <a:avLst/>
              <a:gdLst>
                <a:gd name="T0" fmla="*/ 4 w 6"/>
                <a:gd name="T1" fmla="*/ 1 h 4"/>
                <a:gd name="T2" fmla="*/ 2 w 6"/>
                <a:gd name="T3" fmla="*/ 0 h 4"/>
                <a:gd name="T4" fmla="*/ 1 w 6"/>
                <a:gd name="T5" fmla="*/ 0 h 4"/>
                <a:gd name="T6" fmla="*/ 0 w 6"/>
                <a:gd name="T7" fmla="*/ 0 h 4"/>
                <a:gd name="T8" fmla="*/ 0 w 6"/>
                <a:gd name="T9" fmla="*/ 0 h 4"/>
                <a:gd name="T10" fmla="*/ 0 w 6"/>
                <a:gd name="T11" fmla="*/ 1 h 4"/>
                <a:gd name="T12" fmla="*/ 0 w 6"/>
                <a:gd name="T13" fmla="*/ 1 h 4"/>
                <a:gd name="T14" fmla="*/ 0 w 6"/>
                <a:gd name="T15" fmla="*/ 2 h 4"/>
                <a:gd name="T16" fmla="*/ 2 w 6"/>
                <a:gd name="T17" fmla="*/ 4 h 4"/>
                <a:gd name="T18" fmla="*/ 4 w 6"/>
                <a:gd name="T19" fmla="*/ 4 h 4"/>
                <a:gd name="T20" fmla="*/ 6 w 6"/>
                <a:gd name="T21" fmla="*/ 2 h 4"/>
                <a:gd name="T22" fmla="*/ 4 w 6"/>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4" y="1"/>
                  </a:moveTo>
                  <a:cubicBezTo>
                    <a:pt x="3" y="1"/>
                    <a:pt x="3" y="0"/>
                    <a:pt x="2" y="0"/>
                  </a:cubicBezTo>
                  <a:cubicBezTo>
                    <a:pt x="2" y="0"/>
                    <a:pt x="1" y="0"/>
                    <a:pt x="1" y="0"/>
                  </a:cubicBezTo>
                  <a:cubicBezTo>
                    <a:pt x="0" y="0"/>
                    <a:pt x="0" y="0"/>
                    <a:pt x="0" y="0"/>
                  </a:cubicBezTo>
                  <a:cubicBezTo>
                    <a:pt x="0" y="0"/>
                    <a:pt x="0" y="0"/>
                    <a:pt x="0" y="0"/>
                  </a:cubicBezTo>
                  <a:cubicBezTo>
                    <a:pt x="0" y="1"/>
                    <a:pt x="0" y="1"/>
                    <a:pt x="0" y="1"/>
                  </a:cubicBezTo>
                  <a:cubicBezTo>
                    <a:pt x="0" y="1"/>
                    <a:pt x="0" y="1"/>
                    <a:pt x="0" y="1"/>
                  </a:cubicBezTo>
                  <a:cubicBezTo>
                    <a:pt x="0" y="2"/>
                    <a:pt x="0" y="2"/>
                    <a:pt x="0" y="2"/>
                  </a:cubicBezTo>
                  <a:cubicBezTo>
                    <a:pt x="1" y="3"/>
                    <a:pt x="2" y="3"/>
                    <a:pt x="2" y="4"/>
                  </a:cubicBezTo>
                  <a:cubicBezTo>
                    <a:pt x="3" y="4"/>
                    <a:pt x="4" y="4"/>
                    <a:pt x="4" y="4"/>
                  </a:cubicBezTo>
                  <a:cubicBezTo>
                    <a:pt x="5" y="4"/>
                    <a:pt x="6" y="3"/>
                    <a:pt x="6" y="2"/>
                  </a:cubicBezTo>
                  <a:cubicBezTo>
                    <a:pt x="6" y="2"/>
                    <a:pt x="5"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20" name="Freeform 431"/>
            <p:cNvSpPr>
              <a:spLocks/>
            </p:cNvSpPr>
            <p:nvPr/>
          </p:nvSpPr>
          <p:spPr bwMode="auto">
            <a:xfrm>
              <a:off x="903288" y="2125663"/>
              <a:ext cx="3175" cy="3175"/>
            </a:xfrm>
            <a:custGeom>
              <a:avLst/>
              <a:gdLst>
                <a:gd name="T0" fmla="*/ 3 w 4"/>
                <a:gd name="T1" fmla="*/ 1 h 4"/>
                <a:gd name="T2" fmla="*/ 2 w 4"/>
                <a:gd name="T3" fmla="*/ 1 h 4"/>
                <a:gd name="T4" fmla="*/ 1 w 4"/>
                <a:gd name="T5" fmla="*/ 1 h 4"/>
                <a:gd name="T6" fmla="*/ 0 w 4"/>
                <a:gd name="T7" fmla="*/ 2 h 4"/>
                <a:gd name="T8" fmla="*/ 1 w 4"/>
                <a:gd name="T9" fmla="*/ 2 h 4"/>
                <a:gd name="T10" fmla="*/ 1 w 4"/>
                <a:gd name="T11" fmla="*/ 3 h 4"/>
                <a:gd name="T12" fmla="*/ 2 w 4"/>
                <a:gd name="T13" fmla="*/ 4 h 4"/>
                <a:gd name="T14" fmla="*/ 4 w 4"/>
                <a:gd name="T15" fmla="*/ 3 h 4"/>
                <a:gd name="T16" fmla="*/ 4 w 4"/>
                <a:gd name="T17" fmla="*/ 3 h 4"/>
                <a:gd name="T18" fmla="*/ 3 w 4"/>
                <a:gd name="T19" fmla="*/ 3 h 4"/>
                <a:gd name="T20" fmla="*/ 4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2" y="0"/>
                    <a:pt x="2" y="0"/>
                    <a:pt x="2" y="1"/>
                  </a:cubicBezTo>
                  <a:cubicBezTo>
                    <a:pt x="1" y="1"/>
                    <a:pt x="1" y="1"/>
                    <a:pt x="1" y="1"/>
                  </a:cubicBezTo>
                  <a:cubicBezTo>
                    <a:pt x="0" y="1"/>
                    <a:pt x="0" y="1"/>
                    <a:pt x="0" y="2"/>
                  </a:cubicBezTo>
                  <a:cubicBezTo>
                    <a:pt x="1" y="2"/>
                    <a:pt x="0" y="2"/>
                    <a:pt x="1" y="2"/>
                  </a:cubicBezTo>
                  <a:cubicBezTo>
                    <a:pt x="1" y="3"/>
                    <a:pt x="1" y="3"/>
                    <a:pt x="1" y="3"/>
                  </a:cubicBezTo>
                  <a:cubicBezTo>
                    <a:pt x="2" y="3"/>
                    <a:pt x="2" y="3"/>
                    <a:pt x="2" y="4"/>
                  </a:cubicBezTo>
                  <a:cubicBezTo>
                    <a:pt x="3" y="4"/>
                    <a:pt x="3" y="4"/>
                    <a:pt x="4" y="3"/>
                  </a:cubicBezTo>
                  <a:cubicBezTo>
                    <a:pt x="4" y="3"/>
                    <a:pt x="4" y="3"/>
                    <a:pt x="4" y="3"/>
                  </a:cubicBezTo>
                  <a:cubicBezTo>
                    <a:pt x="3" y="3"/>
                    <a:pt x="3" y="3"/>
                    <a:pt x="3" y="3"/>
                  </a:cubicBezTo>
                  <a:cubicBezTo>
                    <a:pt x="3" y="2"/>
                    <a:pt x="4" y="2"/>
                    <a:pt x="4" y="1"/>
                  </a:cubicBezTo>
                  <a:cubicBezTo>
                    <a:pt x="4"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21" name="Freeform 432"/>
            <p:cNvSpPr>
              <a:spLocks/>
            </p:cNvSpPr>
            <p:nvPr/>
          </p:nvSpPr>
          <p:spPr bwMode="auto">
            <a:xfrm>
              <a:off x="881063" y="2117725"/>
              <a:ext cx="11113" cy="3175"/>
            </a:xfrm>
            <a:custGeom>
              <a:avLst/>
              <a:gdLst>
                <a:gd name="T0" fmla="*/ 3 w 13"/>
                <a:gd name="T1" fmla="*/ 2 h 3"/>
                <a:gd name="T2" fmla="*/ 5 w 13"/>
                <a:gd name="T3" fmla="*/ 2 h 3"/>
                <a:gd name="T4" fmla="*/ 8 w 13"/>
                <a:gd name="T5" fmla="*/ 3 h 3"/>
                <a:gd name="T6" fmla="*/ 9 w 13"/>
                <a:gd name="T7" fmla="*/ 3 h 3"/>
                <a:gd name="T8" fmla="*/ 10 w 13"/>
                <a:gd name="T9" fmla="*/ 3 h 3"/>
                <a:gd name="T10" fmla="*/ 12 w 13"/>
                <a:gd name="T11" fmla="*/ 2 h 3"/>
                <a:gd name="T12" fmla="*/ 12 w 13"/>
                <a:gd name="T13" fmla="*/ 1 h 3"/>
                <a:gd name="T14" fmla="*/ 13 w 13"/>
                <a:gd name="T15" fmla="*/ 1 h 3"/>
                <a:gd name="T16" fmla="*/ 13 w 13"/>
                <a:gd name="T17" fmla="*/ 0 h 3"/>
                <a:gd name="T18" fmla="*/ 11 w 13"/>
                <a:gd name="T19" fmla="*/ 0 h 3"/>
                <a:gd name="T20" fmla="*/ 10 w 13"/>
                <a:gd name="T21" fmla="*/ 0 h 3"/>
                <a:gd name="T22" fmla="*/ 9 w 13"/>
                <a:gd name="T23" fmla="*/ 0 h 3"/>
                <a:gd name="T24" fmla="*/ 7 w 13"/>
                <a:gd name="T25" fmla="*/ 0 h 3"/>
                <a:gd name="T26" fmla="*/ 5 w 13"/>
                <a:gd name="T27" fmla="*/ 0 h 3"/>
                <a:gd name="T28" fmla="*/ 5 w 13"/>
                <a:gd name="T29" fmla="*/ 0 h 3"/>
                <a:gd name="T30" fmla="*/ 4 w 13"/>
                <a:gd name="T31" fmla="*/ 0 h 3"/>
                <a:gd name="T32" fmla="*/ 3 w 13"/>
                <a:gd name="T33" fmla="*/ 0 h 3"/>
                <a:gd name="T34" fmla="*/ 2 w 13"/>
                <a:gd name="T35" fmla="*/ 0 h 3"/>
                <a:gd name="T36" fmla="*/ 1 w 13"/>
                <a:gd name="T37" fmla="*/ 0 h 3"/>
                <a:gd name="T38" fmla="*/ 0 w 13"/>
                <a:gd name="T39" fmla="*/ 1 h 3"/>
                <a:gd name="T40" fmla="*/ 1 w 13"/>
                <a:gd name="T41" fmla="*/ 2 h 3"/>
                <a:gd name="T42" fmla="*/ 3 w 13"/>
                <a:gd name="T4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3">
                  <a:moveTo>
                    <a:pt x="3" y="2"/>
                  </a:moveTo>
                  <a:cubicBezTo>
                    <a:pt x="4" y="2"/>
                    <a:pt x="4" y="2"/>
                    <a:pt x="5" y="2"/>
                  </a:cubicBezTo>
                  <a:cubicBezTo>
                    <a:pt x="6" y="2"/>
                    <a:pt x="7" y="2"/>
                    <a:pt x="8" y="3"/>
                  </a:cubicBezTo>
                  <a:cubicBezTo>
                    <a:pt x="9" y="3"/>
                    <a:pt x="9" y="3"/>
                    <a:pt x="9" y="3"/>
                  </a:cubicBezTo>
                  <a:cubicBezTo>
                    <a:pt x="9" y="3"/>
                    <a:pt x="10" y="3"/>
                    <a:pt x="10" y="3"/>
                  </a:cubicBezTo>
                  <a:cubicBezTo>
                    <a:pt x="11" y="3"/>
                    <a:pt x="11" y="3"/>
                    <a:pt x="12" y="2"/>
                  </a:cubicBezTo>
                  <a:cubicBezTo>
                    <a:pt x="12" y="2"/>
                    <a:pt x="12" y="2"/>
                    <a:pt x="12" y="1"/>
                  </a:cubicBezTo>
                  <a:cubicBezTo>
                    <a:pt x="12" y="1"/>
                    <a:pt x="12" y="1"/>
                    <a:pt x="13" y="1"/>
                  </a:cubicBezTo>
                  <a:cubicBezTo>
                    <a:pt x="13" y="1"/>
                    <a:pt x="13" y="1"/>
                    <a:pt x="13" y="0"/>
                  </a:cubicBezTo>
                  <a:cubicBezTo>
                    <a:pt x="12" y="0"/>
                    <a:pt x="12" y="0"/>
                    <a:pt x="11" y="0"/>
                  </a:cubicBezTo>
                  <a:cubicBezTo>
                    <a:pt x="11" y="0"/>
                    <a:pt x="11" y="0"/>
                    <a:pt x="10" y="0"/>
                  </a:cubicBezTo>
                  <a:cubicBezTo>
                    <a:pt x="10" y="0"/>
                    <a:pt x="10" y="0"/>
                    <a:pt x="9" y="0"/>
                  </a:cubicBezTo>
                  <a:cubicBezTo>
                    <a:pt x="9" y="0"/>
                    <a:pt x="8" y="0"/>
                    <a:pt x="7" y="0"/>
                  </a:cubicBezTo>
                  <a:cubicBezTo>
                    <a:pt x="6" y="0"/>
                    <a:pt x="6" y="0"/>
                    <a:pt x="5" y="0"/>
                  </a:cubicBezTo>
                  <a:cubicBezTo>
                    <a:pt x="5" y="0"/>
                    <a:pt x="5" y="0"/>
                    <a:pt x="5" y="0"/>
                  </a:cubicBezTo>
                  <a:cubicBezTo>
                    <a:pt x="4" y="0"/>
                    <a:pt x="4" y="0"/>
                    <a:pt x="4" y="0"/>
                  </a:cubicBezTo>
                  <a:cubicBezTo>
                    <a:pt x="4" y="0"/>
                    <a:pt x="3" y="0"/>
                    <a:pt x="3" y="0"/>
                  </a:cubicBezTo>
                  <a:cubicBezTo>
                    <a:pt x="3" y="0"/>
                    <a:pt x="3" y="0"/>
                    <a:pt x="2" y="0"/>
                  </a:cubicBezTo>
                  <a:cubicBezTo>
                    <a:pt x="2" y="0"/>
                    <a:pt x="1" y="0"/>
                    <a:pt x="1" y="0"/>
                  </a:cubicBezTo>
                  <a:cubicBezTo>
                    <a:pt x="1" y="1"/>
                    <a:pt x="0" y="1"/>
                    <a:pt x="0" y="1"/>
                  </a:cubicBezTo>
                  <a:cubicBezTo>
                    <a:pt x="0" y="2"/>
                    <a:pt x="1" y="2"/>
                    <a:pt x="1" y="2"/>
                  </a:cubicBezTo>
                  <a:cubicBezTo>
                    <a:pt x="2" y="2"/>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22" name="Freeform 433"/>
            <p:cNvSpPr>
              <a:spLocks/>
            </p:cNvSpPr>
            <p:nvPr/>
          </p:nvSpPr>
          <p:spPr bwMode="auto">
            <a:xfrm>
              <a:off x="941388" y="2149475"/>
              <a:ext cx="19050" cy="7937"/>
            </a:xfrm>
            <a:custGeom>
              <a:avLst/>
              <a:gdLst>
                <a:gd name="T0" fmla="*/ 5 w 20"/>
                <a:gd name="T1" fmla="*/ 1 h 9"/>
                <a:gd name="T2" fmla="*/ 1 w 20"/>
                <a:gd name="T3" fmla="*/ 1 h 9"/>
                <a:gd name="T4" fmla="*/ 0 w 20"/>
                <a:gd name="T5" fmla="*/ 3 h 9"/>
                <a:gd name="T6" fmla="*/ 0 w 20"/>
                <a:gd name="T7" fmla="*/ 3 h 9"/>
                <a:gd name="T8" fmla="*/ 0 w 20"/>
                <a:gd name="T9" fmla="*/ 4 h 9"/>
                <a:gd name="T10" fmla="*/ 0 w 20"/>
                <a:gd name="T11" fmla="*/ 5 h 9"/>
                <a:gd name="T12" fmla="*/ 0 w 20"/>
                <a:gd name="T13" fmla="*/ 5 h 9"/>
                <a:gd name="T14" fmla="*/ 1 w 20"/>
                <a:gd name="T15" fmla="*/ 5 h 9"/>
                <a:gd name="T16" fmla="*/ 3 w 20"/>
                <a:gd name="T17" fmla="*/ 5 h 9"/>
                <a:gd name="T18" fmla="*/ 4 w 20"/>
                <a:gd name="T19" fmla="*/ 6 h 9"/>
                <a:gd name="T20" fmla="*/ 4 w 20"/>
                <a:gd name="T21" fmla="*/ 7 h 9"/>
                <a:gd name="T22" fmla="*/ 4 w 20"/>
                <a:gd name="T23" fmla="*/ 7 h 9"/>
                <a:gd name="T24" fmla="*/ 5 w 20"/>
                <a:gd name="T25" fmla="*/ 8 h 9"/>
                <a:gd name="T26" fmla="*/ 5 w 20"/>
                <a:gd name="T27" fmla="*/ 8 h 9"/>
                <a:gd name="T28" fmla="*/ 6 w 20"/>
                <a:gd name="T29" fmla="*/ 8 h 9"/>
                <a:gd name="T30" fmla="*/ 6 w 20"/>
                <a:gd name="T31" fmla="*/ 9 h 9"/>
                <a:gd name="T32" fmla="*/ 8 w 20"/>
                <a:gd name="T33" fmla="*/ 9 h 9"/>
                <a:gd name="T34" fmla="*/ 10 w 20"/>
                <a:gd name="T35" fmla="*/ 9 h 9"/>
                <a:gd name="T36" fmla="*/ 12 w 20"/>
                <a:gd name="T37" fmla="*/ 8 h 9"/>
                <a:gd name="T38" fmla="*/ 17 w 20"/>
                <a:gd name="T39" fmla="*/ 8 h 9"/>
                <a:gd name="T40" fmla="*/ 20 w 20"/>
                <a:gd name="T41" fmla="*/ 7 h 9"/>
                <a:gd name="T42" fmla="*/ 18 w 20"/>
                <a:gd name="T43" fmla="*/ 5 h 9"/>
                <a:gd name="T44" fmla="*/ 16 w 20"/>
                <a:gd name="T45" fmla="*/ 4 h 9"/>
                <a:gd name="T46" fmla="*/ 11 w 20"/>
                <a:gd name="T47" fmla="*/ 2 h 9"/>
                <a:gd name="T48" fmla="*/ 7 w 20"/>
                <a:gd name="T49" fmla="*/ 1 h 9"/>
                <a:gd name="T50" fmla="*/ 5 w 20"/>
                <a:gd name="T5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9">
                  <a:moveTo>
                    <a:pt x="5" y="1"/>
                  </a:moveTo>
                  <a:cubicBezTo>
                    <a:pt x="4" y="1"/>
                    <a:pt x="2" y="0"/>
                    <a:pt x="1" y="1"/>
                  </a:cubicBezTo>
                  <a:cubicBezTo>
                    <a:pt x="1" y="1"/>
                    <a:pt x="0" y="2"/>
                    <a:pt x="0" y="3"/>
                  </a:cubicBezTo>
                  <a:cubicBezTo>
                    <a:pt x="0" y="3"/>
                    <a:pt x="0" y="3"/>
                    <a:pt x="0" y="3"/>
                  </a:cubicBezTo>
                  <a:cubicBezTo>
                    <a:pt x="0" y="4"/>
                    <a:pt x="0" y="4"/>
                    <a:pt x="0" y="4"/>
                  </a:cubicBezTo>
                  <a:cubicBezTo>
                    <a:pt x="0" y="4"/>
                    <a:pt x="0" y="4"/>
                    <a:pt x="0" y="5"/>
                  </a:cubicBezTo>
                  <a:cubicBezTo>
                    <a:pt x="0" y="5"/>
                    <a:pt x="0" y="5"/>
                    <a:pt x="0" y="5"/>
                  </a:cubicBezTo>
                  <a:cubicBezTo>
                    <a:pt x="1" y="5"/>
                    <a:pt x="1" y="5"/>
                    <a:pt x="1" y="5"/>
                  </a:cubicBezTo>
                  <a:cubicBezTo>
                    <a:pt x="2" y="5"/>
                    <a:pt x="2" y="5"/>
                    <a:pt x="3" y="5"/>
                  </a:cubicBezTo>
                  <a:cubicBezTo>
                    <a:pt x="3" y="5"/>
                    <a:pt x="3" y="5"/>
                    <a:pt x="4" y="6"/>
                  </a:cubicBezTo>
                  <a:cubicBezTo>
                    <a:pt x="4" y="6"/>
                    <a:pt x="4" y="6"/>
                    <a:pt x="4" y="7"/>
                  </a:cubicBezTo>
                  <a:cubicBezTo>
                    <a:pt x="4" y="7"/>
                    <a:pt x="4" y="7"/>
                    <a:pt x="4" y="7"/>
                  </a:cubicBezTo>
                  <a:cubicBezTo>
                    <a:pt x="4" y="8"/>
                    <a:pt x="4" y="8"/>
                    <a:pt x="5" y="8"/>
                  </a:cubicBezTo>
                  <a:cubicBezTo>
                    <a:pt x="5" y="8"/>
                    <a:pt x="5" y="8"/>
                    <a:pt x="5" y="8"/>
                  </a:cubicBezTo>
                  <a:cubicBezTo>
                    <a:pt x="5" y="8"/>
                    <a:pt x="5" y="8"/>
                    <a:pt x="6" y="8"/>
                  </a:cubicBezTo>
                  <a:cubicBezTo>
                    <a:pt x="6" y="9"/>
                    <a:pt x="6" y="9"/>
                    <a:pt x="6" y="9"/>
                  </a:cubicBezTo>
                  <a:cubicBezTo>
                    <a:pt x="7" y="9"/>
                    <a:pt x="7" y="9"/>
                    <a:pt x="8" y="9"/>
                  </a:cubicBezTo>
                  <a:cubicBezTo>
                    <a:pt x="9" y="9"/>
                    <a:pt x="9" y="9"/>
                    <a:pt x="10" y="9"/>
                  </a:cubicBezTo>
                  <a:cubicBezTo>
                    <a:pt x="11" y="8"/>
                    <a:pt x="11" y="8"/>
                    <a:pt x="12" y="8"/>
                  </a:cubicBezTo>
                  <a:cubicBezTo>
                    <a:pt x="14" y="8"/>
                    <a:pt x="15" y="8"/>
                    <a:pt x="17" y="8"/>
                  </a:cubicBezTo>
                  <a:cubicBezTo>
                    <a:pt x="18" y="8"/>
                    <a:pt x="20" y="8"/>
                    <a:pt x="20" y="7"/>
                  </a:cubicBezTo>
                  <a:cubicBezTo>
                    <a:pt x="19" y="6"/>
                    <a:pt x="19" y="6"/>
                    <a:pt x="18" y="5"/>
                  </a:cubicBezTo>
                  <a:cubicBezTo>
                    <a:pt x="18" y="5"/>
                    <a:pt x="17" y="4"/>
                    <a:pt x="16" y="4"/>
                  </a:cubicBezTo>
                  <a:cubicBezTo>
                    <a:pt x="15" y="2"/>
                    <a:pt x="13" y="2"/>
                    <a:pt x="11" y="2"/>
                  </a:cubicBezTo>
                  <a:cubicBezTo>
                    <a:pt x="9" y="1"/>
                    <a:pt x="8" y="1"/>
                    <a:pt x="7" y="1"/>
                  </a:cubicBezTo>
                  <a:cubicBezTo>
                    <a:pt x="6"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23" name="Freeform 434"/>
            <p:cNvSpPr>
              <a:spLocks/>
            </p:cNvSpPr>
            <p:nvPr/>
          </p:nvSpPr>
          <p:spPr bwMode="auto">
            <a:xfrm>
              <a:off x="788988" y="2152650"/>
              <a:ext cx="73025" cy="36512"/>
            </a:xfrm>
            <a:custGeom>
              <a:avLst/>
              <a:gdLst>
                <a:gd name="T0" fmla="*/ 74 w 78"/>
                <a:gd name="T1" fmla="*/ 24 h 38"/>
                <a:gd name="T2" fmla="*/ 69 w 78"/>
                <a:gd name="T3" fmla="*/ 21 h 38"/>
                <a:gd name="T4" fmla="*/ 65 w 78"/>
                <a:gd name="T5" fmla="*/ 20 h 38"/>
                <a:gd name="T6" fmla="*/ 63 w 78"/>
                <a:gd name="T7" fmla="*/ 17 h 38"/>
                <a:gd name="T8" fmla="*/ 61 w 78"/>
                <a:gd name="T9" fmla="*/ 10 h 38"/>
                <a:gd name="T10" fmla="*/ 60 w 78"/>
                <a:gd name="T11" fmla="*/ 7 h 38"/>
                <a:gd name="T12" fmla="*/ 59 w 78"/>
                <a:gd name="T13" fmla="*/ 4 h 38"/>
                <a:gd name="T14" fmla="*/ 56 w 78"/>
                <a:gd name="T15" fmla="*/ 2 h 38"/>
                <a:gd name="T16" fmla="*/ 52 w 78"/>
                <a:gd name="T17" fmla="*/ 1 h 38"/>
                <a:gd name="T18" fmla="*/ 48 w 78"/>
                <a:gd name="T19" fmla="*/ 1 h 38"/>
                <a:gd name="T20" fmla="*/ 47 w 78"/>
                <a:gd name="T21" fmla="*/ 4 h 38"/>
                <a:gd name="T22" fmla="*/ 49 w 78"/>
                <a:gd name="T23" fmla="*/ 10 h 38"/>
                <a:gd name="T24" fmla="*/ 49 w 78"/>
                <a:gd name="T25" fmla="*/ 13 h 38"/>
                <a:gd name="T26" fmla="*/ 46 w 78"/>
                <a:gd name="T27" fmla="*/ 9 h 38"/>
                <a:gd name="T28" fmla="*/ 42 w 78"/>
                <a:gd name="T29" fmla="*/ 5 h 38"/>
                <a:gd name="T30" fmla="*/ 38 w 78"/>
                <a:gd name="T31" fmla="*/ 3 h 38"/>
                <a:gd name="T32" fmla="*/ 38 w 78"/>
                <a:gd name="T33" fmla="*/ 4 h 38"/>
                <a:gd name="T34" fmla="*/ 40 w 78"/>
                <a:gd name="T35" fmla="*/ 5 h 38"/>
                <a:gd name="T36" fmla="*/ 38 w 78"/>
                <a:gd name="T37" fmla="*/ 7 h 38"/>
                <a:gd name="T38" fmla="*/ 33 w 78"/>
                <a:gd name="T39" fmla="*/ 8 h 38"/>
                <a:gd name="T40" fmla="*/ 33 w 78"/>
                <a:gd name="T41" fmla="*/ 6 h 38"/>
                <a:gd name="T42" fmla="*/ 30 w 78"/>
                <a:gd name="T43" fmla="*/ 4 h 38"/>
                <a:gd name="T44" fmla="*/ 25 w 78"/>
                <a:gd name="T45" fmla="*/ 3 h 38"/>
                <a:gd name="T46" fmla="*/ 22 w 78"/>
                <a:gd name="T47" fmla="*/ 4 h 38"/>
                <a:gd name="T48" fmla="*/ 18 w 78"/>
                <a:gd name="T49" fmla="*/ 1 h 38"/>
                <a:gd name="T50" fmla="*/ 10 w 78"/>
                <a:gd name="T51" fmla="*/ 3 h 38"/>
                <a:gd name="T52" fmla="*/ 3 w 78"/>
                <a:gd name="T53" fmla="*/ 8 h 38"/>
                <a:gd name="T54" fmla="*/ 2 w 78"/>
                <a:gd name="T55" fmla="*/ 11 h 38"/>
                <a:gd name="T56" fmla="*/ 3 w 78"/>
                <a:gd name="T57" fmla="*/ 14 h 38"/>
                <a:gd name="T58" fmla="*/ 5 w 78"/>
                <a:gd name="T59" fmla="*/ 16 h 38"/>
                <a:gd name="T60" fmla="*/ 13 w 78"/>
                <a:gd name="T61" fmla="*/ 15 h 38"/>
                <a:gd name="T62" fmla="*/ 13 w 78"/>
                <a:gd name="T63" fmla="*/ 16 h 38"/>
                <a:gd name="T64" fmla="*/ 6 w 78"/>
                <a:gd name="T65" fmla="*/ 21 h 38"/>
                <a:gd name="T66" fmla="*/ 17 w 78"/>
                <a:gd name="T67" fmla="*/ 22 h 38"/>
                <a:gd name="T68" fmla="*/ 26 w 78"/>
                <a:gd name="T69" fmla="*/ 22 h 38"/>
                <a:gd name="T70" fmla="*/ 31 w 78"/>
                <a:gd name="T71" fmla="*/ 24 h 38"/>
                <a:gd name="T72" fmla="*/ 26 w 78"/>
                <a:gd name="T73" fmla="*/ 25 h 38"/>
                <a:gd name="T74" fmla="*/ 18 w 78"/>
                <a:gd name="T75" fmla="*/ 25 h 38"/>
                <a:gd name="T76" fmla="*/ 10 w 78"/>
                <a:gd name="T77" fmla="*/ 26 h 38"/>
                <a:gd name="T78" fmla="*/ 9 w 78"/>
                <a:gd name="T79" fmla="*/ 28 h 38"/>
                <a:gd name="T80" fmla="*/ 12 w 78"/>
                <a:gd name="T81" fmla="*/ 31 h 38"/>
                <a:gd name="T82" fmla="*/ 20 w 78"/>
                <a:gd name="T83" fmla="*/ 32 h 38"/>
                <a:gd name="T84" fmla="*/ 26 w 78"/>
                <a:gd name="T85" fmla="*/ 37 h 38"/>
                <a:gd name="T86" fmla="*/ 43 w 78"/>
                <a:gd name="T87" fmla="*/ 37 h 38"/>
                <a:gd name="T88" fmla="*/ 53 w 78"/>
                <a:gd name="T89" fmla="*/ 31 h 38"/>
                <a:gd name="T90" fmla="*/ 55 w 78"/>
                <a:gd name="T91" fmla="*/ 32 h 38"/>
                <a:gd name="T92" fmla="*/ 62 w 78"/>
                <a:gd name="T93" fmla="*/ 35 h 38"/>
                <a:gd name="T94" fmla="*/ 71 w 78"/>
                <a:gd name="T95" fmla="*/ 35 h 38"/>
                <a:gd name="T96" fmla="*/ 73 w 78"/>
                <a:gd name="T97" fmla="*/ 33 h 38"/>
                <a:gd name="T98" fmla="*/ 70 w 78"/>
                <a:gd name="T99" fmla="*/ 32 h 38"/>
                <a:gd name="T100" fmla="*/ 68 w 78"/>
                <a:gd name="T101" fmla="*/ 29 h 38"/>
                <a:gd name="T102" fmla="*/ 71 w 78"/>
                <a:gd name="T103" fmla="*/ 28 h 38"/>
                <a:gd name="T104" fmla="*/ 75 w 78"/>
                <a:gd name="T105" fmla="*/ 29 h 38"/>
                <a:gd name="T106" fmla="*/ 78 w 78"/>
                <a:gd name="T10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38">
                  <a:moveTo>
                    <a:pt x="78" y="26"/>
                  </a:moveTo>
                  <a:cubicBezTo>
                    <a:pt x="78" y="25"/>
                    <a:pt x="77" y="25"/>
                    <a:pt x="77" y="25"/>
                  </a:cubicBezTo>
                  <a:cubicBezTo>
                    <a:pt x="77" y="25"/>
                    <a:pt x="76" y="26"/>
                    <a:pt x="76" y="26"/>
                  </a:cubicBezTo>
                  <a:cubicBezTo>
                    <a:pt x="75" y="26"/>
                    <a:pt x="75" y="25"/>
                    <a:pt x="75" y="25"/>
                  </a:cubicBezTo>
                  <a:cubicBezTo>
                    <a:pt x="75" y="24"/>
                    <a:pt x="75" y="24"/>
                    <a:pt x="74" y="24"/>
                  </a:cubicBezTo>
                  <a:cubicBezTo>
                    <a:pt x="74" y="24"/>
                    <a:pt x="73" y="24"/>
                    <a:pt x="72" y="24"/>
                  </a:cubicBezTo>
                  <a:cubicBezTo>
                    <a:pt x="72" y="24"/>
                    <a:pt x="72" y="24"/>
                    <a:pt x="72" y="24"/>
                  </a:cubicBezTo>
                  <a:cubicBezTo>
                    <a:pt x="71" y="23"/>
                    <a:pt x="71" y="23"/>
                    <a:pt x="71" y="23"/>
                  </a:cubicBezTo>
                  <a:cubicBezTo>
                    <a:pt x="70" y="23"/>
                    <a:pt x="70" y="22"/>
                    <a:pt x="70" y="22"/>
                  </a:cubicBezTo>
                  <a:cubicBezTo>
                    <a:pt x="70" y="22"/>
                    <a:pt x="69" y="22"/>
                    <a:pt x="69" y="21"/>
                  </a:cubicBezTo>
                  <a:cubicBezTo>
                    <a:pt x="69" y="22"/>
                    <a:pt x="69" y="22"/>
                    <a:pt x="69" y="22"/>
                  </a:cubicBezTo>
                  <a:cubicBezTo>
                    <a:pt x="69" y="23"/>
                    <a:pt x="69" y="23"/>
                    <a:pt x="68" y="22"/>
                  </a:cubicBezTo>
                  <a:cubicBezTo>
                    <a:pt x="68" y="22"/>
                    <a:pt x="68" y="22"/>
                    <a:pt x="67" y="22"/>
                  </a:cubicBezTo>
                  <a:cubicBezTo>
                    <a:pt x="67" y="21"/>
                    <a:pt x="66" y="21"/>
                    <a:pt x="66" y="21"/>
                  </a:cubicBezTo>
                  <a:cubicBezTo>
                    <a:pt x="66" y="21"/>
                    <a:pt x="65" y="21"/>
                    <a:pt x="65" y="20"/>
                  </a:cubicBezTo>
                  <a:cubicBezTo>
                    <a:pt x="65" y="20"/>
                    <a:pt x="65" y="20"/>
                    <a:pt x="64" y="20"/>
                  </a:cubicBezTo>
                  <a:cubicBezTo>
                    <a:pt x="64" y="19"/>
                    <a:pt x="64" y="19"/>
                    <a:pt x="64" y="19"/>
                  </a:cubicBezTo>
                  <a:cubicBezTo>
                    <a:pt x="63" y="19"/>
                    <a:pt x="63" y="19"/>
                    <a:pt x="63" y="18"/>
                  </a:cubicBezTo>
                  <a:cubicBezTo>
                    <a:pt x="63" y="18"/>
                    <a:pt x="63" y="18"/>
                    <a:pt x="63" y="17"/>
                  </a:cubicBezTo>
                  <a:cubicBezTo>
                    <a:pt x="63" y="17"/>
                    <a:pt x="63" y="17"/>
                    <a:pt x="63" y="17"/>
                  </a:cubicBezTo>
                  <a:cubicBezTo>
                    <a:pt x="63" y="16"/>
                    <a:pt x="64" y="16"/>
                    <a:pt x="64" y="15"/>
                  </a:cubicBezTo>
                  <a:cubicBezTo>
                    <a:pt x="64" y="15"/>
                    <a:pt x="64" y="14"/>
                    <a:pt x="64" y="14"/>
                  </a:cubicBezTo>
                  <a:cubicBezTo>
                    <a:pt x="63" y="13"/>
                    <a:pt x="63" y="13"/>
                    <a:pt x="62" y="12"/>
                  </a:cubicBezTo>
                  <a:cubicBezTo>
                    <a:pt x="62" y="12"/>
                    <a:pt x="62" y="12"/>
                    <a:pt x="61" y="11"/>
                  </a:cubicBezTo>
                  <a:cubicBezTo>
                    <a:pt x="61" y="11"/>
                    <a:pt x="61" y="10"/>
                    <a:pt x="61" y="10"/>
                  </a:cubicBezTo>
                  <a:cubicBezTo>
                    <a:pt x="61" y="10"/>
                    <a:pt x="61" y="10"/>
                    <a:pt x="61" y="9"/>
                  </a:cubicBezTo>
                  <a:cubicBezTo>
                    <a:pt x="61" y="9"/>
                    <a:pt x="60" y="9"/>
                    <a:pt x="60" y="9"/>
                  </a:cubicBezTo>
                  <a:cubicBezTo>
                    <a:pt x="60" y="8"/>
                    <a:pt x="60" y="8"/>
                    <a:pt x="60" y="8"/>
                  </a:cubicBezTo>
                  <a:cubicBezTo>
                    <a:pt x="60" y="8"/>
                    <a:pt x="60" y="7"/>
                    <a:pt x="60" y="7"/>
                  </a:cubicBezTo>
                  <a:cubicBezTo>
                    <a:pt x="60" y="7"/>
                    <a:pt x="60" y="7"/>
                    <a:pt x="60" y="7"/>
                  </a:cubicBezTo>
                  <a:cubicBezTo>
                    <a:pt x="60" y="6"/>
                    <a:pt x="60" y="6"/>
                    <a:pt x="60" y="6"/>
                  </a:cubicBezTo>
                  <a:cubicBezTo>
                    <a:pt x="59" y="5"/>
                    <a:pt x="59" y="5"/>
                    <a:pt x="59" y="5"/>
                  </a:cubicBezTo>
                  <a:cubicBezTo>
                    <a:pt x="59" y="5"/>
                    <a:pt x="59" y="4"/>
                    <a:pt x="59" y="4"/>
                  </a:cubicBezTo>
                  <a:cubicBezTo>
                    <a:pt x="59" y="4"/>
                    <a:pt x="59" y="4"/>
                    <a:pt x="59" y="4"/>
                  </a:cubicBezTo>
                  <a:cubicBezTo>
                    <a:pt x="59" y="4"/>
                    <a:pt x="59" y="4"/>
                    <a:pt x="59" y="4"/>
                  </a:cubicBezTo>
                  <a:cubicBezTo>
                    <a:pt x="59" y="4"/>
                    <a:pt x="58" y="4"/>
                    <a:pt x="58" y="4"/>
                  </a:cubicBezTo>
                  <a:cubicBezTo>
                    <a:pt x="58" y="4"/>
                    <a:pt x="58" y="3"/>
                    <a:pt x="58" y="3"/>
                  </a:cubicBezTo>
                  <a:cubicBezTo>
                    <a:pt x="58" y="3"/>
                    <a:pt x="57" y="3"/>
                    <a:pt x="57" y="3"/>
                  </a:cubicBezTo>
                  <a:cubicBezTo>
                    <a:pt x="57" y="3"/>
                    <a:pt x="57" y="3"/>
                    <a:pt x="56" y="3"/>
                  </a:cubicBezTo>
                  <a:cubicBezTo>
                    <a:pt x="56" y="2"/>
                    <a:pt x="56" y="2"/>
                    <a:pt x="56" y="2"/>
                  </a:cubicBezTo>
                  <a:cubicBezTo>
                    <a:pt x="55" y="2"/>
                    <a:pt x="55" y="2"/>
                    <a:pt x="55" y="2"/>
                  </a:cubicBezTo>
                  <a:cubicBezTo>
                    <a:pt x="55" y="2"/>
                    <a:pt x="54" y="1"/>
                    <a:pt x="54" y="1"/>
                  </a:cubicBezTo>
                  <a:cubicBezTo>
                    <a:pt x="54" y="1"/>
                    <a:pt x="53" y="1"/>
                    <a:pt x="53" y="1"/>
                  </a:cubicBezTo>
                  <a:cubicBezTo>
                    <a:pt x="53" y="1"/>
                    <a:pt x="53" y="1"/>
                    <a:pt x="53" y="1"/>
                  </a:cubicBezTo>
                  <a:cubicBezTo>
                    <a:pt x="52" y="1"/>
                    <a:pt x="53" y="1"/>
                    <a:pt x="52" y="1"/>
                  </a:cubicBezTo>
                  <a:cubicBezTo>
                    <a:pt x="52" y="1"/>
                    <a:pt x="52" y="2"/>
                    <a:pt x="52" y="2"/>
                  </a:cubicBezTo>
                  <a:cubicBezTo>
                    <a:pt x="51" y="2"/>
                    <a:pt x="51" y="1"/>
                    <a:pt x="51" y="1"/>
                  </a:cubicBezTo>
                  <a:cubicBezTo>
                    <a:pt x="51" y="1"/>
                    <a:pt x="50" y="1"/>
                    <a:pt x="50" y="1"/>
                  </a:cubicBezTo>
                  <a:cubicBezTo>
                    <a:pt x="50" y="0"/>
                    <a:pt x="49" y="0"/>
                    <a:pt x="49" y="0"/>
                  </a:cubicBezTo>
                  <a:cubicBezTo>
                    <a:pt x="49" y="0"/>
                    <a:pt x="48" y="0"/>
                    <a:pt x="48" y="1"/>
                  </a:cubicBezTo>
                  <a:cubicBezTo>
                    <a:pt x="48" y="1"/>
                    <a:pt x="48" y="1"/>
                    <a:pt x="48" y="1"/>
                  </a:cubicBezTo>
                  <a:cubicBezTo>
                    <a:pt x="47" y="1"/>
                    <a:pt x="47" y="1"/>
                    <a:pt x="47" y="1"/>
                  </a:cubicBezTo>
                  <a:cubicBezTo>
                    <a:pt x="47" y="1"/>
                    <a:pt x="47" y="1"/>
                    <a:pt x="47" y="2"/>
                  </a:cubicBezTo>
                  <a:cubicBezTo>
                    <a:pt x="47" y="2"/>
                    <a:pt x="47" y="2"/>
                    <a:pt x="47" y="3"/>
                  </a:cubicBezTo>
                  <a:cubicBezTo>
                    <a:pt x="47" y="3"/>
                    <a:pt x="47" y="3"/>
                    <a:pt x="47" y="4"/>
                  </a:cubicBezTo>
                  <a:cubicBezTo>
                    <a:pt x="47" y="4"/>
                    <a:pt x="47" y="4"/>
                    <a:pt x="47" y="4"/>
                  </a:cubicBezTo>
                  <a:cubicBezTo>
                    <a:pt x="47" y="5"/>
                    <a:pt x="47" y="5"/>
                    <a:pt x="48" y="6"/>
                  </a:cubicBezTo>
                  <a:cubicBezTo>
                    <a:pt x="48" y="6"/>
                    <a:pt x="48" y="6"/>
                    <a:pt x="48" y="7"/>
                  </a:cubicBezTo>
                  <a:cubicBezTo>
                    <a:pt x="49" y="7"/>
                    <a:pt x="48" y="8"/>
                    <a:pt x="49" y="9"/>
                  </a:cubicBezTo>
                  <a:cubicBezTo>
                    <a:pt x="49" y="9"/>
                    <a:pt x="49" y="9"/>
                    <a:pt x="49" y="10"/>
                  </a:cubicBezTo>
                  <a:cubicBezTo>
                    <a:pt x="49" y="10"/>
                    <a:pt x="49" y="10"/>
                    <a:pt x="49" y="11"/>
                  </a:cubicBezTo>
                  <a:cubicBezTo>
                    <a:pt x="50" y="11"/>
                    <a:pt x="50" y="11"/>
                    <a:pt x="50" y="11"/>
                  </a:cubicBezTo>
                  <a:cubicBezTo>
                    <a:pt x="50" y="12"/>
                    <a:pt x="51" y="12"/>
                    <a:pt x="51" y="12"/>
                  </a:cubicBezTo>
                  <a:cubicBezTo>
                    <a:pt x="51" y="13"/>
                    <a:pt x="50" y="13"/>
                    <a:pt x="50" y="13"/>
                  </a:cubicBezTo>
                  <a:cubicBezTo>
                    <a:pt x="49" y="13"/>
                    <a:pt x="49" y="13"/>
                    <a:pt x="49" y="13"/>
                  </a:cubicBezTo>
                  <a:cubicBezTo>
                    <a:pt x="48" y="14"/>
                    <a:pt x="48" y="14"/>
                    <a:pt x="47" y="13"/>
                  </a:cubicBezTo>
                  <a:cubicBezTo>
                    <a:pt x="47" y="13"/>
                    <a:pt x="46" y="13"/>
                    <a:pt x="46" y="12"/>
                  </a:cubicBezTo>
                  <a:cubicBezTo>
                    <a:pt x="46" y="12"/>
                    <a:pt x="46" y="12"/>
                    <a:pt x="46" y="11"/>
                  </a:cubicBezTo>
                  <a:cubicBezTo>
                    <a:pt x="46" y="11"/>
                    <a:pt x="46" y="10"/>
                    <a:pt x="46" y="10"/>
                  </a:cubicBezTo>
                  <a:cubicBezTo>
                    <a:pt x="46" y="10"/>
                    <a:pt x="46" y="9"/>
                    <a:pt x="46" y="9"/>
                  </a:cubicBezTo>
                  <a:cubicBezTo>
                    <a:pt x="45" y="8"/>
                    <a:pt x="45" y="8"/>
                    <a:pt x="45" y="7"/>
                  </a:cubicBezTo>
                  <a:cubicBezTo>
                    <a:pt x="45" y="7"/>
                    <a:pt x="45" y="7"/>
                    <a:pt x="44" y="7"/>
                  </a:cubicBezTo>
                  <a:cubicBezTo>
                    <a:pt x="44" y="7"/>
                    <a:pt x="44" y="6"/>
                    <a:pt x="44" y="6"/>
                  </a:cubicBezTo>
                  <a:cubicBezTo>
                    <a:pt x="44" y="6"/>
                    <a:pt x="43" y="5"/>
                    <a:pt x="43" y="5"/>
                  </a:cubicBezTo>
                  <a:cubicBezTo>
                    <a:pt x="43" y="5"/>
                    <a:pt x="42" y="5"/>
                    <a:pt x="42" y="5"/>
                  </a:cubicBezTo>
                  <a:cubicBezTo>
                    <a:pt x="41" y="5"/>
                    <a:pt x="41" y="4"/>
                    <a:pt x="41" y="4"/>
                  </a:cubicBezTo>
                  <a:cubicBezTo>
                    <a:pt x="40" y="3"/>
                    <a:pt x="40" y="3"/>
                    <a:pt x="40" y="3"/>
                  </a:cubicBezTo>
                  <a:cubicBezTo>
                    <a:pt x="40" y="3"/>
                    <a:pt x="39" y="3"/>
                    <a:pt x="39" y="3"/>
                  </a:cubicBezTo>
                  <a:cubicBezTo>
                    <a:pt x="39" y="3"/>
                    <a:pt x="39" y="3"/>
                    <a:pt x="39" y="3"/>
                  </a:cubicBezTo>
                  <a:cubicBezTo>
                    <a:pt x="39" y="3"/>
                    <a:pt x="38" y="3"/>
                    <a:pt x="38" y="3"/>
                  </a:cubicBezTo>
                  <a:cubicBezTo>
                    <a:pt x="38" y="3"/>
                    <a:pt x="38" y="3"/>
                    <a:pt x="37" y="3"/>
                  </a:cubicBezTo>
                  <a:cubicBezTo>
                    <a:pt x="37" y="3"/>
                    <a:pt x="37" y="3"/>
                    <a:pt x="37" y="3"/>
                  </a:cubicBezTo>
                  <a:cubicBezTo>
                    <a:pt x="37" y="3"/>
                    <a:pt x="37" y="4"/>
                    <a:pt x="37" y="4"/>
                  </a:cubicBezTo>
                  <a:cubicBezTo>
                    <a:pt x="37" y="4"/>
                    <a:pt x="38" y="4"/>
                    <a:pt x="38" y="4"/>
                  </a:cubicBezTo>
                  <a:cubicBezTo>
                    <a:pt x="38" y="4"/>
                    <a:pt x="38" y="4"/>
                    <a:pt x="38" y="4"/>
                  </a:cubicBezTo>
                  <a:cubicBezTo>
                    <a:pt x="38" y="4"/>
                    <a:pt x="38" y="4"/>
                    <a:pt x="38" y="4"/>
                  </a:cubicBezTo>
                  <a:cubicBezTo>
                    <a:pt x="38" y="4"/>
                    <a:pt x="38" y="5"/>
                    <a:pt x="39" y="5"/>
                  </a:cubicBezTo>
                  <a:cubicBezTo>
                    <a:pt x="39" y="5"/>
                    <a:pt x="39" y="5"/>
                    <a:pt x="39" y="5"/>
                  </a:cubicBezTo>
                  <a:cubicBezTo>
                    <a:pt x="39" y="5"/>
                    <a:pt x="40" y="5"/>
                    <a:pt x="40" y="5"/>
                  </a:cubicBezTo>
                  <a:cubicBezTo>
                    <a:pt x="40" y="5"/>
                    <a:pt x="40" y="5"/>
                    <a:pt x="40" y="5"/>
                  </a:cubicBezTo>
                  <a:cubicBezTo>
                    <a:pt x="40" y="5"/>
                    <a:pt x="40" y="6"/>
                    <a:pt x="40" y="6"/>
                  </a:cubicBezTo>
                  <a:cubicBezTo>
                    <a:pt x="40" y="6"/>
                    <a:pt x="40" y="6"/>
                    <a:pt x="40" y="6"/>
                  </a:cubicBezTo>
                  <a:cubicBezTo>
                    <a:pt x="40" y="7"/>
                    <a:pt x="40" y="7"/>
                    <a:pt x="41" y="7"/>
                  </a:cubicBezTo>
                  <a:cubicBezTo>
                    <a:pt x="40" y="7"/>
                    <a:pt x="39" y="7"/>
                    <a:pt x="39" y="7"/>
                  </a:cubicBezTo>
                  <a:cubicBezTo>
                    <a:pt x="38" y="7"/>
                    <a:pt x="38" y="7"/>
                    <a:pt x="38" y="7"/>
                  </a:cubicBezTo>
                  <a:cubicBezTo>
                    <a:pt x="38" y="7"/>
                    <a:pt x="37" y="7"/>
                    <a:pt x="37" y="7"/>
                  </a:cubicBezTo>
                  <a:cubicBezTo>
                    <a:pt x="37" y="7"/>
                    <a:pt x="36" y="7"/>
                    <a:pt x="36" y="7"/>
                  </a:cubicBezTo>
                  <a:cubicBezTo>
                    <a:pt x="36" y="7"/>
                    <a:pt x="36" y="8"/>
                    <a:pt x="35" y="8"/>
                  </a:cubicBezTo>
                  <a:cubicBezTo>
                    <a:pt x="35" y="8"/>
                    <a:pt x="35" y="8"/>
                    <a:pt x="34" y="8"/>
                  </a:cubicBezTo>
                  <a:cubicBezTo>
                    <a:pt x="34" y="8"/>
                    <a:pt x="33" y="8"/>
                    <a:pt x="33" y="8"/>
                  </a:cubicBezTo>
                  <a:cubicBezTo>
                    <a:pt x="33" y="9"/>
                    <a:pt x="33" y="9"/>
                    <a:pt x="32" y="9"/>
                  </a:cubicBezTo>
                  <a:cubicBezTo>
                    <a:pt x="32" y="9"/>
                    <a:pt x="32" y="8"/>
                    <a:pt x="32" y="8"/>
                  </a:cubicBezTo>
                  <a:cubicBezTo>
                    <a:pt x="32" y="8"/>
                    <a:pt x="33" y="8"/>
                    <a:pt x="33" y="8"/>
                  </a:cubicBezTo>
                  <a:cubicBezTo>
                    <a:pt x="33" y="7"/>
                    <a:pt x="33" y="7"/>
                    <a:pt x="33" y="7"/>
                  </a:cubicBezTo>
                  <a:cubicBezTo>
                    <a:pt x="33" y="7"/>
                    <a:pt x="33" y="7"/>
                    <a:pt x="33" y="6"/>
                  </a:cubicBezTo>
                  <a:cubicBezTo>
                    <a:pt x="33" y="6"/>
                    <a:pt x="34" y="6"/>
                    <a:pt x="34" y="5"/>
                  </a:cubicBezTo>
                  <a:cubicBezTo>
                    <a:pt x="34" y="5"/>
                    <a:pt x="34" y="5"/>
                    <a:pt x="33" y="5"/>
                  </a:cubicBezTo>
                  <a:cubicBezTo>
                    <a:pt x="33" y="5"/>
                    <a:pt x="33" y="5"/>
                    <a:pt x="33" y="5"/>
                  </a:cubicBezTo>
                  <a:cubicBezTo>
                    <a:pt x="32" y="5"/>
                    <a:pt x="32" y="4"/>
                    <a:pt x="31" y="4"/>
                  </a:cubicBezTo>
                  <a:cubicBezTo>
                    <a:pt x="31" y="4"/>
                    <a:pt x="30" y="4"/>
                    <a:pt x="30" y="4"/>
                  </a:cubicBezTo>
                  <a:cubicBezTo>
                    <a:pt x="30" y="4"/>
                    <a:pt x="29" y="4"/>
                    <a:pt x="29" y="4"/>
                  </a:cubicBezTo>
                  <a:cubicBezTo>
                    <a:pt x="29" y="4"/>
                    <a:pt x="28" y="4"/>
                    <a:pt x="28" y="4"/>
                  </a:cubicBezTo>
                  <a:cubicBezTo>
                    <a:pt x="28" y="4"/>
                    <a:pt x="28" y="3"/>
                    <a:pt x="28" y="3"/>
                  </a:cubicBezTo>
                  <a:cubicBezTo>
                    <a:pt x="28" y="3"/>
                    <a:pt x="27" y="3"/>
                    <a:pt x="27" y="3"/>
                  </a:cubicBezTo>
                  <a:cubicBezTo>
                    <a:pt x="26" y="3"/>
                    <a:pt x="25" y="3"/>
                    <a:pt x="25" y="3"/>
                  </a:cubicBezTo>
                  <a:cubicBezTo>
                    <a:pt x="25" y="4"/>
                    <a:pt x="24" y="4"/>
                    <a:pt x="24" y="4"/>
                  </a:cubicBezTo>
                  <a:cubicBezTo>
                    <a:pt x="24" y="5"/>
                    <a:pt x="25" y="5"/>
                    <a:pt x="24" y="5"/>
                  </a:cubicBezTo>
                  <a:cubicBezTo>
                    <a:pt x="24" y="6"/>
                    <a:pt x="23" y="5"/>
                    <a:pt x="23" y="6"/>
                  </a:cubicBezTo>
                  <a:cubicBezTo>
                    <a:pt x="22" y="6"/>
                    <a:pt x="21" y="6"/>
                    <a:pt x="21" y="6"/>
                  </a:cubicBezTo>
                  <a:cubicBezTo>
                    <a:pt x="21" y="5"/>
                    <a:pt x="22" y="5"/>
                    <a:pt x="22" y="4"/>
                  </a:cubicBezTo>
                  <a:cubicBezTo>
                    <a:pt x="22" y="4"/>
                    <a:pt x="22" y="3"/>
                    <a:pt x="22" y="2"/>
                  </a:cubicBezTo>
                  <a:cubicBezTo>
                    <a:pt x="23" y="2"/>
                    <a:pt x="22" y="2"/>
                    <a:pt x="22" y="1"/>
                  </a:cubicBezTo>
                  <a:cubicBezTo>
                    <a:pt x="21" y="1"/>
                    <a:pt x="21" y="0"/>
                    <a:pt x="20" y="0"/>
                  </a:cubicBezTo>
                  <a:cubicBezTo>
                    <a:pt x="20" y="0"/>
                    <a:pt x="20" y="0"/>
                    <a:pt x="20" y="0"/>
                  </a:cubicBezTo>
                  <a:cubicBezTo>
                    <a:pt x="19" y="0"/>
                    <a:pt x="19" y="1"/>
                    <a:pt x="18" y="1"/>
                  </a:cubicBezTo>
                  <a:cubicBezTo>
                    <a:pt x="17" y="1"/>
                    <a:pt x="16" y="2"/>
                    <a:pt x="15" y="2"/>
                  </a:cubicBezTo>
                  <a:cubicBezTo>
                    <a:pt x="14" y="2"/>
                    <a:pt x="13" y="2"/>
                    <a:pt x="13" y="2"/>
                  </a:cubicBezTo>
                  <a:cubicBezTo>
                    <a:pt x="12" y="2"/>
                    <a:pt x="12" y="2"/>
                    <a:pt x="11" y="2"/>
                  </a:cubicBezTo>
                  <a:cubicBezTo>
                    <a:pt x="11" y="2"/>
                    <a:pt x="11" y="3"/>
                    <a:pt x="11" y="3"/>
                  </a:cubicBezTo>
                  <a:cubicBezTo>
                    <a:pt x="10" y="3"/>
                    <a:pt x="10" y="3"/>
                    <a:pt x="10" y="3"/>
                  </a:cubicBezTo>
                  <a:cubicBezTo>
                    <a:pt x="9" y="3"/>
                    <a:pt x="9" y="4"/>
                    <a:pt x="8" y="4"/>
                  </a:cubicBezTo>
                  <a:cubicBezTo>
                    <a:pt x="7" y="4"/>
                    <a:pt x="7" y="5"/>
                    <a:pt x="6" y="5"/>
                  </a:cubicBezTo>
                  <a:cubicBezTo>
                    <a:pt x="6" y="5"/>
                    <a:pt x="5" y="6"/>
                    <a:pt x="4" y="6"/>
                  </a:cubicBezTo>
                  <a:cubicBezTo>
                    <a:pt x="4" y="6"/>
                    <a:pt x="3" y="7"/>
                    <a:pt x="3" y="7"/>
                  </a:cubicBezTo>
                  <a:cubicBezTo>
                    <a:pt x="3" y="8"/>
                    <a:pt x="3" y="8"/>
                    <a:pt x="3" y="8"/>
                  </a:cubicBezTo>
                  <a:cubicBezTo>
                    <a:pt x="4" y="8"/>
                    <a:pt x="4" y="8"/>
                    <a:pt x="4" y="9"/>
                  </a:cubicBezTo>
                  <a:cubicBezTo>
                    <a:pt x="4" y="9"/>
                    <a:pt x="5" y="9"/>
                    <a:pt x="5" y="9"/>
                  </a:cubicBezTo>
                  <a:cubicBezTo>
                    <a:pt x="5" y="9"/>
                    <a:pt x="4" y="9"/>
                    <a:pt x="4" y="9"/>
                  </a:cubicBezTo>
                  <a:cubicBezTo>
                    <a:pt x="4" y="9"/>
                    <a:pt x="3" y="10"/>
                    <a:pt x="3" y="10"/>
                  </a:cubicBezTo>
                  <a:cubicBezTo>
                    <a:pt x="2" y="10"/>
                    <a:pt x="2" y="10"/>
                    <a:pt x="2" y="11"/>
                  </a:cubicBezTo>
                  <a:cubicBezTo>
                    <a:pt x="1" y="11"/>
                    <a:pt x="1" y="12"/>
                    <a:pt x="1" y="12"/>
                  </a:cubicBezTo>
                  <a:cubicBezTo>
                    <a:pt x="1" y="13"/>
                    <a:pt x="0" y="14"/>
                    <a:pt x="1" y="14"/>
                  </a:cubicBezTo>
                  <a:cubicBezTo>
                    <a:pt x="1" y="14"/>
                    <a:pt x="2" y="14"/>
                    <a:pt x="2" y="14"/>
                  </a:cubicBezTo>
                  <a:cubicBezTo>
                    <a:pt x="2" y="14"/>
                    <a:pt x="2" y="14"/>
                    <a:pt x="3" y="14"/>
                  </a:cubicBezTo>
                  <a:cubicBezTo>
                    <a:pt x="3" y="14"/>
                    <a:pt x="3" y="14"/>
                    <a:pt x="3" y="14"/>
                  </a:cubicBezTo>
                  <a:cubicBezTo>
                    <a:pt x="4" y="14"/>
                    <a:pt x="4" y="14"/>
                    <a:pt x="4" y="14"/>
                  </a:cubicBezTo>
                  <a:cubicBezTo>
                    <a:pt x="5" y="14"/>
                    <a:pt x="6" y="14"/>
                    <a:pt x="6" y="14"/>
                  </a:cubicBezTo>
                  <a:cubicBezTo>
                    <a:pt x="7" y="14"/>
                    <a:pt x="8" y="14"/>
                    <a:pt x="7" y="14"/>
                  </a:cubicBezTo>
                  <a:cubicBezTo>
                    <a:pt x="6" y="14"/>
                    <a:pt x="5" y="14"/>
                    <a:pt x="5" y="15"/>
                  </a:cubicBezTo>
                  <a:cubicBezTo>
                    <a:pt x="5" y="15"/>
                    <a:pt x="5" y="16"/>
                    <a:pt x="5" y="16"/>
                  </a:cubicBezTo>
                  <a:cubicBezTo>
                    <a:pt x="5" y="16"/>
                    <a:pt x="6" y="16"/>
                    <a:pt x="6" y="16"/>
                  </a:cubicBezTo>
                  <a:cubicBezTo>
                    <a:pt x="7" y="16"/>
                    <a:pt x="7" y="16"/>
                    <a:pt x="8" y="16"/>
                  </a:cubicBezTo>
                  <a:cubicBezTo>
                    <a:pt x="8" y="16"/>
                    <a:pt x="9" y="16"/>
                    <a:pt x="10" y="16"/>
                  </a:cubicBezTo>
                  <a:cubicBezTo>
                    <a:pt x="10" y="16"/>
                    <a:pt x="11" y="15"/>
                    <a:pt x="11" y="15"/>
                  </a:cubicBezTo>
                  <a:cubicBezTo>
                    <a:pt x="12" y="15"/>
                    <a:pt x="13" y="15"/>
                    <a:pt x="13" y="15"/>
                  </a:cubicBezTo>
                  <a:cubicBezTo>
                    <a:pt x="14" y="15"/>
                    <a:pt x="14" y="15"/>
                    <a:pt x="15" y="15"/>
                  </a:cubicBezTo>
                  <a:cubicBezTo>
                    <a:pt x="15" y="15"/>
                    <a:pt x="16" y="15"/>
                    <a:pt x="16" y="15"/>
                  </a:cubicBezTo>
                  <a:cubicBezTo>
                    <a:pt x="16" y="15"/>
                    <a:pt x="16" y="15"/>
                    <a:pt x="15" y="15"/>
                  </a:cubicBezTo>
                  <a:cubicBezTo>
                    <a:pt x="15" y="15"/>
                    <a:pt x="15" y="16"/>
                    <a:pt x="15" y="16"/>
                  </a:cubicBezTo>
                  <a:cubicBezTo>
                    <a:pt x="14" y="16"/>
                    <a:pt x="14" y="16"/>
                    <a:pt x="13" y="16"/>
                  </a:cubicBezTo>
                  <a:cubicBezTo>
                    <a:pt x="12" y="16"/>
                    <a:pt x="12" y="16"/>
                    <a:pt x="11" y="17"/>
                  </a:cubicBezTo>
                  <a:cubicBezTo>
                    <a:pt x="10" y="17"/>
                    <a:pt x="10" y="17"/>
                    <a:pt x="9" y="18"/>
                  </a:cubicBezTo>
                  <a:cubicBezTo>
                    <a:pt x="8" y="18"/>
                    <a:pt x="8" y="18"/>
                    <a:pt x="7" y="18"/>
                  </a:cubicBezTo>
                  <a:cubicBezTo>
                    <a:pt x="6" y="18"/>
                    <a:pt x="5" y="18"/>
                    <a:pt x="5" y="19"/>
                  </a:cubicBezTo>
                  <a:cubicBezTo>
                    <a:pt x="5" y="20"/>
                    <a:pt x="5" y="20"/>
                    <a:pt x="6" y="21"/>
                  </a:cubicBezTo>
                  <a:cubicBezTo>
                    <a:pt x="6" y="21"/>
                    <a:pt x="7" y="21"/>
                    <a:pt x="8" y="22"/>
                  </a:cubicBezTo>
                  <a:cubicBezTo>
                    <a:pt x="8" y="22"/>
                    <a:pt x="8" y="22"/>
                    <a:pt x="8" y="22"/>
                  </a:cubicBezTo>
                  <a:cubicBezTo>
                    <a:pt x="9" y="22"/>
                    <a:pt x="9" y="22"/>
                    <a:pt x="9" y="22"/>
                  </a:cubicBezTo>
                  <a:cubicBezTo>
                    <a:pt x="10" y="22"/>
                    <a:pt x="11" y="22"/>
                    <a:pt x="12" y="22"/>
                  </a:cubicBezTo>
                  <a:cubicBezTo>
                    <a:pt x="14" y="22"/>
                    <a:pt x="16" y="22"/>
                    <a:pt x="17" y="22"/>
                  </a:cubicBezTo>
                  <a:cubicBezTo>
                    <a:pt x="18" y="22"/>
                    <a:pt x="19" y="22"/>
                    <a:pt x="20" y="22"/>
                  </a:cubicBezTo>
                  <a:cubicBezTo>
                    <a:pt x="21" y="22"/>
                    <a:pt x="21" y="22"/>
                    <a:pt x="22" y="22"/>
                  </a:cubicBezTo>
                  <a:cubicBezTo>
                    <a:pt x="23" y="21"/>
                    <a:pt x="23" y="22"/>
                    <a:pt x="23" y="22"/>
                  </a:cubicBezTo>
                  <a:cubicBezTo>
                    <a:pt x="24" y="22"/>
                    <a:pt x="24" y="22"/>
                    <a:pt x="25" y="22"/>
                  </a:cubicBezTo>
                  <a:cubicBezTo>
                    <a:pt x="25" y="21"/>
                    <a:pt x="26" y="22"/>
                    <a:pt x="26" y="22"/>
                  </a:cubicBezTo>
                  <a:cubicBezTo>
                    <a:pt x="27" y="22"/>
                    <a:pt x="27" y="22"/>
                    <a:pt x="28" y="22"/>
                  </a:cubicBezTo>
                  <a:cubicBezTo>
                    <a:pt x="28" y="22"/>
                    <a:pt x="29" y="23"/>
                    <a:pt x="29" y="23"/>
                  </a:cubicBezTo>
                  <a:cubicBezTo>
                    <a:pt x="30" y="23"/>
                    <a:pt x="30" y="23"/>
                    <a:pt x="30" y="23"/>
                  </a:cubicBezTo>
                  <a:cubicBezTo>
                    <a:pt x="30" y="23"/>
                    <a:pt x="30" y="23"/>
                    <a:pt x="31" y="24"/>
                  </a:cubicBezTo>
                  <a:cubicBezTo>
                    <a:pt x="31" y="24"/>
                    <a:pt x="30" y="24"/>
                    <a:pt x="31" y="24"/>
                  </a:cubicBezTo>
                  <a:cubicBezTo>
                    <a:pt x="31" y="24"/>
                    <a:pt x="31" y="24"/>
                    <a:pt x="32" y="24"/>
                  </a:cubicBezTo>
                  <a:cubicBezTo>
                    <a:pt x="31" y="24"/>
                    <a:pt x="31" y="24"/>
                    <a:pt x="30" y="24"/>
                  </a:cubicBezTo>
                  <a:cubicBezTo>
                    <a:pt x="29" y="25"/>
                    <a:pt x="28" y="25"/>
                    <a:pt x="27" y="25"/>
                  </a:cubicBezTo>
                  <a:cubicBezTo>
                    <a:pt x="27" y="25"/>
                    <a:pt x="27" y="25"/>
                    <a:pt x="26" y="25"/>
                  </a:cubicBezTo>
                  <a:cubicBezTo>
                    <a:pt x="26" y="25"/>
                    <a:pt x="26" y="25"/>
                    <a:pt x="26" y="25"/>
                  </a:cubicBezTo>
                  <a:cubicBezTo>
                    <a:pt x="26" y="25"/>
                    <a:pt x="25" y="24"/>
                    <a:pt x="25" y="24"/>
                  </a:cubicBezTo>
                  <a:cubicBezTo>
                    <a:pt x="25" y="24"/>
                    <a:pt x="25" y="24"/>
                    <a:pt x="25" y="24"/>
                  </a:cubicBezTo>
                  <a:cubicBezTo>
                    <a:pt x="24" y="24"/>
                    <a:pt x="23" y="24"/>
                    <a:pt x="21" y="24"/>
                  </a:cubicBezTo>
                  <a:cubicBezTo>
                    <a:pt x="21" y="24"/>
                    <a:pt x="20" y="24"/>
                    <a:pt x="19" y="24"/>
                  </a:cubicBezTo>
                  <a:cubicBezTo>
                    <a:pt x="19" y="24"/>
                    <a:pt x="18" y="25"/>
                    <a:pt x="18" y="25"/>
                  </a:cubicBezTo>
                  <a:cubicBezTo>
                    <a:pt x="17" y="25"/>
                    <a:pt x="17" y="25"/>
                    <a:pt x="17" y="25"/>
                  </a:cubicBezTo>
                  <a:cubicBezTo>
                    <a:pt x="16" y="25"/>
                    <a:pt x="16" y="25"/>
                    <a:pt x="16" y="25"/>
                  </a:cubicBezTo>
                  <a:cubicBezTo>
                    <a:pt x="15" y="25"/>
                    <a:pt x="14" y="25"/>
                    <a:pt x="14" y="25"/>
                  </a:cubicBezTo>
                  <a:cubicBezTo>
                    <a:pt x="13" y="25"/>
                    <a:pt x="13" y="25"/>
                    <a:pt x="12" y="25"/>
                  </a:cubicBezTo>
                  <a:cubicBezTo>
                    <a:pt x="12" y="26"/>
                    <a:pt x="11" y="25"/>
                    <a:pt x="10" y="26"/>
                  </a:cubicBezTo>
                  <a:cubicBezTo>
                    <a:pt x="10" y="26"/>
                    <a:pt x="9" y="26"/>
                    <a:pt x="9" y="26"/>
                  </a:cubicBezTo>
                  <a:cubicBezTo>
                    <a:pt x="9" y="26"/>
                    <a:pt x="8" y="26"/>
                    <a:pt x="8" y="26"/>
                  </a:cubicBezTo>
                  <a:cubicBezTo>
                    <a:pt x="7" y="27"/>
                    <a:pt x="8" y="27"/>
                    <a:pt x="8" y="28"/>
                  </a:cubicBezTo>
                  <a:cubicBezTo>
                    <a:pt x="9" y="28"/>
                    <a:pt x="9" y="28"/>
                    <a:pt x="9" y="28"/>
                  </a:cubicBezTo>
                  <a:cubicBezTo>
                    <a:pt x="9" y="28"/>
                    <a:pt x="9" y="28"/>
                    <a:pt x="9" y="28"/>
                  </a:cubicBezTo>
                  <a:cubicBezTo>
                    <a:pt x="9" y="28"/>
                    <a:pt x="9" y="29"/>
                    <a:pt x="9" y="29"/>
                  </a:cubicBezTo>
                  <a:cubicBezTo>
                    <a:pt x="9" y="29"/>
                    <a:pt x="10" y="29"/>
                    <a:pt x="10" y="29"/>
                  </a:cubicBezTo>
                  <a:cubicBezTo>
                    <a:pt x="10" y="29"/>
                    <a:pt x="11" y="29"/>
                    <a:pt x="11" y="29"/>
                  </a:cubicBezTo>
                  <a:cubicBezTo>
                    <a:pt x="11" y="30"/>
                    <a:pt x="11" y="30"/>
                    <a:pt x="11" y="30"/>
                  </a:cubicBezTo>
                  <a:cubicBezTo>
                    <a:pt x="11" y="30"/>
                    <a:pt x="12" y="30"/>
                    <a:pt x="12" y="31"/>
                  </a:cubicBezTo>
                  <a:cubicBezTo>
                    <a:pt x="12" y="31"/>
                    <a:pt x="12" y="31"/>
                    <a:pt x="12" y="31"/>
                  </a:cubicBezTo>
                  <a:cubicBezTo>
                    <a:pt x="13" y="31"/>
                    <a:pt x="13" y="32"/>
                    <a:pt x="14" y="32"/>
                  </a:cubicBezTo>
                  <a:cubicBezTo>
                    <a:pt x="14" y="32"/>
                    <a:pt x="15" y="32"/>
                    <a:pt x="16" y="32"/>
                  </a:cubicBezTo>
                  <a:cubicBezTo>
                    <a:pt x="17" y="32"/>
                    <a:pt x="18" y="32"/>
                    <a:pt x="19" y="32"/>
                  </a:cubicBezTo>
                  <a:cubicBezTo>
                    <a:pt x="19" y="32"/>
                    <a:pt x="20" y="32"/>
                    <a:pt x="20" y="32"/>
                  </a:cubicBezTo>
                  <a:cubicBezTo>
                    <a:pt x="21" y="32"/>
                    <a:pt x="21" y="32"/>
                    <a:pt x="22" y="32"/>
                  </a:cubicBezTo>
                  <a:cubicBezTo>
                    <a:pt x="23" y="32"/>
                    <a:pt x="23" y="32"/>
                    <a:pt x="23" y="32"/>
                  </a:cubicBezTo>
                  <a:cubicBezTo>
                    <a:pt x="24" y="33"/>
                    <a:pt x="24" y="33"/>
                    <a:pt x="24" y="33"/>
                  </a:cubicBezTo>
                  <a:cubicBezTo>
                    <a:pt x="24" y="34"/>
                    <a:pt x="24" y="35"/>
                    <a:pt x="24" y="35"/>
                  </a:cubicBezTo>
                  <a:cubicBezTo>
                    <a:pt x="25" y="36"/>
                    <a:pt x="25" y="37"/>
                    <a:pt x="26" y="37"/>
                  </a:cubicBezTo>
                  <a:cubicBezTo>
                    <a:pt x="26" y="38"/>
                    <a:pt x="27" y="38"/>
                    <a:pt x="28" y="38"/>
                  </a:cubicBezTo>
                  <a:cubicBezTo>
                    <a:pt x="29" y="38"/>
                    <a:pt x="30" y="38"/>
                    <a:pt x="31" y="38"/>
                  </a:cubicBezTo>
                  <a:cubicBezTo>
                    <a:pt x="33" y="37"/>
                    <a:pt x="34" y="37"/>
                    <a:pt x="36" y="38"/>
                  </a:cubicBezTo>
                  <a:cubicBezTo>
                    <a:pt x="37" y="38"/>
                    <a:pt x="38" y="38"/>
                    <a:pt x="40" y="37"/>
                  </a:cubicBezTo>
                  <a:cubicBezTo>
                    <a:pt x="41" y="37"/>
                    <a:pt x="42" y="37"/>
                    <a:pt x="43" y="37"/>
                  </a:cubicBezTo>
                  <a:cubicBezTo>
                    <a:pt x="44" y="36"/>
                    <a:pt x="45" y="36"/>
                    <a:pt x="46" y="35"/>
                  </a:cubicBezTo>
                  <a:cubicBezTo>
                    <a:pt x="47" y="35"/>
                    <a:pt x="47" y="35"/>
                    <a:pt x="48" y="35"/>
                  </a:cubicBezTo>
                  <a:cubicBezTo>
                    <a:pt x="49" y="35"/>
                    <a:pt x="50" y="35"/>
                    <a:pt x="51" y="34"/>
                  </a:cubicBezTo>
                  <a:cubicBezTo>
                    <a:pt x="51" y="33"/>
                    <a:pt x="52" y="33"/>
                    <a:pt x="52" y="32"/>
                  </a:cubicBezTo>
                  <a:cubicBezTo>
                    <a:pt x="52" y="32"/>
                    <a:pt x="53" y="31"/>
                    <a:pt x="53" y="31"/>
                  </a:cubicBezTo>
                  <a:cubicBezTo>
                    <a:pt x="53" y="31"/>
                    <a:pt x="53" y="31"/>
                    <a:pt x="53" y="31"/>
                  </a:cubicBezTo>
                  <a:cubicBezTo>
                    <a:pt x="53" y="31"/>
                    <a:pt x="53" y="31"/>
                    <a:pt x="53" y="31"/>
                  </a:cubicBezTo>
                  <a:cubicBezTo>
                    <a:pt x="54" y="31"/>
                    <a:pt x="54" y="31"/>
                    <a:pt x="54" y="31"/>
                  </a:cubicBezTo>
                  <a:cubicBezTo>
                    <a:pt x="54" y="31"/>
                    <a:pt x="55" y="31"/>
                    <a:pt x="55" y="31"/>
                  </a:cubicBezTo>
                  <a:cubicBezTo>
                    <a:pt x="55" y="31"/>
                    <a:pt x="55" y="31"/>
                    <a:pt x="55" y="32"/>
                  </a:cubicBezTo>
                  <a:cubicBezTo>
                    <a:pt x="55" y="32"/>
                    <a:pt x="55" y="32"/>
                    <a:pt x="55" y="32"/>
                  </a:cubicBezTo>
                  <a:cubicBezTo>
                    <a:pt x="55" y="33"/>
                    <a:pt x="56" y="33"/>
                    <a:pt x="56" y="33"/>
                  </a:cubicBezTo>
                  <a:cubicBezTo>
                    <a:pt x="57" y="33"/>
                    <a:pt x="58" y="33"/>
                    <a:pt x="58" y="33"/>
                  </a:cubicBezTo>
                  <a:cubicBezTo>
                    <a:pt x="59" y="33"/>
                    <a:pt x="59" y="34"/>
                    <a:pt x="60" y="34"/>
                  </a:cubicBezTo>
                  <a:cubicBezTo>
                    <a:pt x="60" y="34"/>
                    <a:pt x="61" y="35"/>
                    <a:pt x="62" y="35"/>
                  </a:cubicBezTo>
                  <a:cubicBezTo>
                    <a:pt x="62" y="35"/>
                    <a:pt x="63" y="35"/>
                    <a:pt x="64" y="35"/>
                  </a:cubicBezTo>
                  <a:cubicBezTo>
                    <a:pt x="66" y="35"/>
                    <a:pt x="66" y="35"/>
                    <a:pt x="66" y="35"/>
                  </a:cubicBezTo>
                  <a:cubicBezTo>
                    <a:pt x="68" y="35"/>
                    <a:pt x="68" y="35"/>
                    <a:pt x="68" y="35"/>
                  </a:cubicBezTo>
                  <a:cubicBezTo>
                    <a:pt x="69" y="35"/>
                    <a:pt x="69" y="35"/>
                    <a:pt x="69" y="35"/>
                  </a:cubicBezTo>
                  <a:cubicBezTo>
                    <a:pt x="71" y="35"/>
                    <a:pt x="71" y="35"/>
                    <a:pt x="71" y="35"/>
                  </a:cubicBezTo>
                  <a:cubicBezTo>
                    <a:pt x="72" y="35"/>
                    <a:pt x="72" y="35"/>
                    <a:pt x="72" y="35"/>
                  </a:cubicBezTo>
                  <a:cubicBezTo>
                    <a:pt x="72" y="35"/>
                    <a:pt x="73" y="34"/>
                    <a:pt x="74" y="34"/>
                  </a:cubicBezTo>
                  <a:cubicBezTo>
                    <a:pt x="74" y="34"/>
                    <a:pt x="75" y="33"/>
                    <a:pt x="75" y="33"/>
                  </a:cubicBezTo>
                  <a:cubicBezTo>
                    <a:pt x="74" y="33"/>
                    <a:pt x="74" y="33"/>
                    <a:pt x="74" y="33"/>
                  </a:cubicBezTo>
                  <a:cubicBezTo>
                    <a:pt x="73" y="33"/>
                    <a:pt x="73" y="33"/>
                    <a:pt x="73" y="33"/>
                  </a:cubicBezTo>
                  <a:cubicBezTo>
                    <a:pt x="73" y="31"/>
                    <a:pt x="73" y="31"/>
                    <a:pt x="73" y="31"/>
                  </a:cubicBezTo>
                  <a:cubicBezTo>
                    <a:pt x="73" y="31"/>
                    <a:pt x="73" y="31"/>
                    <a:pt x="73" y="31"/>
                  </a:cubicBezTo>
                  <a:cubicBezTo>
                    <a:pt x="72" y="31"/>
                    <a:pt x="72" y="31"/>
                    <a:pt x="72" y="31"/>
                  </a:cubicBezTo>
                  <a:cubicBezTo>
                    <a:pt x="71" y="31"/>
                    <a:pt x="71" y="31"/>
                    <a:pt x="71" y="31"/>
                  </a:cubicBezTo>
                  <a:cubicBezTo>
                    <a:pt x="71" y="31"/>
                    <a:pt x="71" y="32"/>
                    <a:pt x="70" y="32"/>
                  </a:cubicBezTo>
                  <a:cubicBezTo>
                    <a:pt x="70" y="32"/>
                    <a:pt x="69" y="32"/>
                    <a:pt x="69" y="32"/>
                  </a:cubicBezTo>
                  <a:cubicBezTo>
                    <a:pt x="69" y="31"/>
                    <a:pt x="69" y="31"/>
                    <a:pt x="69" y="31"/>
                  </a:cubicBezTo>
                  <a:cubicBezTo>
                    <a:pt x="69" y="31"/>
                    <a:pt x="69" y="31"/>
                    <a:pt x="69" y="31"/>
                  </a:cubicBezTo>
                  <a:cubicBezTo>
                    <a:pt x="68" y="30"/>
                    <a:pt x="68" y="30"/>
                    <a:pt x="68" y="30"/>
                  </a:cubicBezTo>
                  <a:cubicBezTo>
                    <a:pt x="68" y="29"/>
                    <a:pt x="68" y="29"/>
                    <a:pt x="68" y="29"/>
                  </a:cubicBezTo>
                  <a:cubicBezTo>
                    <a:pt x="68" y="29"/>
                    <a:pt x="69" y="29"/>
                    <a:pt x="70" y="29"/>
                  </a:cubicBezTo>
                  <a:cubicBezTo>
                    <a:pt x="70" y="29"/>
                    <a:pt x="70" y="29"/>
                    <a:pt x="70" y="29"/>
                  </a:cubicBezTo>
                  <a:cubicBezTo>
                    <a:pt x="71" y="29"/>
                    <a:pt x="71" y="29"/>
                    <a:pt x="71" y="29"/>
                  </a:cubicBezTo>
                  <a:cubicBezTo>
                    <a:pt x="71" y="28"/>
                    <a:pt x="71" y="28"/>
                    <a:pt x="71" y="28"/>
                  </a:cubicBezTo>
                  <a:cubicBezTo>
                    <a:pt x="71" y="28"/>
                    <a:pt x="71" y="28"/>
                    <a:pt x="71" y="28"/>
                  </a:cubicBezTo>
                  <a:cubicBezTo>
                    <a:pt x="72" y="28"/>
                    <a:pt x="72" y="28"/>
                    <a:pt x="72" y="28"/>
                  </a:cubicBezTo>
                  <a:cubicBezTo>
                    <a:pt x="73" y="28"/>
                    <a:pt x="73" y="28"/>
                    <a:pt x="74" y="28"/>
                  </a:cubicBezTo>
                  <a:cubicBezTo>
                    <a:pt x="74" y="28"/>
                    <a:pt x="74" y="28"/>
                    <a:pt x="74" y="28"/>
                  </a:cubicBezTo>
                  <a:cubicBezTo>
                    <a:pt x="74" y="28"/>
                    <a:pt x="74" y="29"/>
                    <a:pt x="74" y="29"/>
                  </a:cubicBezTo>
                  <a:cubicBezTo>
                    <a:pt x="74" y="29"/>
                    <a:pt x="75" y="29"/>
                    <a:pt x="75" y="29"/>
                  </a:cubicBezTo>
                  <a:cubicBezTo>
                    <a:pt x="75" y="29"/>
                    <a:pt x="75" y="28"/>
                    <a:pt x="76" y="28"/>
                  </a:cubicBezTo>
                  <a:cubicBezTo>
                    <a:pt x="76" y="28"/>
                    <a:pt x="76" y="29"/>
                    <a:pt x="77" y="29"/>
                  </a:cubicBezTo>
                  <a:cubicBezTo>
                    <a:pt x="77" y="29"/>
                    <a:pt x="78" y="29"/>
                    <a:pt x="78" y="29"/>
                  </a:cubicBezTo>
                  <a:cubicBezTo>
                    <a:pt x="78" y="29"/>
                    <a:pt x="78" y="29"/>
                    <a:pt x="78" y="28"/>
                  </a:cubicBezTo>
                  <a:cubicBezTo>
                    <a:pt x="78" y="28"/>
                    <a:pt x="78" y="27"/>
                    <a:pt x="78" y="27"/>
                  </a:cubicBezTo>
                  <a:cubicBezTo>
                    <a:pt x="78" y="26"/>
                    <a:pt x="78" y="26"/>
                    <a:pt x="7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24" name="Freeform 435"/>
            <p:cNvSpPr>
              <a:spLocks/>
            </p:cNvSpPr>
            <p:nvPr/>
          </p:nvSpPr>
          <p:spPr bwMode="auto">
            <a:xfrm>
              <a:off x="844550" y="2187575"/>
              <a:ext cx="3175" cy="1587"/>
            </a:xfrm>
            <a:custGeom>
              <a:avLst/>
              <a:gdLst>
                <a:gd name="T0" fmla="*/ 1 w 3"/>
                <a:gd name="T1" fmla="*/ 0 h 1"/>
                <a:gd name="T2" fmla="*/ 2 w 3"/>
                <a:gd name="T3" fmla="*/ 1 h 1"/>
                <a:gd name="T4" fmla="*/ 3 w 3"/>
                <a:gd name="T5" fmla="*/ 1 h 1"/>
                <a:gd name="T6" fmla="*/ 2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1"/>
                    <a:pt x="1" y="1"/>
                    <a:pt x="2" y="1"/>
                  </a:cubicBezTo>
                  <a:cubicBezTo>
                    <a:pt x="2" y="1"/>
                    <a:pt x="3" y="1"/>
                    <a:pt x="3" y="1"/>
                  </a:cubicBezTo>
                  <a:cubicBezTo>
                    <a:pt x="3" y="0"/>
                    <a:pt x="2"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25" name="Freeform 436"/>
            <p:cNvSpPr>
              <a:spLocks/>
            </p:cNvSpPr>
            <p:nvPr/>
          </p:nvSpPr>
          <p:spPr bwMode="auto">
            <a:xfrm>
              <a:off x="855663" y="2187575"/>
              <a:ext cx="3175" cy="0"/>
            </a:xfrm>
            <a:custGeom>
              <a:avLst/>
              <a:gdLst>
                <a:gd name="T0" fmla="*/ 2 w 3"/>
                <a:gd name="T1" fmla="*/ 0 h 1"/>
                <a:gd name="T2" fmla="*/ 1 w 3"/>
                <a:gd name="T3" fmla="*/ 0 h 1"/>
                <a:gd name="T4" fmla="*/ 1 w 3"/>
                <a:gd name="T5" fmla="*/ 0 h 1"/>
                <a:gd name="T6" fmla="*/ 0 w 3"/>
                <a:gd name="T7" fmla="*/ 1 h 1"/>
                <a:gd name="T8" fmla="*/ 1 w 3"/>
                <a:gd name="T9" fmla="*/ 1 h 1"/>
                <a:gd name="T10" fmla="*/ 3 w 3"/>
                <a:gd name="T11" fmla="*/ 1 h 1"/>
                <a:gd name="T12" fmla="*/ 3 w 3"/>
                <a:gd name="T13" fmla="*/ 0 h 1"/>
                <a:gd name="T14" fmla="*/ 2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0"/>
                  </a:moveTo>
                  <a:cubicBezTo>
                    <a:pt x="2" y="0"/>
                    <a:pt x="2" y="0"/>
                    <a:pt x="1" y="0"/>
                  </a:cubicBezTo>
                  <a:cubicBezTo>
                    <a:pt x="1" y="0"/>
                    <a:pt x="1" y="0"/>
                    <a:pt x="1" y="0"/>
                  </a:cubicBezTo>
                  <a:cubicBezTo>
                    <a:pt x="0" y="1"/>
                    <a:pt x="0" y="1"/>
                    <a:pt x="0" y="1"/>
                  </a:cubicBezTo>
                  <a:cubicBezTo>
                    <a:pt x="0" y="1"/>
                    <a:pt x="1" y="1"/>
                    <a:pt x="1" y="1"/>
                  </a:cubicBezTo>
                  <a:cubicBezTo>
                    <a:pt x="1" y="1"/>
                    <a:pt x="2" y="1"/>
                    <a:pt x="3" y="1"/>
                  </a:cubicBezTo>
                  <a:cubicBezTo>
                    <a:pt x="3" y="1"/>
                    <a:pt x="3" y="0"/>
                    <a:pt x="3" y="0"/>
                  </a:cubicBezTo>
                  <a:cubicBezTo>
                    <a:pt x="3"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26" name="Freeform 437"/>
            <p:cNvSpPr>
              <a:spLocks/>
            </p:cNvSpPr>
            <p:nvPr/>
          </p:nvSpPr>
          <p:spPr bwMode="auto">
            <a:xfrm>
              <a:off x="863600" y="2184400"/>
              <a:ext cx="1588" cy="3175"/>
            </a:xfrm>
            <a:custGeom>
              <a:avLst/>
              <a:gdLst>
                <a:gd name="T0" fmla="*/ 0 w 2"/>
                <a:gd name="T1" fmla="*/ 1 h 2"/>
                <a:gd name="T2" fmla="*/ 0 w 2"/>
                <a:gd name="T3" fmla="*/ 2 h 2"/>
                <a:gd name="T4" fmla="*/ 1 w 2"/>
                <a:gd name="T5" fmla="*/ 2 h 2"/>
                <a:gd name="T6" fmla="*/ 1 w 2"/>
                <a:gd name="T7" fmla="*/ 2 h 2"/>
                <a:gd name="T8" fmla="*/ 2 w 2"/>
                <a:gd name="T9" fmla="*/ 0 h 2"/>
                <a:gd name="T10" fmla="*/ 1 w 2"/>
                <a:gd name="T11" fmla="*/ 0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2"/>
                    <a:pt x="0" y="2"/>
                  </a:cubicBezTo>
                  <a:cubicBezTo>
                    <a:pt x="0" y="2"/>
                    <a:pt x="1" y="2"/>
                    <a:pt x="1" y="2"/>
                  </a:cubicBezTo>
                  <a:cubicBezTo>
                    <a:pt x="1" y="2"/>
                    <a:pt x="1" y="2"/>
                    <a:pt x="1" y="2"/>
                  </a:cubicBezTo>
                  <a:cubicBezTo>
                    <a:pt x="2" y="2"/>
                    <a:pt x="2" y="1"/>
                    <a:pt x="2" y="0"/>
                  </a:cubicBezTo>
                  <a:cubicBezTo>
                    <a:pt x="2" y="0"/>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27" name="Freeform 438"/>
            <p:cNvSpPr>
              <a:spLocks/>
            </p:cNvSpPr>
            <p:nvPr/>
          </p:nvSpPr>
          <p:spPr bwMode="auto">
            <a:xfrm>
              <a:off x="866775" y="2178050"/>
              <a:ext cx="17463" cy="11112"/>
            </a:xfrm>
            <a:custGeom>
              <a:avLst/>
              <a:gdLst>
                <a:gd name="T0" fmla="*/ 5 w 18"/>
                <a:gd name="T1" fmla="*/ 3 h 11"/>
                <a:gd name="T2" fmla="*/ 5 w 18"/>
                <a:gd name="T3" fmla="*/ 4 h 11"/>
                <a:gd name="T4" fmla="*/ 4 w 18"/>
                <a:gd name="T5" fmla="*/ 5 h 11"/>
                <a:gd name="T6" fmla="*/ 4 w 18"/>
                <a:gd name="T7" fmla="*/ 5 h 11"/>
                <a:gd name="T8" fmla="*/ 4 w 18"/>
                <a:gd name="T9" fmla="*/ 6 h 11"/>
                <a:gd name="T10" fmla="*/ 3 w 18"/>
                <a:gd name="T11" fmla="*/ 6 h 11"/>
                <a:gd name="T12" fmla="*/ 2 w 18"/>
                <a:gd name="T13" fmla="*/ 6 h 11"/>
                <a:gd name="T14" fmla="*/ 1 w 18"/>
                <a:gd name="T15" fmla="*/ 6 h 11"/>
                <a:gd name="T16" fmla="*/ 0 w 18"/>
                <a:gd name="T17" fmla="*/ 6 h 11"/>
                <a:gd name="T18" fmla="*/ 0 w 18"/>
                <a:gd name="T19" fmla="*/ 7 h 11"/>
                <a:gd name="T20" fmla="*/ 0 w 18"/>
                <a:gd name="T21" fmla="*/ 8 h 11"/>
                <a:gd name="T22" fmla="*/ 1 w 18"/>
                <a:gd name="T23" fmla="*/ 8 h 11"/>
                <a:gd name="T24" fmla="*/ 2 w 18"/>
                <a:gd name="T25" fmla="*/ 8 h 11"/>
                <a:gd name="T26" fmla="*/ 3 w 18"/>
                <a:gd name="T27" fmla="*/ 7 h 11"/>
                <a:gd name="T28" fmla="*/ 3 w 18"/>
                <a:gd name="T29" fmla="*/ 8 h 11"/>
                <a:gd name="T30" fmla="*/ 6 w 18"/>
                <a:gd name="T31" fmla="*/ 9 h 11"/>
                <a:gd name="T32" fmla="*/ 10 w 18"/>
                <a:gd name="T33" fmla="*/ 10 h 11"/>
                <a:gd name="T34" fmla="*/ 11 w 18"/>
                <a:gd name="T35" fmla="*/ 10 h 11"/>
                <a:gd name="T36" fmla="*/ 13 w 18"/>
                <a:gd name="T37" fmla="*/ 10 h 11"/>
                <a:gd name="T38" fmla="*/ 14 w 18"/>
                <a:gd name="T39" fmla="*/ 10 h 11"/>
                <a:gd name="T40" fmla="*/ 16 w 18"/>
                <a:gd name="T41" fmla="*/ 9 h 11"/>
                <a:gd name="T42" fmla="*/ 18 w 18"/>
                <a:gd name="T43" fmla="*/ 9 h 11"/>
                <a:gd name="T44" fmla="*/ 17 w 18"/>
                <a:gd name="T45" fmla="*/ 8 h 11"/>
                <a:gd name="T46" fmla="*/ 15 w 18"/>
                <a:gd name="T47" fmla="*/ 7 h 11"/>
                <a:gd name="T48" fmla="*/ 14 w 18"/>
                <a:gd name="T49" fmla="*/ 6 h 11"/>
                <a:gd name="T50" fmla="*/ 13 w 18"/>
                <a:gd name="T51" fmla="*/ 5 h 11"/>
                <a:gd name="T52" fmla="*/ 12 w 18"/>
                <a:gd name="T53" fmla="*/ 3 h 11"/>
                <a:gd name="T54" fmla="*/ 10 w 18"/>
                <a:gd name="T55" fmla="*/ 2 h 11"/>
                <a:gd name="T56" fmla="*/ 9 w 18"/>
                <a:gd name="T57" fmla="*/ 2 h 11"/>
                <a:gd name="T58" fmla="*/ 6 w 18"/>
                <a:gd name="T59" fmla="*/ 2 h 11"/>
                <a:gd name="T60" fmla="*/ 6 w 18"/>
                <a:gd name="T61" fmla="*/ 2 h 11"/>
                <a:gd name="T62" fmla="*/ 6 w 18"/>
                <a:gd name="T63" fmla="*/ 3 h 11"/>
                <a:gd name="T64" fmla="*/ 5 w 18"/>
                <a:gd name="T6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1">
                  <a:moveTo>
                    <a:pt x="5" y="3"/>
                  </a:moveTo>
                  <a:cubicBezTo>
                    <a:pt x="5" y="4"/>
                    <a:pt x="5" y="4"/>
                    <a:pt x="5" y="4"/>
                  </a:cubicBezTo>
                  <a:cubicBezTo>
                    <a:pt x="5" y="4"/>
                    <a:pt x="5" y="4"/>
                    <a:pt x="4" y="5"/>
                  </a:cubicBezTo>
                  <a:cubicBezTo>
                    <a:pt x="4" y="5"/>
                    <a:pt x="4" y="5"/>
                    <a:pt x="4" y="5"/>
                  </a:cubicBezTo>
                  <a:cubicBezTo>
                    <a:pt x="4" y="5"/>
                    <a:pt x="4" y="5"/>
                    <a:pt x="4" y="6"/>
                  </a:cubicBezTo>
                  <a:cubicBezTo>
                    <a:pt x="3" y="6"/>
                    <a:pt x="3" y="6"/>
                    <a:pt x="3" y="6"/>
                  </a:cubicBezTo>
                  <a:cubicBezTo>
                    <a:pt x="3" y="6"/>
                    <a:pt x="2" y="6"/>
                    <a:pt x="2" y="6"/>
                  </a:cubicBezTo>
                  <a:cubicBezTo>
                    <a:pt x="2" y="6"/>
                    <a:pt x="1" y="6"/>
                    <a:pt x="1" y="6"/>
                  </a:cubicBezTo>
                  <a:cubicBezTo>
                    <a:pt x="1" y="6"/>
                    <a:pt x="0" y="6"/>
                    <a:pt x="0" y="6"/>
                  </a:cubicBezTo>
                  <a:cubicBezTo>
                    <a:pt x="0" y="7"/>
                    <a:pt x="0" y="7"/>
                    <a:pt x="0" y="7"/>
                  </a:cubicBezTo>
                  <a:cubicBezTo>
                    <a:pt x="0" y="7"/>
                    <a:pt x="0" y="8"/>
                    <a:pt x="0" y="8"/>
                  </a:cubicBezTo>
                  <a:cubicBezTo>
                    <a:pt x="1" y="8"/>
                    <a:pt x="1" y="8"/>
                    <a:pt x="1" y="8"/>
                  </a:cubicBezTo>
                  <a:cubicBezTo>
                    <a:pt x="2" y="8"/>
                    <a:pt x="2" y="8"/>
                    <a:pt x="2" y="8"/>
                  </a:cubicBezTo>
                  <a:cubicBezTo>
                    <a:pt x="2" y="8"/>
                    <a:pt x="3" y="7"/>
                    <a:pt x="3" y="7"/>
                  </a:cubicBezTo>
                  <a:cubicBezTo>
                    <a:pt x="3" y="7"/>
                    <a:pt x="3" y="8"/>
                    <a:pt x="3" y="8"/>
                  </a:cubicBezTo>
                  <a:cubicBezTo>
                    <a:pt x="4" y="8"/>
                    <a:pt x="5" y="9"/>
                    <a:pt x="6" y="9"/>
                  </a:cubicBezTo>
                  <a:cubicBezTo>
                    <a:pt x="7" y="10"/>
                    <a:pt x="8" y="10"/>
                    <a:pt x="10" y="10"/>
                  </a:cubicBezTo>
                  <a:cubicBezTo>
                    <a:pt x="10" y="10"/>
                    <a:pt x="11" y="10"/>
                    <a:pt x="11" y="10"/>
                  </a:cubicBezTo>
                  <a:cubicBezTo>
                    <a:pt x="12" y="10"/>
                    <a:pt x="13" y="11"/>
                    <a:pt x="13" y="10"/>
                  </a:cubicBezTo>
                  <a:cubicBezTo>
                    <a:pt x="14" y="10"/>
                    <a:pt x="14" y="10"/>
                    <a:pt x="14" y="10"/>
                  </a:cubicBezTo>
                  <a:cubicBezTo>
                    <a:pt x="15" y="9"/>
                    <a:pt x="15" y="9"/>
                    <a:pt x="16" y="9"/>
                  </a:cubicBezTo>
                  <a:cubicBezTo>
                    <a:pt x="16" y="9"/>
                    <a:pt x="18" y="9"/>
                    <a:pt x="18" y="9"/>
                  </a:cubicBezTo>
                  <a:cubicBezTo>
                    <a:pt x="18" y="8"/>
                    <a:pt x="17" y="8"/>
                    <a:pt x="17" y="8"/>
                  </a:cubicBezTo>
                  <a:cubicBezTo>
                    <a:pt x="16" y="7"/>
                    <a:pt x="16" y="7"/>
                    <a:pt x="15" y="7"/>
                  </a:cubicBezTo>
                  <a:cubicBezTo>
                    <a:pt x="15" y="6"/>
                    <a:pt x="15" y="6"/>
                    <a:pt x="14" y="6"/>
                  </a:cubicBezTo>
                  <a:cubicBezTo>
                    <a:pt x="14" y="5"/>
                    <a:pt x="14" y="5"/>
                    <a:pt x="13" y="5"/>
                  </a:cubicBezTo>
                  <a:cubicBezTo>
                    <a:pt x="13" y="4"/>
                    <a:pt x="12" y="4"/>
                    <a:pt x="12" y="3"/>
                  </a:cubicBezTo>
                  <a:cubicBezTo>
                    <a:pt x="11" y="3"/>
                    <a:pt x="10" y="3"/>
                    <a:pt x="10" y="2"/>
                  </a:cubicBezTo>
                  <a:cubicBezTo>
                    <a:pt x="9" y="2"/>
                    <a:pt x="9" y="2"/>
                    <a:pt x="9" y="2"/>
                  </a:cubicBezTo>
                  <a:cubicBezTo>
                    <a:pt x="8" y="1"/>
                    <a:pt x="5" y="0"/>
                    <a:pt x="6" y="2"/>
                  </a:cubicBezTo>
                  <a:cubicBezTo>
                    <a:pt x="6" y="2"/>
                    <a:pt x="6" y="2"/>
                    <a:pt x="6" y="2"/>
                  </a:cubicBezTo>
                  <a:cubicBezTo>
                    <a:pt x="6" y="3"/>
                    <a:pt x="6" y="3"/>
                    <a:pt x="6" y="3"/>
                  </a:cubicBezTo>
                  <a:cubicBezTo>
                    <a:pt x="6" y="4"/>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28" name="Freeform 439"/>
            <p:cNvSpPr>
              <a:spLocks/>
            </p:cNvSpPr>
            <p:nvPr/>
          </p:nvSpPr>
          <p:spPr bwMode="auto">
            <a:xfrm>
              <a:off x="838200" y="2151063"/>
              <a:ext cx="9525" cy="6350"/>
            </a:xfrm>
            <a:custGeom>
              <a:avLst/>
              <a:gdLst>
                <a:gd name="T0" fmla="*/ 7 w 11"/>
                <a:gd name="T1" fmla="*/ 0 h 7"/>
                <a:gd name="T2" fmla="*/ 7 w 11"/>
                <a:gd name="T3" fmla="*/ 0 h 7"/>
                <a:gd name="T4" fmla="*/ 6 w 11"/>
                <a:gd name="T5" fmla="*/ 0 h 7"/>
                <a:gd name="T6" fmla="*/ 5 w 11"/>
                <a:gd name="T7" fmla="*/ 0 h 7"/>
                <a:gd name="T8" fmla="*/ 3 w 11"/>
                <a:gd name="T9" fmla="*/ 0 h 7"/>
                <a:gd name="T10" fmla="*/ 0 w 11"/>
                <a:gd name="T11" fmla="*/ 1 h 7"/>
                <a:gd name="T12" fmla="*/ 0 w 11"/>
                <a:gd name="T13" fmla="*/ 2 h 7"/>
                <a:gd name="T14" fmla="*/ 1 w 11"/>
                <a:gd name="T15" fmla="*/ 2 h 7"/>
                <a:gd name="T16" fmla="*/ 1 w 11"/>
                <a:gd name="T17" fmla="*/ 2 h 7"/>
                <a:gd name="T18" fmla="*/ 2 w 11"/>
                <a:gd name="T19" fmla="*/ 2 h 7"/>
                <a:gd name="T20" fmla="*/ 3 w 11"/>
                <a:gd name="T21" fmla="*/ 3 h 7"/>
                <a:gd name="T22" fmla="*/ 3 w 11"/>
                <a:gd name="T23" fmla="*/ 3 h 7"/>
                <a:gd name="T24" fmla="*/ 4 w 11"/>
                <a:gd name="T25" fmla="*/ 3 h 7"/>
                <a:gd name="T26" fmla="*/ 5 w 11"/>
                <a:gd name="T27" fmla="*/ 5 h 7"/>
                <a:gd name="T28" fmla="*/ 5 w 11"/>
                <a:gd name="T29" fmla="*/ 5 h 7"/>
                <a:gd name="T30" fmla="*/ 6 w 11"/>
                <a:gd name="T31" fmla="*/ 6 h 7"/>
                <a:gd name="T32" fmla="*/ 6 w 11"/>
                <a:gd name="T33" fmla="*/ 6 h 7"/>
                <a:gd name="T34" fmla="*/ 6 w 11"/>
                <a:gd name="T35" fmla="*/ 6 h 7"/>
                <a:gd name="T36" fmla="*/ 7 w 11"/>
                <a:gd name="T37" fmla="*/ 6 h 7"/>
                <a:gd name="T38" fmla="*/ 7 w 11"/>
                <a:gd name="T39" fmla="*/ 6 h 7"/>
                <a:gd name="T40" fmla="*/ 8 w 11"/>
                <a:gd name="T41" fmla="*/ 7 h 7"/>
                <a:gd name="T42" fmla="*/ 8 w 11"/>
                <a:gd name="T43" fmla="*/ 6 h 7"/>
                <a:gd name="T44" fmla="*/ 8 w 11"/>
                <a:gd name="T45" fmla="*/ 6 h 7"/>
                <a:gd name="T46" fmla="*/ 9 w 11"/>
                <a:gd name="T47" fmla="*/ 5 h 7"/>
                <a:gd name="T48" fmla="*/ 10 w 11"/>
                <a:gd name="T49" fmla="*/ 5 h 7"/>
                <a:gd name="T50" fmla="*/ 10 w 11"/>
                <a:gd name="T51" fmla="*/ 4 h 7"/>
                <a:gd name="T52" fmla="*/ 11 w 11"/>
                <a:gd name="T53" fmla="*/ 4 h 7"/>
                <a:gd name="T54" fmla="*/ 11 w 11"/>
                <a:gd name="T55" fmla="*/ 3 h 7"/>
                <a:gd name="T56" fmla="*/ 11 w 11"/>
                <a:gd name="T57" fmla="*/ 2 h 7"/>
                <a:gd name="T58" fmla="*/ 11 w 11"/>
                <a:gd name="T59" fmla="*/ 1 h 7"/>
                <a:gd name="T60" fmla="*/ 11 w 11"/>
                <a:gd name="T61" fmla="*/ 1 h 7"/>
                <a:gd name="T62" fmla="*/ 10 w 11"/>
                <a:gd name="T63" fmla="*/ 1 h 7"/>
                <a:gd name="T64" fmla="*/ 8 w 11"/>
                <a:gd name="T65" fmla="*/ 0 h 7"/>
                <a:gd name="T66" fmla="*/ 7 w 11"/>
                <a:gd name="T6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 h="7">
                  <a:moveTo>
                    <a:pt x="7" y="0"/>
                  </a:moveTo>
                  <a:cubicBezTo>
                    <a:pt x="7" y="0"/>
                    <a:pt x="7" y="0"/>
                    <a:pt x="7" y="0"/>
                  </a:cubicBezTo>
                  <a:cubicBezTo>
                    <a:pt x="6" y="0"/>
                    <a:pt x="6" y="0"/>
                    <a:pt x="6" y="0"/>
                  </a:cubicBezTo>
                  <a:cubicBezTo>
                    <a:pt x="5" y="0"/>
                    <a:pt x="5" y="0"/>
                    <a:pt x="5" y="0"/>
                  </a:cubicBezTo>
                  <a:cubicBezTo>
                    <a:pt x="4" y="0"/>
                    <a:pt x="4" y="0"/>
                    <a:pt x="3" y="0"/>
                  </a:cubicBezTo>
                  <a:cubicBezTo>
                    <a:pt x="2" y="0"/>
                    <a:pt x="1" y="1"/>
                    <a:pt x="0" y="1"/>
                  </a:cubicBezTo>
                  <a:cubicBezTo>
                    <a:pt x="0" y="1"/>
                    <a:pt x="0" y="2"/>
                    <a:pt x="0" y="2"/>
                  </a:cubicBezTo>
                  <a:cubicBezTo>
                    <a:pt x="0" y="2"/>
                    <a:pt x="0" y="2"/>
                    <a:pt x="1" y="2"/>
                  </a:cubicBezTo>
                  <a:cubicBezTo>
                    <a:pt x="1" y="2"/>
                    <a:pt x="1" y="2"/>
                    <a:pt x="1" y="2"/>
                  </a:cubicBezTo>
                  <a:cubicBezTo>
                    <a:pt x="2" y="2"/>
                    <a:pt x="2" y="2"/>
                    <a:pt x="2" y="2"/>
                  </a:cubicBezTo>
                  <a:cubicBezTo>
                    <a:pt x="2" y="2"/>
                    <a:pt x="3" y="2"/>
                    <a:pt x="3" y="3"/>
                  </a:cubicBezTo>
                  <a:cubicBezTo>
                    <a:pt x="3" y="3"/>
                    <a:pt x="3" y="3"/>
                    <a:pt x="3" y="3"/>
                  </a:cubicBezTo>
                  <a:cubicBezTo>
                    <a:pt x="4" y="3"/>
                    <a:pt x="4" y="3"/>
                    <a:pt x="4" y="3"/>
                  </a:cubicBezTo>
                  <a:cubicBezTo>
                    <a:pt x="4" y="4"/>
                    <a:pt x="5" y="4"/>
                    <a:pt x="5" y="5"/>
                  </a:cubicBezTo>
                  <a:cubicBezTo>
                    <a:pt x="5" y="5"/>
                    <a:pt x="5" y="5"/>
                    <a:pt x="5" y="5"/>
                  </a:cubicBezTo>
                  <a:cubicBezTo>
                    <a:pt x="5" y="6"/>
                    <a:pt x="5" y="6"/>
                    <a:pt x="6" y="6"/>
                  </a:cubicBezTo>
                  <a:cubicBezTo>
                    <a:pt x="6" y="6"/>
                    <a:pt x="6" y="6"/>
                    <a:pt x="6" y="6"/>
                  </a:cubicBezTo>
                  <a:cubicBezTo>
                    <a:pt x="6" y="6"/>
                    <a:pt x="6" y="6"/>
                    <a:pt x="6" y="6"/>
                  </a:cubicBezTo>
                  <a:cubicBezTo>
                    <a:pt x="6" y="6"/>
                    <a:pt x="6" y="6"/>
                    <a:pt x="7" y="6"/>
                  </a:cubicBezTo>
                  <a:cubicBezTo>
                    <a:pt x="7" y="6"/>
                    <a:pt x="7" y="6"/>
                    <a:pt x="7" y="6"/>
                  </a:cubicBezTo>
                  <a:cubicBezTo>
                    <a:pt x="7" y="7"/>
                    <a:pt x="7" y="7"/>
                    <a:pt x="8" y="7"/>
                  </a:cubicBezTo>
                  <a:cubicBezTo>
                    <a:pt x="8" y="7"/>
                    <a:pt x="8" y="6"/>
                    <a:pt x="8" y="6"/>
                  </a:cubicBezTo>
                  <a:cubicBezTo>
                    <a:pt x="8" y="6"/>
                    <a:pt x="8" y="6"/>
                    <a:pt x="8" y="6"/>
                  </a:cubicBezTo>
                  <a:cubicBezTo>
                    <a:pt x="9" y="5"/>
                    <a:pt x="9" y="5"/>
                    <a:pt x="9" y="5"/>
                  </a:cubicBezTo>
                  <a:cubicBezTo>
                    <a:pt x="10" y="5"/>
                    <a:pt x="10" y="5"/>
                    <a:pt x="10" y="5"/>
                  </a:cubicBezTo>
                  <a:cubicBezTo>
                    <a:pt x="10" y="5"/>
                    <a:pt x="10" y="4"/>
                    <a:pt x="10" y="4"/>
                  </a:cubicBezTo>
                  <a:cubicBezTo>
                    <a:pt x="11" y="4"/>
                    <a:pt x="11" y="4"/>
                    <a:pt x="11" y="4"/>
                  </a:cubicBezTo>
                  <a:cubicBezTo>
                    <a:pt x="11" y="3"/>
                    <a:pt x="11" y="3"/>
                    <a:pt x="11" y="3"/>
                  </a:cubicBezTo>
                  <a:cubicBezTo>
                    <a:pt x="11" y="3"/>
                    <a:pt x="11" y="2"/>
                    <a:pt x="11" y="2"/>
                  </a:cubicBezTo>
                  <a:cubicBezTo>
                    <a:pt x="11" y="2"/>
                    <a:pt x="11" y="1"/>
                    <a:pt x="11" y="1"/>
                  </a:cubicBezTo>
                  <a:cubicBezTo>
                    <a:pt x="11" y="1"/>
                    <a:pt x="11" y="1"/>
                    <a:pt x="11" y="1"/>
                  </a:cubicBezTo>
                  <a:cubicBezTo>
                    <a:pt x="10" y="1"/>
                    <a:pt x="10" y="1"/>
                    <a:pt x="10" y="1"/>
                  </a:cubicBezTo>
                  <a:cubicBezTo>
                    <a:pt x="9" y="0"/>
                    <a:pt x="9" y="0"/>
                    <a:pt x="8" y="0"/>
                  </a:cubicBezTo>
                  <a:cubicBezTo>
                    <a:pt x="8" y="0"/>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29" name="Freeform 440"/>
            <p:cNvSpPr>
              <a:spLocks/>
            </p:cNvSpPr>
            <p:nvPr/>
          </p:nvSpPr>
          <p:spPr bwMode="auto">
            <a:xfrm>
              <a:off x="762000" y="2143125"/>
              <a:ext cx="41275" cy="26987"/>
            </a:xfrm>
            <a:custGeom>
              <a:avLst/>
              <a:gdLst>
                <a:gd name="T0" fmla="*/ 6 w 44"/>
                <a:gd name="T1" fmla="*/ 22 h 28"/>
                <a:gd name="T2" fmla="*/ 8 w 44"/>
                <a:gd name="T3" fmla="*/ 24 h 28"/>
                <a:gd name="T4" fmla="*/ 9 w 44"/>
                <a:gd name="T5" fmla="*/ 25 h 28"/>
                <a:gd name="T6" fmla="*/ 10 w 44"/>
                <a:gd name="T7" fmla="*/ 26 h 28"/>
                <a:gd name="T8" fmla="*/ 11 w 44"/>
                <a:gd name="T9" fmla="*/ 28 h 28"/>
                <a:gd name="T10" fmla="*/ 13 w 44"/>
                <a:gd name="T11" fmla="*/ 28 h 28"/>
                <a:gd name="T12" fmla="*/ 15 w 44"/>
                <a:gd name="T13" fmla="*/ 28 h 28"/>
                <a:gd name="T14" fmla="*/ 16 w 44"/>
                <a:gd name="T15" fmla="*/ 27 h 28"/>
                <a:gd name="T16" fmla="*/ 17 w 44"/>
                <a:gd name="T17" fmla="*/ 26 h 28"/>
                <a:gd name="T18" fmla="*/ 19 w 44"/>
                <a:gd name="T19" fmla="*/ 26 h 28"/>
                <a:gd name="T20" fmla="*/ 22 w 44"/>
                <a:gd name="T21" fmla="*/ 25 h 28"/>
                <a:gd name="T22" fmla="*/ 23 w 44"/>
                <a:gd name="T23" fmla="*/ 24 h 28"/>
                <a:gd name="T24" fmla="*/ 23 w 44"/>
                <a:gd name="T25" fmla="*/ 22 h 28"/>
                <a:gd name="T26" fmla="*/ 24 w 44"/>
                <a:gd name="T27" fmla="*/ 20 h 28"/>
                <a:gd name="T28" fmla="*/ 24 w 44"/>
                <a:gd name="T29" fmla="*/ 19 h 28"/>
                <a:gd name="T30" fmla="*/ 26 w 44"/>
                <a:gd name="T31" fmla="*/ 19 h 28"/>
                <a:gd name="T32" fmla="*/ 28 w 44"/>
                <a:gd name="T33" fmla="*/ 17 h 28"/>
                <a:gd name="T34" fmla="*/ 29 w 44"/>
                <a:gd name="T35" fmla="*/ 16 h 28"/>
                <a:gd name="T36" fmla="*/ 31 w 44"/>
                <a:gd name="T37" fmla="*/ 15 h 28"/>
                <a:gd name="T38" fmla="*/ 33 w 44"/>
                <a:gd name="T39" fmla="*/ 14 h 28"/>
                <a:gd name="T40" fmla="*/ 34 w 44"/>
                <a:gd name="T41" fmla="*/ 14 h 28"/>
                <a:gd name="T42" fmla="*/ 37 w 44"/>
                <a:gd name="T43" fmla="*/ 12 h 28"/>
                <a:gd name="T44" fmla="*/ 38 w 44"/>
                <a:gd name="T45" fmla="*/ 11 h 28"/>
                <a:gd name="T46" fmla="*/ 40 w 44"/>
                <a:gd name="T47" fmla="*/ 11 h 28"/>
                <a:gd name="T48" fmla="*/ 43 w 44"/>
                <a:gd name="T49" fmla="*/ 10 h 28"/>
                <a:gd name="T50" fmla="*/ 44 w 44"/>
                <a:gd name="T51" fmla="*/ 9 h 28"/>
                <a:gd name="T52" fmla="*/ 41 w 44"/>
                <a:gd name="T53" fmla="*/ 6 h 28"/>
                <a:gd name="T54" fmla="*/ 37 w 44"/>
                <a:gd name="T55" fmla="*/ 3 h 28"/>
                <a:gd name="T56" fmla="*/ 35 w 44"/>
                <a:gd name="T57" fmla="*/ 3 h 28"/>
                <a:gd name="T58" fmla="*/ 32 w 44"/>
                <a:gd name="T59" fmla="*/ 3 h 28"/>
                <a:gd name="T60" fmla="*/ 31 w 44"/>
                <a:gd name="T61" fmla="*/ 4 h 28"/>
                <a:gd name="T62" fmla="*/ 29 w 44"/>
                <a:gd name="T63" fmla="*/ 5 h 28"/>
                <a:gd name="T64" fmla="*/ 28 w 44"/>
                <a:gd name="T65" fmla="*/ 3 h 28"/>
                <a:gd name="T66" fmla="*/ 26 w 44"/>
                <a:gd name="T67" fmla="*/ 4 h 28"/>
                <a:gd name="T68" fmla="*/ 26 w 44"/>
                <a:gd name="T69" fmla="*/ 3 h 28"/>
                <a:gd name="T70" fmla="*/ 22 w 44"/>
                <a:gd name="T71" fmla="*/ 2 h 28"/>
                <a:gd name="T72" fmla="*/ 17 w 44"/>
                <a:gd name="T73" fmla="*/ 0 h 28"/>
                <a:gd name="T74" fmla="*/ 12 w 44"/>
                <a:gd name="T75" fmla="*/ 1 h 28"/>
                <a:gd name="T76" fmla="*/ 8 w 44"/>
                <a:gd name="T77" fmla="*/ 2 h 28"/>
                <a:gd name="T78" fmla="*/ 5 w 44"/>
                <a:gd name="T79" fmla="*/ 3 h 28"/>
                <a:gd name="T80" fmla="*/ 6 w 44"/>
                <a:gd name="T81" fmla="*/ 5 h 28"/>
                <a:gd name="T82" fmla="*/ 8 w 44"/>
                <a:gd name="T83" fmla="*/ 8 h 28"/>
                <a:gd name="T84" fmla="*/ 5 w 44"/>
                <a:gd name="T85" fmla="*/ 11 h 28"/>
                <a:gd name="T86" fmla="*/ 5 w 44"/>
                <a:gd name="T87" fmla="*/ 13 h 28"/>
                <a:gd name="T88" fmla="*/ 4 w 44"/>
                <a:gd name="T89" fmla="*/ 14 h 28"/>
                <a:gd name="T90" fmla="*/ 4 w 44"/>
                <a:gd name="T91" fmla="*/ 14 h 28"/>
                <a:gd name="T92" fmla="*/ 3 w 44"/>
                <a:gd name="T93" fmla="*/ 17 h 28"/>
                <a:gd name="T94" fmla="*/ 2 w 44"/>
                <a:gd name="T95" fmla="*/ 17 h 28"/>
                <a:gd name="T96" fmla="*/ 1 w 44"/>
                <a:gd name="T97" fmla="*/ 19 h 28"/>
                <a:gd name="T98" fmla="*/ 3 w 44"/>
                <a:gd name="T99"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28">
                  <a:moveTo>
                    <a:pt x="3" y="21"/>
                  </a:moveTo>
                  <a:cubicBezTo>
                    <a:pt x="4" y="22"/>
                    <a:pt x="5" y="22"/>
                    <a:pt x="6" y="22"/>
                  </a:cubicBezTo>
                  <a:cubicBezTo>
                    <a:pt x="6" y="23"/>
                    <a:pt x="7" y="23"/>
                    <a:pt x="7" y="23"/>
                  </a:cubicBezTo>
                  <a:cubicBezTo>
                    <a:pt x="7" y="23"/>
                    <a:pt x="8" y="24"/>
                    <a:pt x="8" y="24"/>
                  </a:cubicBezTo>
                  <a:cubicBezTo>
                    <a:pt x="8" y="24"/>
                    <a:pt x="8" y="24"/>
                    <a:pt x="8" y="24"/>
                  </a:cubicBezTo>
                  <a:cubicBezTo>
                    <a:pt x="9" y="24"/>
                    <a:pt x="9" y="24"/>
                    <a:pt x="9" y="25"/>
                  </a:cubicBezTo>
                  <a:cubicBezTo>
                    <a:pt x="9" y="25"/>
                    <a:pt x="9" y="25"/>
                    <a:pt x="9" y="26"/>
                  </a:cubicBezTo>
                  <a:cubicBezTo>
                    <a:pt x="9" y="26"/>
                    <a:pt x="10" y="26"/>
                    <a:pt x="10" y="26"/>
                  </a:cubicBezTo>
                  <a:cubicBezTo>
                    <a:pt x="10" y="26"/>
                    <a:pt x="10" y="26"/>
                    <a:pt x="11" y="27"/>
                  </a:cubicBezTo>
                  <a:cubicBezTo>
                    <a:pt x="11" y="27"/>
                    <a:pt x="11" y="27"/>
                    <a:pt x="11" y="28"/>
                  </a:cubicBezTo>
                  <a:cubicBezTo>
                    <a:pt x="11" y="28"/>
                    <a:pt x="12" y="28"/>
                    <a:pt x="12" y="28"/>
                  </a:cubicBezTo>
                  <a:cubicBezTo>
                    <a:pt x="12" y="28"/>
                    <a:pt x="13" y="28"/>
                    <a:pt x="13" y="28"/>
                  </a:cubicBezTo>
                  <a:cubicBezTo>
                    <a:pt x="13" y="28"/>
                    <a:pt x="14" y="28"/>
                    <a:pt x="14" y="28"/>
                  </a:cubicBezTo>
                  <a:cubicBezTo>
                    <a:pt x="14" y="28"/>
                    <a:pt x="14" y="28"/>
                    <a:pt x="15" y="28"/>
                  </a:cubicBezTo>
                  <a:cubicBezTo>
                    <a:pt x="15" y="27"/>
                    <a:pt x="15" y="27"/>
                    <a:pt x="15" y="27"/>
                  </a:cubicBezTo>
                  <a:cubicBezTo>
                    <a:pt x="15" y="27"/>
                    <a:pt x="16" y="27"/>
                    <a:pt x="16" y="27"/>
                  </a:cubicBezTo>
                  <a:cubicBezTo>
                    <a:pt x="16" y="27"/>
                    <a:pt x="16" y="27"/>
                    <a:pt x="16" y="27"/>
                  </a:cubicBezTo>
                  <a:cubicBezTo>
                    <a:pt x="17" y="26"/>
                    <a:pt x="17" y="26"/>
                    <a:pt x="17" y="26"/>
                  </a:cubicBezTo>
                  <a:cubicBezTo>
                    <a:pt x="17" y="26"/>
                    <a:pt x="18" y="26"/>
                    <a:pt x="18" y="26"/>
                  </a:cubicBezTo>
                  <a:cubicBezTo>
                    <a:pt x="18" y="25"/>
                    <a:pt x="19" y="26"/>
                    <a:pt x="19" y="26"/>
                  </a:cubicBezTo>
                  <a:cubicBezTo>
                    <a:pt x="19" y="26"/>
                    <a:pt x="20" y="26"/>
                    <a:pt x="20" y="26"/>
                  </a:cubicBezTo>
                  <a:cubicBezTo>
                    <a:pt x="20" y="26"/>
                    <a:pt x="21" y="25"/>
                    <a:pt x="22" y="25"/>
                  </a:cubicBezTo>
                  <a:cubicBezTo>
                    <a:pt x="22" y="25"/>
                    <a:pt x="22" y="25"/>
                    <a:pt x="22" y="25"/>
                  </a:cubicBezTo>
                  <a:cubicBezTo>
                    <a:pt x="22" y="25"/>
                    <a:pt x="23" y="24"/>
                    <a:pt x="23" y="24"/>
                  </a:cubicBezTo>
                  <a:cubicBezTo>
                    <a:pt x="23" y="23"/>
                    <a:pt x="23" y="23"/>
                    <a:pt x="23" y="22"/>
                  </a:cubicBezTo>
                  <a:cubicBezTo>
                    <a:pt x="23" y="22"/>
                    <a:pt x="23" y="22"/>
                    <a:pt x="23" y="22"/>
                  </a:cubicBezTo>
                  <a:cubicBezTo>
                    <a:pt x="23" y="21"/>
                    <a:pt x="23" y="21"/>
                    <a:pt x="24" y="21"/>
                  </a:cubicBezTo>
                  <a:cubicBezTo>
                    <a:pt x="24" y="21"/>
                    <a:pt x="24" y="20"/>
                    <a:pt x="24" y="20"/>
                  </a:cubicBezTo>
                  <a:cubicBezTo>
                    <a:pt x="24" y="20"/>
                    <a:pt x="24" y="20"/>
                    <a:pt x="24" y="20"/>
                  </a:cubicBezTo>
                  <a:cubicBezTo>
                    <a:pt x="24" y="19"/>
                    <a:pt x="24" y="19"/>
                    <a:pt x="24" y="19"/>
                  </a:cubicBezTo>
                  <a:cubicBezTo>
                    <a:pt x="25" y="19"/>
                    <a:pt x="25" y="19"/>
                    <a:pt x="25" y="19"/>
                  </a:cubicBezTo>
                  <a:cubicBezTo>
                    <a:pt x="25" y="19"/>
                    <a:pt x="26" y="19"/>
                    <a:pt x="26" y="19"/>
                  </a:cubicBezTo>
                  <a:cubicBezTo>
                    <a:pt x="27" y="19"/>
                    <a:pt x="28" y="19"/>
                    <a:pt x="28" y="18"/>
                  </a:cubicBezTo>
                  <a:cubicBezTo>
                    <a:pt x="28" y="17"/>
                    <a:pt x="28" y="17"/>
                    <a:pt x="28" y="17"/>
                  </a:cubicBezTo>
                  <a:cubicBezTo>
                    <a:pt x="28" y="16"/>
                    <a:pt x="28" y="16"/>
                    <a:pt x="29" y="16"/>
                  </a:cubicBezTo>
                  <a:cubicBezTo>
                    <a:pt x="29" y="16"/>
                    <a:pt x="29" y="16"/>
                    <a:pt x="29" y="16"/>
                  </a:cubicBezTo>
                  <a:cubicBezTo>
                    <a:pt x="29" y="16"/>
                    <a:pt x="29" y="16"/>
                    <a:pt x="29" y="16"/>
                  </a:cubicBezTo>
                  <a:cubicBezTo>
                    <a:pt x="30" y="16"/>
                    <a:pt x="30" y="15"/>
                    <a:pt x="31" y="15"/>
                  </a:cubicBezTo>
                  <a:cubicBezTo>
                    <a:pt x="31" y="15"/>
                    <a:pt x="31" y="15"/>
                    <a:pt x="31" y="15"/>
                  </a:cubicBezTo>
                  <a:cubicBezTo>
                    <a:pt x="32" y="15"/>
                    <a:pt x="32" y="14"/>
                    <a:pt x="33" y="14"/>
                  </a:cubicBezTo>
                  <a:cubicBezTo>
                    <a:pt x="33" y="14"/>
                    <a:pt x="33" y="14"/>
                    <a:pt x="34" y="14"/>
                  </a:cubicBezTo>
                  <a:cubicBezTo>
                    <a:pt x="34" y="14"/>
                    <a:pt x="34" y="14"/>
                    <a:pt x="34" y="14"/>
                  </a:cubicBezTo>
                  <a:cubicBezTo>
                    <a:pt x="35" y="13"/>
                    <a:pt x="35" y="13"/>
                    <a:pt x="36" y="13"/>
                  </a:cubicBezTo>
                  <a:cubicBezTo>
                    <a:pt x="36" y="13"/>
                    <a:pt x="37" y="12"/>
                    <a:pt x="37" y="12"/>
                  </a:cubicBezTo>
                  <a:cubicBezTo>
                    <a:pt x="37" y="12"/>
                    <a:pt x="37" y="12"/>
                    <a:pt x="38" y="11"/>
                  </a:cubicBezTo>
                  <a:cubicBezTo>
                    <a:pt x="38" y="11"/>
                    <a:pt x="38" y="11"/>
                    <a:pt x="38" y="11"/>
                  </a:cubicBezTo>
                  <a:cubicBezTo>
                    <a:pt x="39" y="11"/>
                    <a:pt x="39" y="11"/>
                    <a:pt x="39" y="11"/>
                  </a:cubicBezTo>
                  <a:cubicBezTo>
                    <a:pt x="39" y="11"/>
                    <a:pt x="40" y="11"/>
                    <a:pt x="40" y="11"/>
                  </a:cubicBezTo>
                  <a:cubicBezTo>
                    <a:pt x="41" y="11"/>
                    <a:pt x="41" y="10"/>
                    <a:pt x="42" y="10"/>
                  </a:cubicBezTo>
                  <a:cubicBezTo>
                    <a:pt x="42" y="10"/>
                    <a:pt x="43" y="10"/>
                    <a:pt x="43" y="10"/>
                  </a:cubicBezTo>
                  <a:cubicBezTo>
                    <a:pt x="44" y="9"/>
                    <a:pt x="44" y="9"/>
                    <a:pt x="44" y="9"/>
                  </a:cubicBezTo>
                  <a:cubicBezTo>
                    <a:pt x="44" y="9"/>
                    <a:pt x="44" y="9"/>
                    <a:pt x="44" y="9"/>
                  </a:cubicBezTo>
                  <a:cubicBezTo>
                    <a:pt x="44" y="8"/>
                    <a:pt x="44" y="8"/>
                    <a:pt x="44" y="8"/>
                  </a:cubicBezTo>
                  <a:cubicBezTo>
                    <a:pt x="43" y="8"/>
                    <a:pt x="42" y="7"/>
                    <a:pt x="41" y="6"/>
                  </a:cubicBezTo>
                  <a:cubicBezTo>
                    <a:pt x="41" y="6"/>
                    <a:pt x="40" y="5"/>
                    <a:pt x="40" y="5"/>
                  </a:cubicBezTo>
                  <a:cubicBezTo>
                    <a:pt x="39" y="4"/>
                    <a:pt x="38" y="4"/>
                    <a:pt x="37" y="3"/>
                  </a:cubicBezTo>
                  <a:cubicBezTo>
                    <a:pt x="37" y="3"/>
                    <a:pt x="37" y="3"/>
                    <a:pt x="36" y="3"/>
                  </a:cubicBezTo>
                  <a:cubicBezTo>
                    <a:pt x="36" y="3"/>
                    <a:pt x="36" y="3"/>
                    <a:pt x="35" y="3"/>
                  </a:cubicBezTo>
                  <a:cubicBezTo>
                    <a:pt x="35" y="3"/>
                    <a:pt x="34" y="3"/>
                    <a:pt x="34" y="3"/>
                  </a:cubicBezTo>
                  <a:cubicBezTo>
                    <a:pt x="33" y="3"/>
                    <a:pt x="33" y="2"/>
                    <a:pt x="32" y="3"/>
                  </a:cubicBezTo>
                  <a:cubicBezTo>
                    <a:pt x="31" y="3"/>
                    <a:pt x="31" y="3"/>
                    <a:pt x="31" y="3"/>
                  </a:cubicBezTo>
                  <a:cubicBezTo>
                    <a:pt x="31" y="3"/>
                    <a:pt x="31" y="4"/>
                    <a:pt x="31" y="4"/>
                  </a:cubicBezTo>
                  <a:cubicBezTo>
                    <a:pt x="31" y="5"/>
                    <a:pt x="31" y="5"/>
                    <a:pt x="30" y="5"/>
                  </a:cubicBezTo>
                  <a:cubicBezTo>
                    <a:pt x="30" y="5"/>
                    <a:pt x="29" y="5"/>
                    <a:pt x="29" y="5"/>
                  </a:cubicBezTo>
                  <a:cubicBezTo>
                    <a:pt x="29" y="4"/>
                    <a:pt x="29" y="4"/>
                    <a:pt x="29" y="4"/>
                  </a:cubicBezTo>
                  <a:cubicBezTo>
                    <a:pt x="29" y="3"/>
                    <a:pt x="28" y="3"/>
                    <a:pt x="28" y="3"/>
                  </a:cubicBezTo>
                  <a:cubicBezTo>
                    <a:pt x="28" y="3"/>
                    <a:pt x="27" y="3"/>
                    <a:pt x="27" y="4"/>
                  </a:cubicBezTo>
                  <a:cubicBezTo>
                    <a:pt x="27" y="4"/>
                    <a:pt x="26" y="4"/>
                    <a:pt x="26" y="4"/>
                  </a:cubicBezTo>
                  <a:cubicBezTo>
                    <a:pt x="26" y="4"/>
                    <a:pt x="26" y="4"/>
                    <a:pt x="26" y="4"/>
                  </a:cubicBezTo>
                  <a:cubicBezTo>
                    <a:pt x="26" y="4"/>
                    <a:pt x="26" y="3"/>
                    <a:pt x="26" y="3"/>
                  </a:cubicBezTo>
                  <a:cubicBezTo>
                    <a:pt x="25" y="2"/>
                    <a:pt x="24" y="2"/>
                    <a:pt x="24" y="2"/>
                  </a:cubicBezTo>
                  <a:cubicBezTo>
                    <a:pt x="23" y="2"/>
                    <a:pt x="23" y="2"/>
                    <a:pt x="22" y="2"/>
                  </a:cubicBezTo>
                  <a:cubicBezTo>
                    <a:pt x="22" y="1"/>
                    <a:pt x="21" y="1"/>
                    <a:pt x="21" y="1"/>
                  </a:cubicBezTo>
                  <a:cubicBezTo>
                    <a:pt x="20" y="0"/>
                    <a:pt x="18" y="0"/>
                    <a:pt x="17" y="0"/>
                  </a:cubicBezTo>
                  <a:cubicBezTo>
                    <a:pt x="16" y="0"/>
                    <a:pt x="15" y="1"/>
                    <a:pt x="14" y="1"/>
                  </a:cubicBezTo>
                  <a:cubicBezTo>
                    <a:pt x="13" y="1"/>
                    <a:pt x="12" y="1"/>
                    <a:pt x="12" y="1"/>
                  </a:cubicBezTo>
                  <a:cubicBezTo>
                    <a:pt x="11" y="1"/>
                    <a:pt x="11" y="1"/>
                    <a:pt x="10" y="2"/>
                  </a:cubicBezTo>
                  <a:cubicBezTo>
                    <a:pt x="9" y="2"/>
                    <a:pt x="8" y="2"/>
                    <a:pt x="8" y="2"/>
                  </a:cubicBezTo>
                  <a:cubicBezTo>
                    <a:pt x="7" y="2"/>
                    <a:pt x="6" y="2"/>
                    <a:pt x="6" y="2"/>
                  </a:cubicBezTo>
                  <a:cubicBezTo>
                    <a:pt x="5" y="2"/>
                    <a:pt x="5" y="2"/>
                    <a:pt x="5" y="3"/>
                  </a:cubicBezTo>
                  <a:cubicBezTo>
                    <a:pt x="5" y="3"/>
                    <a:pt x="6" y="4"/>
                    <a:pt x="6" y="4"/>
                  </a:cubicBezTo>
                  <a:cubicBezTo>
                    <a:pt x="6" y="4"/>
                    <a:pt x="6" y="5"/>
                    <a:pt x="6" y="5"/>
                  </a:cubicBezTo>
                  <a:cubicBezTo>
                    <a:pt x="7" y="6"/>
                    <a:pt x="8" y="6"/>
                    <a:pt x="8" y="6"/>
                  </a:cubicBezTo>
                  <a:cubicBezTo>
                    <a:pt x="9" y="7"/>
                    <a:pt x="9" y="8"/>
                    <a:pt x="8" y="8"/>
                  </a:cubicBezTo>
                  <a:cubicBezTo>
                    <a:pt x="7" y="8"/>
                    <a:pt x="7" y="9"/>
                    <a:pt x="6" y="9"/>
                  </a:cubicBezTo>
                  <a:cubicBezTo>
                    <a:pt x="6" y="10"/>
                    <a:pt x="6" y="11"/>
                    <a:pt x="5" y="11"/>
                  </a:cubicBezTo>
                  <a:cubicBezTo>
                    <a:pt x="5" y="12"/>
                    <a:pt x="5" y="12"/>
                    <a:pt x="5" y="12"/>
                  </a:cubicBezTo>
                  <a:cubicBezTo>
                    <a:pt x="5" y="13"/>
                    <a:pt x="5" y="13"/>
                    <a:pt x="5" y="13"/>
                  </a:cubicBezTo>
                  <a:cubicBezTo>
                    <a:pt x="5" y="14"/>
                    <a:pt x="5" y="14"/>
                    <a:pt x="5" y="14"/>
                  </a:cubicBezTo>
                  <a:cubicBezTo>
                    <a:pt x="5" y="14"/>
                    <a:pt x="5" y="14"/>
                    <a:pt x="4" y="14"/>
                  </a:cubicBezTo>
                  <a:cubicBezTo>
                    <a:pt x="4" y="14"/>
                    <a:pt x="4" y="14"/>
                    <a:pt x="4" y="14"/>
                  </a:cubicBezTo>
                  <a:cubicBezTo>
                    <a:pt x="4" y="14"/>
                    <a:pt x="4" y="14"/>
                    <a:pt x="4" y="14"/>
                  </a:cubicBezTo>
                  <a:cubicBezTo>
                    <a:pt x="4" y="15"/>
                    <a:pt x="4" y="15"/>
                    <a:pt x="4" y="15"/>
                  </a:cubicBezTo>
                  <a:cubicBezTo>
                    <a:pt x="3" y="16"/>
                    <a:pt x="3" y="16"/>
                    <a:pt x="3" y="17"/>
                  </a:cubicBezTo>
                  <a:cubicBezTo>
                    <a:pt x="2" y="17"/>
                    <a:pt x="2" y="17"/>
                    <a:pt x="2" y="17"/>
                  </a:cubicBezTo>
                  <a:cubicBezTo>
                    <a:pt x="2" y="17"/>
                    <a:pt x="2" y="17"/>
                    <a:pt x="2" y="17"/>
                  </a:cubicBezTo>
                  <a:cubicBezTo>
                    <a:pt x="2" y="18"/>
                    <a:pt x="2" y="18"/>
                    <a:pt x="2" y="18"/>
                  </a:cubicBezTo>
                  <a:cubicBezTo>
                    <a:pt x="1" y="19"/>
                    <a:pt x="1" y="19"/>
                    <a:pt x="1" y="19"/>
                  </a:cubicBezTo>
                  <a:cubicBezTo>
                    <a:pt x="1" y="20"/>
                    <a:pt x="0" y="20"/>
                    <a:pt x="1" y="21"/>
                  </a:cubicBezTo>
                  <a:cubicBezTo>
                    <a:pt x="1" y="21"/>
                    <a:pt x="2" y="21"/>
                    <a:pt x="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30" name="Freeform 441"/>
            <p:cNvSpPr>
              <a:spLocks/>
            </p:cNvSpPr>
            <p:nvPr/>
          </p:nvSpPr>
          <p:spPr bwMode="auto">
            <a:xfrm>
              <a:off x="788988" y="2132013"/>
              <a:ext cx="7938" cy="3175"/>
            </a:xfrm>
            <a:custGeom>
              <a:avLst/>
              <a:gdLst>
                <a:gd name="T0" fmla="*/ 8 w 8"/>
                <a:gd name="T1" fmla="*/ 0 h 4"/>
                <a:gd name="T2" fmla="*/ 7 w 8"/>
                <a:gd name="T3" fmla="*/ 0 h 4"/>
                <a:gd name="T4" fmla="*/ 7 w 8"/>
                <a:gd name="T5" fmla="*/ 0 h 4"/>
                <a:gd name="T6" fmla="*/ 6 w 8"/>
                <a:gd name="T7" fmla="*/ 0 h 4"/>
                <a:gd name="T8" fmla="*/ 6 w 8"/>
                <a:gd name="T9" fmla="*/ 0 h 4"/>
                <a:gd name="T10" fmla="*/ 5 w 8"/>
                <a:gd name="T11" fmla="*/ 1 h 4"/>
                <a:gd name="T12" fmla="*/ 4 w 8"/>
                <a:gd name="T13" fmla="*/ 1 h 4"/>
                <a:gd name="T14" fmla="*/ 3 w 8"/>
                <a:gd name="T15" fmla="*/ 2 h 4"/>
                <a:gd name="T16" fmla="*/ 2 w 8"/>
                <a:gd name="T17" fmla="*/ 2 h 4"/>
                <a:gd name="T18" fmla="*/ 1 w 8"/>
                <a:gd name="T19" fmla="*/ 4 h 4"/>
                <a:gd name="T20" fmla="*/ 2 w 8"/>
                <a:gd name="T21" fmla="*/ 4 h 4"/>
                <a:gd name="T22" fmla="*/ 3 w 8"/>
                <a:gd name="T23" fmla="*/ 4 h 4"/>
                <a:gd name="T24" fmla="*/ 4 w 8"/>
                <a:gd name="T25" fmla="*/ 4 h 4"/>
                <a:gd name="T26" fmla="*/ 6 w 8"/>
                <a:gd name="T27" fmla="*/ 3 h 4"/>
                <a:gd name="T28" fmla="*/ 6 w 8"/>
                <a:gd name="T29" fmla="*/ 2 h 4"/>
                <a:gd name="T30" fmla="*/ 7 w 8"/>
                <a:gd name="T31" fmla="*/ 1 h 4"/>
                <a:gd name="T32" fmla="*/ 8 w 8"/>
                <a:gd name="T33" fmla="*/ 1 h 4"/>
                <a:gd name="T34" fmla="*/ 8 w 8"/>
                <a:gd name="T3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4">
                  <a:moveTo>
                    <a:pt x="8" y="0"/>
                  </a:moveTo>
                  <a:cubicBezTo>
                    <a:pt x="7" y="0"/>
                    <a:pt x="7" y="0"/>
                    <a:pt x="7" y="0"/>
                  </a:cubicBezTo>
                  <a:cubicBezTo>
                    <a:pt x="7" y="0"/>
                    <a:pt x="7" y="0"/>
                    <a:pt x="7" y="0"/>
                  </a:cubicBezTo>
                  <a:cubicBezTo>
                    <a:pt x="6" y="0"/>
                    <a:pt x="6" y="0"/>
                    <a:pt x="6" y="0"/>
                  </a:cubicBezTo>
                  <a:cubicBezTo>
                    <a:pt x="6" y="0"/>
                    <a:pt x="6" y="0"/>
                    <a:pt x="6" y="0"/>
                  </a:cubicBezTo>
                  <a:cubicBezTo>
                    <a:pt x="5" y="0"/>
                    <a:pt x="5" y="1"/>
                    <a:pt x="5" y="1"/>
                  </a:cubicBezTo>
                  <a:cubicBezTo>
                    <a:pt x="5" y="1"/>
                    <a:pt x="4" y="1"/>
                    <a:pt x="4" y="1"/>
                  </a:cubicBezTo>
                  <a:cubicBezTo>
                    <a:pt x="4" y="1"/>
                    <a:pt x="3" y="1"/>
                    <a:pt x="3" y="2"/>
                  </a:cubicBezTo>
                  <a:cubicBezTo>
                    <a:pt x="3" y="2"/>
                    <a:pt x="2" y="2"/>
                    <a:pt x="2" y="2"/>
                  </a:cubicBezTo>
                  <a:cubicBezTo>
                    <a:pt x="2" y="3"/>
                    <a:pt x="0" y="4"/>
                    <a:pt x="1" y="4"/>
                  </a:cubicBezTo>
                  <a:cubicBezTo>
                    <a:pt x="1" y="4"/>
                    <a:pt x="1" y="4"/>
                    <a:pt x="2" y="4"/>
                  </a:cubicBezTo>
                  <a:cubicBezTo>
                    <a:pt x="2" y="4"/>
                    <a:pt x="3" y="4"/>
                    <a:pt x="3" y="4"/>
                  </a:cubicBezTo>
                  <a:cubicBezTo>
                    <a:pt x="4" y="4"/>
                    <a:pt x="4" y="4"/>
                    <a:pt x="4" y="4"/>
                  </a:cubicBezTo>
                  <a:cubicBezTo>
                    <a:pt x="5" y="4"/>
                    <a:pt x="5" y="3"/>
                    <a:pt x="6" y="3"/>
                  </a:cubicBezTo>
                  <a:cubicBezTo>
                    <a:pt x="6" y="3"/>
                    <a:pt x="6" y="2"/>
                    <a:pt x="6" y="2"/>
                  </a:cubicBezTo>
                  <a:cubicBezTo>
                    <a:pt x="6" y="2"/>
                    <a:pt x="7" y="1"/>
                    <a:pt x="7" y="1"/>
                  </a:cubicBezTo>
                  <a:cubicBezTo>
                    <a:pt x="7" y="1"/>
                    <a:pt x="7" y="1"/>
                    <a:pt x="8" y="1"/>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31" name="Freeform 442"/>
            <p:cNvSpPr>
              <a:spLocks/>
            </p:cNvSpPr>
            <p:nvPr/>
          </p:nvSpPr>
          <p:spPr bwMode="auto">
            <a:xfrm>
              <a:off x="774700" y="2119313"/>
              <a:ext cx="28575" cy="14287"/>
            </a:xfrm>
            <a:custGeom>
              <a:avLst/>
              <a:gdLst>
                <a:gd name="T0" fmla="*/ 1 w 31"/>
                <a:gd name="T1" fmla="*/ 13 h 15"/>
                <a:gd name="T2" fmla="*/ 0 w 31"/>
                <a:gd name="T3" fmla="*/ 14 h 15"/>
                <a:gd name="T4" fmla="*/ 1 w 31"/>
                <a:gd name="T5" fmla="*/ 14 h 15"/>
                <a:gd name="T6" fmla="*/ 2 w 31"/>
                <a:gd name="T7" fmla="*/ 14 h 15"/>
                <a:gd name="T8" fmla="*/ 4 w 31"/>
                <a:gd name="T9" fmla="*/ 14 h 15"/>
                <a:gd name="T10" fmla="*/ 6 w 31"/>
                <a:gd name="T11" fmla="*/ 14 h 15"/>
                <a:gd name="T12" fmla="*/ 8 w 31"/>
                <a:gd name="T13" fmla="*/ 13 h 15"/>
                <a:gd name="T14" fmla="*/ 10 w 31"/>
                <a:gd name="T15" fmla="*/ 14 h 15"/>
                <a:gd name="T16" fmla="*/ 10 w 31"/>
                <a:gd name="T17" fmla="*/ 15 h 15"/>
                <a:gd name="T18" fmla="*/ 11 w 31"/>
                <a:gd name="T19" fmla="*/ 15 h 15"/>
                <a:gd name="T20" fmla="*/ 13 w 31"/>
                <a:gd name="T21" fmla="*/ 15 h 15"/>
                <a:gd name="T22" fmla="*/ 13 w 31"/>
                <a:gd name="T23" fmla="*/ 14 h 15"/>
                <a:gd name="T24" fmla="*/ 14 w 31"/>
                <a:gd name="T25" fmla="*/ 13 h 15"/>
                <a:gd name="T26" fmla="*/ 14 w 31"/>
                <a:gd name="T27" fmla="*/ 12 h 15"/>
                <a:gd name="T28" fmla="*/ 15 w 31"/>
                <a:gd name="T29" fmla="*/ 12 h 15"/>
                <a:gd name="T30" fmla="*/ 15 w 31"/>
                <a:gd name="T31" fmla="*/ 12 h 15"/>
                <a:gd name="T32" fmla="*/ 16 w 31"/>
                <a:gd name="T33" fmla="*/ 13 h 15"/>
                <a:gd name="T34" fmla="*/ 16 w 31"/>
                <a:gd name="T35" fmla="*/ 12 h 15"/>
                <a:gd name="T36" fmla="*/ 17 w 31"/>
                <a:gd name="T37" fmla="*/ 11 h 15"/>
                <a:gd name="T38" fmla="*/ 17 w 31"/>
                <a:gd name="T39" fmla="*/ 11 h 15"/>
                <a:gd name="T40" fmla="*/ 18 w 31"/>
                <a:gd name="T41" fmla="*/ 10 h 15"/>
                <a:gd name="T42" fmla="*/ 17 w 31"/>
                <a:gd name="T43" fmla="*/ 10 h 15"/>
                <a:gd name="T44" fmla="*/ 18 w 31"/>
                <a:gd name="T45" fmla="*/ 9 h 15"/>
                <a:gd name="T46" fmla="*/ 19 w 31"/>
                <a:gd name="T47" fmla="*/ 8 h 15"/>
                <a:gd name="T48" fmla="*/ 19 w 31"/>
                <a:gd name="T49" fmla="*/ 8 h 15"/>
                <a:gd name="T50" fmla="*/ 21 w 31"/>
                <a:gd name="T51" fmla="*/ 7 h 15"/>
                <a:gd name="T52" fmla="*/ 21 w 31"/>
                <a:gd name="T53" fmla="*/ 10 h 15"/>
                <a:gd name="T54" fmla="*/ 22 w 31"/>
                <a:gd name="T55" fmla="*/ 11 h 15"/>
                <a:gd name="T56" fmla="*/ 25 w 31"/>
                <a:gd name="T57" fmla="*/ 11 h 15"/>
                <a:gd name="T58" fmla="*/ 25 w 31"/>
                <a:gd name="T59" fmla="*/ 9 h 15"/>
                <a:gd name="T60" fmla="*/ 28 w 31"/>
                <a:gd name="T61" fmla="*/ 9 h 15"/>
                <a:gd name="T62" fmla="*/ 29 w 31"/>
                <a:gd name="T63" fmla="*/ 7 h 15"/>
                <a:gd name="T64" fmla="*/ 28 w 31"/>
                <a:gd name="T65" fmla="*/ 6 h 15"/>
                <a:gd name="T66" fmla="*/ 29 w 31"/>
                <a:gd name="T67" fmla="*/ 5 h 15"/>
                <a:gd name="T68" fmla="*/ 29 w 31"/>
                <a:gd name="T69" fmla="*/ 3 h 15"/>
                <a:gd name="T70" fmla="*/ 29 w 31"/>
                <a:gd name="T71" fmla="*/ 1 h 15"/>
                <a:gd name="T72" fmla="*/ 26 w 31"/>
                <a:gd name="T73" fmla="*/ 0 h 15"/>
                <a:gd name="T74" fmla="*/ 25 w 31"/>
                <a:gd name="T75" fmla="*/ 2 h 15"/>
                <a:gd name="T76" fmla="*/ 22 w 31"/>
                <a:gd name="T77" fmla="*/ 2 h 15"/>
                <a:gd name="T78" fmla="*/ 16 w 31"/>
                <a:gd name="T79" fmla="*/ 2 h 15"/>
                <a:gd name="T80" fmla="*/ 12 w 31"/>
                <a:gd name="T81" fmla="*/ 4 h 15"/>
                <a:gd name="T82" fmla="*/ 11 w 31"/>
                <a:gd name="T83" fmla="*/ 6 h 15"/>
                <a:gd name="T84" fmla="*/ 10 w 31"/>
                <a:gd name="T85" fmla="*/ 7 h 15"/>
                <a:gd name="T86" fmla="*/ 9 w 31"/>
                <a:gd name="T87" fmla="*/ 7 h 15"/>
                <a:gd name="T88" fmla="*/ 9 w 31"/>
                <a:gd name="T89" fmla="*/ 7 h 15"/>
                <a:gd name="T90" fmla="*/ 8 w 31"/>
                <a:gd name="T91" fmla="*/ 8 h 15"/>
                <a:gd name="T92" fmla="*/ 7 w 31"/>
                <a:gd name="T93" fmla="*/ 9 h 15"/>
                <a:gd name="T94" fmla="*/ 6 w 31"/>
                <a:gd name="T95" fmla="*/ 10 h 15"/>
                <a:gd name="T96" fmla="*/ 4 w 31"/>
                <a:gd name="T97" fmla="*/ 10 h 15"/>
                <a:gd name="T98" fmla="*/ 3 w 31"/>
                <a:gd name="T99" fmla="*/ 10 h 15"/>
                <a:gd name="T100" fmla="*/ 2 w 31"/>
                <a:gd name="T101" fmla="*/ 10 h 15"/>
                <a:gd name="T102" fmla="*/ 1 w 31"/>
                <a:gd name="T103" fmla="*/ 11 h 15"/>
                <a:gd name="T104" fmla="*/ 0 w 31"/>
                <a:gd name="T105" fmla="*/ 12 h 15"/>
                <a:gd name="T106" fmla="*/ 1 w 31"/>
                <a:gd name="T10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15">
                  <a:moveTo>
                    <a:pt x="1" y="13"/>
                  </a:moveTo>
                  <a:cubicBezTo>
                    <a:pt x="1" y="13"/>
                    <a:pt x="1" y="13"/>
                    <a:pt x="1" y="13"/>
                  </a:cubicBezTo>
                  <a:cubicBezTo>
                    <a:pt x="1" y="13"/>
                    <a:pt x="1" y="13"/>
                    <a:pt x="1" y="13"/>
                  </a:cubicBezTo>
                  <a:cubicBezTo>
                    <a:pt x="1" y="14"/>
                    <a:pt x="0" y="14"/>
                    <a:pt x="0" y="14"/>
                  </a:cubicBezTo>
                  <a:cubicBezTo>
                    <a:pt x="0" y="14"/>
                    <a:pt x="0" y="14"/>
                    <a:pt x="0" y="14"/>
                  </a:cubicBezTo>
                  <a:cubicBezTo>
                    <a:pt x="0" y="14"/>
                    <a:pt x="0" y="14"/>
                    <a:pt x="1" y="14"/>
                  </a:cubicBezTo>
                  <a:cubicBezTo>
                    <a:pt x="1" y="15"/>
                    <a:pt x="1" y="15"/>
                    <a:pt x="1" y="15"/>
                  </a:cubicBezTo>
                  <a:cubicBezTo>
                    <a:pt x="2" y="15"/>
                    <a:pt x="2" y="15"/>
                    <a:pt x="2" y="14"/>
                  </a:cubicBezTo>
                  <a:cubicBezTo>
                    <a:pt x="2" y="14"/>
                    <a:pt x="3" y="14"/>
                    <a:pt x="3" y="14"/>
                  </a:cubicBezTo>
                  <a:cubicBezTo>
                    <a:pt x="3" y="14"/>
                    <a:pt x="3" y="14"/>
                    <a:pt x="4" y="14"/>
                  </a:cubicBezTo>
                  <a:cubicBezTo>
                    <a:pt x="4" y="14"/>
                    <a:pt x="4" y="14"/>
                    <a:pt x="5" y="14"/>
                  </a:cubicBezTo>
                  <a:cubicBezTo>
                    <a:pt x="5" y="14"/>
                    <a:pt x="5" y="14"/>
                    <a:pt x="6" y="14"/>
                  </a:cubicBezTo>
                  <a:cubicBezTo>
                    <a:pt x="6" y="14"/>
                    <a:pt x="7" y="14"/>
                    <a:pt x="7" y="14"/>
                  </a:cubicBezTo>
                  <a:cubicBezTo>
                    <a:pt x="7" y="14"/>
                    <a:pt x="7" y="14"/>
                    <a:pt x="8" y="13"/>
                  </a:cubicBezTo>
                  <a:cubicBezTo>
                    <a:pt x="8" y="13"/>
                    <a:pt x="8" y="12"/>
                    <a:pt x="9" y="12"/>
                  </a:cubicBezTo>
                  <a:cubicBezTo>
                    <a:pt x="9" y="13"/>
                    <a:pt x="10" y="13"/>
                    <a:pt x="10" y="14"/>
                  </a:cubicBezTo>
                  <a:cubicBezTo>
                    <a:pt x="10" y="14"/>
                    <a:pt x="10" y="14"/>
                    <a:pt x="10" y="14"/>
                  </a:cubicBezTo>
                  <a:cubicBezTo>
                    <a:pt x="10" y="14"/>
                    <a:pt x="10" y="15"/>
                    <a:pt x="10" y="15"/>
                  </a:cubicBezTo>
                  <a:cubicBezTo>
                    <a:pt x="10" y="15"/>
                    <a:pt x="10" y="15"/>
                    <a:pt x="10" y="15"/>
                  </a:cubicBezTo>
                  <a:cubicBezTo>
                    <a:pt x="10" y="15"/>
                    <a:pt x="10" y="15"/>
                    <a:pt x="11" y="15"/>
                  </a:cubicBezTo>
                  <a:cubicBezTo>
                    <a:pt x="11" y="15"/>
                    <a:pt x="11" y="15"/>
                    <a:pt x="11" y="15"/>
                  </a:cubicBezTo>
                  <a:cubicBezTo>
                    <a:pt x="12" y="15"/>
                    <a:pt x="12" y="15"/>
                    <a:pt x="13" y="15"/>
                  </a:cubicBezTo>
                  <a:cubicBezTo>
                    <a:pt x="13" y="15"/>
                    <a:pt x="13" y="14"/>
                    <a:pt x="13" y="14"/>
                  </a:cubicBezTo>
                  <a:cubicBezTo>
                    <a:pt x="13" y="14"/>
                    <a:pt x="13" y="14"/>
                    <a:pt x="13" y="14"/>
                  </a:cubicBezTo>
                  <a:cubicBezTo>
                    <a:pt x="13" y="14"/>
                    <a:pt x="13" y="14"/>
                    <a:pt x="13" y="14"/>
                  </a:cubicBezTo>
                  <a:cubicBezTo>
                    <a:pt x="13" y="14"/>
                    <a:pt x="14" y="14"/>
                    <a:pt x="14" y="13"/>
                  </a:cubicBezTo>
                  <a:cubicBezTo>
                    <a:pt x="14" y="13"/>
                    <a:pt x="14" y="13"/>
                    <a:pt x="14" y="13"/>
                  </a:cubicBezTo>
                  <a:cubicBezTo>
                    <a:pt x="14" y="12"/>
                    <a:pt x="13" y="12"/>
                    <a:pt x="14" y="12"/>
                  </a:cubicBezTo>
                  <a:cubicBezTo>
                    <a:pt x="14" y="12"/>
                    <a:pt x="14" y="11"/>
                    <a:pt x="14" y="11"/>
                  </a:cubicBezTo>
                  <a:cubicBezTo>
                    <a:pt x="14" y="11"/>
                    <a:pt x="14" y="12"/>
                    <a:pt x="15" y="12"/>
                  </a:cubicBezTo>
                  <a:cubicBezTo>
                    <a:pt x="15" y="12"/>
                    <a:pt x="15" y="12"/>
                    <a:pt x="15" y="12"/>
                  </a:cubicBezTo>
                  <a:cubicBezTo>
                    <a:pt x="15" y="12"/>
                    <a:pt x="15" y="12"/>
                    <a:pt x="15" y="12"/>
                  </a:cubicBezTo>
                  <a:cubicBezTo>
                    <a:pt x="15" y="13"/>
                    <a:pt x="15" y="13"/>
                    <a:pt x="15" y="13"/>
                  </a:cubicBezTo>
                  <a:cubicBezTo>
                    <a:pt x="15" y="13"/>
                    <a:pt x="16" y="13"/>
                    <a:pt x="16" y="13"/>
                  </a:cubicBezTo>
                  <a:cubicBezTo>
                    <a:pt x="16" y="13"/>
                    <a:pt x="16" y="13"/>
                    <a:pt x="16" y="12"/>
                  </a:cubicBezTo>
                  <a:cubicBezTo>
                    <a:pt x="16" y="12"/>
                    <a:pt x="16" y="12"/>
                    <a:pt x="16" y="12"/>
                  </a:cubicBezTo>
                  <a:cubicBezTo>
                    <a:pt x="16" y="12"/>
                    <a:pt x="17" y="12"/>
                    <a:pt x="17" y="11"/>
                  </a:cubicBezTo>
                  <a:cubicBezTo>
                    <a:pt x="17" y="11"/>
                    <a:pt x="17" y="11"/>
                    <a:pt x="17" y="11"/>
                  </a:cubicBezTo>
                  <a:cubicBezTo>
                    <a:pt x="17" y="11"/>
                    <a:pt x="17" y="11"/>
                    <a:pt x="17" y="11"/>
                  </a:cubicBezTo>
                  <a:cubicBezTo>
                    <a:pt x="17" y="11"/>
                    <a:pt x="17" y="11"/>
                    <a:pt x="17" y="11"/>
                  </a:cubicBezTo>
                  <a:cubicBezTo>
                    <a:pt x="18" y="11"/>
                    <a:pt x="18" y="11"/>
                    <a:pt x="18" y="11"/>
                  </a:cubicBezTo>
                  <a:cubicBezTo>
                    <a:pt x="18" y="11"/>
                    <a:pt x="18" y="10"/>
                    <a:pt x="18" y="10"/>
                  </a:cubicBezTo>
                  <a:cubicBezTo>
                    <a:pt x="18" y="10"/>
                    <a:pt x="18" y="10"/>
                    <a:pt x="18" y="10"/>
                  </a:cubicBezTo>
                  <a:cubicBezTo>
                    <a:pt x="18" y="10"/>
                    <a:pt x="17" y="10"/>
                    <a:pt x="17" y="10"/>
                  </a:cubicBezTo>
                  <a:cubicBezTo>
                    <a:pt x="17" y="9"/>
                    <a:pt x="18" y="9"/>
                    <a:pt x="18" y="9"/>
                  </a:cubicBezTo>
                  <a:cubicBezTo>
                    <a:pt x="18" y="9"/>
                    <a:pt x="18" y="9"/>
                    <a:pt x="18" y="9"/>
                  </a:cubicBezTo>
                  <a:cubicBezTo>
                    <a:pt x="18" y="9"/>
                    <a:pt x="19" y="9"/>
                    <a:pt x="19" y="9"/>
                  </a:cubicBezTo>
                  <a:cubicBezTo>
                    <a:pt x="19" y="9"/>
                    <a:pt x="19" y="8"/>
                    <a:pt x="19" y="8"/>
                  </a:cubicBezTo>
                  <a:cubicBezTo>
                    <a:pt x="19" y="8"/>
                    <a:pt x="19" y="8"/>
                    <a:pt x="19" y="8"/>
                  </a:cubicBezTo>
                  <a:cubicBezTo>
                    <a:pt x="19" y="8"/>
                    <a:pt x="19" y="8"/>
                    <a:pt x="19" y="8"/>
                  </a:cubicBezTo>
                  <a:cubicBezTo>
                    <a:pt x="20" y="8"/>
                    <a:pt x="20" y="7"/>
                    <a:pt x="20" y="7"/>
                  </a:cubicBezTo>
                  <a:cubicBezTo>
                    <a:pt x="20" y="7"/>
                    <a:pt x="20" y="7"/>
                    <a:pt x="21" y="7"/>
                  </a:cubicBezTo>
                  <a:cubicBezTo>
                    <a:pt x="21" y="8"/>
                    <a:pt x="21" y="8"/>
                    <a:pt x="21" y="9"/>
                  </a:cubicBezTo>
                  <a:cubicBezTo>
                    <a:pt x="21" y="9"/>
                    <a:pt x="21" y="9"/>
                    <a:pt x="21" y="10"/>
                  </a:cubicBezTo>
                  <a:cubicBezTo>
                    <a:pt x="21" y="10"/>
                    <a:pt x="21" y="10"/>
                    <a:pt x="21" y="10"/>
                  </a:cubicBezTo>
                  <a:cubicBezTo>
                    <a:pt x="21" y="10"/>
                    <a:pt x="22" y="11"/>
                    <a:pt x="22" y="11"/>
                  </a:cubicBezTo>
                  <a:cubicBezTo>
                    <a:pt x="22" y="11"/>
                    <a:pt x="23" y="11"/>
                    <a:pt x="24" y="11"/>
                  </a:cubicBezTo>
                  <a:cubicBezTo>
                    <a:pt x="24" y="11"/>
                    <a:pt x="24" y="11"/>
                    <a:pt x="25" y="11"/>
                  </a:cubicBezTo>
                  <a:cubicBezTo>
                    <a:pt x="25" y="10"/>
                    <a:pt x="25" y="10"/>
                    <a:pt x="25" y="9"/>
                  </a:cubicBezTo>
                  <a:cubicBezTo>
                    <a:pt x="25" y="9"/>
                    <a:pt x="25" y="9"/>
                    <a:pt x="25" y="9"/>
                  </a:cubicBezTo>
                  <a:cubicBezTo>
                    <a:pt x="26" y="9"/>
                    <a:pt x="26" y="9"/>
                    <a:pt x="26" y="9"/>
                  </a:cubicBezTo>
                  <a:cubicBezTo>
                    <a:pt x="27" y="9"/>
                    <a:pt x="27" y="9"/>
                    <a:pt x="28" y="9"/>
                  </a:cubicBezTo>
                  <a:cubicBezTo>
                    <a:pt x="28" y="9"/>
                    <a:pt x="28" y="9"/>
                    <a:pt x="29" y="8"/>
                  </a:cubicBezTo>
                  <a:cubicBezTo>
                    <a:pt x="29" y="8"/>
                    <a:pt x="29" y="8"/>
                    <a:pt x="29" y="7"/>
                  </a:cubicBezTo>
                  <a:cubicBezTo>
                    <a:pt x="29" y="7"/>
                    <a:pt x="29" y="7"/>
                    <a:pt x="28" y="7"/>
                  </a:cubicBezTo>
                  <a:cubicBezTo>
                    <a:pt x="28" y="6"/>
                    <a:pt x="28" y="6"/>
                    <a:pt x="28" y="6"/>
                  </a:cubicBezTo>
                  <a:cubicBezTo>
                    <a:pt x="28" y="6"/>
                    <a:pt x="29" y="6"/>
                    <a:pt x="29" y="6"/>
                  </a:cubicBezTo>
                  <a:cubicBezTo>
                    <a:pt x="29" y="6"/>
                    <a:pt x="29" y="5"/>
                    <a:pt x="29" y="5"/>
                  </a:cubicBezTo>
                  <a:cubicBezTo>
                    <a:pt x="29" y="5"/>
                    <a:pt x="28" y="4"/>
                    <a:pt x="28" y="4"/>
                  </a:cubicBezTo>
                  <a:cubicBezTo>
                    <a:pt x="28" y="4"/>
                    <a:pt x="29" y="3"/>
                    <a:pt x="29" y="3"/>
                  </a:cubicBezTo>
                  <a:cubicBezTo>
                    <a:pt x="30" y="3"/>
                    <a:pt x="31" y="2"/>
                    <a:pt x="30" y="2"/>
                  </a:cubicBezTo>
                  <a:cubicBezTo>
                    <a:pt x="30" y="1"/>
                    <a:pt x="30" y="1"/>
                    <a:pt x="29" y="1"/>
                  </a:cubicBezTo>
                  <a:cubicBezTo>
                    <a:pt x="29" y="1"/>
                    <a:pt x="28" y="0"/>
                    <a:pt x="27" y="0"/>
                  </a:cubicBezTo>
                  <a:cubicBezTo>
                    <a:pt x="27" y="0"/>
                    <a:pt x="26" y="0"/>
                    <a:pt x="26" y="0"/>
                  </a:cubicBezTo>
                  <a:cubicBezTo>
                    <a:pt x="25" y="0"/>
                    <a:pt x="25" y="0"/>
                    <a:pt x="24" y="1"/>
                  </a:cubicBezTo>
                  <a:cubicBezTo>
                    <a:pt x="24" y="1"/>
                    <a:pt x="26" y="1"/>
                    <a:pt x="25" y="2"/>
                  </a:cubicBezTo>
                  <a:cubicBezTo>
                    <a:pt x="25" y="2"/>
                    <a:pt x="24" y="2"/>
                    <a:pt x="23" y="2"/>
                  </a:cubicBezTo>
                  <a:cubicBezTo>
                    <a:pt x="23" y="2"/>
                    <a:pt x="22" y="2"/>
                    <a:pt x="22" y="2"/>
                  </a:cubicBezTo>
                  <a:cubicBezTo>
                    <a:pt x="20" y="2"/>
                    <a:pt x="19" y="1"/>
                    <a:pt x="17" y="2"/>
                  </a:cubicBezTo>
                  <a:cubicBezTo>
                    <a:pt x="17" y="2"/>
                    <a:pt x="16" y="2"/>
                    <a:pt x="16" y="2"/>
                  </a:cubicBezTo>
                  <a:cubicBezTo>
                    <a:pt x="15" y="3"/>
                    <a:pt x="15" y="3"/>
                    <a:pt x="14" y="3"/>
                  </a:cubicBezTo>
                  <a:cubicBezTo>
                    <a:pt x="14" y="3"/>
                    <a:pt x="13" y="4"/>
                    <a:pt x="12" y="4"/>
                  </a:cubicBezTo>
                  <a:cubicBezTo>
                    <a:pt x="12" y="4"/>
                    <a:pt x="12" y="5"/>
                    <a:pt x="11" y="5"/>
                  </a:cubicBezTo>
                  <a:cubicBezTo>
                    <a:pt x="11" y="5"/>
                    <a:pt x="11" y="6"/>
                    <a:pt x="11" y="6"/>
                  </a:cubicBezTo>
                  <a:cubicBezTo>
                    <a:pt x="11" y="6"/>
                    <a:pt x="11" y="6"/>
                    <a:pt x="10" y="6"/>
                  </a:cubicBezTo>
                  <a:cubicBezTo>
                    <a:pt x="10" y="6"/>
                    <a:pt x="10" y="7"/>
                    <a:pt x="10" y="7"/>
                  </a:cubicBezTo>
                  <a:cubicBezTo>
                    <a:pt x="10" y="7"/>
                    <a:pt x="10" y="7"/>
                    <a:pt x="10" y="7"/>
                  </a:cubicBezTo>
                  <a:cubicBezTo>
                    <a:pt x="9" y="7"/>
                    <a:pt x="9" y="7"/>
                    <a:pt x="9" y="7"/>
                  </a:cubicBezTo>
                  <a:cubicBezTo>
                    <a:pt x="9" y="7"/>
                    <a:pt x="9" y="7"/>
                    <a:pt x="9" y="7"/>
                  </a:cubicBezTo>
                  <a:cubicBezTo>
                    <a:pt x="9" y="7"/>
                    <a:pt x="9" y="7"/>
                    <a:pt x="9" y="7"/>
                  </a:cubicBezTo>
                  <a:cubicBezTo>
                    <a:pt x="8" y="7"/>
                    <a:pt x="8" y="7"/>
                    <a:pt x="8" y="8"/>
                  </a:cubicBezTo>
                  <a:cubicBezTo>
                    <a:pt x="8" y="8"/>
                    <a:pt x="8" y="8"/>
                    <a:pt x="8" y="8"/>
                  </a:cubicBezTo>
                  <a:cubicBezTo>
                    <a:pt x="7" y="8"/>
                    <a:pt x="7" y="8"/>
                    <a:pt x="7" y="8"/>
                  </a:cubicBezTo>
                  <a:cubicBezTo>
                    <a:pt x="7" y="8"/>
                    <a:pt x="7" y="9"/>
                    <a:pt x="7" y="9"/>
                  </a:cubicBezTo>
                  <a:cubicBezTo>
                    <a:pt x="6" y="9"/>
                    <a:pt x="6" y="9"/>
                    <a:pt x="6" y="9"/>
                  </a:cubicBezTo>
                  <a:cubicBezTo>
                    <a:pt x="6" y="9"/>
                    <a:pt x="6" y="10"/>
                    <a:pt x="6" y="10"/>
                  </a:cubicBezTo>
                  <a:cubicBezTo>
                    <a:pt x="6" y="10"/>
                    <a:pt x="6" y="10"/>
                    <a:pt x="5" y="10"/>
                  </a:cubicBezTo>
                  <a:cubicBezTo>
                    <a:pt x="5" y="10"/>
                    <a:pt x="5" y="10"/>
                    <a:pt x="4" y="10"/>
                  </a:cubicBezTo>
                  <a:cubicBezTo>
                    <a:pt x="4" y="10"/>
                    <a:pt x="4" y="10"/>
                    <a:pt x="4" y="10"/>
                  </a:cubicBezTo>
                  <a:cubicBezTo>
                    <a:pt x="4" y="10"/>
                    <a:pt x="3" y="10"/>
                    <a:pt x="3" y="10"/>
                  </a:cubicBezTo>
                  <a:cubicBezTo>
                    <a:pt x="3" y="10"/>
                    <a:pt x="3" y="10"/>
                    <a:pt x="3" y="10"/>
                  </a:cubicBezTo>
                  <a:cubicBezTo>
                    <a:pt x="3" y="10"/>
                    <a:pt x="2" y="10"/>
                    <a:pt x="2" y="10"/>
                  </a:cubicBezTo>
                  <a:cubicBezTo>
                    <a:pt x="2" y="11"/>
                    <a:pt x="2" y="11"/>
                    <a:pt x="2" y="11"/>
                  </a:cubicBezTo>
                  <a:cubicBezTo>
                    <a:pt x="1" y="11"/>
                    <a:pt x="1" y="11"/>
                    <a:pt x="1" y="11"/>
                  </a:cubicBezTo>
                  <a:cubicBezTo>
                    <a:pt x="1" y="11"/>
                    <a:pt x="1" y="11"/>
                    <a:pt x="1" y="11"/>
                  </a:cubicBezTo>
                  <a:cubicBezTo>
                    <a:pt x="1" y="12"/>
                    <a:pt x="1" y="12"/>
                    <a:pt x="0" y="12"/>
                  </a:cubicBezTo>
                  <a:cubicBezTo>
                    <a:pt x="0" y="12"/>
                    <a:pt x="0" y="12"/>
                    <a:pt x="0" y="12"/>
                  </a:cubicBezTo>
                  <a:cubicBezTo>
                    <a:pt x="0" y="12"/>
                    <a:pt x="0" y="12"/>
                    <a:pt x="1" y="12"/>
                  </a:cubicBezTo>
                  <a:cubicBezTo>
                    <a:pt x="1" y="12"/>
                    <a:pt x="1" y="13"/>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32" name="Freeform 443"/>
            <p:cNvSpPr>
              <a:spLocks/>
            </p:cNvSpPr>
            <p:nvPr/>
          </p:nvSpPr>
          <p:spPr bwMode="auto">
            <a:xfrm>
              <a:off x="808038" y="2125663"/>
              <a:ext cx="4763" cy="0"/>
            </a:xfrm>
            <a:custGeom>
              <a:avLst/>
              <a:gdLst>
                <a:gd name="T0" fmla="*/ 1 w 5"/>
                <a:gd name="T1" fmla="*/ 0 h 1"/>
                <a:gd name="T2" fmla="*/ 0 w 5"/>
                <a:gd name="T3" fmla="*/ 0 h 1"/>
                <a:gd name="T4" fmla="*/ 0 w 5"/>
                <a:gd name="T5" fmla="*/ 0 h 1"/>
                <a:gd name="T6" fmla="*/ 0 w 5"/>
                <a:gd name="T7" fmla="*/ 1 h 1"/>
                <a:gd name="T8" fmla="*/ 1 w 5"/>
                <a:gd name="T9" fmla="*/ 1 h 1"/>
                <a:gd name="T10" fmla="*/ 2 w 5"/>
                <a:gd name="T11" fmla="*/ 1 h 1"/>
                <a:gd name="T12" fmla="*/ 4 w 5"/>
                <a:gd name="T13" fmla="*/ 1 h 1"/>
                <a:gd name="T14" fmla="*/ 5 w 5"/>
                <a:gd name="T15" fmla="*/ 1 h 1"/>
                <a:gd name="T16" fmla="*/ 4 w 5"/>
                <a:gd name="T17" fmla="*/ 0 h 1"/>
                <a:gd name="T18" fmla="*/ 1 w 5"/>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
                  <a:moveTo>
                    <a:pt x="1" y="0"/>
                  </a:moveTo>
                  <a:cubicBezTo>
                    <a:pt x="0" y="0"/>
                    <a:pt x="0" y="0"/>
                    <a:pt x="0" y="0"/>
                  </a:cubicBezTo>
                  <a:cubicBezTo>
                    <a:pt x="0" y="0"/>
                    <a:pt x="0" y="0"/>
                    <a:pt x="0" y="0"/>
                  </a:cubicBezTo>
                  <a:cubicBezTo>
                    <a:pt x="0" y="0"/>
                    <a:pt x="0" y="1"/>
                    <a:pt x="0" y="1"/>
                  </a:cubicBezTo>
                  <a:cubicBezTo>
                    <a:pt x="0" y="1"/>
                    <a:pt x="1" y="1"/>
                    <a:pt x="1" y="1"/>
                  </a:cubicBezTo>
                  <a:cubicBezTo>
                    <a:pt x="1" y="1"/>
                    <a:pt x="2" y="1"/>
                    <a:pt x="2" y="1"/>
                  </a:cubicBezTo>
                  <a:cubicBezTo>
                    <a:pt x="3" y="1"/>
                    <a:pt x="3" y="1"/>
                    <a:pt x="4" y="1"/>
                  </a:cubicBezTo>
                  <a:cubicBezTo>
                    <a:pt x="4" y="1"/>
                    <a:pt x="5" y="1"/>
                    <a:pt x="5" y="1"/>
                  </a:cubicBezTo>
                  <a:cubicBezTo>
                    <a:pt x="5" y="0"/>
                    <a:pt x="4" y="0"/>
                    <a:pt x="4"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33" name="Freeform 444"/>
            <p:cNvSpPr>
              <a:spLocks/>
            </p:cNvSpPr>
            <p:nvPr/>
          </p:nvSpPr>
          <p:spPr bwMode="auto">
            <a:xfrm>
              <a:off x="795338" y="2125663"/>
              <a:ext cx="49213" cy="20637"/>
            </a:xfrm>
            <a:custGeom>
              <a:avLst/>
              <a:gdLst>
                <a:gd name="T0" fmla="*/ 10 w 52"/>
                <a:gd name="T1" fmla="*/ 5 h 21"/>
                <a:gd name="T2" fmla="*/ 7 w 52"/>
                <a:gd name="T3" fmla="*/ 5 h 21"/>
                <a:gd name="T4" fmla="*/ 6 w 52"/>
                <a:gd name="T5" fmla="*/ 8 h 21"/>
                <a:gd name="T6" fmla="*/ 11 w 52"/>
                <a:gd name="T7" fmla="*/ 8 h 21"/>
                <a:gd name="T8" fmla="*/ 7 w 52"/>
                <a:gd name="T9" fmla="*/ 9 h 21"/>
                <a:gd name="T10" fmla="*/ 2 w 52"/>
                <a:gd name="T11" fmla="*/ 10 h 21"/>
                <a:gd name="T12" fmla="*/ 5 w 52"/>
                <a:gd name="T13" fmla="*/ 11 h 21"/>
                <a:gd name="T14" fmla="*/ 9 w 52"/>
                <a:gd name="T15" fmla="*/ 10 h 21"/>
                <a:gd name="T16" fmla="*/ 10 w 52"/>
                <a:gd name="T17" fmla="*/ 10 h 21"/>
                <a:gd name="T18" fmla="*/ 9 w 52"/>
                <a:gd name="T19" fmla="*/ 11 h 21"/>
                <a:gd name="T20" fmla="*/ 7 w 52"/>
                <a:gd name="T21" fmla="*/ 11 h 21"/>
                <a:gd name="T22" fmla="*/ 2 w 52"/>
                <a:gd name="T23" fmla="*/ 12 h 21"/>
                <a:gd name="T24" fmla="*/ 0 w 52"/>
                <a:gd name="T25" fmla="*/ 13 h 21"/>
                <a:gd name="T26" fmla="*/ 6 w 52"/>
                <a:gd name="T27" fmla="*/ 14 h 21"/>
                <a:gd name="T28" fmla="*/ 7 w 52"/>
                <a:gd name="T29" fmla="*/ 15 h 21"/>
                <a:gd name="T30" fmla="*/ 8 w 52"/>
                <a:gd name="T31" fmla="*/ 15 h 21"/>
                <a:gd name="T32" fmla="*/ 10 w 52"/>
                <a:gd name="T33" fmla="*/ 14 h 21"/>
                <a:gd name="T34" fmla="*/ 10 w 52"/>
                <a:gd name="T35" fmla="*/ 15 h 21"/>
                <a:gd name="T36" fmla="*/ 12 w 52"/>
                <a:gd name="T37" fmla="*/ 15 h 21"/>
                <a:gd name="T38" fmla="*/ 14 w 52"/>
                <a:gd name="T39" fmla="*/ 14 h 21"/>
                <a:gd name="T40" fmla="*/ 13 w 52"/>
                <a:gd name="T41" fmla="*/ 13 h 21"/>
                <a:gd name="T42" fmla="*/ 15 w 52"/>
                <a:gd name="T43" fmla="*/ 12 h 21"/>
                <a:gd name="T44" fmla="*/ 17 w 52"/>
                <a:gd name="T45" fmla="*/ 12 h 21"/>
                <a:gd name="T46" fmla="*/ 19 w 52"/>
                <a:gd name="T47" fmla="*/ 15 h 21"/>
                <a:gd name="T48" fmla="*/ 22 w 52"/>
                <a:gd name="T49" fmla="*/ 14 h 21"/>
                <a:gd name="T50" fmla="*/ 27 w 52"/>
                <a:gd name="T51" fmla="*/ 14 h 21"/>
                <a:gd name="T52" fmla="*/ 25 w 52"/>
                <a:gd name="T53" fmla="*/ 15 h 21"/>
                <a:gd name="T54" fmla="*/ 18 w 52"/>
                <a:gd name="T55" fmla="*/ 17 h 21"/>
                <a:gd name="T56" fmla="*/ 15 w 52"/>
                <a:gd name="T57" fmla="*/ 19 h 21"/>
                <a:gd name="T58" fmla="*/ 22 w 52"/>
                <a:gd name="T59" fmla="*/ 20 h 21"/>
                <a:gd name="T60" fmla="*/ 27 w 52"/>
                <a:gd name="T61" fmla="*/ 19 h 21"/>
                <a:gd name="T62" fmla="*/ 29 w 52"/>
                <a:gd name="T63" fmla="*/ 17 h 21"/>
                <a:gd name="T64" fmla="*/ 33 w 52"/>
                <a:gd name="T65" fmla="*/ 17 h 21"/>
                <a:gd name="T66" fmla="*/ 38 w 52"/>
                <a:gd name="T67" fmla="*/ 16 h 21"/>
                <a:gd name="T68" fmla="*/ 41 w 52"/>
                <a:gd name="T69" fmla="*/ 15 h 21"/>
                <a:gd name="T70" fmla="*/ 46 w 52"/>
                <a:gd name="T71" fmla="*/ 16 h 21"/>
                <a:gd name="T72" fmla="*/ 50 w 52"/>
                <a:gd name="T73" fmla="*/ 13 h 21"/>
                <a:gd name="T74" fmla="*/ 52 w 52"/>
                <a:gd name="T75" fmla="*/ 9 h 21"/>
                <a:gd name="T76" fmla="*/ 46 w 52"/>
                <a:gd name="T77" fmla="*/ 7 h 21"/>
                <a:gd name="T78" fmla="*/ 46 w 52"/>
                <a:gd name="T79" fmla="*/ 9 h 21"/>
                <a:gd name="T80" fmla="*/ 43 w 52"/>
                <a:gd name="T81" fmla="*/ 8 h 21"/>
                <a:gd name="T82" fmla="*/ 42 w 52"/>
                <a:gd name="T83" fmla="*/ 8 h 21"/>
                <a:gd name="T84" fmla="*/ 41 w 52"/>
                <a:gd name="T85" fmla="*/ 8 h 21"/>
                <a:gd name="T86" fmla="*/ 41 w 52"/>
                <a:gd name="T87" fmla="*/ 7 h 21"/>
                <a:gd name="T88" fmla="*/ 40 w 52"/>
                <a:gd name="T89" fmla="*/ 5 h 21"/>
                <a:gd name="T90" fmla="*/ 39 w 52"/>
                <a:gd name="T91" fmla="*/ 2 h 21"/>
                <a:gd name="T92" fmla="*/ 37 w 52"/>
                <a:gd name="T93" fmla="*/ 0 h 21"/>
                <a:gd name="T94" fmla="*/ 33 w 52"/>
                <a:gd name="T95" fmla="*/ 2 h 21"/>
                <a:gd name="T96" fmla="*/ 33 w 52"/>
                <a:gd name="T97" fmla="*/ 5 h 21"/>
                <a:gd name="T98" fmla="*/ 33 w 52"/>
                <a:gd name="T99" fmla="*/ 8 h 21"/>
                <a:gd name="T100" fmla="*/ 37 w 52"/>
                <a:gd name="T101" fmla="*/ 10 h 21"/>
                <a:gd name="T102" fmla="*/ 31 w 52"/>
                <a:gd name="T103" fmla="*/ 11 h 21"/>
                <a:gd name="T104" fmla="*/ 26 w 52"/>
                <a:gd name="T105" fmla="*/ 10 h 21"/>
                <a:gd name="T106" fmla="*/ 24 w 52"/>
                <a:gd name="T107" fmla="*/ 9 h 21"/>
                <a:gd name="T108" fmla="*/ 21 w 52"/>
                <a:gd name="T109" fmla="*/ 6 h 21"/>
                <a:gd name="T110" fmla="*/ 18 w 52"/>
                <a:gd name="T111" fmla="*/ 5 h 21"/>
                <a:gd name="T112" fmla="*/ 16 w 52"/>
                <a:gd name="T113" fmla="*/ 5 h 21"/>
                <a:gd name="T114" fmla="*/ 12 w 52"/>
                <a:gd name="T11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21">
                  <a:moveTo>
                    <a:pt x="8" y="5"/>
                  </a:moveTo>
                  <a:cubicBezTo>
                    <a:pt x="8" y="5"/>
                    <a:pt x="8" y="5"/>
                    <a:pt x="8" y="5"/>
                  </a:cubicBezTo>
                  <a:cubicBezTo>
                    <a:pt x="9" y="5"/>
                    <a:pt x="9" y="5"/>
                    <a:pt x="10" y="5"/>
                  </a:cubicBezTo>
                  <a:cubicBezTo>
                    <a:pt x="10" y="5"/>
                    <a:pt x="11" y="5"/>
                    <a:pt x="12" y="5"/>
                  </a:cubicBezTo>
                  <a:cubicBezTo>
                    <a:pt x="11" y="5"/>
                    <a:pt x="10" y="5"/>
                    <a:pt x="9" y="5"/>
                  </a:cubicBezTo>
                  <a:cubicBezTo>
                    <a:pt x="8" y="5"/>
                    <a:pt x="7" y="5"/>
                    <a:pt x="7" y="5"/>
                  </a:cubicBezTo>
                  <a:cubicBezTo>
                    <a:pt x="6" y="5"/>
                    <a:pt x="4" y="5"/>
                    <a:pt x="4" y="6"/>
                  </a:cubicBezTo>
                  <a:cubicBezTo>
                    <a:pt x="4" y="7"/>
                    <a:pt x="4" y="7"/>
                    <a:pt x="4" y="7"/>
                  </a:cubicBezTo>
                  <a:cubicBezTo>
                    <a:pt x="5" y="8"/>
                    <a:pt x="6" y="8"/>
                    <a:pt x="6" y="8"/>
                  </a:cubicBezTo>
                  <a:cubicBezTo>
                    <a:pt x="7" y="8"/>
                    <a:pt x="8" y="8"/>
                    <a:pt x="9" y="8"/>
                  </a:cubicBezTo>
                  <a:cubicBezTo>
                    <a:pt x="9" y="8"/>
                    <a:pt x="10" y="8"/>
                    <a:pt x="10" y="8"/>
                  </a:cubicBezTo>
                  <a:cubicBezTo>
                    <a:pt x="10" y="8"/>
                    <a:pt x="10" y="8"/>
                    <a:pt x="11" y="8"/>
                  </a:cubicBezTo>
                  <a:cubicBezTo>
                    <a:pt x="11" y="8"/>
                    <a:pt x="10" y="8"/>
                    <a:pt x="10" y="8"/>
                  </a:cubicBezTo>
                  <a:cubicBezTo>
                    <a:pt x="9" y="8"/>
                    <a:pt x="9" y="8"/>
                    <a:pt x="8" y="8"/>
                  </a:cubicBezTo>
                  <a:cubicBezTo>
                    <a:pt x="8" y="8"/>
                    <a:pt x="8" y="8"/>
                    <a:pt x="7" y="9"/>
                  </a:cubicBezTo>
                  <a:cubicBezTo>
                    <a:pt x="6" y="9"/>
                    <a:pt x="5" y="9"/>
                    <a:pt x="4" y="9"/>
                  </a:cubicBezTo>
                  <a:cubicBezTo>
                    <a:pt x="4" y="9"/>
                    <a:pt x="3" y="9"/>
                    <a:pt x="3" y="9"/>
                  </a:cubicBezTo>
                  <a:cubicBezTo>
                    <a:pt x="3" y="9"/>
                    <a:pt x="2" y="9"/>
                    <a:pt x="2" y="10"/>
                  </a:cubicBezTo>
                  <a:cubicBezTo>
                    <a:pt x="2" y="10"/>
                    <a:pt x="2" y="10"/>
                    <a:pt x="2" y="11"/>
                  </a:cubicBezTo>
                  <a:cubicBezTo>
                    <a:pt x="3" y="11"/>
                    <a:pt x="3" y="11"/>
                    <a:pt x="4" y="11"/>
                  </a:cubicBezTo>
                  <a:cubicBezTo>
                    <a:pt x="4" y="11"/>
                    <a:pt x="5" y="11"/>
                    <a:pt x="5" y="11"/>
                  </a:cubicBezTo>
                  <a:cubicBezTo>
                    <a:pt x="6" y="11"/>
                    <a:pt x="6" y="11"/>
                    <a:pt x="6" y="11"/>
                  </a:cubicBezTo>
                  <a:cubicBezTo>
                    <a:pt x="6" y="10"/>
                    <a:pt x="7" y="10"/>
                    <a:pt x="7" y="10"/>
                  </a:cubicBezTo>
                  <a:cubicBezTo>
                    <a:pt x="7" y="10"/>
                    <a:pt x="8" y="10"/>
                    <a:pt x="9" y="10"/>
                  </a:cubicBezTo>
                  <a:cubicBezTo>
                    <a:pt x="9" y="10"/>
                    <a:pt x="9" y="10"/>
                    <a:pt x="9" y="10"/>
                  </a:cubicBezTo>
                  <a:cubicBezTo>
                    <a:pt x="10" y="10"/>
                    <a:pt x="10" y="10"/>
                    <a:pt x="10" y="10"/>
                  </a:cubicBezTo>
                  <a:cubicBezTo>
                    <a:pt x="10" y="10"/>
                    <a:pt x="10" y="10"/>
                    <a:pt x="10" y="10"/>
                  </a:cubicBezTo>
                  <a:cubicBezTo>
                    <a:pt x="10" y="10"/>
                    <a:pt x="10" y="10"/>
                    <a:pt x="10" y="10"/>
                  </a:cubicBezTo>
                  <a:cubicBezTo>
                    <a:pt x="9" y="10"/>
                    <a:pt x="9" y="10"/>
                    <a:pt x="9" y="11"/>
                  </a:cubicBezTo>
                  <a:cubicBezTo>
                    <a:pt x="9" y="11"/>
                    <a:pt x="9" y="11"/>
                    <a:pt x="9" y="11"/>
                  </a:cubicBezTo>
                  <a:cubicBezTo>
                    <a:pt x="8" y="11"/>
                    <a:pt x="8" y="11"/>
                    <a:pt x="8" y="11"/>
                  </a:cubicBezTo>
                  <a:cubicBezTo>
                    <a:pt x="8" y="11"/>
                    <a:pt x="8" y="11"/>
                    <a:pt x="7" y="11"/>
                  </a:cubicBezTo>
                  <a:cubicBezTo>
                    <a:pt x="7" y="11"/>
                    <a:pt x="7" y="11"/>
                    <a:pt x="7" y="11"/>
                  </a:cubicBezTo>
                  <a:cubicBezTo>
                    <a:pt x="6" y="11"/>
                    <a:pt x="6" y="11"/>
                    <a:pt x="5" y="11"/>
                  </a:cubicBezTo>
                  <a:cubicBezTo>
                    <a:pt x="5" y="12"/>
                    <a:pt x="4" y="11"/>
                    <a:pt x="3" y="11"/>
                  </a:cubicBezTo>
                  <a:cubicBezTo>
                    <a:pt x="3" y="11"/>
                    <a:pt x="2" y="11"/>
                    <a:pt x="2" y="12"/>
                  </a:cubicBezTo>
                  <a:cubicBezTo>
                    <a:pt x="2" y="12"/>
                    <a:pt x="1" y="12"/>
                    <a:pt x="1" y="12"/>
                  </a:cubicBezTo>
                  <a:cubicBezTo>
                    <a:pt x="1" y="12"/>
                    <a:pt x="1" y="12"/>
                    <a:pt x="1" y="12"/>
                  </a:cubicBezTo>
                  <a:cubicBezTo>
                    <a:pt x="0" y="13"/>
                    <a:pt x="0" y="13"/>
                    <a:pt x="0" y="13"/>
                  </a:cubicBezTo>
                  <a:cubicBezTo>
                    <a:pt x="0" y="14"/>
                    <a:pt x="0" y="14"/>
                    <a:pt x="1" y="14"/>
                  </a:cubicBezTo>
                  <a:cubicBezTo>
                    <a:pt x="1" y="14"/>
                    <a:pt x="1" y="14"/>
                    <a:pt x="2" y="14"/>
                  </a:cubicBezTo>
                  <a:cubicBezTo>
                    <a:pt x="3" y="14"/>
                    <a:pt x="5" y="14"/>
                    <a:pt x="6" y="14"/>
                  </a:cubicBezTo>
                  <a:cubicBezTo>
                    <a:pt x="6" y="15"/>
                    <a:pt x="6" y="15"/>
                    <a:pt x="6" y="15"/>
                  </a:cubicBezTo>
                  <a:cubicBezTo>
                    <a:pt x="6" y="15"/>
                    <a:pt x="7" y="15"/>
                    <a:pt x="7" y="15"/>
                  </a:cubicBezTo>
                  <a:cubicBezTo>
                    <a:pt x="7" y="15"/>
                    <a:pt x="7" y="15"/>
                    <a:pt x="7" y="15"/>
                  </a:cubicBezTo>
                  <a:cubicBezTo>
                    <a:pt x="7" y="15"/>
                    <a:pt x="7" y="16"/>
                    <a:pt x="8" y="15"/>
                  </a:cubicBezTo>
                  <a:cubicBezTo>
                    <a:pt x="8" y="15"/>
                    <a:pt x="8" y="15"/>
                    <a:pt x="8" y="15"/>
                  </a:cubicBezTo>
                  <a:cubicBezTo>
                    <a:pt x="8" y="15"/>
                    <a:pt x="8" y="15"/>
                    <a:pt x="8" y="15"/>
                  </a:cubicBezTo>
                  <a:cubicBezTo>
                    <a:pt x="8" y="14"/>
                    <a:pt x="9" y="14"/>
                    <a:pt x="8" y="14"/>
                  </a:cubicBezTo>
                  <a:cubicBezTo>
                    <a:pt x="9" y="14"/>
                    <a:pt x="9" y="14"/>
                    <a:pt x="9" y="14"/>
                  </a:cubicBezTo>
                  <a:cubicBezTo>
                    <a:pt x="9" y="14"/>
                    <a:pt x="9" y="14"/>
                    <a:pt x="10" y="14"/>
                  </a:cubicBezTo>
                  <a:cubicBezTo>
                    <a:pt x="10" y="15"/>
                    <a:pt x="10" y="15"/>
                    <a:pt x="10" y="15"/>
                  </a:cubicBezTo>
                  <a:cubicBezTo>
                    <a:pt x="10" y="15"/>
                    <a:pt x="10" y="15"/>
                    <a:pt x="10" y="15"/>
                  </a:cubicBezTo>
                  <a:cubicBezTo>
                    <a:pt x="10" y="15"/>
                    <a:pt x="10" y="15"/>
                    <a:pt x="10" y="15"/>
                  </a:cubicBezTo>
                  <a:cubicBezTo>
                    <a:pt x="11" y="15"/>
                    <a:pt x="11" y="15"/>
                    <a:pt x="11" y="15"/>
                  </a:cubicBezTo>
                  <a:cubicBezTo>
                    <a:pt x="11" y="15"/>
                    <a:pt x="11" y="15"/>
                    <a:pt x="11" y="15"/>
                  </a:cubicBezTo>
                  <a:cubicBezTo>
                    <a:pt x="12" y="15"/>
                    <a:pt x="12" y="15"/>
                    <a:pt x="12" y="15"/>
                  </a:cubicBezTo>
                  <a:cubicBezTo>
                    <a:pt x="12" y="15"/>
                    <a:pt x="12" y="15"/>
                    <a:pt x="12" y="15"/>
                  </a:cubicBezTo>
                  <a:cubicBezTo>
                    <a:pt x="13" y="15"/>
                    <a:pt x="13" y="15"/>
                    <a:pt x="13" y="15"/>
                  </a:cubicBezTo>
                  <a:cubicBezTo>
                    <a:pt x="13" y="15"/>
                    <a:pt x="14" y="15"/>
                    <a:pt x="14" y="14"/>
                  </a:cubicBezTo>
                  <a:cubicBezTo>
                    <a:pt x="14" y="14"/>
                    <a:pt x="14" y="14"/>
                    <a:pt x="14" y="14"/>
                  </a:cubicBezTo>
                  <a:cubicBezTo>
                    <a:pt x="14" y="14"/>
                    <a:pt x="14" y="14"/>
                    <a:pt x="14" y="14"/>
                  </a:cubicBezTo>
                  <a:cubicBezTo>
                    <a:pt x="14" y="13"/>
                    <a:pt x="13" y="13"/>
                    <a:pt x="13" y="13"/>
                  </a:cubicBezTo>
                  <a:cubicBezTo>
                    <a:pt x="13" y="13"/>
                    <a:pt x="14" y="13"/>
                    <a:pt x="14" y="13"/>
                  </a:cubicBezTo>
                  <a:cubicBezTo>
                    <a:pt x="14" y="13"/>
                    <a:pt x="14" y="13"/>
                    <a:pt x="15" y="12"/>
                  </a:cubicBezTo>
                  <a:cubicBezTo>
                    <a:pt x="15" y="12"/>
                    <a:pt x="14" y="12"/>
                    <a:pt x="15" y="12"/>
                  </a:cubicBezTo>
                  <a:cubicBezTo>
                    <a:pt x="15" y="12"/>
                    <a:pt x="15" y="12"/>
                    <a:pt x="16" y="12"/>
                  </a:cubicBezTo>
                  <a:cubicBezTo>
                    <a:pt x="16" y="12"/>
                    <a:pt x="16" y="12"/>
                    <a:pt x="16" y="12"/>
                  </a:cubicBezTo>
                  <a:cubicBezTo>
                    <a:pt x="17" y="12"/>
                    <a:pt x="17" y="12"/>
                    <a:pt x="17" y="12"/>
                  </a:cubicBezTo>
                  <a:cubicBezTo>
                    <a:pt x="17" y="13"/>
                    <a:pt x="16" y="13"/>
                    <a:pt x="16" y="14"/>
                  </a:cubicBezTo>
                  <a:cubicBezTo>
                    <a:pt x="16" y="14"/>
                    <a:pt x="17" y="15"/>
                    <a:pt x="17" y="15"/>
                  </a:cubicBezTo>
                  <a:cubicBezTo>
                    <a:pt x="18" y="15"/>
                    <a:pt x="18" y="15"/>
                    <a:pt x="19" y="15"/>
                  </a:cubicBezTo>
                  <a:cubicBezTo>
                    <a:pt x="19" y="15"/>
                    <a:pt x="20" y="15"/>
                    <a:pt x="20" y="15"/>
                  </a:cubicBezTo>
                  <a:cubicBezTo>
                    <a:pt x="20" y="14"/>
                    <a:pt x="20" y="14"/>
                    <a:pt x="21" y="14"/>
                  </a:cubicBezTo>
                  <a:cubicBezTo>
                    <a:pt x="21" y="14"/>
                    <a:pt x="21" y="14"/>
                    <a:pt x="22" y="14"/>
                  </a:cubicBezTo>
                  <a:cubicBezTo>
                    <a:pt x="22" y="14"/>
                    <a:pt x="23" y="14"/>
                    <a:pt x="23" y="14"/>
                  </a:cubicBezTo>
                  <a:cubicBezTo>
                    <a:pt x="24" y="14"/>
                    <a:pt x="25" y="14"/>
                    <a:pt x="25" y="14"/>
                  </a:cubicBezTo>
                  <a:cubicBezTo>
                    <a:pt x="26" y="14"/>
                    <a:pt x="26" y="14"/>
                    <a:pt x="27" y="14"/>
                  </a:cubicBezTo>
                  <a:cubicBezTo>
                    <a:pt x="27" y="14"/>
                    <a:pt x="28" y="14"/>
                    <a:pt x="27" y="14"/>
                  </a:cubicBezTo>
                  <a:cubicBezTo>
                    <a:pt x="27" y="14"/>
                    <a:pt x="27" y="14"/>
                    <a:pt x="26" y="15"/>
                  </a:cubicBezTo>
                  <a:cubicBezTo>
                    <a:pt x="26" y="15"/>
                    <a:pt x="26" y="15"/>
                    <a:pt x="25" y="15"/>
                  </a:cubicBezTo>
                  <a:cubicBezTo>
                    <a:pt x="25" y="15"/>
                    <a:pt x="24" y="15"/>
                    <a:pt x="23" y="15"/>
                  </a:cubicBezTo>
                  <a:cubicBezTo>
                    <a:pt x="22" y="15"/>
                    <a:pt x="22" y="15"/>
                    <a:pt x="21" y="15"/>
                  </a:cubicBezTo>
                  <a:cubicBezTo>
                    <a:pt x="20" y="16"/>
                    <a:pt x="19" y="16"/>
                    <a:pt x="18" y="17"/>
                  </a:cubicBezTo>
                  <a:cubicBezTo>
                    <a:pt x="18" y="17"/>
                    <a:pt x="17" y="17"/>
                    <a:pt x="16" y="17"/>
                  </a:cubicBezTo>
                  <a:cubicBezTo>
                    <a:pt x="15" y="17"/>
                    <a:pt x="14" y="17"/>
                    <a:pt x="14" y="18"/>
                  </a:cubicBezTo>
                  <a:cubicBezTo>
                    <a:pt x="13" y="19"/>
                    <a:pt x="14" y="19"/>
                    <a:pt x="15" y="19"/>
                  </a:cubicBezTo>
                  <a:cubicBezTo>
                    <a:pt x="16" y="20"/>
                    <a:pt x="17" y="20"/>
                    <a:pt x="18" y="20"/>
                  </a:cubicBezTo>
                  <a:cubicBezTo>
                    <a:pt x="19" y="21"/>
                    <a:pt x="20" y="20"/>
                    <a:pt x="21" y="20"/>
                  </a:cubicBezTo>
                  <a:cubicBezTo>
                    <a:pt x="21" y="21"/>
                    <a:pt x="22" y="21"/>
                    <a:pt x="22" y="20"/>
                  </a:cubicBezTo>
                  <a:cubicBezTo>
                    <a:pt x="23" y="20"/>
                    <a:pt x="23" y="20"/>
                    <a:pt x="24" y="20"/>
                  </a:cubicBezTo>
                  <a:cubicBezTo>
                    <a:pt x="24" y="20"/>
                    <a:pt x="25" y="20"/>
                    <a:pt x="26" y="19"/>
                  </a:cubicBezTo>
                  <a:cubicBezTo>
                    <a:pt x="27" y="19"/>
                    <a:pt x="27" y="19"/>
                    <a:pt x="27" y="19"/>
                  </a:cubicBezTo>
                  <a:cubicBezTo>
                    <a:pt x="28" y="19"/>
                    <a:pt x="28" y="19"/>
                    <a:pt x="28" y="18"/>
                  </a:cubicBezTo>
                  <a:cubicBezTo>
                    <a:pt x="28" y="18"/>
                    <a:pt x="28" y="18"/>
                    <a:pt x="29" y="18"/>
                  </a:cubicBezTo>
                  <a:cubicBezTo>
                    <a:pt x="29" y="18"/>
                    <a:pt x="29" y="18"/>
                    <a:pt x="29" y="17"/>
                  </a:cubicBezTo>
                  <a:cubicBezTo>
                    <a:pt x="29" y="17"/>
                    <a:pt x="30" y="17"/>
                    <a:pt x="30" y="17"/>
                  </a:cubicBezTo>
                  <a:cubicBezTo>
                    <a:pt x="30" y="17"/>
                    <a:pt x="30" y="17"/>
                    <a:pt x="31" y="17"/>
                  </a:cubicBezTo>
                  <a:cubicBezTo>
                    <a:pt x="32" y="17"/>
                    <a:pt x="32" y="17"/>
                    <a:pt x="33" y="17"/>
                  </a:cubicBezTo>
                  <a:cubicBezTo>
                    <a:pt x="33" y="17"/>
                    <a:pt x="34" y="17"/>
                    <a:pt x="34" y="16"/>
                  </a:cubicBezTo>
                  <a:cubicBezTo>
                    <a:pt x="35" y="16"/>
                    <a:pt x="35" y="16"/>
                    <a:pt x="36" y="16"/>
                  </a:cubicBezTo>
                  <a:cubicBezTo>
                    <a:pt x="37" y="15"/>
                    <a:pt x="37" y="15"/>
                    <a:pt x="38" y="16"/>
                  </a:cubicBezTo>
                  <a:cubicBezTo>
                    <a:pt x="39" y="16"/>
                    <a:pt x="39" y="17"/>
                    <a:pt x="40" y="16"/>
                  </a:cubicBezTo>
                  <a:cubicBezTo>
                    <a:pt x="41" y="16"/>
                    <a:pt x="41" y="16"/>
                    <a:pt x="41" y="16"/>
                  </a:cubicBezTo>
                  <a:cubicBezTo>
                    <a:pt x="41" y="16"/>
                    <a:pt x="41" y="15"/>
                    <a:pt x="41" y="15"/>
                  </a:cubicBezTo>
                  <a:cubicBezTo>
                    <a:pt x="42" y="15"/>
                    <a:pt x="42" y="16"/>
                    <a:pt x="42" y="16"/>
                  </a:cubicBezTo>
                  <a:cubicBezTo>
                    <a:pt x="42" y="16"/>
                    <a:pt x="43" y="16"/>
                    <a:pt x="44" y="16"/>
                  </a:cubicBezTo>
                  <a:cubicBezTo>
                    <a:pt x="44" y="16"/>
                    <a:pt x="45" y="16"/>
                    <a:pt x="46" y="16"/>
                  </a:cubicBezTo>
                  <a:cubicBezTo>
                    <a:pt x="46" y="15"/>
                    <a:pt x="47" y="15"/>
                    <a:pt x="47" y="15"/>
                  </a:cubicBezTo>
                  <a:cubicBezTo>
                    <a:pt x="48" y="15"/>
                    <a:pt x="48" y="15"/>
                    <a:pt x="49" y="15"/>
                  </a:cubicBezTo>
                  <a:cubicBezTo>
                    <a:pt x="49" y="14"/>
                    <a:pt x="49" y="14"/>
                    <a:pt x="50" y="13"/>
                  </a:cubicBezTo>
                  <a:cubicBezTo>
                    <a:pt x="50" y="13"/>
                    <a:pt x="50" y="13"/>
                    <a:pt x="51" y="12"/>
                  </a:cubicBezTo>
                  <a:cubicBezTo>
                    <a:pt x="51" y="12"/>
                    <a:pt x="51" y="11"/>
                    <a:pt x="51" y="11"/>
                  </a:cubicBezTo>
                  <a:cubicBezTo>
                    <a:pt x="51" y="10"/>
                    <a:pt x="52" y="10"/>
                    <a:pt x="52" y="9"/>
                  </a:cubicBezTo>
                  <a:cubicBezTo>
                    <a:pt x="52" y="8"/>
                    <a:pt x="51" y="8"/>
                    <a:pt x="51" y="8"/>
                  </a:cubicBezTo>
                  <a:cubicBezTo>
                    <a:pt x="50" y="7"/>
                    <a:pt x="49" y="7"/>
                    <a:pt x="48" y="7"/>
                  </a:cubicBezTo>
                  <a:cubicBezTo>
                    <a:pt x="47" y="7"/>
                    <a:pt x="47" y="7"/>
                    <a:pt x="46" y="7"/>
                  </a:cubicBezTo>
                  <a:cubicBezTo>
                    <a:pt x="46" y="7"/>
                    <a:pt x="46" y="7"/>
                    <a:pt x="46" y="8"/>
                  </a:cubicBezTo>
                  <a:cubicBezTo>
                    <a:pt x="46" y="8"/>
                    <a:pt x="47" y="8"/>
                    <a:pt x="46" y="8"/>
                  </a:cubicBezTo>
                  <a:cubicBezTo>
                    <a:pt x="46" y="9"/>
                    <a:pt x="46" y="9"/>
                    <a:pt x="46" y="9"/>
                  </a:cubicBezTo>
                  <a:cubicBezTo>
                    <a:pt x="45" y="9"/>
                    <a:pt x="45" y="9"/>
                    <a:pt x="45" y="10"/>
                  </a:cubicBezTo>
                  <a:cubicBezTo>
                    <a:pt x="45" y="9"/>
                    <a:pt x="45" y="9"/>
                    <a:pt x="44" y="8"/>
                  </a:cubicBezTo>
                  <a:cubicBezTo>
                    <a:pt x="44" y="8"/>
                    <a:pt x="44" y="8"/>
                    <a:pt x="43" y="8"/>
                  </a:cubicBezTo>
                  <a:cubicBezTo>
                    <a:pt x="43" y="8"/>
                    <a:pt x="43" y="8"/>
                    <a:pt x="42" y="8"/>
                  </a:cubicBezTo>
                  <a:cubicBezTo>
                    <a:pt x="42" y="8"/>
                    <a:pt x="42" y="8"/>
                    <a:pt x="42" y="8"/>
                  </a:cubicBezTo>
                  <a:cubicBezTo>
                    <a:pt x="42" y="8"/>
                    <a:pt x="42" y="8"/>
                    <a:pt x="42" y="8"/>
                  </a:cubicBezTo>
                  <a:cubicBezTo>
                    <a:pt x="41" y="8"/>
                    <a:pt x="41" y="9"/>
                    <a:pt x="41" y="9"/>
                  </a:cubicBezTo>
                  <a:cubicBezTo>
                    <a:pt x="41" y="9"/>
                    <a:pt x="41" y="8"/>
                    <a:pt x="41" y="8"/>
                  </a:cubicBezTo>
                  <a:cubicBezTo>
                    <a:pt x="41" y="8"/>
                    <a:pt x="41" y="8"/>
                    <a:pt x="41" y="8"/>
                  </a:cubicBezTo>
                  <a:cubicBezTo>
                    <a:pt x="42" y="8"/>
                    <a:pt x="42" y="8"/>
                    <a:pt x="42" y="7"/>
                  </a:cubicBezTo>
                  <a:cubicBezTo>
                    <a:pt x="42" y="7"/>
                    <a:pt x="42" y="7"/>
                    <a:pt x="42" y="7"/>
                  </a:cubicBezTo>
                  <a:cubicBezTo>
                    <a:pt x="42" y="7"/>
                    <a:pt x="42" y="7"/>
                    <a:pt x="41" y="7"/>
                  </a:cubicBezTo>
                  <a:cubicBezTo>
                    <a:pt x="41" y="7"/>
                    <a:pt x="41" y="7"/>
                    <a:pt x="41" y="6"/>
                  </a:cubicBezTo>
                  <a:cubicBezTo>
                    <a:pt x="40" y="6"/>
                    <a:pt x="39" y="6"/>
                    <a:pt x="39" y="6"/>
                  </a:cubicBezTo>
                  <a:cubicBezTo>
                    <a:pt x="39" y="6"/>
                    <a:pt x="39" y="6"/>
                    <a:pt x="40" y="5"/>
                  </a:cubicBezTo>
                  <a:cubicBezTo>
                    <a:pt x="40" y="5"/>
                    <a:pt x="40" y="5"/>
                    <a:pt x="40" y="4"/>
                  </a:cubicBezTo>
                  <a:cubicBezTo>
                    <a:pt x="40" y="4"/>
                    <a:pt x="39" y="4"/>
                    <a:pt x="39" y="3"/>
                  </a:cubicBezTo>
                  <a:cubicBezTo>
                    <a:pt x="38" y="3"/>
                    <a:pt x="39" y="2"/>
                    <a:pt x="39" y="2"/>
                  </a:cubicBezTo>
                  <a:cubicBezTo>
                    <a:pt x="39" y="2"/>
                    <a:pt x="38" y="2"/>
                    <a:pt x="38" y="1"/>
                  </a:cubicBezTo>
                  <a:cubicBezTo>
                    <a:pt x="38" y="1"/>
                    <a:pt x="39" y="1"/>
                    <a:pt x="38" y="0"/>
                  </a:cubicBezTo>
                  <a:cubicBezTo>
                    <a:pt x="38" y="0"/>
                    <a:pt x="38" y="0"/>
                    <a:pt x="37" y="0"/>
                  </a:cubicBezTo>
                  <a:cubicBezTo>
                    <a:pt x="36" y="0"/>
                    <a:pt x="36" y="0"/>
                    <a:pt x="35" y="0"/>
                  </a:cubicBezTo>
                  <a:cubicBezTo>
                    <a:pt x="35" y="1"/>
                    <a:pt x="35" y="1"/>
                    <a:pt x="34" y="1"/>
                  </a:cubicBezTo>
                  <a:cubicBezTo>
                    <a:pt x="34" y="1"/>
                    <a:pt x="33" y="1"/>
                    <a:pt x="33" y="2"/>
                  </a:cubicBezTo>
                  <a:cubicBezTo>
                    <a:pt x="33" y="2"/>
                    <a:pt x="33" y="2"/>
                    <a:pt x="33" y="3"/>
                  </a:cubicBezTo>
                  <a:cubicBezTo>
                    <a:pt x="32" y="3"/>
                    <a:pt x="32" y="3"/>
                    <a:pt x="31" y="3"/>
                  </a:cubicBezTo>
                  <a:cubicBezTo>
                    <a:pt x="31" y="4"/>
                    <a:pt x="32" y="4"/>
                    <a:pt x="33" y="5"/>
                  </a:cubicBezTo>
                  <a:cubicBezTo>
                    <a:pt x="33" y="5"/>
                    <a:pt x="33" y="5"/>
                    <a:pt x="34" y="5"/>
                  </a:cubicBezTo>
                  <a:cubicBezTo>
                    <a:pt x="34" y="5"/>
                    <a:pt x="35" y="5"/>
                    <a:pt x="35" y="6"/>
                  </a:cubicBezTo>
                  <a:cubicBezTo>
                    <a:pt x="36" y="7"/>
                    <a:pt x="34" y="8"/>
                    <a:pt x="33" y="8"/>
                  </a:cubicBezTo>
                  <a:cubicBezTo>
                    <a:pt x="33" y="8"/>
                    <a:pt x="34" y="8"/>
                    <a:pt x="34" y="8"/>
                  </a:cubicBezTo>
                  <a:cubicBezTo>
                    <a:pt x="35" y="9"/>
                    <a:pt x="35" y="9"/>
                    <a:pt x="36" y="9"/>
                  </a:cubicBezTo>
                  <a:cubicBezTo>
                    <a:pt x="36" y="9"/>
                    <a:pt x="37" y="10"/>
                    <a:pt x="37" y="10"/>
                  </a:cubicBezTo>
                  <a:cubicBezTo>
                    <a:pt x="37" y="11"/>
                    <a:pt x="36" y="11"/>
                    <a:pt x="36" y="11"/>
                  </a:cubicBezTo>
                  <a:cubicBezTo>
                    <a:pt x="35" y="11"/>
                    <a:pt x="34" y="11"/>
                    <a:pt x="33" y="11"/>
                  </a:cubicBezTo>
                  <a:cubicBezTo>
                    <a:pt x="32" y="11"/>
                    <a:pt x="32" y="11"/>
                    <a:pt x="31" y="11"/>
                  </a:cubicBezTo>
                  <a:cubicBezTo>
                    <a:pt x="30" y="11"/>
                    <a:pt x="29" y="11"/>
                    <a:pt x="28" y="11"/>
                  </a:cubicBezTo>
                  <a:cubicBezTo>
                    <a:pt x="28" y="11"/>
                    <a:pt x="27" y="11"/>
                    <a:pt x="27" y="11"/>
                  </a:cubicBezTo>
                  <a:cubicBezTo>
                    <a:pt x="26" y="11"/>
                    <a:pt x="26" y="11"/>
                    <a:pt x="26" y="10"/>
                  </a:cubicBezTo>
                  <a:cubicBezTo>
                    <a:pt x="26" y="10"/>
                    <a:pt x="26" y="10"/>
                    <a:pt x="26" y="10"/>
                  </a:cubicBezTo>
                  <a:cubicBezTo>
                    <a:pt x="26" y="9"/>
                    <a:pt x="25" y="9"/>
                    <a:pt x="24" y="9"/>
                  </a:cubicBezTo>
                  <a:cubicBezTo>
                    <a:pt x="24" y="9"/>
                    <a:pt x="24" y="9"/>
                    <a:pt x="24" y="9"/>
                  </a:cubicBezTo>
                  <a:cubicBezTo>
                    <a:pt x="23" y="9"/>
                    <a:pt x="24" y="8"/>
                    <a:pt x="24" y="8"/>
                  </a:cubicBezTo>
                  <a:cubicBezTo>
                    <a:pt x="24" y="8"/>
                    <a:pt x="24" y="7"/>
                    <a:pt x="24" y="7"/>
                  </a:cubicBezTo>
                  <a:cubicBezTo>
                    <a:pt x="23" y="7"/>
                    <a:pt x="22" y="7"/>
                    <a:pt x="21" y="6"/>
                  </a:cubicBezTo>
                  <a:cubicBezTo>
                    <a:pt x="21" y="6"/>
                    <a:pt x="20" y="6"/>
                    <a:pt x="20" y="6"/>
                  </a:cubicBezTo>
                  <a:cubicBezTo>
                    <a:pt x="20" y="6"/>
                    <a:pt x="20" y="6"/>
                    <a:pt x="20" y="5"/>
                  </a:cubicBezTo>
                  <a:cubicBezTo>
                    <a:pt x="19" y="5"/>
                    <a:pt x="18" y="5"/>
                    <a:pt x="18" y="5"/>
                  </a:cubicBezTo>
                  <a:cubicBezTo>
                    <a:pt x="17" y="5"/>
                    <a:pt x="17" y="5"/>
                    <a:pt x="17" y="5"/>
                  </a:cubicBezTo>
                  <a:cubicBezTo>
                    <a:pt x="17" y="5"/>
                    <a:pt x="16" y="5"/>
                    <a:pt x="16" y="5"/>
                  </a:cubicBezTo>
                  <a:cubicBezTo>
                    <a:pt x="16" y="5"/>
                    <a:pt x="16" y="5"/>
                    <a:pt x="16" y="5"/>
                  </a:cubicBezTo>
                  <a:cubicBezTo>
                    <a:pt x="15" y="5"/>
                    <a:pt x="15" y="4"/>
                    <a:pt x="15" y="4"/>
                  </a:cubicBezTo>
                  <a:cubicBezTo>
                    <a:pt x="15" y="3"/>
                    <a:pt x="15" y="3"/>
                    <a:pt x="14" y="3"/>
                  </a:cubicBezTo>
                  <a:cubicBezTo>
                    <a:pt x="14" y="2"/>
                    <a:pt x="13" y="3"/>
                    <a:pt x="12" y="3"/>
                  </a:cubicBezTo>
                  <a:cubicBezTo>
                    <a:pt x="11" y="2"/>
                    <a:pt x="10" y="3"/>
                    <a:pt x="9" y="3"/>
                  </a:cubicBezTo>
                  <a:cubicBezTo>
                    <a:pt x="8" y="3"/>
                    <a:pt x="7" y="4"/>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34" name="Freeform 445"/>
            <p:cNvSpPr>
              <a:spLocks/>
            </p:cNvSpPr>
            <p:nvPr/>
          </p:nvSpPr>
          <p:spPr bwMode="auto">
            <a:xfrm>
              <a:off x="804863" y="2114550"/>
              <a:ext cx="6350" cy="3175"/>
            </a:xfrm>
            <a:custGeom>
              <a:avLst/>
              <a:gdLst>
                <a:gd name="T0" fmla="*/ 2 w 6"/>
                <a:gd name="T1" fmla="*/ 3 h 4"/>
                <a:gd name="T2" fmla="*/ 4 w 6"/>
                <a:gd name="T3" fmla="*/ 4 h 4"/>
                <a:gd name="T4" fmla="*/ 5 w 6"/>
                <a:gd name="T5" fmla="*/ 3 h 4"/>
                <a:gd name="T6" fmla="*/ 6 w 6"/>
                <a:gd name="T7" fmla="*/ 2 h 4"/>
                <a:gd name="T8" fmla="*/ 5 w 6"/>
                <a:gd name="T9" fmla="*/ 1 h 4"/>
                <a:gd name="T10" fmla="*/ 4 w 6"/>
                <a:gd name="T11" fmla="*/ 1 h 4"/>
                <a:gd name="T12" fmla="*/ 3 w 6"/>
                <a:gd name="T13" fmla="*/ 0 h 4"/>
                <a:gd name="T14" fmla="*/ 2 w 6"/>
                <a:gd name="T15" fmla="*/ 0 h 4"/>
                <a:gd name="T16" fmla="*/ 1 w 6"/>
                <a:gd name="T17" fmla="*/ 1 h 4"/>
                <a:gd name="T18" fmla="*/ 1 w 6"/>
                <a:gd name="T19" fmla="*/ 1 h 4"/>
                <a:gd name="T20" fmla="*/ 0 w 6"/>
                <a:gd name="T21" fmla="*/ 2 h 4"/>
                <a:gd name="T22" fmla="*/ 2 w 6"/>
                <a:gd name="T2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2" y="3"/>
                  </a:moveTo>
                  <a:cubicBezTo>
                    <a:pt x="2" y="3"/>
                    <a:pt x="3" y="4"/>
                    <a:pt x="4" y="4"/>
                  </a:cubicBezTo>
                  <a:cubicBezTo>
                    <a:pt x="4" y="4"/>
                    <a:pt x="5" y="4"/>
                    <a:pt x="5" y="3"/>
                  </a:cubicBezTo>
                  <a:cubicBezTo>
                    <a:pt x="6" y="3"/>
                    <a:pt x="6" y="3"/>
                    <a:pt x="6" y="2"/>
                  </a:cubicBezTo>
                  <a:cubicBezTo>
                    <a:pt x="6" y="2"/>
                    <a:pt x="6" y="2"/>
                    <a:pt x="5" y="1"/>
                  </a:cubicBezTo>
                  <a:cubicBezTo>
                    <a:pt x="5" y="1"/>
                    <a:pt x="4" y="1"/>
                    <a:pt x="4" y="1"/>
                  </a:cubicBezTo>
                  <a:cubicBezTo>
                    <a:pt x="3" y="1"/>
                    <a:pt x="3" y="1"/>
                    <a:pt x="3" y="0"/>
                  </a:cubicBezTo>
                  <a:cubicBezTo>
                    <a:pt x="3" y="0"/>
                    <a:pt x="2" y="0"/>
                    <a:pt x="2" y="0"/>
                  </a:cubicBezTo>
                  <a:cubicBezTo>
                    <a:pt x="2" y="0"/>
                    <a:pt x="2" y="1"/>
                    <a:pt x="1" y="1"/>
                  </a:cubicBezTo>
                  <a:cubicBezTo>
                    <a:pt x="1" y="1"/>
                    <a:pt x="1" y="1"/>
                    <a:pt x="1" y="1"/>
                  </a:cubicBezTo>
                  <a:cubicBezTo>
                    <a:pt x="0" y="1"/>
                    <a:pt x="0" y="2"/>
                    <a:pt x="0" y="2"/>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35" name="Freeform 446"/>
            <p:cNvSpPr>
              <a:spLocks/>
            </p:cNvSpPr>
            <p:nvPr/>
          </p:nvSpPr>
          <p:spPr bwMode="auto">
            <a:xfrm>
              <a:off x="812800" y="2114550"/>
              <a:ext cx="14288" cy="6350"/>
            </a:xfrm>
            <a:custGeom>
              <a:avLst/>
              <a:gdLst>
                <a:gd name="T0" fmla="*/ 1 w 16"/>
                <a:gd name="T1" fmla="*/ 5 h 7"/>
                <a:gd name="T2" fmla="*/ 2 w 16"/>
                <a:gd name="T3" fmla="*/ 6 h 7"/>
                <a:gd name="T4" fmla="*/ 4 w 16"/>
                <a:gd name="T5" fmla="*/ 6 h 7"/>
                <a:gd name="T6" fmla="*/ 6 w 16"/>
                <a:gd name="T7" fmla="*/ 7 h 7"/>
                <a:gd name="T8" fmla="*/ 10 w 16"/>
                <a:gd name="T9" fmla="*/ 6 h 7"/>
                <a:gd name="T10" fmla="*/ 12 w 16"/>
                <a:gd name="T11" fmla="*/ 6 h 7"/>
                <a:gd name="T12" fmla="*/ 13 w 16"/>
                <a:gd name="T13" fmla="*/ 6 h 7"/>
                <a:gd name="T14" fmla="*/ 14 w 16"/>
                <a:gd name="T15" fmla="*/ 5 h 7"/>
                <a:gd name="T16" fmla="*/ 14 w 16"/>
                <a:gd name="T17" fmla="*/ 4 h 7"/>
                <a:gd name="T18" fmla="*/ 13 w 16"/>
                <a:gd name="T19" fmla="*/ 3 h 7"/>
                <a:gd name="T20" fmla="*/ 12 w 16"/>
                <a:gd name="T21" fmla="*/ 3 h 7"/>
                <a:gd name="T22" fmla="*/ 11 w 16"/>
                <a:gd name="T23" fmla="*/ 3 h 7"/>
                <a:gd name="T24" fmla="*/ 12 w 16"/>
                <a:gd name="T25" fmla="*/ 2 h 7"/>
                <a:gd name="T26" fmla="*/ 15 w 16"/>
                <a:gd name="T27" fmla="*/ 2 h 7"/>
                <a:gd name="T28" fmla="*/ 16 w 16"/>
                <a:gd name="T29" fmla="*/ 1 h 7"/>
                <a:gd name="T30" fmla="*/ 14 w 16"/>
                <a:gd name="T31" fmla="*/ 0 h 7"/>
                <a:gd name="T32" fmla="*/ 8 w 16"/>
                <a:gd name="T33" fmla="*/ 0 h 7"/>
                <a:gd name="T34" fmla="*/ 3 w 16"/>
                <a:gd name="T35" fmla="*/ 1 h 7"/>
                <a:gd name="T36" fmla="*/ 1 w 16"/>
                <a:gd name="T37" fmla="*/ 1 h 7"/>
                <a:gd name="T38" fmla="*/ 1 w 16"/>
                <a:gd name="T39" fmla="*/ 2 h 7"/>
                <a:gd name="T40" fmla="*/ 1 w 16"/>
                <a:gd name="T41" fmla="*/ 3 h 7"/>
                <a:gd name="T42" fmla="*/ 1 w 16"/>
                <a:gd name="T43" fmla="*/ 4 h 7"/>
                <a:gd name="T44" fmla="*/ 1 w 16"/>
                <a:gd name="T4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7">
                  <a:moveTo>
                    <a:pt x="1" y="5"/>
                  </a:moveTo>
                  <a:cubicBezTo>
                    <a:pt x="1" y="5"/>
                    <a:pt x="2" y="6"/>
                    <a:pt x="2" y="6"/>
                  </a:cubicBezTo>
                  <a:cubicBezTo>
                    <a:pt x="3" y="6"/>
                    <a:pt x="3" y="6"/>
                    <a:pt x="4" y="6"/>
                  </a:cubicBezTo>
                  <a:cubicBezTo>
                    <a:pt x="4" y="7"/>
                    <a:pt x="5" y="7"/>
                    <a:pt x="6" y="7"/>
                  </a:cubicBezTo>
                  <a:cubicBezTo>
                    <a:pt x="8" y="7"/>
                    <a:pt x="9" y="6"/>
                    <a:pt x="10" y="6"/>
                  </a:cubicBezTo>
                  <a:cubicBezTo>
                    <a:pt x="11" y="6"/>
                    <a:pt x="11" y="6"/>
                    <a:pt x="12" y="6"/>
                  </a:cubicBezTo>
                  <a:cubicBezTo>
                    <a:pt x="12" y="6"/>
                    <a:pt x="13" y="6"/>
                    <a:pt x="13" y="6"/>
                  </a:cubicBezTo>
                  <a:cubicBezTo>
                    <a:pt x="14" y="6"/>
                    <a:pt x="14" y="5"/>
                    <a:pt x="14" y="5"/>
                  </a:cubicBezTo>
                  <a:cubicBezTo>
                    <a:pt x="14" y="5"/>
                    <a:pt x="14" y="4"/>
                    <a:pt x="14" y="4"/>
                  </a:cubicBezTo>
                  <a:cubicBezTo>
                    <a:pt x="14" y="4"/>
                    <a:pt x="14" y="3"/>
                    <a:pt x="13" y="3"/>
                  </a:cubicBezTo>
                  <a:cubicBezTo>
                    <a:pt x="13" y="3"/>
                    <a:pt x="13" y="3"/>
                    <a:pt x="12" y="3"/>
                  </a:cubicBezTo>
                  <a:cubicBezTo>
                    <a:pt x="12" y="3"/>
                    <a:pt x="11" y="3"/>
                    <a:pt x="11" y="3"/>
                  </a:cubicBezTo>
                  <a:cubicBezTo>
                    <a:pt x="11" y="2"/>
                    <a:pt x="12" y="2"/>
                    <a:pt x="12" y="2"/>
                  </a:cubicBezTo>
                  <a:cubicBezTo>
                    <a:pt x="13" y="2"/>
                    <a:pt x="14" y="2"/>
                    <a:pt x="15" y="2"/>
                  </a:cubicBezTo>
                  <a:cubicBezTo>
                    <a:pt x="15" y="1"/>
                    <a:pt x="16" y="1"/>
                    <a:pt x="16" y="1"/>
                  </a:cubicBezTo>
                  <a:cubicBezTo>
                    <a:pt x="15" y="0"/>
                    <a:pt x="14" y="0"/>
                    <a:pt x="14" y="0"/>
                  </a:cubicBezTo>
                  <a:cubicBezTo>
                    <a:pt x="12" y="0"/>
                    <a:pt x="10" y="0"/>
                    <a:pt x="8" y="0"/>
                  </a:cubicBezTo>
                  <a:cubicBezTo>
                    <a:pt x="6" y="0"/>
                    <a:pt x="5" y="1"/>
                    <a:pt x="3" y="1"/>
                  </a:cubicBezTo>
                  <a:cubicBezTo>
                    <a:pt x="2" y="1"/>
                    <a:pt x="2" y="1"/>
                    <a:pt x="1" y="1"/>
                  </a:cubicBezTo>
                  <a:cubicBezTo>
                    <a:pt x="1" y="2"/>
                    <a:pt x="1" y="2"/>
                    <a:pt x="1" y="2"/>
                  </a:cubicBezTo>
                  <a:cubicBezTo>
                    <a:pt x="1" y="2"/>
                    <a:pt x="1" y="2"/>
                    <a:pt x="1" y="3"/>
                  </a:cubicBezTo>
                  <a:cubicBezTo>
                    <a:pt x="1" y="3"/>
                    <a:pt x="0" y="3"/>
                    <a:pt x="1" y="4"/>
                  </a:cubicBezTo>
                  <a:cubicBezTo>
                    <a:pt x="1" y="4"/>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36" name="Freeform 447"/>
            <p:cNvSpPr>
              <a:spLocks/>
            </p:cNvSpPr>
            <p:nvPr/>
          </p:nvSpPr>
          <p:spPr bwMode="auto">
            <a:xfrm>
              <a:off x="842963" y="2117725"/>
              <a:ext cx="4763" cy="4762"/>
            </a:xfrm>
            <a:custGeom>
              <a:avLst/>
              <a:gdLst>
                <a:gd name="T0" fmla="*/ 1 w 6"/>
                <a:gd name="T1" fmla="*/ 4 h 6"/>
                <a:gd name="T2" fmla="*/ 3 w 6"/>
                <a:gd name="T3" fmla="*/ 5 h 6"/>
                <a:gd name="T4" fmla="*/ 5 w 6"/>
                <a:gd name="T5" fmla="*/ 6 h 6"/>
                <a:gd name="T6" fmla="*/ 6 w 6"/>
                <a:gd name="T7" fmla="*/ 5 h 6"/>
                <a:gd name="T8" fmla="*/ 5 w 6"/>
                <a:gd name="T9" fmla="*/ 4 h 6"/>
                <a:gd name="T10" fmla="*/ 3 w 6"/>
                <a:gd name="T11" fmla="*/ 1 h 6"/>
                <a:gd name="T12" fmla="*/ 1 w 6"/>
                <a:gd name="T13" fmla="*/ 0 h 6"/>
                <a:gd name="T14" fmla="*/ 0 w 6"/>
                <a:gd name="T15" fmla="*/ 0 h 6"/>
                <a:gd name="T16" fmla="*/ 0 w 6"/>
                <a:gd name="T17" fmla="*/ 0 h 6"/>
                <a:gd name="T18" fmla="*/ 0 w 6"/>
                <a:gd name="T19" fmla="*/ 1 h 6"/>
                <a:gd name="T20" fmla="*/ 1 w 6"/>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1" y="4"/>
                  </a:moveTo>
                  <a:cubicBezTo>
                    <a:pt x="1" y="4"/>
                    <a:pt x="2" y="5"/>
                    <a:pt x="3" y="5"/>
                  </a:cubicBezTo>
                  <a:cubicBezTo>
                    <a:pt x="3" y="5"/>
                    <a:pt x="4" y="6"/>
                    <a:pt x="5" y="6"/>
                  </a:cubicBezTo>
                  <a:cubicBezTo>
                    <a:pt x="5" y="6"/>
                    <a:pt x="6" y="6"/>
                    <a:pt x="6" y="5"/>
                  </a:cubicBezTo>
                  <a:cubicBezTo>
                    <a:pt x="6" y="4"/>
                    <a:pt x="6" y="4"/>
                    <a:pt x="5" y="4"/>
                  </a:cubicBezTo>
                  <a:cubicBezTo>
                    <a:pt x="4" y="3"/>
                    <a:pt x="4" y="2"/>
                    <a:pt x="3" y="1"/>
                  </a:cubicBezTo>
                  <a:cubicBezTo>
                    <a:pt x="2" y="1"/>
                    <a:pt x="2" y="0"/>
                    <a:pt x="1" y="0"/>
                  </a:cubicBezTo>
                  <a:cubicBezTo>
                    <a:pt x="1" y="0"/>
                    <a:pt x="0" y="0"/>
                    <a:pt x="0" y="0"/>
                  </a:cubicBezTo>
                  <a:cubicBezTo>
                    <a:pt x="0" y="0"/>
                    <a:pt x="0" y="0"/>
                    <a:pt x="0" y="0"/>
                  </a:cubicBezTo>
                  <a:cubicBezTo>
                    <a:pt x="0" y="1"/>
                    <a:pt x="0" y="1"/>
                    <a:pt x="0" y="1"/>
                  </a:cubicBezTo>
                  <a:cubicBezTo>
                    <a:pt x="0" y="2"/>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37" name="Freeform 448"/>
            <p:cNvSpPr>
              <a:spLocks/>
            </p:cNvSpPr>
            <p:nvPr/>
          </p:nvSpPr>
          <p:spPr bwMode="auto">
            <a:xfrm>
              <a:off x="812800" y="2109788"/>
              <a:ext cx="15875" cy="3175"/>
            </a:xfrm>
            <a:custGeom>
              <a:avLst/>
              <a:gdLst>
                <a:gd name="T0" fmla="*/ 0 w 16"/>
                <a:gd name="T1" fmla="*/ 4 h 4"/>
                <a:gd name="T2" fmla="*/ 1 w 16"/>
                <a:gd name="T3" fmla="*/ 4 h 4"/>
                <a:gd name="T4" fmla="*/ 3 w 16"/>
                <a:gd name="T5" fmla="*/ 4 h 4"/>
                <a:gd name="T6" fmla="*/ 5 w 16"/>
                <a:gd name="T7" fmla="*/ 3 h 4"/>
                <a:gd name="T8" fmla="*/ 6 w 16"/>
                <a:gd name="T9" fmla="*/ 4 h 4"/>
                <a:gd name="T10" fmla="*/ 9 w 16"/>
                <a:gd name="T11" fmla="*/ 4 h 4"/>
                <a:gd name="T12" fmla="*/ 10 w 16"/>
                <a:gd name="T13" fmla="*/ 4 h 4"/>
                <a:gd name="T14" fmla="*/ 12 w 16"/>
                <a:gd name="T15" fmla="*/ 4 h 4"/>
                <a:gd name="T16" fmla="*/ 16 w 16"/>
                <a:gd name="T17" fmla="*/ 4 h 4"/>
                <a:gd name="T18" fmla="*/ 16 w 16"/>
                <a:gd name="T19" fmla="*/ 3 h 4"/>
                <a:gd name="T20" fmla="*/ 15 w 16"/>
                <a:gd name="T21" fmla="*/ 2 h 4"/>
                <a:gd name="T22" fmla="*/ 12 w 16"/>
                <a:gd name="T23" fmla="*/ 0 h 4"/>
                <a:gd name="T24" fmla="*/ 8 w 16"/>
                <a:gd name="T25" fmla="*/ 1 h 4"/>
                <a:gd name="T26" fmla="*/ 6 w 16"/>
                <a:gd name="T27" fmla="*/ 2 h 4"/>
                <a:gd name="T28" fmla="*/ 3 w 16"/>
                <a:gd name="T29" fmla="*/ 2 h 4"/>
                <a:gd name="T30" fmla="*/ 1 w 16"/>
                <a:gd name="T31" fmla="*/ 3 h 4"/>
                <a:gd name="T32" fmla="*/ 0 w 16"/>
                <a:gd name="T33" fmla="*/ 3 h 4"/>
                <a:gd name="T34" fmla="*/ 0 w 16"/>
                <a:gd name="T35" fmla="*/ 4 h 4"/>
                <a:gd name="T36" fmla="*/ 0 w 16"/>
                <a:gd name="T3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4">
                  <a:moveTo>
                    <a:pt x="0" y="4"/>
                  </a:moveTo>
                  <a:cubicBezTo>
                    <a:pt x="1" y="4"/>
                    <a:pt x="1" y="4"/>
                    <a:pt x="1" y="4"/>
                  </a:cubicBezTo>
                  <a:cubicBezTo>
                    <a:pt x="2" y="4"/>
                    <a:pt x="3" y="4"/>
                    <a:pt x="3" y="4"/>
                  </a:cubicBezTo>
                  <a:cubicBezTo>
                    <a:pt x="4" y="3"/>
                    <a:pt x="4" y="3"/>
                    <a:pt x="5" y="3"/>
                  </a:cubicBezTo>
                  <a:cubicBezTo>
                    <a:pt x="5" y="3"/>
                    <a:pt x="6" y="4"/>
                    <a:pt x="6" y="4"/>
                  </a:cubicBezTo>
                  <a:cubicBezTo>
                    <a:pt x="7" y="4"/>
                    <a:pt x="8" y="4"/>
                    <a:pt x="9" y="4"/>
                  </a:cubicBezTo>
                  <a:cubicBezTo>
                    <a:pt x="9" y="4"/>
                    <a:pt x="10" y="4"/>
                    <a:pt x="10" y="4"/>
                  </a:cubicBezTo>
                  <a:cubicBezTo>
                    <a:pt x="11" y="4"/>
                    <a:pt x="11" y="4"/>
                    <a:pt x="12" y="4"/>
                  </a:cubicBezTo>
                  <a:cubicBezTo>
                    <a:pt x="13" y="4"/>
                    <a:pt x="15" y="4"/>
                    <a:pt x="16" y="4"/>
                  </a:cubicBezTo>
                  <a:cubicBezTo>
                    <a:pt x="16" y="3"/>
                    <a:pt x="16" y="3"/>
                    <a:pt x="16" y="3"/>
                  </a:cubicBezTo>
                  <a:cubicBezTo>
                    <a:pt x="16" y="2"/>
                    <a:pt x="15" y="2"/>
                    <a:pt x="15" y="2"/>
                  </a:cubicBezTo>
                  <a:cubicBezTo>
                    <a:pt x="14" y="1"/>
                    <a:pt x="13" y="0"/>
                    <a:pt x="12" y="0"/>
                  </a:cubicBezTo>
                  <a:cubicBezTo>
                    <a:pt x="10" y="0"/>
                    <a:pt x="9" y="1"/>
                    <a:pt x="8" y="1"/>
                  </a:cubicBezTo>
                  <a:cubicBezTo>
                    <a:pt x="7" y="1"/>
                    <a:pt x="6" y="1"/>
                    <a:pt x="6" y="2"/>
                  </a:cubicBezTo>
                  <a:cubicBezTo>
                    <a:pt x="5" y="2"/>
                    <a:pt x="4" y="2"/>
                    <a:pt x="3" y="2"/>
                  </a:cubicBezTo>
                  <a:cubicBezTo>
                    <a:pt x="3" y="2"/>
                    <a:pt x="2" y="2"/>
                    <a:pt x="1" y="3"/>
                  </a:cubicBezTo>
                  <a:cubicBezTo>
                    <a:pt x="0" y="3"/>
                    <a:pt x="0" y="3"/>
                    <a:pt x="0" y="3"/>
                  </a:cubicBezTo>
                  <a:cubicBezTo>
                    <a:pt x="0" y="3"/>
                    <a:pt x="0" y="4"/>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38" name="Freeform 449"/>
            <p:cNvSpPr>
              <a:spLocks/>
            </p:cNvSpPr>
            <p:nvPr/>
          </p:nvSpPr>
          <p:spPr bwMode="auto">
            <a:xfrm>
              <a:off x="842963" y="2103438"/>
              <a:ext cx="26988" cy="14287"/>
            </a:xfrm>
            <a:custGeom>
              <a:avLst/>
              <a:gdLst>
                <a:gd name="T0" fmla="*/ 2 w 28"/>
                <a:gd name="T1" fmla="*/ 3 h 15"/>
                <a:gd name="T2" fmla="*/ 3 w 28"/>
                <a:gd name="T3" fmla="*/ 5 h 15"/>
                <a:gd name="T4" fmla="*/ 6 w 28"/>
                <a:gd name="T5" fmla="*/ 4 h 15"/>
                <a:gd name="T6" fmla="*/ 7 w 28"/>
                <a:gd name="T7" fmla="*/ 6 h 15"/>
                <a:gd name="T8" fmla="*/ 8 w 28"/>
                <a:gd name="T9" fmla="*/ 6 h 15"/>
                <a:gd name="T10" fmla="*/ 8 w 28"/>
                <a:gd name="T11" fmla="*/ 7 h 15"/>
                <a:gd name="T12" fmla="*/ 7 w 28"/>
                <a:gd name="T13" fmla="*/ 8 h 15"/>
                <a:gd name="T14" fmla="*/ 3 w 28"/>
                <a:gd name="T15" fmla="*/ 8 h 15"/>
                <a:gd name="T16" fmla="*/ 4 w 28"/>
                <a:gd name="T17" fmla="*/ 10 h 15"/>
                <a:gd name="T18" fmla="*/ 9 w 28"/>
                <a:gd name="T19" fmla="*/ 10 h 15"/>
                <a:gd name="T20" fmla="*/ 12 w 28"/>
                <a:gd name="T21" fmla="*/ 10 h 15"/>
                <a:gd name="T22" fmla="*/ 13 w 28"/>
                <a:gd name="T23" fmla="*/ 11 h 15"/>
                <a:gd name="T24" fmla="*/ 18 w 28"/>
                <a:gd name="T25" fmla="*/ 11 h 15"/>
                <a:gd name="T26" fmla="*/ 19 w 28"/>
                <a:gd name="T27" fmla="*/ 11 h 15"/>
                <a:gd name="T28" fmla="*/ 20 w 28"/>
                <a:gd name="T29" fmla="*/ 12 h 15"/>
                <a:gd name="T30" fmla="*/ 21 w 28"/>
                <a:gd name="T31" fmla="*/ 14 h 15"/>
                <a:gd name="T32" fmla="*/ 24 w 28"/>
                <a:gd name="T33" fmla="*/ 15 h 15"/>
                <a:gd name="T34" fmla="*/ 28 w 28"/>
                <a:gd name="T35" fmla="*/ 14 h 15"/>
                <a:gd name="T36" fmla="*/ 26 w 28"/>
                <a:gd name="T37" fmla="*/ 11 h 15"/>
                <a:gd name="T38" fmla="*/ 25 w 28"/>
                <a:gd name="T39" fmla="*/ 8 h 15"/>
                <a:gd name="T40" fmla="*/ 23 w 28"/>
                <a:gd name="T41" fmla="*/ 5 h 15"/>
                <a:gd name="T42" fmla="*/ 21 w 28"/>
                <a:gd name="T43" fmla="*/ 6 h 15"/>
                <a:gd name="T44" fmla="*/ 20 w 28"/>
                <a:gd name="T45" fmla="*/ 6 h 15"/>
                <a:gd name="T46" fmla="*/ 19 w 28"/>
                <a:gd name="T47" fmla="*/ 4 h 15"/>
                <a:gd name="T48" fmla="*/ 18 w 28"/>
                <a:gd name="T49" fmla="*/ 4 h 15"/>
                <a:gd name="T50" fmla="*/ 17 w 28"/>
                <a:gd name="T51" fmla="*/ 3 h 15"/>
                <a:gd name="T52" fmla="*/ 15 w 28"/>
                <a:gd name="T53" fmla="*/ 4 h 15"/>
                <a:gd name="T54" fmla="*/ 13 w 28"/>
                <a:gd name="T55" fmla="*/ 5 h 15"/>
                <a:gd name="T56" fmla="*/ 12 w 28"/>
                <a:gd name="T57" fmla="*/ 5 h 15"/>
                <a:gd name="T58" fmla="*/ 12 w 28"/>
                <a:gd name="T59" fmla="*/ 4 h 15"/>
                <a:gd name="T60" fmla="*/ 11 w 28"/>
                <a:gd name="T61" fmla="*/ 2 h 15"/>
                <a:gd name="T62" fmla="*/ 10 w 28"/>
                <a:gd name="T63" fmla="*/ 1 h 15"/>
                <a:gd name="T64" fmla="*/ 3 w 28"/>
                <a:gd name="T65" fmla="*/ 1 h 15"/>
                <a:gd name="T66" fmla="*/ 0 w 28"/>
                <a:gd name="T67" fmla="*/ 1 h 15"/>
                <a:gd name="T68" fmla="*/ 0 w 28"/>
                <a:gd name="T6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15">
                  <a:moveTo>
                    <a:pt x="1" y="3"/>
                  </a:moveTo>
                  <a:cubicBezTo>
                    <a:pt x="1" y="3"/>
                    <a:pt x="2" y="3"/>
                    <a:pt x="2" y="3"/>
                  </a:cubicBezTo>
                  <a:cubicBezTo>
                    <a:pt x="3" y="4"/>
                    <a:pt x="3" y="4"/>
                    <a:pt x="3" y="4"/>
                  </a:cubicBezTo>
                  <a:cubicBezTo>
                    <a:pt x="3" y="4"/>
                    <a:pt x="2" y="5"/>
                    <a:pt x="3" y="5"/>
                  </a:cubicBezTo>
                  <a:cubicBezTo>
                    <a:pt x="3" y="5"/>
                    <a:pt x="4" y="5"/>
                    <a:pt x="4" y="5"/>
                  </a:cubicBezTo>
                  <a:cubicBezTo>
                    <a:pt x="5" y="4"/>
                    <a:pt x="5" y="4"/>
                    <a:pt x="6" y="4"/>
                  </a:cubicBezTo>
                  <a:cubicBezTo>
                    <a:pt x="6" y="4"/>
                    <a:pt x="7" y="4"/>
                    <a:pt x="7" y="5"/>
                  </a:cubicBezTo>
                  <a:cubicBezTo>
                    <a:pt x="7" y="5"/>
                    <a:pt x="7" y="5"/>
                    <a:pt x="7" y="6"/>
                  </a:cubicBezTo>
                  <a:cubicBezTo>
                    <a:pt x="7" y="6"/>
                    <a:pt x="7" y="6"/>
                    <a:pt x="8" y="6"/>
                  </a:cubicBezTo>
                  <a:cubicBezTo>
                    <a:pt x="8" y="6"/>
                    <a:pt x="8" y="6"/>
                    <a:pt x="8" y="6"/>
                  </a:cubicBezTo>
                  <a:cubicBezTo>
                    <a:pt x="8" y="6"/>
                    <a:pt x="8" y="6"/>
                    <a:pt x="8" y="6"/>
                  </a:cubicBezTo>
                  <a:cubicBezTo>
                    <a:pt x="8" y="7"/>
                    <a:pt x="7" y="7"/>
                    <a:pt x="8" y="7"/>
                  </a:cubicBezTo>
                  <a:cubicBezTo>
                    <a:pt x="8" y="7"/>
                    <a:pt x="9" y="8"/>
                    <a:pt x="9" y="8"/>
                  </a:cubicBezTo>
                  <a:cubicBezTo>
                    <a:pt x="8" y="8"/>
                    <a:pt x="7" y="8"/>
                    <a:pt x="7" y="8"/>
                  </a:cubicBezTo>
                  <a:cubicBezTo>
                    <a:pt x="6" y="8"/>
                    <a:pt x="6" y="8"/>
                    <a:pt x="5" y="8"/>
                  </a:cubicBezTo>
                  <a:cubicBezTo>
                    <a:pt x="4" y="8"/>
                    <a:pt x="4" y="8"/>
                    <a:pt x="3" y="8"/>
                  </a:cubicBezTo>
                  <a:cubicBezTo>
                    <a:pt x="3" y="8"/>
                    <a:pt x="3" y="9"/>
                    <a:pt x="3" y="9"/>
                  </a:cubicBezTo>
                  <a:cubicBezTo>
                    <a:pt x="3" y="10"/>
                    <a:pt x="4" y="10"/>
                    <a:pt x="4" y="10"/>
                  </a:cubicBezTo>
                  <a:cubicBezTo>
                    <a:pt x="5" y="11"/>
                    <a:pt x="6" y="11"/>
                    <a:pt x="7" y="11"/>
                  </a:cubicBezTo>
                  <a:cubicBezTo>
                    <a:pt x="7" y="11"/>
                    <a:pt x="8" y="11"/>
                    <a:pt x="9" y="10"/>
                  </a:cubicBezTo>
                  <a:cubicBezTo>
                    <a:pt x="9" y="10"/>
                    <a:pt x="10" y="10"/>
                    <a:pt x="11" y="9"/>
                  </a:cubicBezTo>
                  <a:cubicBezTo>
                    <a:pt x="11" y="9"/>
                    <a:pt x="12" y="9"/>
                    <a:pt x="12" y="10"/>
                  </a:cubicBezTo>
                  <a:cubicBezTo>
                    <a:pt x="12" y="10"/>
                    <a:pt x="12" y="11"/>
                    <a:pt x="12" y="11"/>
                  </a:cubicBezTo>
                  <a:cubicBezTo>
                    <a:pt x="13" y="11"/>
                    <a:pt x="13" y="11"/>
                    <a:pt x="13" y="11"/>
                  </a:cubicBezTo>
                  <a:cubicBezTo>
                    <a:pt x="14" y="11"/>
                    <a:pt x="15" y="11"/>
                    <a:pt x="15" y="11"/>
                  </a:cubicBezTo>
                  <a:cubicBezTo>
                    <a:pt x="16" y="11"/>
                    <a:pt x="17" y="11"/>
                    <a:pt x="18" y="11"/>
                  </a:cubicBezTo>
                  <a:cubicBezTo>
                    <a:pt x="18" y="11"/>
                    <a:pt x="18" y="11"/>
                    <a:pt x="19" y="11"/>
                  </a:cubicBezTo>
                  <a:cubicBezTo>
                    <a:pt x="19" y="11"/>
                    <a:pt x="19" y="11"/>
                    <a:pt x="19" y="11"/>
                  </a:cubicBezTo>
                  <a:cubicBezTo>
                    <a:pt x="19" y="11"/>
                    <a:pt x="20" y="12"/>
                    <a:pt x="20" y="12"/>
                  </a:cubicBezTo>
                  <a:cubicBezTo>
                    <a:pt x="20" y="12"/>
                    <a:pt x="20" y="12"/>
                    <a:pt x="20" y="12"/>
                  </a:cubicBezTo>
                  <a:cubicBezTo>
                    <a:pt x="20" y="12"/>
                    <a:pt x="20" y="13"/>
                    <a:pt x="20" y="13"/>
                  </a:cubicBezTo>
                  <a:cubicBezTo>
                    <a:pt x="20" y="13"/>
                    <a:pt x="20" y="13"/>
                    <a:pt x="21" y="14"/>
                  </a:cubicBezTo>
                  <a:cubicBezTo>
                    <a:pt x="21" y="14"/>
                    <a:pt x="21" y="14"/>
                    <a:pt x="22" y="14"/>
                  </a:cubicBezTo>
                  <a:cubicBezTo>
                    <a:pt x="23" y="15"/>
                    <a:pt x="23" y="15"/>
                    <a:pt x="24" y="15"/>
                  </a:cubicBezTo>
                  <a:cubicBezTo>
                    <a:pt x="25" y="15"/>
                    <a:pt x="26" y="15"/>
                    <a:pt x="26" y="15"/>
                  </a:cubicBezTo>
                  <a:cubicBezTo>
                    <a:pt x="27" y="15"/>
                    <a:pt x="28" y="14"/>
                    <a:pt x="28" y="14"/>
                  </a:cubicBezTo>
                  <a:cubicBezTo>
                    <a:pt x="28" y="13"/>
                    <a:pt x="28" y="12"/>
                    <a:pt x="27" y="12"/>
                  </a:cubicBezTo>
                  <a:cubicBezTo>
                    <a:pt x="27" y="11"/>
                    <a:pt x="26" y="11"/>
                    <a:pt x="26" y="11"/>
                  </a:cubicBezTo>
                  <a:cubicBezTo>
                    <a:pt x="25" y="10"/>
                    <a:pt x="25" y="10"/>
                    <a:pt x="25" y="9"/>
                  </a:cubicBezTo>
                  <a:cubicBezTo>
                    <a:pt x="25" y="8"/>
                    <a:pt x="26" y="8"/>
                    <a:pt x="25" y="8"/>
                  </a:cubicBezTo>
                  <a:cubicBezTo>
                    <a:pt x="25" y="7"/>
                    <a:pt x="24" y="7"/>
                    <a:pt x="24" y="7"/>
                  </a:cubicBezTo>
                  <a:cubicBezTo>
                    <a:pt x="24" y="7"/>
                    <a:pt x="23" y="6"/>
                    <a:pt x="23" y="5"/>
                  </a:cubicBezTo>
                  <a:cubicBezTo>
                    <a:pt x="23" y="5"/>
                    <a:pt x="22" y="5"/>
                    <a:pt x="22" y="5"/>
                  </a:cubicBezTo>
                  <a:cubicBezTo>
                    <a:pt x="22" y="6"/>
                    <a:pt x="21" y="6"/>
                    <a:pt x="21" y="6"/>
                  </a:cubicBezTo>
                  <a:cubicBezTo>
                    <a:pt x="21" y="6"/>
                    <a:pt x="21" y="6"/>
                    <a:pt x="21" y="6"/>
                  </a:cubicBezTo>
                  <a:cubicBezTo>
                    <a:pt x="20" y="6"/>
                    <a:pt x="20" y="6"/>
                    <a:pt x="20" y="6"/>
                  </a:cubicBezTo>
                  <a:cubicBezTo>
                    <a:pt x="19" y="6"/>
                    <a:pt x="19" y="6"/>
                    <a:pt x="19" y="5"/>
                  </a:cubicBezTo>
                  <a:cubicBezTo>
                    <a:pt x="19" y="5"/>
                    <a:pt x="19" y="5"/>
                    <a:pt x="19" y="4"/>
                  </a:cubicBezTo>
                  <a:cubicBezTo>
                    <a:pt x="19" y="4"/>
                    <a:pt x="19" y="4"/>
                    <a:pt x="19" y="4"/>
                  </a:cubicBezTo>
                  <a:cubicBezTo>
                    <a:pt x="19" y="4"/>
                    <a:pt x="19" y="4"/>
                    <a:pt x="18" y="4"/>
                  </a:cubicBezTo>
                  <a:cubicBezTo>
                    <a:pt x="18" y="4"/>
                    <a:pt x="18" y="4"/>
                    <a:pt x="18" y="4"/>
                  </a:cubicBezTo>
                  <a:cubicBezTo>
                    <a:pt x="18" y="4"/>
                    <a:pt x="18" y="3"/>
                    <a:pt x="17" y="3"/>
                  </a:cubicBezTo>
                  <a:cubicBezTo>
                    <a:pt x="17" y="3"/>
                    <a:pt x="17" y="3"/>
                    <a:pt x="16" y="3"/>
                  </a:cubicBezTo>
                  <a:cubicBezTo>
                    <a:pt x="16" y="3"/>
                    <a:pt x="15" y="3"/>
                    <a:pt x="15" y="4"/>
                  </a:cubicBezTo>
                  <a:cubicBezTo>
                    <a:pt x="14" y="4"/>
                    <a:pt x="14" y="4"/>
                    <a:pt x="14" y="4"/>
                  </a:cubicBezTo>
                  <a:cubicBezTo>
                    <a:pt x="14" y="4"/>
                    <a:pt x="13" y="4"/>
                    <a:pt x="13" y="5"/>
                  </a:cubicBezTo>
                  <a:cubicBezTo>
                    <a:pt x="13" y="5"/>
                    <a:pt x="13" y="5"/>
                    <a:pt x="13" y="5"/>
                  </a:cubicBezTo>
                  <a:cubicBezTo>
                    <a:pt x="13" y="5"/>
                    <a:pt x="12" y="5"/>
                    <a:pt x="12" y="5"/>
                  </a:cubicBezTo>
                  <a:cubicBezTo>
                    <a:pt x="12" y="4"/>
                    <a:pt x="12" y="4"/>
                    <a:pt x="12" y="4"/>
                  </a:cubicBezTo>
                  <a:cubicBezTo>
                    <a:pt x="12" y="4"/>
                    <a:pt x="12" y="4"/>
                    <a:pt x="12" y="4"/>
                  </a:cubicBezTo>
                  <a:cubicBezTo>
                    <a:pt x="12" y="3"/>
                    <a:pt x="12" y="2"/>
                    <a:pt x="12" y="2"/>
                  </a:cubicBezTo>
                  <a:cubicBezTo>
                    <a:pt x="12" y="2"/>
                    <a:pt x="11" y="2"/>
                    <a:pt x="11" y="2"/>
                  </a:cubicBezTo>
                  <a:cubicBezTo>
                    <a:pt x="11" y="1"/>
                    <a:pt x="10" y="1"/>
                    <a:pt x="10" y="1"/>
                  </a:cubicBezTo>
                  <a:cubicBezTo>
                    <a:pt x="10" y="1"/>
                    <a:pt x="10" y="1"/>
                    <a:pt x="10" y="1"/>
                  </a:cubicBezTo>
                  <a:cubicBezTo>
                    <a:pt x="9" y="0"/>
                    <a:pt x="9" y="0"/>
                    <a:pt x="8" y="0"/>
                  </a:cubicBezTo>
                  <a:cubicBezTo>
                    <a:pt x="7" y="0"/>
                    <a:pt x="5" y="1"/>
                    <a:pt x="3" y="1"/>
                  </a:cubicBezTo>
                  <a:cubicBezTo>
                    <a:pt x="2" y="1"/>
                    <a:pt x="2" y="1"/>
                    <a:pt x="1" y="1"/>
                  </a:cubicBezTo>
                  <a:cubicBezTo>
                    <a:pt x="1" y="1"/>
                    <a:pt x="0" y="1"/>
                    <a:pt x="0" y="1"/>
                  </a:cubicBezTo>
                  <a:cubicBezTo>
                    <a:pt x="0" y="1"/>
                    <a:pt x="0" y="2"/>
                    <a:pt x="0" y="2"/>
                  </a:cubicBezTo>
                  <a:cubicBezTo>
                    <a:pt x="0" y="2"/>
                    <a:pt x="0" y="3"/>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39" name="Freeform 450"/>
            <p:cNvSpPr>
              <a:spLocks/>
            </p:cNvSpPr>
            <p:nvPr/>
          </p:nvSpPr>
          <p:spPr bwMode="auto">
            <a:xfrm>
              <a:off x="855663" y="2116138"/>
              <a:ext cx="4763" cy="1587"/>
            </a:xfrm>
            <a:custGeom>
              <a:avLst/>
              <a:gdLst>
                <a:gd name="T0" fmla="*/ 4 w 6"/>
                <a:gd name="T1" fmla="*/ 0 h 2"/>
                <a:gd name="T2" fmla="*/ 1 w 6"/>
                <a:gd name="T3" fmla="*/ 0 h 2"/>
                <a:gd name="T4" fmla="*/ 0 w 6"/>
                <a:gd name="T5" fmla="*/ 0 h 2"/>
                <a:gd name="T6" fmla="*/ 2 w 6"/>
                <a:gd name="T7" fmla="*/ 1 h 2"/>
                <a:gd name="T8" fmla="*/ 4 w 6"/>
                <a:gd name="T9" fmla="*/ 2 h 2"/>
                <a:gd name="T10" fmla="*/ 6 w 6"/>
                <a:gd name="T11" fmla="*/ 1 h 2"/>
                <a:gd name="T12" fmla="*/ 6 w 6"/>
                <a:gd name="T13" fmla="*/ 1 h 2"/>
                <a:gd name="T14" fmla="*/ 6 w 6"/>
                <a:gd name="T15" fmla="*/ 0 h 2"/>
                <a:gd name="T16" fmla="*/ 4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4" y="0"/>
                  </a:moveTo>
                  <a:cubicBezTo>
                    <a:pt x="3" y="0"/>
                    <a:pt x="2" y="0"/>
                    <a:pt x="1" y="0"/>
                  </a:cubicBezTo>
                  <a:cubicBezTo>
                    <a:pt x="1" y="0"/>
                    <a:pt x="1" y="0"/>
                    <a:pt x="0" y="0"/>
                  </a:cubicBezTo>
                  <a:cubicBezTo>
                    <a:pt x="0" y="1"/>
                    <a:pt x="1" y="1"/>
                    <a:pt x="2" y="1"/>
                  </a:cubicBezTo>
                  <a:cubicBezTo>
                    <a:pt x="2" y="2"/>
                    <a:pt x="3" y="2"/>
                    <a:pt x="4" y="2"/>
                  </a:cubicBezTo>
                  <a:cubicBezTo>
                    <a:pt x="5" y="2"/>
                    <a:pt x="5" y="2"/>
                    <a:pt x="6" y="1"/>
                  </a:cubicBezTo>
                  <a:cubicBezTo>
                    <a:pt x="6" y="1"/>
                    <a:pt x="6" y="1"/>
                    <a:pt x="6" y="1"/>
                  </a:cubicBezTo>
                  <a:cubicBezTo>
                    <a:pt x="6" y="1"/>
                    <a:pt x="6" y="1"/>
                    <a:pt x="6"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40" name="Freeform 451"/>
            <p:cNvSpPr>
              <a:spLocks/>
            </p:cNvSpPr>
            <p:nvPr/>
          </p:nvSpPr>
          <p:spPr bwMode="auto">
            <a:xfrm>
              <a:off x="860425" y="2125663"/>
              <a:ext cx="4763" cy="1587"/>
            </a:xfrm>
            <a:custGeom>
              <a:avLst/>
              <a:gdLst>
                <a:gd name="T0" fmla="*/ 0 w 5"/>
                <a:gd name="T1" fmla="*/ 2 h 2"/>
                <a:gd name="T2" fmla="*/ 2 w 5"/>
                <a:gd name="T3" fmla="*/ 1 h 2"/>
                <a:gd name="T4" fmla="*/ 3 w 5"/>
                <a:gd name="T5" fmla="*/ 1 h 2"/>
                <a:gd name="T6" fmla="*/ 3 w 5"/>
                <a:gd name="T7" fmla="*/ 1 h 2"/>
                <a:gd name="T8" fmla="*/ 3 w 5"/>
                <a:gd name="T9" fmla="*/ 1 h 2"/>
                <a:gd name="T10" fmla="*/ 5 w 5"/>
                <a:gd name="T11" fmla="*/ 0 h 2"/>
                <a:gd name="T12" fmla="*/ 4 w 5"/>
                <a:gd name="T13" fmla="*/ 0 h 2"/>
                <a:gd name="T14" fmla="*/ 3 w 5"/>
                <a:gd name="T15" fmla="*/ 0 h 2"/>
                <a:gd name="T16" fmla="*/ 1 w 5"/>
                <a:gd name="T17" fmla="*/ 0 h 2"/>
                <a:gd name="T18" fmla="*/ 0 w 5"/>
                <a:gd name="T19" fmla="*/ 1 h 2"/>
                <a:gd name="T20" fmla="*/ 0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0" y="2"/>
                  </a:moveTo>
                  <a:cubicBezTo>
                    <a:pt x="1" y="2"/>
                    <a:pt x="1" y="2"/>
                    <a:pt x="2" y="1"/>
                  </a:cubicBezTo>
                  <a:cubicBezTo>
                    <a:pt x="2" y="1"/>
                    <a:pt x="2" y="1"/>
                    <a:pt x="3" y="1"/>
                  </a:cubicBezTo>
                  <a:cubicBezTo>
                    <a:pt x="3" y="1"/>
                    <a:pt x="3" y="1"/>
                    <a:pt x="3" y="1"/>
                  </a:cubicBezTo>
                  <a:cubicBezTo>
                    <a:pt x="3" y="1"/>
                    <a:pt x="3" y="1"/>
                    <a:pt x="3" y="1"/>
                  </a:cubicBezTo>
                  <a:cubicBezTo>
                    <a:pt x="4" y="1"/>
                    <a:pt x="4" y="1"/>
                    <a:pt x="5" y="0"/>
                  </a:cubicBezTo>
                  <a:cubicBezTo>
                    <a:pt x="5" y="0"/>
                    <a:pt x="4" y="0"/>
                    <a:pt x="4" y="0"/>
                  </a:cubicBezTo>
                  <a:cubicBezTo>
                    <a:pt x="4" y="0"/>
                    <a:pt x="3" y="0"/>
                    <a:pt x="3" y="0"/>
                  </a:cubicBezTo>
                  <a:cubicBezTo>
                    <a:pt x="2" y="0"/>
                    <a:pt x="2"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41" name="Freeform 452"/>
            <p:cNvSpPr>
              <a:spLocks/>
            </p:cNvSpPr>
            <p:nvPr/>
          </p:nvSpPr>
          <p:spPr bwMode="auto">
            <a:xfrm>
              <a:off x="871538" y="2108200"/>
              <a:ext cx="14288" cy="9525"/>
            </a:xfrm>
            <a:custGeom>
              <a:avLst/>
              <a:gdLst>
                <a:gd name="T0" fmla="*/ 1 w 14"/>
                <a:gd name="T1" fmla="*/ 2 h 10"/>
                <a:gd name="T2" fmla="*/ 1 w 14"/>
                <a:gd name="T3" fmla="*/ 2 h 10"/>
                <a:gd name="T4" fmla="*/ 0 w 14"/>
                <a:gd name="T5" fmla="*/ 3 h 10"/>
                <a:gd name="T6" fmla="*/ 1 w 14"/>
                <a:gd name="T7" fmla="*/ 4 h 10"/>
                <a:gd name="T8" fmla="*/ 2 w 14"/>
                <a:gd name="T9" fmla="*/ 5 h 10"/>
                <a:gd name="T10" fmla="*/ 3 w 14"/>
                <a:gd name="T11" fmla="*/ 6 h 10"/>
                <a:gd name="T12" fmla="*/ 4 w 14"/>
                <a:gd name="T13" fmla="*/ 6 h 10"/>
                <a:gd name="T14" fmla="*/ 6 w 14"/>
                <a:gd name="T15" fmla="*/ 6 h 10"/>
                <a:gd name="T16" fmla="*/ 6 w 14"/>
                <a:gd name="T17" fmla="*/ 7 h 10"/>
                <a:gd name="T18" fmla="*/ 5 w 14"/>
                <a:gd name="T19" fmla="*/ 7 h 10"/>
                <a:gd name="T20" fmla="*/ 3 w 14"/>
                <a:gd name="T21" fmla="*/ 7 h 10"/>
                <a:gd name="T22" fmla="*/ 4 w 14"/>
                <a:gd name="T23" fmla="*/ 8 h 10"/>
                <a:gd name="T24" fmla="*/ 5 w 14"/>
                <a:gd name="T25" fmla="*/ 8 h 10"/>
                <a:gd name="T26" fmla="*/ 5 w 14"/>
                <a:gd name="T27" fmla="*/ 9 h 10"/>
                <a:gd name="T28" fmla="*/ 6 w 14"/>
                <a:gd name="T29" fmla="*/ 10 h 10"/>
                <a:gd name="T30" fmla="*/ 8 w 14"/>
                <a:gd name="T31" fmla="*/ 9 h 10"/>
                <a:gd name="T32" fmla="*/ 9 w 14"/>
                <a:gd name="T33" fmla="*/ 9 h 10"/>
                <a:gd name="T34" fmla="*/ 11 w 14"/>
                <a:gd name="T35" fmla="*/ 9 h 10"/>
                <a:gd name="T36" fmla="*/ 12 w 14"/>
                <a:gd name="T37" fmla="*/ 8 h 10"/>
                <a:gd name="T38" fmla="*/ 13 w 14"/>
                <a:gd name="T39" fmla="*/ 8 h 10"/>
                <a:gd name="T40" fmla="*/ 14 w 14"/>
                <a:gd name="T41" fmla="*/ 7 h 10"/>
                <a:gd name="T42" fmla="*/ 14 w 14"/>
                <a:gd name="T43" fmla="*/ 5 h 10"/>
                <a:gd name="T44" fmla="*/ 13 w 14"/>
                <a:gd name="T45" fmla="*/ 4 h 10"/>
                <a:gd name="T46" fmla="*/ 11 w 14"/>
                <a:gd name="T47" fmla="*/ 3 h 10"/>
                <a:gd name="T48" fmla="*/ 9 w 14"/>
                <a:gd name="T49" fmla="*/ 3 h 10"/>
                <a:gd name="T50" fmla="*/ 9 w 14"/>
                <a:gd name="T51" fmla="*/ 2 h 10"/>
                <a:gd name="T52" fmla="*/ 8 w 14"/>
                <a:gd name="T53" fmla="*/ 2 h 10"/>
                <a:gd name="T54" fmla="*/ 6 w 14"/>
                <a:gd name="T55" fmla="*/ 2 h 10"/>
                <a:gd name="T56" fmla="*/ 6 w 14"/>
                <a:gd name="T57" fmla="*/ 1 h 10"/>
                <a:gd name="T58" fmla="*/ 3 w 14"/>
                <a:gd name="T59" fmla="*/ 0 h 10"/>
                <a:gd name="T60" fmla="*/ 1 w 14"/>
                <a:gd name="T61" fmla="*/ 0 h 10"/>
                <a:gd name="T62" fmla="*/ 0 w 14"/>
                <a:gd name="T63" fmla="*/ 1 h 10"/>
                <a:gd name="T64" fmla="*/ 1 w 14"/>
                <a:gd name="T6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0">
                  <a:moveTo>
                    <a:pt x="1" y="2"/>
                  </a:moveTo>
                  <a:cubicBezTo>
                    <a:pt x="1" y="2"/>
                    <a:pt x="1" y="2"/>
                    <a:pt x="1" y="2"/>
                  </a:cubicBezTo>
                  <a:cubicBezTo>
                    <a:pt x="1" y="3"/>
                    <a:pt x="1" y="3"/>
                    <a:pt x="0" y="3"/>
                  </a:cubicBezTo>
                  <a:cubicBezTo>
                    <a:pt x="0" y="3"/>
                    <a:pt x="1" y="4"/>
                    <a:pt x="1" y="4"/>
                  </a:cubicBezTo>
                  <a:cubicBezTo>
                    <a:pt x="1" y="4"/>
                    <a:pt x="2" y="5"/>
                    <a:pt x="2" y="5"/>
                  </a:cubicBezTo>
                  <a:cubicBezTo>
                    <a:pt x="2" y="5"/>
                    <a:pt x="2" y="5"/>
                    <a:pt x="3" y="6"/>
                  </a:cubicBezTo>
                  <a:cubicBezTo>
                    <a:pt x="3" y="6"/>
                    <a:pt x="3" y="6"/>
                    <a:pt x="4" y="6"/>
                  </a:cubicBezTo>
                  <a:cubicBezTo>
                    <a:pt x="4" y="6"/>
                    <a:pt x="5" y="6"/>
                    <a:pt x="6" y="6"/>
                  </a:cubicBezTo>
                  <a:cubicBezTo>
                    <a:pt x="6" y="7"/>
                    <a:pt x="6" y="7"/>
                    <a:pt x="6" y="7"/>
                  </a:cubicBezTo>
                  <a:cubicBezTo>
                    <a:pt x="6" y="7"/>
                    <a:pt x="5" y="7"/>
                    <a:pt x="5" y="7"/>
                  </a:cubicBezTo>
                  <a:cubicBezTo>
                    <a:pt x="4" y="7"/>
                    <a:pt x="3" y="7"/>
                    <a:pt x="3" y="7"/>
                  </a:cubicBezTo>
                  <a:cubicBezTo>
                    <a:pt x="3" y="8"/>
                    <a:pt x="4" y="8"/>
                    <a:pt x="4" y="8"/>
                  </a:cubicBezTo>
                  <a:cubicBezTo>
                    <a:pt x="4" y="8"/>
                    <a:pt x="5" y="8"/>
                    <a:pt x="5" y="8"/>
                  </a:cubicBezTo>
                  <a:cubicBezTo>
                    <a:pt x="5" y="8"/>
                    <a:pt x="5" y="9"/>
                    <a:pt x="5" y="9"/>
                  </a:cubicBezTo>
                  <a:cubicBezTo>
                    <a:pt x="5" y="9"/>
                    <a:pt x="6" y="9"/>
                    <a:pt x="6" y="10"/>
                  </a:cubicBezTo>
                  <a:cubicBezTo>
                    <a:pt x="7" y="10"/>
                    <a:pt x="7" y="9"/>
                    <a:pt x="8" y="9"/>
                  </a:cubicBezTo>
                  <a:cubicBezTo>
                    <a:pt x="8" y="9"/>
                    <a:pt x="9" y="9"/>
                    <a:pt x="9" y="9"/>
                  </a:cubicBezTo>
                  <a:cubicBezTo>
                    <a:pt x="10" y="9"/>
                    <a:pt x="10" y="9"/>
                    <a:pt x="11" y="9"/>
                  </a:cubicBezTo>
                  <a:cubicBezTo>
                    <a:pt x="11" y="9"/>
                    <a:pt x="12" y="8"/>
                    <a:pt x="12" y="8"/>
                  </a:cubicBezTo>
                  <a:cubicBezTo>
                    <a:pt x="13" y="8"/>
                    <a:pt x="13" y="8"/>
                    <a:pt x="13" y="8"/>
                  </a:cubicBezTo>
                  <a:cubicBezTo>
                    <a:pt x="14" y="8"/>
                    <a:pt x="14" y="7"/>
                    <a:pt x="14" y="7"/>
                  </a:cubicBezTo>
                  <a:cubicBezTo>
                    <a:pt x="14" y="6"/>
                    <a:pt x="14" y="6"/>
                    <a:pt x="14" y="5"/>
                  </a:cubicBezTo>
                  <a:cubicBezTo>
                    <a:pt x="14" y="5"/>
                    <a:pt x="14" y="4"/>
                    <a:pt x="13" y="4"/>
                  </a:cubicBezTo>
                  <a:cubicBezTo>
                    <a:pt x="13" y="3"/>
                    <a:pt x="12" y="3"/>
                    <a:pt x="11" y="3"/>
                  </a:cubicBezTo>
                  <a:cubicBezTo>
                    <a:pt x="11" y="4"/>
                    <a:pt x="10" y="4"/>
                    <a:pt x="9" y="3"/>
                  </a:cubicBezTo>
                  <a:cubicBezTo>
                    <a:pt x="9" y="3"/>
                    <a:pt x="9" y="3"/>
                    <a:pt x="9" y="2"/>
                  </a:cubicBezTo>
                  <a:cubicBezTo>
                    <a:pt x="8" y="2"/>
                    <a:pt x="8" y="2"/>
                    <a:pt x="8" y="2"/>
                  </a:cubicBezTo>
                  <a:cubicBezTo>
                    <a:pt x="7" y="2"/>
                    <a:pt x="7" y="2"/>
                    <a:pt x="6" y="2"/>
                  </a:cubicBezTo>
                  <a:cubicBezTo>
                    <a:pt x="6" y="2"/>
                    <a:pt x="6" y="2"/>
                    <a:pt x="6" y="1"/>
                  </a:cubicBezTo>
                  <a:cubicBezTo>
                    <a:pt x="5" y="1"/>
                    <a:pt x="4" y="0"/>
                    <a:pt x="3" y="0"/>
                  </a:cubicBezTo>
                  <a:cubicBezTo>
                    <a:pt x="2" y="0"/>
                    <a:pt x="2" y="0"/>
                    <a:pt x="1" y="0"/>
                  </a:cubicBezTo>
                  <a:cubicBezTo>
                    <a:pt x="0" y="0"/>
                    <a:pt x="0" y="1"/>
                    <a:pt x="0" y="1"/>
                  </a:cubicBezTo>
                  <a:cubicBezTo>
                    <a:pt x="0" y="1"/>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42" name="Freeform 453"/>
            <p:cNvSpPr>
              <a:spLocks/>
            </p:cNvSpPr>
            <p:nvPr/>
          </p:nvSpPr>
          <p:spPr bwMode="auto">
            <a:xfrm>
              <a:off x="865188" y="2095500"/>
              <a:ext cx="6350" cy="4762"/>
            </a:xfrm>
            <a:custGeom>
              <a:avLst/>
              <a:gdLst>
                <a:gd name="T0" fmla="*/ 2 w 7"/>
                <a:gd name="T1" fmla="*/ 3 h 5"/>
                <a:gd name="T2" fmla="*/ 3 w 7"/>
                <a:gd name="T3" fmla="*/ 3 h 5"/>
                <a:gd name="T4" fmla="*/ 4 w 7"/>
                <a:gd name="T5" fmla="*/ 4 h 5"/>
                <a:gd name="T6" fmla="*/ 4 w 7"/>
                <a:gd name="T7" fmla="*/ 4 h 5"/>
                <a:gd name="T8" fmla="*/ 5 w 7"/>
                <a:gd name="T9" fmla="*/ 5 h 5"/>
                <a:gd name="T10" fmla="*/ 7 w 7"/>
                <a:gd name="T11" fmla="*/ 4 h 5"/>
                <a:gd name="T12" fmla="*/ 6 w 7"/>
                <a:gd name="T13" fmla="*/ 3 h 5"/>
                <a:gd name="T14" fmla="*/ 6 w 7"/>
                <a:gd name="T15" fmla="*/ 2 h 5"/>
                <a:gd name="T16" fmla="*/ 5 w 7"/>
                <a:gd name="T17" fmla="*/ 1 h 5"/>
                <a:gd name="T18" fmla="*/ 4 w 7"/>
                <a:gd name="T19" fmla="*/ 1 h 5"/>
                <a:gd name="T20" fmla="*/ 2 w 7"/>
                <a:gd name="T21" fmla="*/ 1 h 5"/>
                <a:gd name="T22" fmla="*/ 0 w 7"/>
                <a:gd name="T23" fmla="*/ 3 h 5"/>
                <a:gd name="T24" fmla="*/ 2 w 7"/>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2" y="3"/>
                  </a:moveTo>
                  <a:cubicBezTo>
                    <a:pt x="2" y="3"/>
                    <a:pt x="3" y="3"/>
                    <a:pt x="3" y="3"/>
                  </a:cubicBezTo>
                  <a:cubicBezTo>
                    <a:pt x="4" y="4"/>
                    <a:pt x="4" y="3"/>
                    <a:pt x="4" y="4"/>
                  </a:cubicBezTo>
                  <a:cubicBezTo>
                    <a:pt x="4" y="4"/>
                    <a:pt x="4" y="4"/>
                    <a:pt x="4" y="4"/>
                  </a:cubicBezTo>
                  <a:cubicBezTo>
                    <a:pt x="5" y="5"/>
                    <a:pt x="5" y="5"/>
                    <a:pt x="5" y="5"/>
                  </a:cubicBezTo>
                  <a:cubicBezTo>
                    <a:pt x="6" y="5"/>
                    <a:pt x="7" y="5"/>
                    <a:pt x="7" y="4"/>
                  </a:cubicBezTo>
                  <a:cubicBezTo>
                    <a:pt x="7" y="4"/>
                    <a:pt x="6" y="3"/>
                    <a:pt x="6" y="3"/>
                  </a:cubicBezTo>
                  <a:cubicBezTo>
                    <a:pt x="6" y="3"/>
                    <a:pt x="6" y="3"/>
                    <a:pt x="6" y="2"/>
                  </a:cubicBezTo>
                  <a:cubicBezTo>
                    <a:pt x="6" y="2"/>
                    <a:pt x="6" y="1"/>
                    <a:pt x="5" y="1"/>
                  </a:cubicBezTo>
                  <a:cubicBezTo>
                    <a:pt x="5" y="1"/>
                    <a:pt x="4" y="1"/>
                    <a:pt x="4" y="1"/>
                  </a:cubicBezTo>
                  <a:cubicBezTo>
                    <a:pt x="3" y="1"/>
                    <a:pt x="3" y="0"/>
                    <a:pt x="2" y="1"/>
                  </a:cubicBezTo>
                  <a:cubicBezTo>
                    <a:pt x="1" y="1"/>
                    <a:pt x="0" y="2"/>
                    <a:pt x="0" y="3"/>
                  </a:cubicBezTo>
                  <a:cubicBezTo>
                    <a:pt x="0" y="3"/>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43" name="Freeform 454"/>
            <p:cNvSpPr>
              <a:spLocks/>
            </p:cNvSpPr>
            <p:nvPr/>
          </p:nvSpPr>
          <p:spPr bwMode="auto">
            <a:xfrm>
              <a:off x="879475" y="2084388"/>
              <a:ext cx="46038" cy="28575"/>
            </a:xfrm>
            <a:custGeom>
              <a:avLst/>
              <a:gdLst>
                <a:gd name="T0" fmla="*/ 2 w 50"/>
                <a:gd name="T1" fmla="*/ 13 h 31"/>
                <a:gd name="T2" fmla="*/ 1 w 50"/>
                <a:gd name="T3" fmla="*/ 15 h 31"/>
                <a:gd name="T4" fmla="*/ 3 w 50"/>
                <a:gd name="T5" fmla="*/ 17 h 31"/>
                <a:gd name="T6" fmla="*/ 9 w 50"/>
                <a:gd name="T7" fmla="*/ 17 h 31"/>
                <a:gd name="T8" fmla="*/ 6 w 50"/>
                <a:gd name="T9" fmla="*/ 19 h 31"/>
                <a:gd name="T10" fmla="*/ 6 w 50"/>
                <a:gd name="T11" fmla="*/ 20 h 31"/>
                <a:gd name="T12" fmla="*/ 9 w 50"/>
                <a:gd name="T13" fmla="*/ 21 h 31"/>
                <a:gd name="T14" fmla="*/ 11 w 50"/>
                <a:gd name="T15" fmla="*/ 21 h 31"/>
                <a:gd name="T16" fmla="*/ 14 w 50"/>
                <a:gd name="T17" fmla="*/ 20 h 31"/>
                <a:gd name="T18" fmla="*/ 18 w 50"/>
                <a:gd name="T19" fmla="*/ 20 h 31"/>
                <a:gd name="T20" fmla="*/ 23 w 50"/>
                <a:gd name="T21" fmla="*/ 20 h 31"/>
                <a:gd name="T22" fmla="*/ 19 w 50"/>
                <a:gd name="T23" fmla="*/ 21 h 31"/>
                <a:gd name="T24" fmla="*/ 21 w 50"/>
                <a:gd name="T25" fmla="*/ 22 h 31"/>
                <a:gd name="T26" fmla="*/ 14 w 50"/>
                <a:gd name="T27" fmla="*/ 22 h 31"/>
                <a:gd name="T28" fmla="*/ 11 w 50"/>
                <a:gd name="T29" fmla="*/ 24 h 31"/>
                <a:gd name="T30" fmla="*/ 15 w 50"/>
                <a:gd name="T31" fmla="*/ 26 h 31"/>
                <a:gd name="T32" fmla="*/ 17 w 50"/>
                <a:gd name="T33" fmla="*/ 27 h 31"/>
                <a:gd name="T34" fmla="*/ 17 w 50"/>
                <a:gd name="T35" fmla="*/ 28 h 31"/>
                <a:gd name="T36" fmla="*/ 20 w 50"/>
                <a:gd name="T37" fmla="*/ 31 h 31"/>
                <a:gd name="T38" fmla="*/ 27 w 50"/>
                <a:gd name="T39" fmla="*/ 31 h 31"/>
                <a:gd name="T40" fmla="*/ 29 w 50"/>
                <a:gd name="T41" fmla="*/ 31 h 31"/>
                <a:gd name="T42" fmla="*/ 29 w 50"/>
                <a:gd name="T43" fmla="*/ 29 h 31"/>
                <a:gd name="T44" fmla="*/ 31 w 50"/>
                <a:gd name="T45" fmla="*/ 29 h 31"/>
                <a:gd name="T46" fmla="*/ 34 w 50"/>
                <a:gd name="T47" fmla="*/ 28 h 31"/>
                <a:gd name="T48" fmla="*/ 37 w 50"/>
                <a:gd name="T49" fmla="*/ 28 h 31"/>
                <a:gd name="T50" fmla="*/ 38 w 50"/>
                <a:gd name="T51" fmla="*/ 23 h 31"/>
                <a:gd name="T52" fmla="*/ 41 w 50"/>
                <a:gd name="T53" fmla="*/ 25 h 31"/>
                <a:gd name="T54" fmla="*/ 48 w 50"/>
                <a:gd name="T55" fmla="*/ 22 h 31"/>
                <a:gd name="T56" fmla="*/ 47 w 50"/>
                <a:gd name="T57" fmla="*/ 18 h 31"/>
                <a:gd name="T58" fmla="*/ 41 w 50"/>
                <a:gd name="T59" fmla="*/ 18 h 31"/>
                <a:gd name="T60" fmla="*/ 40 w 50"/>
                <a:gd name="T61" fmla="*/ 14 h 31"/>
                <a:gd name="T62" fmla="*/ 39 w 50"/>
                <a:gd name="T63" fmla="*/ 11 h 31"/>
                <a:gd name="T64" fmla="*/ 34 w 50"/>
                <a:gd name="T65" fmla="*/ 11 h 31"/>
                <a:gd name="T66" fmla="*/ 33 w 50"/>
                <a:gd name="T67" fmla="*/ 12 h 31"/>
                <a:gd name="T68" fmla="*/ 31 w 50"/>
                <a:gd name="T69" fmla="*/ 9 h 31"/>
                <a:gd name="T70" fmla="*/ 25 w 50"/>
                <a:gd name="T71" fmla="*/ 7 h 31"/>
                <a:gd name="T72" fmla="*/ 21 w 50"/>
                <a:gd name="T73" fmla="*/ 4 h 31"/>
                <a:gd name="T74" fmla="*/ 14 w 50"/>
                <a:gd name="T75" fmla="*/ 1 h 31"/>
                <a:gd name="T76" fmla="*/ 10 w 50"/>
                <a:gd name="T77" fmla="*/ 2 h 31"/>
                <a:gd name="T78" fmla="*/ 15 w 50"/>
                <a:gd name="T79" fmla="*/ 2 h 31"/>
                <a:gd name="T80" fmla="*/ 11 w 50"/>
                <a:gd name="T81" fmla="*/ 3 h 31"/>
                <a:gd name="T82" fmla="*/ 9 w 50"/>
                <a:gd name="T83" fmla="*/ 4 h 31"/>
                <a:gd name="T84" fmla="*/ 8 w 50"/>
                <a:gd name="T85" fmla="*/ 7 h 31"/>
                <a:gd name="T86" fmla="*/ 10 w 50"/>
                <a:gd name="T87" fmla="*/ 8 h 31"/>
                <a:gd name="T88" fmla="*/ 7 w 50"/>
                <a:gd name="T89" fmla="*/ 8 h 31"/>
                <a:gd name="T90" fmla="*/ 4 w 50"/>
                <a:gd name="T91" fmla="*/ 8 h 31"/>
                <a:gd name="T92" fmla="*/ 3 w 50"/>
                <a:gd name="T93" fmla="*/ 10 h 31"/>
                <a:gd name="T94" fmla="*/ 1 w 50"/>
                <a:gd name="T95" fmla="*/ 11 h 31"/>
                <a:gd name="T96" fmla="*/ 5 w 50"/>
                <a:gd name="T97" fmla="*/ 12 h 31"/>
                <a:gd name="T98" fmla="*/ 7 w 50"/>
                <a:gd name="T99" fmla="*/ 13 h 31"/>
                <a:gd name="T100" fmla="*/ 9 w 50"/>
                <a:gd name="T10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31">
                  <a:moveTo>
                    <a:pt x="9" y="14"/>
                  </a:moveTo>
                  <a:cubicBezTo>
                    <a:pt x="9" y="14"/>
                    <a:pt x="8" y="14"/>
                    <a:pt x="8" y="14"/>
                  </a:cubicBezTo>
                  <a:cubicBezTo>
                    <a:pt x="7" y="14"/>
                    <a:pt x="6" y="14"/>
                    <a:pt x="5" y="14"/>
                  </a:cubicBezTo>
                  <a:cubicBezTo>
                    <a:pt x="4" y="14"/>
                    <a:pt x="4" y="13"/>
                    <a:pt x="3" y="13"/>
                  </a:cubicBezTo>
                  <a:cubicBezTo>
                    <a:pt x="3" y="13"/>
                    <a:pt x="2" y="13"/>
                    <a:pt x="2" y="13"/>
                  </a:cubicBezTo>
                  <a:cubicBezTo>
                    <a:pt x="1" y="13"/>
                    <a:pt x="1" y="13"/>
                    <a:pt x="1" y="13"/>
                  </a:cubicBezTo>
                  <a:cubicBezTo>
                    <a:pt x="1" y="13"/>
                    <a:pt x="1" y="13"/>
                    <a:pt x="1" y="13"/>
                  </a:cubicBezTo>
                  <a:cubicBezTo>
                    <a:pt x="1" y="13"/>
                    <a:pt x="0" y="14"/>
                    <a:pt x="0" y="14"/>
                  </a:cubicBezTo>
                  <a:cubicBezTo>
                    <a:pt x="0" y="14"/>
                    <a:pt x="1" y="14"/>
                    <a:pt x="1" y="14"/>
                  </a:cubicBezTo>
                  <a:cubicBezTo>
                    <a:pt x="1" y="14"/>
                    <a:pt x="1" y="14"/>
                    <a:pt x="1" y="15"/>
                  </a:cubicBezTo>
                  <a:cubicBezTo>
                    <a:pt x="2" y="15"/>
                    <a:pt x="1" y="15"/>
                    <a:pt x="1" y="15"/>
                  </a:cubicBezTo>
                  <a:cubicBezTo>
                    <a:pt x="2" y="15"/>
                    <a:pt x="2" y="16"/>
                    <a:pt x="2" y="16"/>
                  </a:cubicBezTo>
                  <a:cubicBezTo>
                    <a:pt x="2" y="16"/>
                    <a:pt x="2" y="16"/>
                    <a:pt x="2" y="16"/>
                  </a:cubicBezTo>
                  <a:cubicBezTo>
                    <a:pt x="2" y="16"/>
                    <a:pt x="3" y="16"/>
                    <a:pt x="3" y="16"/>
                  </a:cubicBezTo>
                  <a:cubicBezTo>
                    <a:pt x="3" y="17"/>
                    <a:pt x="3" y="17"/>
                    <a:pt x="3" y="17"/>
                  </a:cubicBezTo>
                  <a:cubicBezTo>
                    <a:pt x="3" y="17"/>
                    <a:pt x="3" y="17"/>
                    <a:pt x="3" y="17"/>
                  </a:cubicBezTo>
                  <a:cubicBezTo>
                    <a:pt x="4" y="17"/>
                    <a:pt x="4" y="17"/>
                    <a:pt x="4" y="17"/>
                  </a:cubicBezTo>
                  <a:cubicBezTo>
                    <a:pt x="5" y="17"/>
                    <a:pt x="6" y="17"/>
                    <a:pt x="6" y="17"/>
                  </a:cubicBezTo>
                  <a:cubicBezTo>
                    <a:pt x="7" y="17"/>
                    <a:pt x="7" y="17"/>
                    <a:pt x="8" y="17"/>
                  </a:cubicBezTo>
                  <a:cubicBezTo>
                    <a:pt x="8" y="17"/>
                    <a:pt x="9" y="17"/>
                    <a:pt x="9" y="17"/>
                  </a:cubicBezTo>
                  <a:cubicBezTo>
                    <a:pt x="9" y="17"/>
                    <a:pt x="10" y="16"/>
                    <a:pt x="10" y="16"/>
                  </a:cubicBezTo>
                  <a:cubicBezTo>
                    <a:pt x="10" y="16"/>
                    <a:pt x="10" y="17"/>
                    <a:pt x="10" y="17"/>
                  </a:cubicBezTo>
                  <a:cubicBezTo>
                    <a:pt x="10" y="18"/>
                    <a:pt x="9" y="18"/>
                    <a:pt x="8" y="18"/>
                  </a:cubicBezTo>
                  <a:cubicBezTo>
                    <a:pt x="8" y="18"/>
                    <a:pt x="8" y="18"/>
                    <a:pt x="7" y="18"/>
                  </a:cubicBezTo>
                  <a:cubicBezTo>
                    <a:pt x="7" y="18"/>
                    <a:pt x="6" y="19"/>
                    <a:pt x="6" y="19"/>
                  </a:cubicBezTo>
                  <a:cubicBezTo>
                    <a:pt x="5" y="19"/>
                    <a:pt x="5" y="19"/>
                    <a:pt x="5" y="19"/>
                  </a:cubicBezTo>
                  <a:cubicBezTo>
                    <a:pt x="5" y="19"/>
                    <a:pt x="4" y="19"/>
                    <a:pt x="4" y="19"/>
                  </a:cubicBezTo>
                  <a:cubicBezTo>
                    <a:pt x="4" y="19"/>
                    <a:pt x="5" y="19"/>
                    <a:pt x="5" y="19"/>
                  </a:cubicBezTo>
                  <a:cubicBezTo>
                    <a:pt x="5" y="19"/>
                    <a:pt x="5" y="19"/>
                    <a:pt x="5" y="20"/>
                  </a:cubicBezTo>
                  <a:cubicBezTo>
                    <a:pt x="6" y="20"/>
                    <a:pt x="6" y="20"/>
                    <a:pt x="6" y="20"/>
                  </a:cubicBezTo>
                  <a:cubicBezTo>
                    <a:pt x="6" y="20"/>
                    <a:pt x="6" y="20"/>
                    <a:pt x="6" y="20"/>
                  </a:cubicBezTo>
                  <a:cubicBezTo>
                    <a:pt x="6" y="21"/>
                    <a:pt x="6" y="21"/>
                    <a:pt x="7" y="21"/>
                  </a:cubicBezTo>
                  <a:cubicBezTo>
                    <a:pt x="7" y="21"/>
                    <a:pt x="7" y="21"/>
                    <a:pt x="8" y="21"/>
                  </a:cubicBezTo>
                  <a:cubicBezTo>
                    <a:pt x="8" y="21"/>
                    <a:pt x="8" y="21"/>
                    <a:pt x="8" y="21"/>
                  </a:cubicBezTo>
                  <a:cubicBezTo>
                    <a:pt x="8" y="21"/>
                    <a:pt x="8" y="21"/>
                    <a:pt x="9" y="21"/>
                  </a:cubicBezTo>
                  <a:cubicBezTo>
                    <a:pt x="9" y="21"/>
                    <a:pt x="9" y="21"/>
                    <a:pt x="9" y="21"/>
                  </a:cubicBezTo>
                  <a:cubicBezTo>
                    <a:pt x="9" y="21"/>
                    <a:pt x="9" y="20"/>
                    <a:pt x="10" y="20"/>
                  </a:cubicBezTo>
                  <a:cubicBezTo>
                    <a:pt x="10" y="20"/>
                    <a:pt x="10" y="20"/>
                    <a:pt x="10" y="20"/>
                  </a:cubicBezTo>
                  <a:cubicBezTo>
                    <a:pt x="11" y="20"/>
                    <a:pt x="11" y="20"/>
                    <a:pt x="11" y="21"/>
                  </a:cubicBezTo>
                  <a:cubicBezTo>
                    <a:pt x="11" y="21"/>
                    <a:pt x="11" y="21"/>
                    <a:pt x="11" y="21"/>
                  </a:cubicBezTo>
                  <a:cubicBezTo>
                    <a:pt x="11" y="21"/>
                    <a:pt x="11" y="21"/>
                    <a:pt x="11" y="21"/>
                  </a:cubicBezTo>
                  <a:cubicBezTo>
                    <a:pt x="11" y="21"/>
                    <a:pt x="11" y="21"/>
                    <a:pt x="12" y="21"/>
                  </a:cubicBezTo>
                  <a:cubicBezTo>
                    <a:pt x="12" y="21"/>
                    <a:pt x="12" y="21"/>
                    <a:pt x="12" y="21"/>
                  </a:cubicBezTo>
                  <a:cubicBezTo>
                    <a:pt x="12" y="21"/>
                    <a:pt x="13" y="21"/>
                    <a:pt x="13" y="21"/>
                  </a:cubicBezTo>
                  <a:cubicBezTo>
                    <a:pt x="13" y="20"/>
                    <a:pt x="13" y="20"/>
                    <a:pt x="14" y="20"/>
                  </a:cubicBezTo>
                  <a:cubicBezTo>
                    <a:pt x="14" y="20"/>
                    <a:pt x="14" y="20"/>
                    <a:pt x="14" y="20"/>
                  </a:cubicBezTo>
                  <a:cubicBezTo>
                    <a:pt x="15" y="20"/>
                    <a:pt x="15" y="20"/>
                    <a:pt x="15" y="20"/>
                  </a:cubicBezTo>
                  <a:cubicBezTo>
                    <a:pt x="15" y="20"/>
                    <a:pt x="16" y="20"/>
                    <a:pt x="16" y="20"/>
                  </a:cubicBezTo>
                  <a:cubicBezTo>
                    <a:pt x="16" y="20"/>
                    <a:pt x="17" y="20"/>
                    <a:pt x="17" y="20"/>
                  </a:cubicBezTo>
                  <a:cubicBezTo>
                    <a:pt x="17" y="20"/>
                    <a:pt x="18" y="20"/>
                    <a:pt x="18" y="20"/>
                  </a:cubicBezTo>
                  <a:cubicBezTo>
                    <a:pt x="18" y="20"/>
                    <a:pt x="19" y="20"/>
                    <a:pt x="19" y="20"/>
                  </a:cubicBezTo>
                  <a:cubicBezTo>
                    <a:pt x="19" y="20"/>
                    <a:pt x="20" y="20"/>
                    <a:pt x="20" y="20"/>
                  </a:cubicBezTo>
                  <a:cubicBezTo>
                    <a:pt x="20" y="20"/>
                    <a:pt x="21" y="20"/>
                    <a:pt x="21" y="20"/>
                  </a:cubicBezTo>
                  <a:cubicBezTo>
                    <a:pt x="22" y="20"/>
                    <a:pt x="22" y="20"/>
                    <a:pt x="22" y="20"/>
                  </a:cubicBezTo>
                  <a:cubicBezTo>
                    <a:pt x="23" y="20"/>
                    <a:pt x="23" y="20"/>
                    <a:pt x="23" y="20"/>
                  </a:cubicBezTo>
                  <a:cubicBezTo>
                    <a:pt x="23" y="21"/>
                    <a:pt x="22" y="20"/>
                    <a:pt x="22" y="20"/>
                  </a:cubicBezTo>
                  <a:cubicBezTo>
                    <a:pt x="21" y="20"/>
                    <a:pt x="21" y="21"/>
                    <a:pt x="20" y="21"/>
                  </a:cubicBezTo>
                  <a:cubicBezTo>
                    <a:pt x="20" y="20"/>
                    <a:pt x="20" y="21"/>
                    <a:pt x="19" y="21"/>
                  </a:cubicBezTo>
                  <a:cubicBezTo>
                    <a:pt x="19" y="21"/>
                    <a:pt x="19" y="21"/>
                    <a:pt x="18" y="21"/>
                  </a:cubicBezTo>
                  <a:cubicBezTo>
                    <a:pt x="18" y="21"/>
                    <a:pt x="19" y="21"/>
                    <a:pt x="19" y="21"/>
                  </a:cubicBezTo>
                  <a:cubicBezTo>
                    <a:pt x="20" y="21"/>
                    <a:pt x="20" y="21"/>
                    <a:pt x="21" y="21"/>
                  </a:cubicBezTo>
                  <a:cubicBezTo>
                    <a:pt x="22" y="21"/>
                    <a:pt x="22" y="21"/>
                    <a:pt x="23" y="21"/>
                  </a:cubicBezTo>
                  <a:cubicBezTo>
                    <a:pt x="23" y="21"/>
                    <a:pt x="24" y="21"/>
                    <a:pt x="24" y="22"/>
                  </a:cubicBezTo>
                  <a:cubicBezTo>
                    <a:pt x="24" y="22"/>
                    <a:pt x="23" y="22"/>
                    <a:pt x="23" y="22"/>
                  </a:cubicBezTo>
                  <a:cubicBezTo>
                    <a:pt x="23" y="22"/>
                    <a:pt x="22" y="22"/>
                    <a:pt x="21" y="22"/>
                  </a:cubicBezTo>
                  <a:cubicBezTo>
                    <a:pt x="20" y="22"/>
                    <a:pt x="20" y="22"/>
                    <a:pt x="19" y="22"/>
                  </a:cubicBezTo>
                  <a:cubicBezTo>
                    <a:pt x="18" y="22"/>
                    <a:pt x="17" y="22"/>
                    <a:pt x="16" y="22"/>
                  </a:cubicBezTo>
                  <a:cubicBezTo>
                    <a:pt x="16" y="22"/>
                    <a:pt x="16" y="22"/>
                    <a:pt x="15" y="22"/>
                  </a:cubicBezTo>
                  <a:cubicBezTo>
                    <a:pt x="15" y="22"/>
                    <a:pt x="15" y="22"/>
                    <a:pt x="14" y="22"/>
                  </a:cubicBezTo>
                  <a:cubicBezTo>
                    <a:pt x="14" y="22"/>
                    <a:pt x="14" y="22"/>
                    <a:pt x="14" y="22"/>
                  </a:cubicBezTo>
                  <a:cubicBezTo>
                    <a:pt x="14" y="22"/>
                    <a:pt x="14" y="22"/>
                    <a:pt x="14" y="23"/>
                  </a:cubicBezTo>
                  <a:cubicBezTo>
                    <a:pt x="14" y="23"/>
                    <a:pt x="14" y="23"/>
                    <a:pt x="14" y="23"/>
                  </a:cubicBezTo>
                  <a:cubicBezTo>
                    <a:pt x="14" y="23"/>
                    <a:pt x="13" y="23"/>
                    <a:pt x="13" y="23"/>
                  </a:cubicBezTo>
                  <a:cubicBezTo>
                    <a:pt x="13" y="23"/>
                    <a:pt x="13" y="23"/>
                    <a:pt x="13" y="23"/>
                  </a:cubicBezTo>
                  <a:cubicBezTo>
                    <a:pt x="12" y="23"/>
                    <a:pt x="10" y="23"/>
                    <a:pt x="11" y="24"/>
                  </a:cubicBezTo>
                  <a:cubicBezTo>
                    <a:pt x="11" y="24"/>
                    <a:pt x="11" y="25"/>
                    <a:pt x="11" y="25"/>
                  </a:cubicBezTo>
                  <a:cubicBezTo>
                    <a:pt x="11" y="25"/>
                    <a:pt x="12" y="25"/>
                    <a:pt x="12" y="25"/>
                  </a:cubicBezTo>
                  <a:cubicBezTo>
                    <a:pt x="12" y="25"/>
                    <a:pt x="13" y="25"/>
                    <a:pt x="13" y="25"/>
                  </a:cubicBezTo>
                  <a:cubicBezTo>
                    <a:pt x="14" y="25"/>
                    <a:pt x="14" y="25"/>
                    <a:pt x="15" y="25"/>
                  </a:cubicBezTo>
                  <a:cubicBezTo>
                    <a:pt x="15" y="25"/>
                    <a:pt x="15" y="25"/>
                    <a:pt x="15" y="26"/>
                  </a:cubicBezTo>
                  <a:cubicBezTo>
                    <a:pt x="15" y="26"/>
                    <a:pt x="14" y="26"/>
                    <a:pt x="14" y="26"/>
                  </a:cubicBezTo>
                  <a:cubicBezTo>
                    <a:pt x="14" y="26"/>
                    <a:pt x="14" y="26"/>
                    <a:pt x="14" y="26"/>
                  </a:cubicBezTo>
                  <a:cubicBezTo>
                    <a:pt x="14" y="27"/>
                    <a:pt x="14" y="27"/>
                    <a:pt x="14" y="27"/>
                  </a:cubicBezTo>
                  <a:cubicBezTo>
                    <a:pt x="14" y="27"/>
                    <a:pt x="15" y="27"/>
                    <a:pt x="15" y="27"/>
                  </a:cubicBezTo>
                  <a:cubicBezTo>
                    <a:pt x="16" y="28"/>
                    <a:pt x="16" y="27"/>
                    <a:pt x="17" y="27"/>
                  </a:cubicBezTo>
                  <a:cubicBezTo>
                    <a:pt x="18" y="27"/>
                    <a:pt x="18" y="28"/>
                    <a:pt x="19" y="28"/>
                  </a:cubicBezTo>
                  <a:cubicBezTo>
                    <a:pt x="19" y="28"/>
                    <a:pt x="20" y="28"/>
                    <a:pt x="21" y="28"/>
                  </a:cubicBezTo>
                  <a:cubicBezTo>
                    <a:pt x="20" y="28"/>
                    <a:pt x="19" y="28"/>
                    <a:pt x="18" y="28"/>
                  </a:cubicBezTo>
                  <a:cubicBezTo>
                    <a:pt x="18" y="28"/>
                    <a:pt x="18" y="28"/>
                    <a:pt x="18" y="28"/>
                  </a:cubicBezTo>
                  <a:cubicBezTo>
                    <a:pt x="18" y="28"/>
                    <a:pt x="17" y="28"/>
                    <a:pt x="17" y="28"/>
                  </a:cubicBezTo>
                  <a:cubicBezTo>
                    <a:pt x="17" y="28"/>
                    <a:pt x="17" y="29"/>
                    <a:pt x="17" y="29"/>
                  </a:cubicBezTo>
                  <a:cubicBezTo>
                    <a:pt x="17" y="29"/>
                    <a:pt x="18" y="29"/>
                    <a:pt x="18" y="29"/>
                  </a:cubicBezTo>
                  <a:cubicBezTo>
                    <a:pt x="18" y="29"/>
                    <a:pt x="19" y="30"/>
                    <a:pt x="19" y="30"/>
                  </a:cubicBezTo>
                  <a:cubicBezTo>
                    <a:pt x="19" y="30"/>
                    <a:pt x="19" y="30"/>
                    <a:pt x="20" y="31"/>
                  </a:cubicBezTo>
                  <a:cubicBezTo>
                    <a:pt x="20" y="31"/>
                    <a:pt x="20" y="31"/>
                    <a:pt x="20" y="31"/>
                  </a:cubicBezTo>
                  <a:cubicBezTo>
                    <a:pt x="20" y="31"/>
                    <a:pt x="21" y="31"/>
                    <a:pt x="21" y="31"/>
                  </a:cubicBezTo>
                  <a:cubicBezTo>
                    <a:pt x="21" y="31"/>
                    <a:pt x="22" y="31"/>
                    <a:pt x="22" y="31"/>
                  </a:cubicBezTo>
                  <a:cubicBezTo>
                    <a:pt x="23" y="31"/>
                    <a:pt x="24" y="31"/>
                    <a:pt x="25" y="31"/>
                  </a:cubicBezTo>
                  <a:cubicBezTo>
                    <a:pt x="25" y="31"/>
                    <a:pt x="26" y="31"/>
                    <a:pt x="26" y="31"/>
                  </a:cubicBezTo>
                  <a:cubicBezTo>
                    <a:pt x="26" y="31"/>
                    <a:pt x="27" y="31"/>
                    <a:pt x="27" y="31"/>
                  </a:cubicBezTo>
                  <a:cubicBezTo>
                    <a:pt x="28" y="31"/>
                    <a:pt x="27" y="31"/>
                    <a:pt x="27" y="31"/>
                  </a:cubicBezTo>
                  <a:cubicBezTo>
                    <a:pt x="27" y="31"/>
                    <a:pt x="26" y="31"/>
                    <a:pt x="26" y="30"/>
                  </a:cubicBezTo>
                  <a:cubicBezTo>
                    <a:pt x="26" y="30"/>
                    <a:pt x="27" y="30"/>
                    <a:pt x="28" y="30"/>
                  </a:cubicBezTo>
                  <a:cubicBezTo>
                    <a:pt x="28" y="30"/>
                    <a:pt x="28" y="30"/>
                    <a:pt x="29" y="30"/>
                  </a:cubicBezTo>
                  <a:cubicBezTo>
                    <a:pt x="29" y="30"/>
                    <a:pt x="29" y="31"/>
                    <a:pt x="29" y="31"/>
                  </a:cubicBezTo>
                  <a:cubicBezTo>
                    <a:pt x="29" y="31"/>
                    <a:pt x="30" y="31"/>
                    <a:pt x="30" y="31"/>
                  </a:cubicBezTo>
                  <a:cubicBezTo>
                    <a:pt x="30" y="31"/>
                    <a:pt x="30" y="31"/>
                    <a:pt x="30" y="30"/>
                  </a:cubicBezTo>
                  <a:cubicBezTo>
                    <a:pt x="30" y="30"/>
                    <a:pt x="30" y="30"/>
                    <a:pt x="30" y="30"/>
                  </a:cubicBezTo>
                  <a:cubicBezTo>
                    <a:pt x="30" y="30"/>
                    <a:pt x="30" y="30"/>
                    <a:pt x="29" y="29"/>
                  </a:cubicBezTo>
                  <a:cubicBezTo>
                    <a:pt x="29" y="29"/>
                    <a:pt x="29" y="29"/>
                    <a:pt x="29" y="29"/>
                  </a:cubicBezTo>
                  <a:cubicBezTo>
                    <a:pt x="29" y="29"/>
                    <a:pt x="29" y="29"/>
                    <a:pt x="29" y="29"/>
                  </a:cubicBezTo>
                  <a:cubicBezTo>
                    <a:pt x="29" y="28"/>
                    <a:pt x="28" y="28"/>
                    <a:pt x="28" y="28"/>
                  </a:cubicBezTo>
                  <a:cubicBezTo>
                    <a:pt x="28" y="27"/>
                    <a:pt x="29" y="28"/>
                    <a:pt x="29" y="28"/>
                  </a:cubicBezTo>
                  <a:cubicBezTo>
                    <a:pt x="30" y="28"/>
                    <a:pt x="30" y="29"/>
                    <a:pt x="31" y="29"/>
                  </a:cubicBezTo>
                  <a:cubicBezTo>
                    <a:pt x="31" y="29"/>
                    <a:pt x="31" y="29"/>
                    <a:pt x="31" y="29"/>
                  </a:cubicBezTo>
                  <a:cubicBezTo>
                    <a:pt x="31" y="30"/>
                    <a:pt x="31" y="30"/>
                    <a:pt x="32" y="30"/>
                  </a:cubicBezTo>
                  <a:cubicBezTo>
                    <a:pt x="32" y="30"/>
                    <a:pt x="32" y="31"/>
                    <a:pt x="33" y="31"/>
                  </a:cubicBezTo>
                  <a:cubicBezTo>
                    <a:pt x="34" y="31"/>
                    <a:pt x="34" y="30"/>
                    <a:pt x="34" y="30"/>
                  </a:cubicBezTo>
                  <a:cubicBezTo>
                    <a:pt x="35" y="29"/>
                    <a:pt x="34" y="29"/>
                    <a:pt x="34" y="28"/>
                  </a:cubicBezTo>
                  <a:cubicBezTo>
                    <a:pt x="34" y="28"/>
                    <a:pt x="34" y="28"/>
                    <a:pt x="34" y="28"/>
                  </a:cubicBezTo>
                  <a:cubicBezTo>
                    <a:pt x="34" y="28"/>
                    <a:pt x="34" y="28"/>
                    <a:pt x="35" y="28"/>
                  </a:cubicBezTo>
                  <a:cubicBezTo>
                    <a:pt x="35" y="28"/>
                    <a:pt x="35" y="28"/>
                    <a:pt x="35" y="28"/>
                  </a:cubicBezTo>
                  <a:cubicBezTo>
                    <a:pt x="35" y="28"/>
                    <a:pt x="36" y="28"/>
                    <a:pt x="36" y="28"/>
                  </a:cubicBezTo>
                  <a:cubicBezTo>
                    <a:pt x="36" y="28"/>
                    <a:pt x="36" y="28"/>
                    <a:pt x="36" y="28"/>
                  </a:cubicBezTo>
                  <a:cubicBezTo>
                    <a:pt x="37" y="28"/>
                    <a:pt x="37" y="28"/>
                    <a:pt x="37" y="28"/>
                  </a:cubicBezTo>
                  <a:cubicBezTo>
                    <a:pt x="37" y="28"/>
                    <a:pt x="37" y="27"/>
                    <a:pt x="37" y="27"/>
                  </a:cubicBezTo>
                  <a:cubicBezTo>
                    <a:pt x="37" y="27"/>
                    <a:pt x="37" y="27"/>
                    <a:pt x="37" y="26"/>
                  </a:cubicBezTo>
                  <a:cubicBezTo>
                    <a:pt x="37" y="26"/>
                    <a:pt x="37" y="26"/>
                    <a:pt x="37" y="26"/>
                  </a:cubicBezTo>
                  <a:cubicBezTo>
                    <a:pt x="36" y="25"/>
                    <a:pt x="36" y="25"/>
                    <a:pt x="36" y="24"/>
                  </a:cubicBezTo>
                  <a:cubicBezTo>
                    <a:pt x="36" y="24"/>
                    <a:pt x="37" y="23"/>
                    <a:pt x="38" y="23"/>
                  </a:cubicBezTo>
                  <a:cubicBezTo>
                    <a:pt x="38" y="24"/>
                    <a:pt x="38" y="24"/>
                    <a:pt x="38" y="25"/>
                  </a:cubicBezTo>
                  <a:cubicBezTo>
                    <a:pt x="38" y="25"/>
                    <a:pt x="37" y="26"/>
                    <a:pt x="38" y="26"/>
                  </a:cubicBezTo>
                  <a:cubicBezTo>
                    <a:pt x="38" y="26"/>
                    <a:pt x="38" y="26"/>
                    <a:pt x="38" y="26"/>
                  </a:cubicBezTo>
                  <a:cubicBezTo>
                    <a:pt x="39" y="26"/>
                    <a:pt x="39" y="26"/>
                    <a:pt x="40" y="26"/>
                  </a:cubicBezTo>
                  <a:cubicBezTo>
                    <a:pt x="40" y="25"/>
                    <a:pt x="41" y="25"/>
                    <a:pt x="41" y="25"/>
                  </a:cubicBezTo>
                  <a:cubicBezTo>
                    <a:pt x="41" y="24"/>
                    <a:pt x="41" y="24"/>
                    <a:pt x="42" y="24"/>
                  </a:cubicBezTo>
                  <a:cubicBezTo>
                    <a:pt x="42" y="24"/>
                    <a:pt x="43" y="24"/>
                    <a:pt x="43" y="24"/>
                  </a:cubicBezTo>
                  <a:cubicBezTo>
                    <a:pt x="44" y="23"/>
                    <a:pt x="44" y="23"/>
                    <a:pt x="45" y="23"/>
                  </a:cubicBezTo>
                  <a:cubicBezTo>
                    <a:pt x="45" y="23"/>
                    <a:pt x="46" y="22"/>
                    <a:pt x="46" y="22"/>
                  </a:cubicBezTo>
                  <a:cubicBezTo>
                    <a:pt x="47" y="22"/>
                    <a:pt x="47" y="22"/>
                    <a:pt x="48" y="22"/>
                  </a:cubicBezTo>
                  <a:cubicBezTo>
                    <a:pt x="48" y="22"/>
                    <a:pt x="50" y="22"/>
                    <a:pt x="50" y="21"/>
                  </a:cubicBezTo>
                  <a:cubicBezTo>
                    <a:pt x="49" y="20"/>
                    <a:pt x="49" y="20"/>
                    <a:pt x="49" y="20"/>
                  </a:cubicBezTo>
                  <a:cubicBezTo>
                    <a:pt x="48" y="20"/>
                    <a:pt x="48" y="19"/>
                    <a:pt x="48" y="19"/>
                  </a:cubicBezTo>
                  <a:cubicBezTo>
                    <a:pt x="48" y="19"/>
                    <a:pt x="47" y="18"/>
                    <a:pt x="47" y="18"/>
                  </a:cubicBezTo>
                  <a:cubicBezTo>
                    <a:pt x="47" y="18"/>
                    <a:pt x="47" y="18"/>
                    <a:pt x="47" y="18"/>
                  </a:cubicBezTo>
                  <a:cubicBezTo>
                    <a:pt x="47" y="19"/>
                    <a:pt x="46" y="19"/>
                    <a:pt x="46" y="19"/>
                  </a:cubicBezTo>
                  <a:cubicBezTo>
                    <a:pt x="46" y="19"/>
                    <a:pt x="45" y="19"/>
                    <a:pt x="45" y="18"/>
                  </a:cubicBezTo>
                  <a:cubicBezTo>
                    <a:pt x="44" y="18"/>
                    <a:pt x="44" y="18"/>
                    <a:pt x="44" y="18"/>
                  </a:cubicBezTo>
                  <a:cubicBezTo>
                    <a:pt x="44" y="18"/>
                    <a:pt x="44" y="18"/>
                    <a:pt x="44" y="18"/>
                  </a:cubicBezTo>
                  <a:cubicBezTo>
                    <a:pt x="43" y="18"/>
                    <a:pt x="42" y="18"/>
                    <a:pt x="41" y="18"/>
                  </a:cubicBezTo>
                  <a:cubicBezTo>
                    <a:pt x="41" y="18"/>
                    <a:pt x="41" y="19"/>
                    <a:pt x="40" y="18"/>
                  </a:cubicBezTo>
                  <a:cubicBezTo>
                    <a:pt x="40" y="18"/>
                    <a:pt x="40" y="17"/>
                    <a:pt x="41" y="16"/>
                  </a:cubicBezTo>
                  <a:cubicBezTo>
                    <a:pt x="41" y="16"/>
                    <a:pt x="41" y="16"/>
                    <a:pt x="41" y="16"/>
                  </a:cubicBezTo>
                  <a:cubicBezTo>
                    <a:pt x="41" y="16"/>
                    <a:pt x="40" y="16"/>
                    <a:pt x="40" y="15"/>
                  </a:cubicBezTo>
                  <a:cubicBezTo>
                    <a:pt x="40" y="15"/>
                    <a:pt x="40" y="15"/>
                    <a:pt x="40" y="14"/>
                  </a:cubicBezTo>
                  <a:cubicBezTo>
                    <a:pt x="40" y="14"/>
                    <a:pt x="40" y="14"/>
                    <a:pt x="40" y="14"/>
                  </a:cubicBezTo>
                  <a:cubicBezTo>
                    <a:pt x="39" y="13"/>
                    <a:pt x="39" y="13"/>
                    <a:pt x="39" y="13"/>
                  </a:cubicBezTo>
                  <a:cubicBezTo>
                    <a:pt x="39" y="13"/>
                    <a:pt x="38" y="13"/>
                    <a:pt x="38" y="13"/>
                  </a:cubicBezTo>
                  <a:cubicBezTo>
                    <a:pt x="38" y="13"/>
                    <a:pt x="38" y="13"/>
                    <a:pt x="38" y="12"/>
                  </a:cubicBezTo>
                  <a:cubicBezTo>
                    <a:pt x="39" y="12"/>
                    <a:pt x="39" y="11"/>
                    <a:pt x="39" y="11"/>
                  </a:cubicBezTo>
                  <a:cubicBezTo>
                    <a:pt x="39" y="11"/>
                    <a:pt x="39" y="10"/>
                    <a:pt x="38" y="10"/>
                  </a:cubicBezTo>
                  <a:cubicBezTo>
                    <a:pt x="38" y="10"/>
                    <a:pt x="38" y="10"/>
                    <a:pt x="38" y="10"/>
                  </a:cubicBezTo>
                  <a:cubicBezTo>
                    <a:pt x="37" y="10"/>
                    <a:pt x="37" y="10"/>
                    <a:pt x="36" y="10"/>
                  </a:cubicBezTo>
                  <a:cubicBezTo>
                    <a:pt x="36" y="10"/>
                    <a:pt x="35" y="9"/>
                    <a:pt x="35" y="10"/>
                  </a:cubicBezTo>
                  <a:cubicBezTo>
                    <a:pt x="35" y="10"/>
                    <a:pt x="34" y="10"/>
                    <a:pt x="34" y="11"/>
                  </a:cubicBezTo>
                  <a:cubicBezTo>
                    <a:pt x="34" y="11"/>
                    <a:pt x="34" y="12"/>
                    <a:pt x="35" y="12"/>
                  </a:cubicBezTo>
                  <a:cubicBezTo>
                    <a:pt x="35" y="12"/>
                    <a:pt x="35" y="12"/>
                    <a:pt x="36" y="13"/>
                  </a:cubicBezTo>
                  <a:cubicBezTo>
                    <a:pt x="35" y="13"/>
                    <a:pt x="35" y="13"/>
                    <a:pt x="35" y="13"/>
                  </a:cubicBezTo>
                  <a:cubicBezTo>
                    <a:pt x="35" y="13"/>
                    <a:pt x="34" y="12"/>
                    <a:pt x="34" y="12"/>
                  </a:cubicBezTo>
                  <a:cubicBezTo>
                    <a:pt x="34" y="12"/>
                    <a:pt x="33" y="12"/>
                    <a:pt x="33" y="12"/>
                  </a:cubicBezTo>
                  <a:cubicBezTo>
                    <a:pt x="33" y="12"/>
                    <a:pt x="32" y="12"/>
                    <a:pt x="32" y="11"/>
                  </a:cubicBezTo>
                  <a:cubicBezTo>
                    <a:pt x="32" y="11"/>
                    <a:pt x="32" y="11"/>
                    <a:pt x="32" y="11"/>
                  </a:cubicBezTo>
                  <a:cubicBezTo>
                    <a:pt x="32" y="10"/>
                    <a:pt x="32" y="10"/>
                    <a:pt x="32" y="10"/>
                  </a:cubicBezTo>
                  <a:cubicBezTo>
                    <a:pt x="32" y="10"/>
                    <a:pt x="31" y="9"/>
                    <a:pt x="31" y="9"/>
                  </a:cubicBezTo>
                  <a:cubicBezTo>
                    <a:pt x="31" y="9"/>
                    <a:pt x="31" y="9"/>
                    <a:pt x="31" y="9"/>
                  </a:cubicBezTo>
                  <a:cubicBezTo>
                    <a:pt x="30" y="9"/>
                    <a:pt x="30" y="9"/>
                    <a:pt x="30" y="9"/>
                  </a:cubicBezTo>
                  <a:cubicBezTo>
                    <a:pt x="29" y="9"/>
                    <a:pt x="29" y="9"/>
                    <a:pt x="28" y="9"/>
                  </a:cubicBezTo>
                  <a:cubicBezTo>
                    <a:pt x="28" y="9"/>
                    <a:pt x="28" y="9"/>
                    <a:pt x="27" y="9"/>
                  </a:cubicBezTo>
                  <a:cubicBezTo>
                    <a:pt x="27" y="9"/>
                    <a:pt x="26" y="9"/>
                    <a:pt x="26" y="8"/>
                  </a:cubicBezTo>
                  <a:cubicBezTo>
                    <a:pt x="26" y="8"/>
                    <a:pt x="26" y="8"/>
                    <a:pt x="25" y="7"/>
                  </a:cubicBezTo>
                  <a:cubicBezTo>
                    <a:pt x="25" y="7"/>
                    <a:pt x="24" y="7"/>
                    <a:pt x="24" y="7"/>
                  </a:cubicBezTo>
                  <a:cubicBezTo>
                    <a:pt x="24" y="7"/>
                    <a:pt x="24" y="6"/>
                    <a:pt x="23" y="6"/>
                  </a:cubicBezTo>
                  <a:cubicBezTo>
                    <a:pt x="23" y="6"/>
                    <a:pt x="23" y="6"/>
                    <a:pt x="23" y="6"/>
                  </a:cubicBezTo>
                  <a:cubicBezTo>
                    <a:pt x="23" y="5"/>
                    <a:pt x="22" y="5"/>
                    <a:pt x="22" y="5"/>
                  </a:cubicBezTo>
                  <a:cubicBezTo>
                    <a:pt x="22" y="4"/>
                    <a:pt x="21" y="4"/>
                    <a:pt x="21" y="4"/>
                  </a:cubicBezTo>
                  <a:cubicBezTo>
                    <a:pt x="21" y="4"/>
                    <a:pt x="21" y="3"/>
                    <a:pt x="20" y="3"/>
                  </a:cubicBezTo>
                  <a:cubicBezTo>
                    <a:pt x="20" y="3"/>
                    <a:pt x="20" y="3"/>
                    <a:pt x="20" y="2"/>
                  </a:cubicBezTo>
                  <a:cubicBezTo>
                    <a:pt x="19" y="2"/>
                    <a:pt x="19" y="2"/>
                    <a:pt x="19" y="1"/>
                  </a:cubicBezTo>
                  <a:cubicBezTo>
                    <a:pt x="18" y="1"/>
                    <a:pt x="17" y="1"/>
                    <a:pt x="17" y="1"/>
                  </a:cubicBezTo>
                  <a:cubicBezTo>
                    <a:pt x="16" y="0"/>
                    <a:pt x="15" y="1"/>
                    <a:pt x="14" y="1"/>
                  </a:cubicBezTo>
                  <a:cubicBezTo>
                    <a:pt x="13" y="1"/>
                    <a:pt x="13" y="1"/>
                    <a:pt x="12" y="1"/>
                  </a:cubicBezTo>
                  <a:cubicBezTo>
                    <a:pt x="12" y="1"/>
                    <a:pt x="11" y="1"/>
                    <a:pt x="11" y="1"/>
                  </a:cubicBezTo>
                  <a:cubicBezTo>
                    <a:pt x="11" y="1"/>
                    <a:pt x="10" y="1"/>
                    <a:pt x="10" y="1"/>
                  </a:cubicBezTo>
                  <a:cubicBezTo>
                    <a:pt x="10" y="1"/>
                    <a:pt x="10" y="1"/>
                    <a:pt x="10" y="1"/>
                  </a:cubicBezTo>
                  <a:cubicBezTo>
                    <a:pt x="10" y="1"/>
                    <a:pt x="10" y="2"/>
                    <a:pt x="10" y="2"/>
                  </a:cubicBezTo>
                  <a:cubicBezTo>
                    <a:pt x="11" y="2"/>
                    <a:pt x="11" y="2"/>
                    <a:pt x="11" y="2"/>
                  </a:cubicBezTo>
                  <a:cubicBezTo>
                    <a:pt x="11" y="2"/>
                    <a:pt x="12" y="2"/>
                    <a:pt x="12" y="2"/>
                  </a:cubicBezTo>
                  <a:cubicBezTo>
                    <a:pt x="13" y="2"/>
                    <a:pt x="13" y="2"/>
                    <a:pt x="14" y="2"/>
                  </a:cubicBezTo>
                  <a:cubicBezTo>
                    <a:pt x="14" y="2"/>
                    <a:pt x="14" y="2"/>
                    <a:pt x="14" y="2"/>
                  </a:cubicBezTo>
                  <a:cubicBezTo>
                    <a:pt x="15" y="2"/>
                    <a:pt x="15" y="2"/>
                    <a:pt x="15" y="2"/>
                  </a:cubicBezTo>
                  <a:cubicBezTo>
                    <a:pt x="15" y="2"/>
                    <a:pt x="15" y="3"/>
                    <a:pt x="15" y="3"/>
                  </a:cubicBezTo>
                  <a:cubicBezTo>
                    <a:pt x="14" y="3"/>
                    <a:pt x="14" y="3"/>
                    <a:pt x="14" y="3"/>
                  </a:cubicBezTo>
                  <a:cubicBezTo>
                    <a:pt x="14" y="3"/>
                    <a:pt x="14" y="3"/>
                    <a:pt x="14" y="3"/>
                  </a:cubicBezTo>
                  <a:cubicBezTo>
                    <a:pt x="13" y="3"/>
                    <a:pt x="13" y="3"/>
                    <a:pt x="13" y="3"/>
                  </a:cubicBezTo>
                  <a:cubicBezTo>
                    <a:pt x="12" y="3"/>
                    <a:pt x="12" y="3"/>
                    <a:pt x="11" y="3"/>
                  </a:cubicBezTo>
                  <a:cubicBezTo>
                    <a:pt x="11" y="3"/>
                    <a:pt x="11" y="3"/>
                    <a:pt x="11" y="3"/>
                  </a:cubicBezTo>
                  <a:cubicBezTo>
                    <a:pt x="11" y="3"/>
                    <a:pt x="11" y="3"/>
                    <a:pt x="11" y="3"/>
                  </a:cubicBezTo>
                  <a:cubicBezTo>
                    <a:pt x="11" y="3"/>
                    <a:pt x="11" y="3"/>
                    <a:pt x="12" y="4"/>
                  </a:cubicBezTo>
                  <a:cubicBezTo>
                    <a:pt x="11" y="4"/>
                    <a:pt x="11" y="4"/>
                    <a:pt x="10" y="4"/>
                  </a:cubicBezTo>
                  <a:cubicBezTo>
                    <a:pt x="10" y="4"/>
                    <a:pt x="9" y="4"/>
                    <a:pt x="9" y="4"/>
                  </a:cubicBezTo>
                  <a:cubicBezTo>
                    <a:pt x="9" y="4"/>
                    <a:pt x="8" y="4"/>
                    <a:pt x="8" y="4"/>
                  </a:cubicBezTo>
                  <a:cubicBezTo>
                    <a:pt x="7" y="4"/>
                    <a:pt x="7" y="4"/>
                    <a:pt x="7" y="5"/>
                  </a:cubicBezTo>
                  <a:cubicBezTo>
                    <a:pt x="6" y="5"/>
                    <a:pt x="6" y="5"/>
                    <a:pt x="6" y="6"/>
                  </a:cubicBezTo>
                  <a:cubicBezTo>
                    <a:pt x="7" y="6"/>
                    <a:pt x="7" y="6"/>
                    <a:pt x="8" y="6"/>
                  </a:cubicBezTo>
                  <a:cubicBezTo>
                    <a:pt x="8" y="6"/>
                    <a:pt x="8" y="7"/>
                    <a:pt x="8" y="7"/>
                  </a:cubicBezTo>
                  <a:cubicBezTo>
                    <a:pt x="9" y="7"/>
                    <a:pt x="10" y="7"/>
                    <a:pt x="11" y="7"/>
                  </a:cubicBezTo>
                  <a:cubicBezTo>
                    <a:pt x="11" y="7"/>
                    <a:pt x="10" y="7"/>
                    <a:pt x="10" y="7"/>
                  </a:cubicBezTo>
                  <a:cubicBezTo>
                    <a:pt x="10" y="7"/>
                    <a:pt x="10" y="7"/>
                    <a:pt x="10" y="8"/>
                  </a:cubicBezTo>
                  <a:cubicBezTo>
                    <a:pt x="10" y="8"/>
                    <a:pt x="10" y="8"/>
                    <a:pt x="10" y="8"/>
                  </a:cubicBezTo>
                  <a:cubicBezTo>
                    <a:pt x="10" y="8"/>
                    <a:pt x="10" y="8"/>
                    <a:pt x="10" y="8"/>
                  </a:cubicBezTo>
                  <a:cubicBezTo>
                    <a:pt x="10" y="8"/>
                    <a:pt x="11" y="8"/>
                    <a:pt x="11" y="8"/>
                  </a:cubicBezTo>
                  <a:cubicBezTo>
                    <a:pt x="11" y="8"/>
                    <a:pt x="10" y="8"/>
                    <a:pt x="10" y="8"/>
                  </a:cubicBezTo>
                  <a:cubicBezTo>
                    <a:pt x="9" y="8"/>
                    <a:pt x="9" y="8"/>
                    <a:pt x="8" y="8"/>
                  </a:cubicBezTo>
                  <a:cubicBezTo>
                    <a:pt x="8" y="8"/>
                    <a:pt x="7" y="8"/>
                    <a:pt x="7" y="8"/>
                  </a:cubicBezTo>
                  <a:cubicBezTo>
                    <a:pt x="7" y="8"/>
                    <a:pt x="7" y="8"/>
                    <a:pt x="7" y="8"/>
                  </a:cubicBezTo>
                  <a:cubicBezTo>
                    <a:pt x="7" y="8"/>
                    <a:pt x="7" y="8"/>
                    <a:pt x="7" y="8"/>
                  </a:cubicBezTo>
                  <a:cubicBezTo>
                    <a:pt x="6" y="7"/>
                    <a:pt x="5" y="7"/>
                    <a:pt x="4" y="7"/>
                  </a:cubicBezTo>
                  <a:cubicBezTo>
                    <a:pt x="4" y="7"/>
                    <a:pt x="4" y="7"/>
                    <a:pt x="4" y="7"/>
                  </a:cubicBezTo>
                  <a:cubicBezTo>
                    <a:pt x="4" y="7"/>
                    <a:pt x="4" y="8"/>
                    <a:pt x="4" y="8"/>
                  </a:cubicBezTo>
                  <a:cubicBezTo>
                    <a:pt x="4" y="8"/>
                    <a:pt x="4" y="8"/>
                    <a:pt x="4" y="8"/>
                  </a:cubicBezTo>
                  <a:cubicBezTo>
                    <a:pt x="5" y="8"/>
                    <a:pt x="5" y="8"/>
                    <a:pt x="5" y="8"/>
                  </a:cubicBezTo>
                  <a:cubicBezTo>
                    <a:pt x="5" y="8"/>
                    <a:pt x="4" y="8"/>
                    <a:pt x="4" y="8"/>
                  </a:cubicBezTo>
                  <a:cubicBezTo>
                    <a:pt x="4" y="8"/>
                    <a:pt x="4" y="8"/>
                    <a:pt x="4" y="9"/>
                  </a:cubicBezTo>
                  <a:cubicBezTo>
                    <a:pt x="3" y="9"/>
                    <a:pt x="3" y="9"/>
                    <a:pt x="3" y="9"/>
                  </a:cubicBezTo>
                  <a:cubicBezTo>
                    <a:pt x="3" y="9"/>
                    <a:pt x="3" y="10"/>
                    <a:pt x="3" y="10"/>
                  </a:cubicBezTo>
                  <a:cubicBezTo>
                    <a:pt x="4" y="10"/>
                    <a:pt x="4" y="10"/>
                    <a:pt x="4" y="10"/>
                  </a:cubicBezTo>
                  <a:cubicBezTo>
                    <a:pt x="5" y="10"/>
                    <a:pt x="4" y="10"/>
                    <a:pt x="4" y="10"/>
                  </a:cubicBezTo>
                  <a:cubicBezTo>
                    <a:pt x="3" y="10"/>
                    <a:pt x="3" y="10"/>
                    <a:pt x="3" y="10"/>
                  </a:cubicBezTo>
                  <a:cubicBezTo>
                    <a:pt x="2" y="11"/>
                    <a:pt x="2" y="11"/>
                    <a:pt x="2" y="11"/>
                  </a:cubicBezTo>
                  <a:cubicBezTo>
                    <a:pt x="1" y="11"/>
                    <a:pt x="1" y="11"/>
                    <a:pt x="1" y="11"/>
                  </a:cubicBezTo>
                  <a:cubicBezTo>
                    <a:pt x="1" y="11"/>
                    <a:pt x="1" y="12"/>
                    <a:pt x="1" y="12"/>
                  </a:cubicBezTo>
                  <a:cubicBezTo>
                    <a:pt x="1" y="12"/>
                    <a:pt x="2" y="12"/>
                    <a:pt x="2" y="12"/>
                  </a:cubicBezTo>
                  <a:cubicBezTo>
                    <a:pt x="2" y="12"/>
                    <a:pt x="3" y="12"/>
                    <a:pt x="3" y="12"/>
                  </a:cubicBezTo>
                  <a:cubicBezTo>
                    <a:pt x="3" y="12"/>
                    <a:pt x="3" y="12"/>
                    <a:pt x="3" y="12"/>
                  </a:cubicBezTo>
                  <a:cubicBezTo>
                    <a:pt x="4" y="12"/>
                    <a:pt x="4" y="12"/>
                    <a:pt x="5" y="12"/>
                  </a:cubicBezTo>
                  <a:cubicBezTo>
                    <a:pt x="5" y="12"/>
                    <a:pt x="5" y="12"/>
                    <a:pt x="6" y="12"/>
                  </a:cubicBezTo>
                  <a:cubicBezTo>
                    <a:pt x="6" y="12"/>
                    <a:pt x="6" y="12"/>
                    <a:pt x="6" y="12"/>
                  </a:cubicBezTo>
                  <a:cubicBezTo>
                    <a:pt x="6" y="12"/>
                    <a:pt x="6" y="12"/>
                    <a:pt x="6" y="13"/>
                  </a:cubicBezTo>
                  <a:cubicBezTo>
                    <a:pt x="6" y="13"/>
                    <a:pt x="6" y="13"/>
                    <a:pt x="7" y="13"/>
                  </a:cubicBezTo>
                  <a:cubicBezTo>
                    <a:pt x="7" y="13"/>
                    <a:pt x="7" y="13"/>
                    <a:pt x="7" y="13"/>
                  </a:cubicBezTo>
                  <a:cubicBezTo>
                    <a:pt x="7" y="12"/>
                    <a:pt x="8" y="12"/>
                    <a:pt x="8" y="12"/>
                  </a:cubicBezTo>
                  <a:cubicBezTo>
                    <a:pt x="8" y="12"/>
                    <a:pt x="8" y="12"/>
                    <a:pt x="8" y="12"/>
                  </a:cubicBezTo>
                  <a:cubicBezTo>
                    <a:pt x="9" y="12"/>
                    <a:pt x="9" y="12"/>
                    <a:pt x="9" y="12"/>
                  </a:cubicBezTo>
                  <a:cubicBezTo>
                    <a:pt x="9" y="12"/>
                    <a:pt x="10" y="12"/>
                    <a:pt x="10" y="12"/>
                  </a:cubicBezTo>
                  <a:cubicBezTo>
                    <a:pt x="10" y="12"/>
                    <a:pt x="10" y="13"/>
                    <a:pt x="9" y="13"/>
                  </a:cubicBezTo>
                  <a:cubicBezTo>
                    <a:pt x="9" y="13"/>
                    <a:pt x="9" y="13"/>
                    <a:pt x="9" y="13"/>
                  </a:cubicBezTo>
                  <a:cubicBezTo>
                    <a:pt x="9" y="13"/>
                    <a:pt x="9" y="13"/>
                    <a:pt x="9" y="13"/>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44" name="Freeform 455"/>
            <p:cNvSpPr>
              <a:spLocks/>
            </p:cNvSpPr>
            <p:nvPr/>
          </p:nvSpPr>
          <p:spPr bwMode="auto">
            <a:xfrm>
              <a:off x="898525" y="2068513"/>
              <a:ext cx="122238" cy="61912"/>
            </a:xfrm>
            <a:custGeom>
              <a:avLst/>
              <a:gdLst>
                <a:gd name="T0" fmla="*/ 11 w 130"/>
                <a:gd name="T1" fmla="*/ 17 h 66"/>
                <a:gd name="T2" fmla="*/ 23 w 130"/>
                <a:gd name="T3" fmla="*/ 21 h 66"/>
                <a:gd name="T4" fmla="*/ 38 w 130"/>
                <a:gd name="T5" fmla="*/ 20 h 66"/>
                <a:gd name="T6" fmla="*/ 34 w 130"/>
                <a:gd name="T7" fmla="*/ 25 h 66"/>
                <a:gd name="T8" fmla="*/ 39 w 130"/>
                <a:gd name="T9" fmla="*/ 25 h 66"/>
                <a:gd name="T10" fmla="*/ 58 w 130"/>
                <a:gd name="T11" fmla="*/ 18 h 66"/>
                <a:gd name="T12" fmla="*/ 57 w 130"/>
                <a:gd name="T13" fmla="*/ 23 h 66"/>
                <a:gd name="T14" fmla="*/ 42 w 130"/>
                <a:gd name="T15" fmla="*/ 27 h 66"/>
                <a:gd name="T16" fmla="*/ 49 w 130"/>
                <a:gd name="T17" fmla="*/ 35 h 66"/>
                <a:gd name="T18" fmla="*/ 24 w 130"/>
                <a:gd name="T19" fmla="*/ 28 h 66"/>
                <a:gd name="T20" fmla="*/ 32 w 130"/>
                <a:gd name="T21" fmla="*/ 38 h 66"/>
                <a:gd name="T22" fmla="*/ 39 w 130"/>
                <a:gd name="T23" fmla="*/ 42 h 66"/>
                <a:gd name="T24" fmla="*/ 25 w 130"/>
                <a:gd name="T25" fmla="*/ 42 h 66"/>
                <a:gd name="T26" fmla="*/ 25 w 130"/>
                <a:gd name="T27" fmla="*/ 47 h 66"/>
                <a:gd name="T28" fmla="*/ 29 w 130"/>
                <a:gd name="T29" fmla="*/ 49 h 66"/>
                <a:gd name="T30" fmla="*/ 38 w 130"/>
                <a:gd name="T31" fmla="*/ 51 h 66"/>
                <a:gd name="T32" fmla="*/ 29 w 130"/>
                <a:gd name="T33" fmla="*/ 56 h 66"/>
                <a:gd name="T34" fmla="*/ 15 w 130"/>
                <a:gd name="T35" fmla="*/ 52 h 66"/>
                <a:gd name="T36" fmla="*/ 16 w 130"/>
                <a:gd name="T37" fmla="*/ 58 h 66"/>
                <a:gd name="T38" fmla="*/ 14 w 130"/>
                <a:gd name="T39" fmla="*/ 62 h 66"/>
                <a:gd name="T40" fmla="*/ 23 w 130"/>
                <a:gd name="T41" fmla="*/ 65 h 66"/>
                <a:gd name="T42" fmla="*/ 33 w 130"/>
                <a:gd name="T43" fmla="*/ 64 h 66"/>
                <a:gd name="T44" fmla="*/ 40 w 130"/>
                <a:gd name="T45" fmla="*/ 62 h 66"/>
                <a:gd name="T46" fmla="*/ 48 w 130"/>
                <a:gd name="T47" fmla="*/ 66 h 66"/>
                <a:gd name="T48" fmla="*/ 57 w 130"/>
                <a:gd name="T49" fmla="*/ 64 h 66"/>
                <a:gd name="T50" fmla="*/ 54 w 130"/>
                <a:gd name="T51" fmla="*/ 57 h 66"/>
                <a:gd name="T52" fmla="*/ 42 w 130"/>
                <a:gd name="T53" fmla="*/ 57 h 66"/>
                <a:gd name="T54" fmla="*/ 53 w 130"/>
                <a:gd name="T55" fmla="*/ 56 h 66"/>
                <a:gd name="T56" fmla="*/ 59 w 130"/>
                <a:gd name="T57" fmla="*/ 52 h 66"/>
                <a:gd name="T58" fmla="*/ 67 w 130"/>
                <a:gd name="T59" fmla="*/ 50 h 66"/>
                <a:gd name="T60" fmla="*/ 70 w 130"/>
                <a:gd name="T61" fmla="*/ 47 h 66"/>
                <a:gd name="T62" fmla="*/ 69 w 130"/>
                <a:gd name="T63" fmla="*/ 42 h 66"/>
                <a:gd name="T64" fmla="*/ 58 w 130"/>
                <a:gd name="T65" fmla="*/ 41 h 66"/>
                <a:gd name="T66" fmla="*/ 64 w 130"/>
                <a:gd name="T67" fmla="*/ 39 h 66"/>
                <a:gd name="T68" fmla="*/ 66 w 130"/>
                <a:gd name="T69" fmla="*/ 38 h 66"/>
                <a:gd name="T70" fmla="*/ 68 w 130"/>
                <a:gd name="T71" fmla="*/ 36 h 66"/>
                <a:gd name="T72" fmla="*/ 77 w 130"/>
                <a:gd name="T73" fmla="*/ 33 h 66"/>
                <a:gd name="T74" fmla="*/ 88 w 130"/>
                <a:gd name="T75" fmla="*/ 33 h 66"/>
                <a:gd name="T76" fmla="*/ 83 w 130"/>
                <a:gd name="T77" fmla="*/ 30 h 66"/>
                <a:gd name="T78" fmla="*/ 91 w 130"/>
                <a:gd name="T79" fmla="*/ 29 h 66"/>
                <a:gd name="T80" fmla="*/ 94 w 130"/>
                <a:gd name="T81" fmla="*/ 27 h 66"/>
                <a:gd name="T82" fmla="*/ 101 w 130"/>
                <a:gd name="T83" fmla="*/ 23 h 66"/>
                <a:gd name="T84" fmla="*/ 92 w 130"/>
                <a:gd name="T85" fmla="*/ 20 h 66"/>
                <a:gd name="T86" fmla="*/ 105 w 130"/>
                <a:gd name="T87" fmla="*/ 15 h 66"/>
                <a:gd name="T88" fmla="*/ 98 w 130"/>
                <a:gd name="T89" fmla="*/ 15 h 66"/>
                <a:gd name="T90" fmla="*/ 114 w 130"/>
                <a:gd name="T91" fmla="*/ 13 h 66"/>
                <a:gd name="T92" fmla="*/ 128 w 130"/>
                <a:gd name="T93" fmla="*/ 6 h 66"/>
                <a:gd name="T94" fmla="*/ 119 w 130"/>
                <a:gd name="T95" fmla="*/ 3 h 66"/>
                <a:gd name="T96" fmla="*/ 99 w 130"/>
                <a:gd name="T97" fmla="*/ 4 h 66"/>
                <a:gd name="T98" fmla="*/ 102 w 130"/>
                <a:gd name="T99" fmla="*/ 1 h 66"/>
                <a:gd name="T100" fmla="*/ 89 w 130"/>
                <a:gd name="T101" fmla="*/ 0 h 66"/>
                <a:gd name="T102" fmla="*/ 80 w 130"/>
                <a:gd name="T103" fmla="*/ 3 h 66"/>
                <a:gd name="T104" fmla="*/ 68 w 130"/>
                <a:gd name="T105" fmla="*/ 0 h 66"/>
                <a:gd name="T106" fmla="*/ 63 w 130"/>
                <a:gd name="T107" fmla="*/ 4 h 66"/>
                <a:gd name="T108" fmla="*/ 50 w 130"/>
                <a:gd name="T109" fmla="*/ 4 h 66"/>
                <a:gd name="T110" fmla="*/ 40 w 130"/>
                <a:gd name="T111" fmla="*/ 8 h 66"/>
                <a:gd name="T112" fmla="*/ 38 w 130"/>
                <a:gd name="T113" fmla="*/ 10 h 66"/>
                <a:gd name="T114" fmla="*/ 21 w 130"/>
                <a:gd name="T115" fmla="*/ 10 h 66"/>
                <a:gd name="T116" fmla="*/ 18 w 130"/>
                <a:gd name="T117" fmla="*/ 10 h 66"/>
                <a:gd name="T118" fmla="*/ 1 w 130"/>
                <a:gd name="T11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66">
                  <a:moveTo>
                    <a:pt x="1" y="16"/>
                  </a:moveTo>
                  <a:cubicBezTo>
                    <a:pt x="1" y="16"/>
                    <a:pt x="2" y="16"/>
                    <a:pt x="3" y="16"/>
                  </a:cubicBezTo>
                  <a:cubicBezTo>
                    <a:pt x="4" y="16"/>
                    <a:pt x="4" y="15"/>
                    <a:pt x="4" y="15"/>
                  </a:cubicBezTo>
                  <a:cubicBezTo>
                    <a:pt x="5" y="14"/>
                    <a:pt x="6" y="15"/>
                    <a:pt x="6" y="15"/>
                  </a:cubicBezTo>
                  <a:cubicBezTo>
                    <a:pt x="8" y="15"/>
                    <a:pt x="8" y="15"/>
                    <a:pt x="8" y="15"/>
                  </a:cubicBezTo>
                  <a:cubicBezTo>
                    <a:pt x="4" y="17"/>
                    <a:pt x="4" y="17"/>
                    <a:pt x="4" y="17"/>
                  </a:cubicBezTo>
                  <a:cubicBezTo>
                    <a:pt x="5" y="18"/>
                    <a:pt x="5" y="18"/>
                    <a:pt x="5" y="18"/>
                  </a:cubicBezTo>
                  <a:cubicBezTo>
                    <a:pt x="5" y="18"/>
                    <a:pt x="7" y="17"/>
                    <a:pt x="8" y="17"/>
                  </a:cubicBezTo>
                  <a:cubicBezTo>
                    <a:pt x="8" y="17"/>
                    <a:pt x="11" y="16"/>
                    <a:pt x="11" y="16"/>
                  </a:cubicBezTo>
                  <a:cubicBezTo>
                    <a:pt x="15" y="16"/>
                    <a:pt x="15" y="16"/>
                    <a:pt x="15" y="16"/>
                  </a:cubicBezTo>
                  <a:cubicBezTo>
                    <a:pt x="17" y="16"/>
                    <a:pt x="17" y="16"/>
                    <a:pt x="17" y="16"/>
                  </a:cubicBezTo>
                  <a:cubicBezTo>
                    <a:pt x="14" y="16"/>
                    <a:pt x="14" y="16"/>
                    <a:pt x="14" y="16"/>
                  </a:cubicBezTo>
                  <a:cubicBezTo>
                    <a:pt x="14" y="16"/>
                    <a:pt x="12" y="17"/>
                    <a:pt x="11" y="17"/>
                  </a:cubicBezTo>
                  <a:cubicBezTo>
                    <a:pt x="11" y="17"/>
                    <a:pt x="9" y="18"/>
                    <a:pt x="9" y="18"/>
                  </a:cubicBezTo>
                  <a:cubicBezTo>
                    <a:pt x="11" y="19"/>
                    <a:pt x="11" y="19"/>
                    <a:pt x="11" y="19"/>
                  </a:cubicBezTo>
                  <a:cubicBezTo>
                    <a:pt x="9" y="19"/>
                    <a:pt x="9" y="19"/>
                    <a:pt x="9" y="19"/>
                  </a:cubicBezTo>
                  <a:cubicBezTo>
                    <a:pt x="7" y="19"/>
                    <a:pt x="7" y="19"/>
                    <a:pt x="7" y="19"/>
                  </a:cubicBezTo>
                  <a:cubicBezTo>
                    <a:pt x="7" y="21"/>
                    <a:pt x="7" y="21"/>
                    <a:pt x="7" y="21"/>
                  </a:cubicBezTo>
                  <a:cubicBezTo>
                    <a:pt x="9" y="21"/>
                    <a:pt x="9" y="21"/>
                    <a:pt x="9" y="21"/>
                  </a:cubicBezTo>
                  <a:cubicBezTo>
                    <a:pt x="9" y="21"/>
                    <a:pt x="14" y="20"/>
                    <a:pt x="15" y="20"/>
                  </a:cubicBezTo>
                  <a:cubicBezTo>
                    <a:pt x="16" y="20"/>
                    <a:pt x="21" y="20"/>
                    <a:pt x="22" y="20"/>
                  </a:cubicBezTo>
                  <a:cubicBezTo>
                    <a:pt x="22" y="20"/>
                    <a:pt x="24" y="19"/>
                    <a:pt x="24" y="19"/>
                  </a:cubicBezTo>
                  <a:cubicBezTo>
                    <a:pt x="27" y="18"/>
                    <a:pt x="27" y="18"/>
                    <a:pt x="27" y="18"/>
                  </a:cubicBezTo>
                  <a:cubicBezTo>
                    <a:pt x="29" y="18"/>
                    <a:pt x="29" y="18"/>
                    <a:pt x="29" y="18"/>
                  </a:cubicBezTo>
                  <a:cubicBezTo>
                    <a:pt x="27" y="19"/>
                    <a:pt x="27" y="19"/>
                    <a:pt x="27" y="19"/>
                  </a:cubicBezTo>
                  <a:cubicBezTo>
                    <a:pt x="23" y="21"/>
                    <a:pt x="23" y="21"/>
                    <a:pt x="23" y="21"/>
                  </a:cubicBezTo>
                  <a:cubicBezTo>
                    <a:pt x="18" y="21"/>
                    <a:pt x="18" y="21"/>
                    <a:pt x="18" y="21"/>
                  </a:cubicBezTo>
                  <a:cubicBezTo>
                    <a:pt x="18" y="21"/>
                    <a:pt x="14" y="21"/>
                    <a:pt x="12" y="22"/>
                  </a:cubicBezTo>
                  <a:cubicBezTo>
                    <a:pt x="10" y="22"/>
                    <a:pt x="11" y="23"/>
                    <a:pt x="11" y="23"/>
                  </a:cubicBezTo>
                  <a:cubicBezTo>
                    <a:pt x="14" y="24"/>
                    <a:pt x="14" y="24"/>
                    <a:pt x="14" y="24"/>
                  </a:cubicBezTo>
                  <a:cubicBezTo>
                    <a:pt x="19" y="25"/>
                    <a:pt x="19" y="25"/>
                    <a:pt x="19" y="25"/>
                  </a:cubicBezTo>
                  <a:cubicBezTo>
                    <a:pt x="19" y="25"/>
                    <a:pt x="19" y="25"/>
                    <a:pt x="19" y="25"/>
                  </a:cubicBezTo>
                  <a:cubicBezTo>
                    <a:pt x="21" y="23"/>
                    <a:pt x="21" y="23"/>
                    <a:pt x="21" y="23"/>
                  </a:cubicBezTo>
                  <a:cubicBezTo>
                    <a:pt x="23" y="22"/>
                    <a:pt x="23" y="22"/>
                    <a:pt x="23" y="22"/>
                  </a:cubicBezTo>
                  <a:cubicBezTo>
                    <a:pt x="27" y="20"/>
                    <a:pt x="27" y="20"/>
                    <a:pt x="27" y="20"/>
                  </a:cubicBezTo>
                  <a:cubicBezTo>
                    <a:pt x="27" y="20"/>
                    <a:pt x="29" y="20"/>
                    <a:pt x="30" y="20"/>
                  </a:cubicBezTo>
                  <a:cubicBezTo>
                    <a:pt x="30" y="20"/>
                    <a:pt x="35" y="20"/>
                    <a:pt x="36" y="20"/>
                  </a:cubicBezTo>
                  <a:cubicBezTo>
                    <a:pt x="36" y="19"/>
                    <a:pt x="37" y="20"/>
                    <a:pt x="37" y="20"/>
                  </a:cubicBezTo>
                  <a:cubicBezTo>
                    <a:pt x="38" y="20"/>
                    <a:pt x="38" y="20"/>
                    <a:pt x="38" y="20"/>
                  </a:cubicBezTo>
                  <a:cubicBezTo>
                    <a:pt x="35" y="20"/>
                    <a:pt x="35" y="20"/>
                    <a:pt x="35" y="20"/>
                  </a:cubicBezTo>
                  <a:cubicBezTo>
                    <a:pt x="32" y="21"/>
                    <a:pt x="32" y="21"/>
                    <a:pt x="32" y="21"/>
                  </a:cubicBezTo>
                  <a:cubicBezTo>
                    <a:pt x="28" y="21"/>
                    <a:pt x="28" y="21"/>
                    <a:pt x="28" y="21"/>
                  </a:cubicBezTo>
                  <a:cubicBezTo>
                    <a:pt x="26" y="21"/>
                    <a:pt x="26" y="21"/>
                    <a:pt x="26" y="21"/>
                  </a:cubicBezTo>
                  <a:cubicBezTo>
                    <a:pt x="23" y="24"/>
                    <a:pt x="23" y="24"/>
                    <a:pt x="23" y="24"/>
                  </a:cubicBezTo>
                  <a:cubicBezTo>
                    <a:pt x="22" y="25"/>
                    <a:pt x="22" y="25"/>
                    <a:pt x="22" y="25"/>
                  </a:cubicBezTo>
                  <a:cubicBezTo>
                    <a:pt x="23" y="26"/>
                    <a:pt x="23" y="26"/>
                    <a:pt x="23" y="26"/>
                  </a:cubicBezTo>
                  <a:cubicBezTo>
                    <a:pt x="23" y="26"/>
                    <a:pt x="23" y="26"/>
                    <a:pt x="24" y="26"/>
                  </a:cubicBezTo>
                  <a:cubicBezTo>
                    <a:pt x="25" y="26"/>
                    <a:pt x="26" y="26"/>
                    <a:pt x="26" y="26"/>
                  </a:cubicBezTo>
                  <a:cubicBezTo>
                    <a:pt x="27" y="26"/>
                    <a:pt x="27" y="26"/>
                    <a:pt x="27" y="26"/>
                  </a:cubicBezTo>
                  <a:cubicBezTo>
                    <a:pt x="30" y="26"/>
                    <a:pt x="30" y="26"/>
                    <a:pt x="30" y="26"/>
                  </a:cubicBezTo>
                  <a:cubicBezTo>
                    <a:pt x="32" y="26"/>
                    <a:pt x="32" y="26"/>
                    <a:pt x="32" y="26"/>
                  </a:cubicBezTo>
                  <a:cubicBezTo>
                    <a:pt x="34" y="25"/>
                    <a:pt x="34" y="25"/>
                    <a:pt x="34" y="25"/>
                  </a:cubicBezTo>
                  <a:cubicBezTo>
                    <a:pt x="34" y="25"/>
                    <a:pt x="35" y="24"/>
                    <a:pt x="35" y="24"/>
                  </a:cubicBezTo>
                  <a:cubicBezTo>
                    <a:pt x="35" y="23"/>
                    <a:pt x="35" y="24"/>
                    <a:pt x="35" y="24"/>
                  </a:cubicBezTo>
                  <a:cubicBezTo>
                    <a:pt x="36" y="24"/>
                    <a:pt x="36" y="24"/>
                    <a:pt x="36" y="24"/>
                  </a:cubicBezTo>
                  <a:cubicBezTo>
                    <a:pt x="37" y="24"/>
                    <a:pt x="37" y="24"/>
                    <a:pt x="37" y="24"/>
                  </a:cubicBezTo>
                  <a:cubicBezTo>
                    <a:pt x="37" y="24"/>
                    <a:pt x="37" y="24"/>
                    <a:pt x="37" y="24"/>
                  </a:cubicBezTo>
                  <a:cubicBezTo>
                    <a:pt x="37" y="24"/>
                    <a:pt x="38" y="24"/>
                    <a:pt x="38" y="24"/>
                  </a:cubicBezTo>
                  <a:cubicBezTo>
                    <a:pt x="39" y="24"/>
                    <a:pt x="40" y="23"/>
                    <a:pt x="40" y="23"/>
                  </a:cubicBezTo>
                  <a:cubicBezTo>
                    <a:pt x="40" y="23"/>
                    <a:pt x="41" y="23"/>
                    <a:pt x="42" y="23"/>
                  </a:cubicBezTo>
                  <a:cubicBezTo>
                    <a:pt x="43" y="23"/>
                    <a:pt x="41" y="23"/>
                    <a:pt x="41" y="23"/>
                  </a:cubicBezTo>
                  <a:cubicBezTo>
                    <a:pt x="40" y="24"/>
                    <a:pt x="40" y="24"/>
                    <a:pt x="40" y="24"/>
                  </a:cubicBezTo>
                  <a:cubicBezTo>
                    <a:pt x="38" y="25"/>
                    <a:pt x="38" y="25"/>
                    <a:pt x="38" y="25"/>
                  </a:cubicBezTo>
                  <a:cubicBezTo>
                    <a:pt x="37" y="25"/>
                    <a:pt x="37" y="25"/>
                    <a:pt x="37" y="25"/>
                  </a:cubicBezTo>
                  <a:cubicBezTo>
                    <a:pt x="39" y="25"/>
                    <a:pt x="39" y="25"/>
                    <a:pt x="39" y="25"/>
                  </a:cubicBezTo>
                  <a:cubicBezTo>
                    <a:pt x="41" y="25"/>
                    <a:pt x="41" y="25"/>
                    <a:pt x="41" y="25"/>
                  </a:cubicBezTo>
                  <a:cubicBezTo>
                    <a:pt x="41" y="25"/>
                    <a:pt x="42" y="25"/>
                    <a:pt x="44" y="25"/>
                  </a:cubicBezTo>
                  <a:cubicBezTo>
                    <a:pt x="46" y="24"/>
                    <a:pt x="46" y="25"/>
                    <a:pt x="46" y="25"/>
                  </a:cubicBezTo>
                  <a:cubicBezTo>
                    <a:pt x="47" y="25"/>
                    <a:pt x="49" y="24"/>
                    <a:pt x="49" y="24"/>
                  </a:cubicBezTo>
                  <a:cubicBezTo>
                    <a:pt x="51" y="23"/>
                    <a:pt x="51" y="23"/>
                    <a:pt x="51" y="23"/>
                  </a:cubicBezTo>
                  <a:cubicBezTo>
                    <a:pt x="52" y="22"/>
                    <a:pt x="52" y="22"/>
                    <a:pt x="52" y="22"/>
                  </a:cubicBezTo>
                  <a:cubicBezTo>
                    <a:pt x="53" y="21"/>
                    <a:pt x="53" y="21"/>
                    <a:pt x="53" y="21"/>
                  </a:cubicBezTo>
                  <a:cubicBezTo>
                    <a:pt x="53" y="20"/>
                    <a:pt x="53" y="20"/>
                    <a:pt x="53" y="20"/>
                  </a:cubicBezTo>
                  <a:cubicBezTo>
                    <a:pt x="53" y="20"/>
                    <a:pt x="53" y="20"/>
                    <a:pt x="53" y="20"/>
                  </a:cubicBezTo>
                  <a:cubicBezTo>
                    <a:pt x="55" y="20"/>
                    <a:pt x="55" y="20"/>
                    <a:pt x="55" y="20"/>
                  </a:cubicBezTo>
                  <a:cubicBezTo>
                    <a:pt x="55" y="20"/>
                    <a:pt x="56" y="20"/>
                    <a:pt x="56" y="20"/>
                  </a:cubicBezTo>
                  <a:cubicBezTo>
                    <a:pt x="57" y="19"/>
                    <a:pt x="57" y="19"/>
                    <a:pt x="57" y="19"/>
                  </a:cubicBezTo>
                  <a:cubicBezTo>
                    <a:pt x="57" y="19"/>
                    <a:pt x="58" y="18"/>
                    <a:pt x="58" y="18"/>
                  </a:cubicBezTo>
                  <a:cubicBezTo>
                    <a:pt x="59" y="18"/>
                    <a:pt x="59" y="18"/>
                    <a:pt x="59" y="18"/>
                  </a:cubicBezTo>
                  <a:cubicBezTo>
                    <a:pt x="58" y="19"/>
                    <a:pt x="58" y="19"/>
                    <a:pt x="58" y="19"/>
                  </a:cubicBezTo>
                  <a:cubicBezTo>
                    <a:pt x="57" y="20"/>
                    <a:pt x="57" y="20"/>
                    <a:pt x="57" y="20"/>
                  </a:cubicBezTo>
                  <a:cubicBezTo>
                    <a:pt x="56" y="21"/>
                    <a:pt x="56" y="21"/>
                    <a:pt x="56" y="21"/>
                  </a:cubicBezTo>
                  <a:cubicBezTo>
                    <a:pt x="55" y="22"/>
                    <a:pt x="55" y="22"/>
                    <a:pt x="55" y="22"/>
                  </a:cubicBezTo>
                  <a:cubicBezTo>
                    <a:pt x="56" y="22"/>
                    <a:pt x="56" y="22"/>
                    <a:pt x="56" y="22"/>
                  </a:cubicBezTo>
                  <a:cubicBezTo>
                    <a:pt x="57" y="22"/>
                    <a:pt x="57" y="22"/>
                    <a:pt x="57" y="22"/>
                  </a:cubicBezTo>
                  <a:cubicBezTo>
                    <a:pt x="57" y="22"/>
                    <a:pt x="59" y="22"/>
                    <a:pt x="59" y="22"/>
                  </a:cubicBezTo>
                  <a:cubicBezTo>
                    <a:pt x="59" y="22"/>
                    <a:pt x="61" y="22"/>
                    <a:pt x="61" y="22"/>
                  </a:cubicBezTo>
                  <a:cubicBezTo>
                    <a:pt x="64" y="22"/>
                    <a:pt x="64" y="22"/>
                    <a:pt x="64" y="22"/>
                  </a:cubicBezTo>
                  <a:cubicBezTo>
                    <a:pt x="62" y="23"/>
                    <a:pt x="62" y="23"/>
                    <a:pt x="62" y="23"/>
                  </a:cubicBezTo>
                  <a:cubicBezTo>
                    <a:pt x="62" y="23"/>
                    <a:pt x="60" y="23"/>
                    <a:pt x="59" y="23"/>
                  </a:cubicBezTo>
                  <a:cubicBezTo>
                    <a:pt x="57" y="23"/>
                    <a:pt x="57" y="23"/>
                    <a:pt x="57" y="23"/>
                  </a:cubicBezTo>
                  <a:cubicBezTo>
                    <a:pt x="57" y="23"/>
                    <a:pt x="55" y="23"/>
                    <a:pt x="55" y="23"/>
                  </a:cubicBezTo>
                  <a:cubicBezTo>
                    <a:pt x="54" y="23"/>
                    <a:pt x="53" y="24"/>
                    <a:pt x="53" y="25"/>
                  </a:cubicBezTo>
                  <a:cubicBezTo>
                    <a:pt x="52" y="25"/>
                    <a:pt x="52" y="25"/>
                    <a:pt x="52" y="25"/>
                  </a:cubicBezTo>
                  <a:cubicBezTo>
                    <a:pt x="54" y="25"/>
                    <a:pt x="54" y="25"/>
                    <a:pt x="54" y="25"/>
                  </a:cubicBezTo>
                  <a:cubicBezTo>
                    <a:pt x="54" y="25"/>
                    <a:pt x="55" y="25"/>
                    <a:pt x="56" y="25"/>
                  </a:cubicBezTo>
                  <a:cubicBezTo>
                    <a:pt x="57" y="25"/>
                    <a:pt x="58" y="26"/>
                    <a:pt x="58" y="26"/>
                  </a:cubicBezTo>
                  <a:cubicBezTo>
                    <a:pt x="55" y="26"/>
                    <a:pt x="55" y="26"/>
                    <a:pt x="55" y="26"/>
                  </a:cubicBezTo>
                  <a:cubicBezTo>
                    <a:pt x="55" y="26"/>
                    <a:pt x="53" y="26"/>
                    <a:pt x="52" y="26"/>
                  </a:cubicBezTo>
                  <a:cubicBezTo>
                    <a:pt x="51" y="26"/>
                    <a:pt x="50" y="26"/>
                    <a:pt x="50" y="26"/>
                  </a:cubicBezTo>
                  <a:cubicBezTo>
                    <a:pt x="49" y="26"/>
                    <a:pt x="49" y="26"/>
                    <a:pt x="49" y="26"/>
                  </a:cubicBezTo>
                  <a:cubicBezTo>
                    <a:pt x="46" y="27"/>
                    <a:pt x="46" y="27"/>
                    <a:pt x="46" y="27"/>
                  </a:cubicBezTo>
                  <a:cubicBezTo>
                    <a:pt x="44" y="27"/>
                    <a:pt x="44" y="27"/>
                    <a:pt x="44" y="27"/>
                  </a:cubicBezTo>
                  <a:cubicBezTo>
                    <a:pt x="42" y="27"/>
                    <a:pt x="42" y="27"/>
                    <a:pt x="42" y="27"/>
                  </a:cubicBezTo>
                  <a:cubicBezTo>
                    <a:pt x="42" y="27"/>
                    <a:pt x="39" y="27"/>
                    <a:pt x="39" y="27"/>
                  </a:cubicBezTo>
                  <a:cubicBezTo>
                    <a:pt x="39" y="27"/>
                    <a:pt x="37" y="27"/>
                    <a:pt x="37" y="27"/>
                  </a:cubicBezTo>
                  <a:cubicBezTo>
                    <a:pt x="38" y="29"/>
                    <a:pt x="38" y="29"/>
                    <a:pt x="38" y="29"/>
                  </a:cubicBezTo>
                  <a:cubicBezTo>
                    <a:pt x="38" y="29"/>
                    <a:pt x="39" y="29"/>
                    <a:pt x="40" y="30"/>
                  </a:cubicBezTo>
                  <a:cubicBezTo>
                    <a:pt x="40" y="30"/>
                    <a:pt x="41" y="31"/>
                    <a:pt x="41" y="31"/>
                  </a:cubicBezTo>
                  <a:cubicBezTo>
                    <a:pt x="44" y="32"/>
                    <a:pt x="44" y="32"/>
                    <a:pt x="44" y="32"/>
                  </a:cubicBezTo>
                  <a:cubicBezTo>
                    <a:pt x="43" y="32"/>
                    <a:pt x="43" y="32"/>
                    <a:pt x="43" y="32"/>
                  </a:cubicBezTo>
                  <a:cubicBezTo>
                    <a:pt x="44" y="33"/>
                    <a:pt x="44" y="33"/>
                    <a:pt x="44" y="33"/>
                  </a:cubicBezTo>
                  <a:cubicBezTo>
                    <a:pt x="44" y="33"/>
                    <a:pt x="46" y="34"/>
                    <a:pt x="46" y="34"/>
                  </a:cubicBezTo>
                  <a:cubicBezTo>
                    <a:pt x="47" y="34"/>
                    <a:pt x="47" y="34"/>
                    <a:pt x="48" y="34"/>
                  </a:cubicBezTo>
                  <a:cubicBezTo>
                    <a:pt x="49" y="34"/>
                    <a:pt x="50" y="34"/>
                    <a:pt x="50" y="34"/>
                  </a:cubicBezTo>
                  <a:cubicBezTo>
                    <a:pt x="51" y="34"/>
                    <a:pt x="51" y="34"/>
                    <a:pt x="51" y="34"/>
                  </a:cubicBezTo>
                  <a:cubicBezTo>
                    <a:pt x="49" y="35"/>
                    <a:pt x="49" y="35"/>
                    <a:pt x="49" y="35"/>
                  </a:cubicBezTo>
                  <a:cubicBezTo>
                    <a:pt x="47" y="35"/>
                    <a:pt x="47" y="35"/>
                    <a:pt x="47" y="35"/>
                  </a:cubicBezTo>
                  <a:cubicBezTo>
                    <a:pt x="46" y="35"/>
                    <a:pt x="46" y="35"/>
                    <a:pt x="46" y="35"/>
                  </a:cubicBezTo>
                  <a:cubicBezTo>
                    <a:pt x="46" y="35"/>
                    <a:pt x="45" y="35"/>
                    <a:pt x="44" y="35"/>
                  </a:cubicBezTo>
                  <a:cubicBezTo>
                    <a:pt x="44" y="35"/>
                    <a:pt x="43" y="34"/>
                    <a:pt x="43" y="34"/>
                  </a:cubicBezTo>
                  <a:cubicBezTo>
                    <a:pt x="41" y="33"/>
                    <a:pt x="41" y="33"/>
                    <a:pt x="41" y="33"/>
                  </a:cubicBezTo>
                  <a:cubicBezTo>
                    <a:pt x="40" y="32"/>
                    <a:pt x="40" y="32"/>
                    <a:pt x="40" y="32"/>
                  </a:cubicBezTo>
                  <a:cubicBezTo>
                    <a:pt x="37" y="30"/>
                    <a:pt x="37" y="30"/>
                    <a:pt x="37" y="30"/>
                  </a:cubicBezTo>
                  <a:cubicBezTo>
                    <a:pt x="37" y="30"/>
                    <a:pt x="35" y="29"/>
                    <a:pt x="35" y="29"/>
                  </a:cubicBezTo>
                  <a:cubicBezTo>
                    <a:pt x="35" y="29"/>
                    <a:pt x="33" y="28"/>
                    <a:pt x="33" y="28"/>
                  </a:cubicBezTo>
                  <a:cubicBezTo>
                    <a:pt x="31" y="28"/>
                    <a:pt x="31" y="28"/>
                    <a:pt x="31" y="28"/>
                  </a:cubicBezTo>
                  <a:cubicBezTo>
                    <a:pt x="28" y="28"/>
                    <a:pt x="28" y="28"/>
                    <a:pt x="28" y="28"/>
                  </a:cubicBezTo>
                  <a:cubicBezTo>
                    <a:pt x="28" y="28"/>
                    <a:pt x="27" y="28"/>
                    <a:pt x="26" y="28"/>
                  </a:cubicBezTo>
                  <a:cubicBezTo>
                    <a:pt x="25" y="28"/>
                    <a:pt x="24" y="28"/>
                    <a:pt x="24" y="28"/>
                  </a:cubicBezTo>
                  <a:cubicBezTo>
                    <a:pt x="24" y="28"/>
                    <a:pt x="23" y="29"/>
                    <a:pt x="23" y="29"/>
                  </a:cubicBezTo>
                  <a:cubicBezTo>
                    <a:pt x="22" y="30"/>
                    <a:pt x="22" y="30"/>
                    <a:pt x="22" y="30"/>
                  </a:cubicBezTo>
                  <a:cubicBezTo>
                    <a:pt x="22" y="30"/>
                    <a:pt x="23" y="31"/>
                    <a:pt x="24" y="31"/>
                  </a:cubicBezTo>
                  <a:cubicBezTo>
                    <a:pt x="24" y="31"/>
                    <a:pt x="26" y="32"/>
                    <a:pt x="26" y="32"/>
                  </a:cubicBezTo>
                  <a:cubicBezTo>
                    <a:pt x="23" y="32"/>
                    <a:pt x="23" y="32"/>
                    <a:pt x="23" y="32"/>
                  </a:cubicBezTo>
                  <a:cubicBezTo>
                    <a:pt x="23" y="33"/>
                    <a:pt x="23" y="33"/>
                    <a:pt x="23" y="33"/>
                  </a:cubicBezTo>
                  <a:cubicBezTo>
                    <a:pt x="24" y="34"/>
                    <a:pt x="24" y="34"/>
                    <a:pt x="24" y="34"/>
                  </a:cubicBezTo>
                  <a:cubicBezTo>
                    <a:pt x="26" y="34"/>
                    <a:pt x="26" y="34"/>
                    <a:pt x="26" y="34"/>
                  </a:cubicBezTo>
                  <a:cubicBezTo>
                    <a:pt x="27" y="34"/>
                    <a:pt x="27" y="34"/>
                    <a:pt x="27" y="34"/>
                  </a:cubicBezTo>
                  <a:cubicBezTo>
                    <a:pt x="28" y="35"/>
                    <a:pt x="28" y="35"/>
                    <a:pt x="28" y="35"/>
                  </a:cubicBezTo>
                  <a:cubicBezTo>
                    <a:pt x="28" y="35"/>
                    <a:pt x="30" y="35"/>
                    <a:pt x="30" y="36"/>
                  </a:cubicBezTo>
                  <a:cubicBezTo>
                    <a:pt x="31" y="36"/>
                    <a:pt x="31" y="37"/>
                    <a:pt x="31" y="37"/>
                  </a:cubicBezTo>
                  <a:cubicBezTo>
                    <a:pt x="32" y="38"/>
                    <a:pt x="32" y="38"/>
                    <a:pt x="32" y="38"/>
                  </a:cubicBezTo>
                  <a:cubicBezTo>
                    <a:pt x="35" y="40"/>
                    <a:pt x="35" y="40"/>
                    <a:pt x="35" y="40"/>
                  </a:cubicBezTo>
                  <a:cubicBezTo>
                    <a:pt x="34" y="40"/>
                    <a:pt x="34" y="40"/>
                    <a:pt x="34" y="40"/>
                  </a:cubicBezTo>
                  <a:cubicBezTo>
                    <a:pt x="34" y="40"/>
                    <a:pt x="33" y="40"/>
                    <a:pt x="32" y="40"/>
                  </a:cubicBezTo>
                  <a:cubicBezTo>
                    <a:pt x="32" y="40"/>
                    <a:pt x="31" y="40"/>
                    <a:pt x="31" y="40"/>
                  </a:cubicBezTo>
                  <a:cubicBezTo>
                    <a:pt x="31" y="41"/>
                    <a:pt x="31" y="41"/>
                    <a:pt x="31" y="41"/>
                  </a:cubicBezTo>
                  <a:cubicBezTo>
                    <a:pt x="33" y="41"/>
                    <a:pt x="33" y="41"/>
                    <a:pt x="33" y="41"/>
                  </a:cubicBezTo>
                  <a:cubicBezTo>
                    <a:pt x="33" y="41"/>
                    <a:pt x="33" y="41"/>
                    <a:pt x="35" y="41"/>
                  </a:cubicBezTo>
                  <a:cubicBezTo>
                    <a:pt x="37" y="41"/>
                    <a:pt x="37" y="41"/>
                    <a:pt x="37" y="41"/>
                  </a:cubicBezTo>
                  <a:cubicBezTo>
                    <a:pt x="37" y="41"/>
                    <a:pt x="40" y="41"/>
                    <a:pt x="41" y="41"/>
                  </a:cubicBezTo>
                  <a:cubicBezTo>
                    <a:pt x="41" y="41"/>
                    <a:pt x="43" y="40"/>
                    <a:pt x="43" y="40"/>
                  </a:cubicBezTo>
                  <a:cubicBezTo>
                    <a:pt x="43" y="40"/>
                    <a:pt x="43" y="41"/>
                    <a:pt x="43" y="41"/>
                  </a:cubicBezTo>
                  <a:cubicBezTo>
                    <a:pt x="42" y="42"/>
                    <a:pt x="42" y="42"/>
                    <a:pt x="42" y="42"/>
                  </a:cubicBezTo>
                  <a:cubicBezTo>
                    <a:pt x="39" y="42"/>
                    <a:pt x="39" y="42"/>
                    <a:pt x="39" y="42"/>
                  </a:cubicBezTo>
                  <a:cubicBezTo>
                    <a:pt x="38" y="43"/>
                    <a:pt x="38" y="43"/>
                    <a:pt x="38" y="43"/>
                  </a:cubicBezTo>
                  <a:cubicBezTo>
                    <a:pt x="38" y="43"/>
                    <a:pt x="39" y="43"/>
                    <a:pt x="39" y="43"/>
                  </a:cubicBezTo>
                  <a:cubicBezTo>
                    <a:pt x="40" y="43"/>
                    <a:pt x="41" y="43"/>
                    <a:pt x="41" y="43"/>
                  </a:cubicBezTo>
                  <a:cubicBezTo>
                    <a:pt x="40" y="44"/>
                    <a:pt x="40" y="44"/>
                    <a:pt x="40" y="44"/>
                  </a:cubicBezTo>
                  <a:cubicBezTo>
                    <a:pt x="39" y="44"/>
                    <a:pt x="39" y="44"/>
                    <a:pt x="39" y="44"/>
                  </a:cubicBezTo>
                  <a:cubicBezTo>
                    <a:pt x="37" y="44"/>
                    <a:pt x="37" y="44"/>
                    <a:pt x="37" y="44"/>
                  </a:cubicBezTo>
                  <a:cubicBezTo>
                    <a:pt x="36" y="43"/>
                    <a:pt x="36" y="43"/>
                    <a:pt x="36" y="43"/>
                  </a:cubicBezTo>
                  <a:cubicBezTo>
                    <a:pt x="35" y="42"/>
                    <a:pt x="35" y="42"/>
                    <a:pt x="35" y="42"/>
                  </a:cubicBezTo>
                  <a:cubicBezTo>
                    <a:pt x="34" y="42"/>
                    <a:pt x="34" y="42"/>
                    <a:pt x="34" y="42"/>
                  </a:cubicBezTo>
                  <a:cubicBezTo>
                    <a:pt x="32" y="42"/>
                    <a:pt x="32" y="42"/>
                    <a:pt x="32" y="42"/>
                  </a:cubicBezTo>
                  <a:cubicBezTo>
                    <a:pt x="32" y="42"/>
                    <a:pt x="30" y="42"/>
                    <a:pt x="29" y="42"/>
                  </a:cubicBezTo>
                  <a:cubicBezTo>
                    <a:pt x="29" y="42"/>
                    <a:pt x="28" y="42"/>
                    <a:pt x="28" y="42"/>
                  </a:cubicBezTo>
                  <a:cubicBezTo>
                    <a:pt x="25" y="42"/>
                    <a:pt x="25" y="42"/>
                    <a:pt x="25" y="42"/>
                  </a:cubicBezTo>
                  <a:cubicBezTo>
                    <a:pt x="23" y="42"/>
                    <a:pt x="23" y="42"/>
                    <a:pt x="23" y="42"/>
                  </a:cubicBezTo>
                  <a:cubicBezTo>
                    <a:pt x="21" y="43"/>
                    <a:pt x="21" y="43"/>
                    <a:pt x="21" y="43"/>
                  </a:cubicBezTo>
                  <a:cubicBezTo>
                    <a:pt x="21" y="45"/>
                    <a:pt x="21" y="45"/>
                    <a:pt x="21" y="45"/>
                  </a:cubicBezTo>
                  <a:cubicBezTo>
                    <a:pt x="21" y="45"/>
                    <a:pt x="20" y="45"/>
                    <a:pt x="20" y="45"/>
                  </a:cubicBezTo>
                  <a:cubicBezTo>
                    <a:pt x="19" y="45"/>
                    <a:pt x="18" y="47"/>
                    <a:pt x="18" y="47"/>
                  </a:cubicBezTo>
                  <a:cubicBezTo>
                    <a:pt x="18" y="48"/>
                    <a:pt x="18" y="48"/>
                    <a:pt x="18" y="48"/>
                  </a:cubicBezTo>
                  <a:cubicBezTo>
                    <a:pt x="18" y="48"/>
                    <a:pt x="18" y="48"/>
                    <a:pt x="20" y="48"/>
                  </a:cubicBezTo>
                  <a:cubicBezTo>
                    <a:pt x="21" y="49"/>
                    <a:pt x="19" y="49"/>
                    <a:pt x="19" y="49"/>
                  </a:cubicBezTo>
                  <a:cubicBezTo>
                    <a:pt x="20" y="49"/>
                    <a:pt x="20" y="49"/>
                    <a:pt x="20" y="49"/>
                  </a:cubicBezTo>
                  <a:cubicBezTo>
                    <a:pt x="20" y="49"/>
                    <a:pt x="21" y="49"/>
                    <a:pt x="21" y="49"/>
                  </a:cubicBezTo>
                  <a:cubicBezTo>
                    <a:pt x="22" y="49"/>
                    <a:pt x="22" y="48"/>
                    <a:pt x="22" y="48"/>
                  </a:cubicBezTo>
                  <a:cubicBezTo>
                    <a:pt x="22" y="48"/>
                    <a:pt x="23" y="48"/>
                    <a:pt x="23" y="47"/>
                  </a:cubicBezTo>
                  <a:cubicBezTo>
                    <a:pt x="24" y="47"/>
                    <a:pt x="25" y="47"/>
                    <a:pt x="25" y="47"/>
                  </a:cubicBezTo>
                  <a:cubicBezTo>
                    <a:pt x="25" y="47"/>
                    <a:pt x="25" y="48"/>
                    <a:pt x="24" y="49"/>
                  </a:cubicBezTo>
                  <a:cubicBezTo>
                    <a:pt x="23" y="49"/>
                    <a:pt x="24" y="49"/>
                    <a:pt x="24" y="49"/>
                  </a:cubicBezTo>
                  <a:cubicBezTo>
                    <a:pt x="24" y="50"/>
                    <a:pt x="25" y="49"/>
                    <a:pt x="26" y="49"/>
                  </a:cubicBezTo>
                  <a:cubicBezTo>
                    <a:pt x="27" y="49"/>
                    <a:pt x="26" y="49"/>
                    <a:pt x="27" y="49"/>
                  </a:cubicBezTo>
                  <a:cubicBezTo>
                    <a:pt x="27" y="48"/>
                    <a:pt x="27" y="48"/>
                    <a:pt x="27" y="48"/>
                  </a:cubicBezTo>
                  <a:cubicBezTo>
                    <a:pt x="28" y="47"/>
                    <a:pt x="28" y="47"/>
                    <a:pt x="28" y="47"/>
                  </a:cubicBezTo>
                  <a:cubicBezTo>
                    <a:pt x="30" y="45"/>
                    <a:pt x="30" y="45"/>
                    <a:pt x="30" y="45"/>
                  </a:cubicBezTo>
                  <a:cubicBezTo>
                    <a:pt x="30" y="46"/>
                    <a:pt x="30" y="46"/>
                    <a:pt x="30" y="46"/>
                  </a:cubicBezTo>
                  <a:cubicBezTo>
                    <a:pt x="30" y="47"/>
                    <a:pt x="30" y="47"/>
                    <a:pt x="30" y="47"/>
                  </a:cubicBezTo>
                  <a:cubicBezTo>
                    <a:pt x="30" y="48"/>
                    <a:pt x="30" y="48"/>
                    <a:pt x="30" y="48"/>
                  </a:cubicBezTo>
                  <a:cubicBezTo>
                    <a:pt x="29" y="49"/>
                    <a:pt x="29" y="49"/>
                    <a:pt x="29" y="49"/>
                  </a:cubicBezTo>
                  <a:cubicBezTo>
                    <a:pt x="29" y="49"/>
                    <a:pt x="29" y="49"/>
                    <a:pt x="29" y="49"/>
                  </a:cubicBezTo>
                  <a:cubicBezTo>
                    <a:pt x="29" y="49"/>
                    <a:pt x="29" y="49"/>
                    <a:pt x="29" y="49"/>
                  </a:cubicBezTo>
                  <a:cubicBezTo>
                    <a:pt x="29" y="49"/>
                    <a:pt x="28" y="50"/>
                    <a:pt x="28" y="50"/>
                  </a:cubicBezTo>
                  <a:cubicBezTo>
                    <a:pt x="27" y="51"/>
                    <a:pt x="27" y="51"/>
                    <a:pt x="27" y="51"/>
                  </a:cubicBezTo>
                  <a:cubicBezTo>
                    <a:pt x="28" y="51"/>
                    <a:pt x="29" y="51"/>
                    <a:pt x="29" y="51"/>
                  </a:cubicBezTo>
                  <a:cubicBezTo>
                    <a:pt x="28" y="52"/>
                    <a:pt x="28" y="52"/>
                    <a:pt x="28" y="52"/>
                  </a:cubicBezTo>
                  <a:cubicBezTo>
                    <a:pt x="29" y="53"/>
                    <a:pt x="29" y="53"/>
                    <a:pt x="29" y="53"/>
                  </a:cubicBezTo>
                  <a:cubicBezTo>
                    <a:pt x="29" y="53"/>
                    <a:pt x="29" y="53"/>
                    <a:pt x="31" y="53"/>
                  </a:cubicBezTo>
                  <a:cubicBezTo>
                    <a:pt x="33" y="53"/>
                    <a:pt x="29" y="53"/>
                    <a:pt x="29" y="54"/>
                  </a:cubicBezTo>
                  <a:cubicBezTo>
                    <a:pt x="29" y="54"/>
                    <a:pt x="31" y="54"/>
                    <a:pt x="31" y="54"/>
                  </a:cubicBezTo>
                  <a:cubicBezTo>
                    <a:pt x="31" y="54"/>
                    <a:pt x="33" y="54"/>
                    <a:pt x="34" y="54"/>
                  </a:cubicBezTo>
                  <a:cubicBezTo>
                    <a:pt x="35" y="54"/>
                    <a:pt x="35" y="54"/>
                    <a:pt x="35" y="54"/>
                  </a:cubicBezTo>
                  <a:cubicBezTo>
                    <a:pt x="35" y="54"/>
                    <a:pt x="36" y="53"/>
                    <a:pt x="36" y="53"/>
                  </a:cubicBezTo>
                  <a:cubicBezTo>
                    <a:pt x="36" y="52"/>
                    <a:pt x="37" y="52"/>
                    <a:pt x="37" y="52"/>
                  </a:cubicBezTo>
                  <a:cubicBezTo>
                    <a:pt x="38" y="51"/>
                    <a:pt x="38" y="51"/>
                    <a:pt x="38" y="51"/>
                  </a:cubicBezTo>
                  <a:cubicBezTo>
                    <a:pt x="38" y="50"/>
                    <a:pt x="38" y="50"/>
                    <a:pt x="38" y="50"/>
                  </a:cubicBezTo>
                  <a:cubicBezTo>
                    <a:pt x="39" y="49"/>
                    <a:pt x="39" y="49"/>
                    <a:pt x="39" y="49"/>
                  </a:cubicBezTo>
                  <a:cubicBezTo>
                    <a:pt x="40" y="50"/>
                    <a:pt x="40" y="50"/>
                    <a:pt x="40" y="50"/>
                  </a:cubicBezTo>
                  <a:cubicBezTo>
                    <a:pt x="39" y="51"/>
                    <a:pt x="39" y="51"/>
                    <a:pt x="39" y="51"/>
                  </a:cubicBezTo>
                  <a:cubicBezTo>
                    <a:pt x="38" y="52"/>
                    <a:pt x="38" y="52"/>
                    <a:pt x="38" y="52"/>
                  </a:cubicBezTo>
                  <a:cubicBezTo>
                    <a:pt x="37" y="54"/>
                    <a:pt x="37" y="54"/>
                    <a:pt x="37" y="54"/>
                  </a:cubicBezTo>
                  <a:cubicBezTo>
                    <a:pt x="37" y="54"/>
                    <a:pt x="35" y="55"/>
                    <a:pt x="35" y="55"/>
                  </a:cubicBezTo>
                  <a:cubicBezTo>
                    <a:pt x="34" y="55"/>
                    <a:pt x="34" y="55"/>
                    <a:pt x="34" y="55"/>
                  </a:cubicBezTo>
                  <a:cubicBezTo>
                    <a:pt x="34" y="55"/>
                    <a:pt x="33" y="55"/>
                    <a:pt x="33" y="55"/>
                  </a:cubicBezTo>
                  <a:cubicBezTo>
                    <a:pt x="32" y="55"/>
                    <a:pt x="31" y="55"/>
                    <a:pt x="31" y="55"/>
                  </a:cubicBezTo>
                  <a:cubicBezTo>
                    <a:pt x="31" y="56"/>
                    <a:pt x="31" y="56"/>
                    <a:pt x="31" y="56"/>
                  </a:cubicBezTo>
                  <a:cubicBezTo>
                    <a:pt x="30" y="56"/>
                    <a:pt x="30" y="56"/>
                    <a:pt x="30" y="56"/>
                  </a:cubicBezTo>
                  <a:cubicBezTo>
                    <a:pt x="29" y="56"/>
                    <a:pt x="29" y="56"/>
                    <a:pt x="29" y="56"/>
                  </a:cubicBezTo>
                  <a:cubicBezTo>
                    <a:pt x="28" y="56"/>
                    <a:pt x="28" y="56"/>
                    <a:pt x="28" y="56"/>
                  </a:cubicBezTo>
                  <a:cubicBezTo>
                    <a:pt x="27" y="55"/>
                    <a:pt x="27" y="55"/>
                    <a:pt x="27" y="55"/>
                  </a:cubicBezTo>
                  <a:cubicBezTo>
                    <a:pt x="26" y="55"/>
                    <a:pt x="26" y="55"/>
                    <a:pt x="26" y="55"/>
                  </a:cubicBezTo>
                  <a:cubicBezTo>
                    <a:pt x="25" y="54"/>
                    <a:pt x="25" y="54"/>
                    <a:pt x="25" y="54"/>
                  </a:cubicBezTo>
                  <a:cubicBezTo>
                    <a:pt x="25" y="53"/>
                    <a:pt x="25" y="53"/>
                    <a:pt x="25" y="53"/>
                  </a:cubicBezTo>
                  <a:cubicBezTo>
                    <a:pt x="24" y="53"/>
                    <a:pt x="24" y="52"/>
                    <a:pt x="24" y="52"/>
                  </a:cubicBezTo>
                  <a:cubicBezTo>
                    <a:pt x="23" y="52"/>
                    <a:pt x="23" y="52"/>
                    <a:pt x="23" y="52"/>
                  </a:cubicBezTo>
                  <a:cubicBezTo>
                    <a:pt x="22" y="51"/>
                    <a:pt x="22" y="51"/>
                    <a:pt x="22" y="51"/>
                  </a:cubicBezTo>
                  <a:cubicBezTo>
                    <a:pt x="21" y="51"/>
                    <a:pt x="20" y="51"/>
                    <a:pt x="20" y="51"/>
                  </a:cubicBezTo>
                  <a:cubicBezTo>
                    <a:pt x="19" y="52"/>
                    <a:pt x="18" y="51"/>
                    <a:pt x="17" y="52"/>
                  </a:cubicBezTo>
                  <a:cubicBezTo>
                    <a:pt x="17" y="52"/>
                    <a:pt x="17" y="52"/>
                    <a:pt x="16" y="52"/>
                  </a:cubicBezTo>
                  <a:cubicBezTo>
                    <a:pt x="16" y="52"/>
                    <a:pt x="16" y="52"/>
                    <a:pt x="16" y="52"/>
                  </a:cubicBezTo>
                  <a:cubicBezTo>
                    <a:pt x="16" y="52"/>
                    <a:pt x="16" y="52"/>
                    <a:pt x="15" y="52"/>
                  </a:cubicBezTo>
                  <a:cubicBezTo>
                    <a:pt x="15" y="52"/>
                    <a:pt x="15" y="52"/>
                    <a:pt x="15" y="53"/>
                  </a:cubicBezTo>
                  <a:cubicBezTo>
                    <a:pt x="15" y="53"/>
                    <a:pt x="15" y="53"/>
                    <a:pt x="15" y="54"/>
                  </a:cubicBezTo>
                  <a:cubicBezTo>
                    <a:pt x="16" y="54"/>
                    <a:pt x="16" y="54"/>
                    <a:pt x="16" y="54"/>
                  </a:cubicBezTo>
                  <a:cubicBezTo>
                    <a:pt x="17" y="54"/>
                    <a:pt x="17" y="54"/>
                    <a:pt x="17" y="54"/>
                  </a:cubicBezTo>
                  <a:cubicBezTo>
                    <a:pt x="18" y="55"/>
                    <a:pt x="17" y="55"/>
                    <a:pt x="18" y="56"/>
                  </a:cubicBezTo>
                  <a:cubicBezTo>
                    <a:pt x="18" y="57"/>
                    <a:pt x="20" y="55"/>
                    <a:pt x="20" y="56"/>
                  </a:cubicBezTo>
                  <a:cubicBezTo>
                    <a:pt x="20" y="56"/>
                    <a:pt x="19" y="57"/>
                    <a:pt x="20" y="57"/>
                  </a:cubicBezTo>
                  <a:cubicBezTo>
                    <a:pt x="20" y="57"/>
                    <a:pt x="20" y="57"/>
                    <a:pt x="21" y="57"/>
                  </a:cubicBezTo>
                  <a:cubicBezTo>
                    <a:pt x="21" y="58"/>
                    <a:pt x="19" y="58"/>
                    <a:pt x="19" y="58"/>
                  </a:cubicBezTo>
                  <a:cubicBezTo>
                    <a:pt x="19" y="58"/>
                    <a:pt x="18" y="58"/>
                    <a:pt x="18" y="58"/>
                  </a:cubicBezTo>
                  <a:cubicBezTo>
                    <a:pt x="17" y="58"/>
                    <a:pt x="17" y="58"/>
                    <a:pt x="17" y="58"/>
                  </a:cubicBezTo>
                  <a:cubicBezTo>
                    <a:pt x="16" y="58"/>
                    <a:pt x="16" y="58"/>
                    <a:pt x="16" y="58"/>
                  </a:cubicBezTo>
                  <a:cubicBezTo>
                    <a:pt x="16" y="58"/>
                    <a:pt x="16" y="58"/>
                    <a:pt x="16" y="58"/>
                  </a:cubicBezTo>
                  <a:cubicBezTo>
                    <a:pt x="15" y="58"/>
                    <a:pt x="15" y="58"/>
                    <a:pt x="14" y="58"/>
                  </a:cubicBezTo>
                  <a:cubicBezTo>
                    <a:pt x="14" y="59"/>
                    <a:pt x="13" y="59"/>
                    <a:pt x="13" y="59"/>
                  </a:cubicBezTo>
                  <a:cubicBezTo>
                    <a:pt x="13" y="60"/>
                    <a:pt x="12" y="60"/>
                    <a:pt x="12" y="60"/>
                  </a:cubicBezTo>
                  <a:cubicBezTo>
                    <a:pt x="12" y="60"/>
                    <a:pt x="11" y="60"/>
                    <a:pt x="11" y="60"/>
                  </a:cubicBezTo>
                  <a:cubicBezTo>
                    <a:pt x="11" y="60"/>
                    <a:pt x="11" y="60"/>
                    <a:pt x="10" y="61"/>
                  </a:cubicBezTo>
                  <a:cubicBezTo>
                    <a:pt x="10" y="61"/>
                    <a:pt x="10" y="61"/>
                    <a:pt x="10" y="61"/>
                  </a:cubicBezTo>
                  <a:cubicBezTo>
                    <a:pt x="10" y="61"/>
                    <a:pt x="10" y="62"/>
                    <a:pt x="10" y="62"/>
                  </a:cubicBezTo>
                  <a:cubicBezTo>
                    <a:pt x="10" y="63"/>
                    <a:pt x="10" y="64"/>
                    <a:pt x="11" y="64"/>
                  </a:cubicBezTo>
                  <a:cubicBezTo>
                    <a:pt x="11" y="64"/>
                    <a:pt x="12" y="64"/>
                    <a:pt x="12" y="64"/>
                  </a:cubicBezTo>
                  <a:cubicBezTo>
                    <a:pt x="13" y="64"/>
                    <a:pt x="13" y="64"/>
                    <a:pt x="13" y="64"/>
                  </a:cubicBezTo>
                  <a:cubicBezTo>
                    <a:pt x="14" y="63"/>
                    <a:pt x="13" y="62"/>
                    <a:pt x="13" y="62"/>
                  </a:cubicBezTo>
                  <a:cubicBezTo>
                    <a:pt x="13" y="61"/>
                    <a:pt x="14" y="60"/>
                    <a:pt x="14" y="61"/>
                  </a:cubicBezTo>
                  <a:cubicBezTo>
                    <a:pt x="14" y="61"/>
                    <a:pt x="14" y="62"/>
                    <a:pt x="14" y="62"/>
                  </a:cubicBezTo>
                  <a:cubicBezTo>
                    <a:pt x="14" y="62"/>
                    <a:pt x="14" y="63"/>
                    <a:pt x="14" y="63"/>
                  </a:cubicBezTo>
                  <a:cubicBezTo>
                    <a:pt x="15" y="63"/>
                    <a:pt x="15" y="63"/>
                    <a:pt x="15" y="64"/>
                  </a:cubicBezTo>
                  <a:cubicBezTo>
                    <a:pt x="15" y="64"/>
                    <a:pt x="15" y="64"/>
                    <a:pt x="15" y="64"/>
                  </a:cubicBezTo>
                  <a:cubicBezTo>
                    <a:pt x="15" y="65"/>
                    <a:pt x="16" y="64"/>
                    <a:pt x="16" y="64"/>
                  </a:cubicBezTo>
                  <a:cubicBezTo>
                    <a:pt x="17" y="64"/>
                    <a:pt x="17" y="65"/>
                    <a:pt x="18" y="64"/>
                  </a:cubicBezTo>
                  <a:cubicBezTo>
                    <a:pt x="18" y="64"/>
                    <a:pt x="18" y="64"/>
                    <a:pt x="18" y="64"/>
                  </a:cubicBezTo>
                  <a:cubicBezTo>
                    <a:pt x="18" y="64"/>
                    <a:pt x="18" y="64"/>
                    <a:pt x="18" y="64"/>
                  </a:cubicBezTo>
                  <a:cubicBezTo>
                    <a:pt x="19" y="63"/>
                    <a:pt x="20" y="64"/>
                    <a:pt x="20" y="65"/>
                  </a:cubicBezTo>
                  <a:cubicBezTo>
                    <a:pt x="21" y="65"/>
                    <a:pt x="21" y="65"/>
                    <a:pt x="22" y="65"/>
                  </a:cubicBezTo>
                  <a:cubicBezTo>
                    <a:pt x="22" y="65"/>
                    <a:pt x="23" y="64"/>
                    <a:pt x="22" y="63"/>
                  </a:cubicBezTo>
                  <a:cubicBezTo>
                    <a:pt x="22" y="63"/>
                    <a:pt x="21" y="62"/>
                    <a:pt x="22" y="62"/>
                  </a:cubicBezTo>
                  <a:cubicBezTo>
                    <a:pt x="22" y="62"/>
                    <a:pt x="23" y="63"/>
                    <a:pt x="23" y="63"/>
                  </a:cubicBezTo>
                  <a:cubicBezTo>
                    <a:pt x="23" y="63"/>
                    <a:pt x="23" y="64"/>
                    <a:pt x="23" y="65"/>
                  </a:cubicBezTo>
                  <a:cubicBezTo>
                    <a:pt x="23" y="65"/>
                    <a:pt x="23" y="65"/>
                    <a:pt x="23" y="65"/>
                  </a:cubicBezTo>
                  <a:cubicBezTo>
                    <a:pt x="24" y="65"/>
                    <a:pt x="24" y="65"/>
                    <a:pt x="24" y="65"/>
                  </a:cubicBezTo>
                  <a:cubicBezTo>
                    <a:pt x="25" y="65"/>
                    <a:pt x="25" y="65"/>
                    <a:pt x="25" y="65"/>
                  </a:cubicBezTo>
                  <a:cubicBezTo>
                    <a:pt x="26" y="65"/>
                    <a:pt x="27" y="65"/>
                    <a:pt x="28" y="65"/>
                  </a:cubicBezTo>
                  <a:cubicBezTo>
                    <a:pt x="29" y="65"/>
                    <a:pt x="30" y="65"/>
                    <a:pt x="31" y="65"/>
                  </a:cubicBezTo>
                  <a:cubicBezTo>
                    <a:pt x="30" y="65"/>
                    <a:pt x="30" y="65"/>
                    <a:pt x="30" y="65"/>
                  </a:cubicBezTo>
                  <a:cubicBezTo>
                    <a:pt x="30" y="65"/>
                    <a:pt x="30" y="64"/>
                    <a:pt x="30" y="64"/>
                  </a:cubicBezTo>
                  <a:cubicBezTo>
                    <a:pt x="30" y="64"/>
                    <a:pt x="29" y="64"/>
                    <a:pt x="29" y="63"/>
                  </a:cubicBezTo>
                  <a:cubicBezTo>
                    <a:pt x="29" y="63"/>
                    <a:pt x="30" y="63"/>
                    <a:pt x="30" y="63"/>
                  </a:cubicBezTo>
                  <a:cubicBezTo>
                    <a:pt x="30" y="64"/>
                    <a:pt x="31" y="64"/>
                    <a:pt x="31" y="64"/>
                  </a:cubicBezTo>
                  <a:cubicBezTo>
                    <a:pt x="32" y="64"/>
                    <a:pt x="32" y="64"/>
                    <a:pt x="32" y="63"/>
                  </a:cubicBezTo>
                  <a:cubicBezTo>
                    <a:pt x="32" y="63"/>
                    <a:pt x="32" y="62"/>
                    <a:pt x="32" y="62"/>
                  </a:cubicBezTo>
                  <a:cubicBezTo>
                    <a:pt x="33" y="62"/>
                    <a:pt x="33" y="63"/>
                    <a:pt x="33" y="64"/>
                  </a:cubicBezTo>
                  <a:cubicBezTo>
                    <a:pt x="33" y="64"/>
                    <a:pt x="33" y="64"/>
                    <a:pt x="34" y="64"/>
                  </a:cubicBezTo>
                  <a:cubicBezTo>
                    <a:pt x="34" y="64"/>
                    <a:pt x="34" y="64"/>
                    <a:pt x="34" y="64"/>
                  </a:cubicBezTo>
                  <a:cubicBezTo>
                    <a:pt x="34" y="64"/>
                    <a:pt x="35" y="64"/>
                    <a:pt x="35" y="64"/>
                  </a:cubicBezTo>
                  <a:cubicBezTo>
                    <a:pt x="35" y="64"/>
                    <a:pt x="35" y="64"/>
                    <a:pt x="35" y="64"/>
                  </a:cubicBezTo>
                  <a:cubicBezTo>
                    <a:pt x="36" y="64"/>
                    <a:pt x="36" y="63"/>
                    <a:pt x="36" y="62"/>
                  </a:cubicBezTo>
                  <a:cubicBezTo>
                    <a:pt x="36" y="62"/>
                    <a:pt x="36" y="62"/>
                    <a:pt x="36" y="62"/>
                  </a:cubicBezTo>
                  <a:cubicBezTo>
                    <a:pt x="37" y="62"/>
                    <a:pt x="37" y="62"/>
                    <a:pt x="37" y="62"/>
                  </a:cubicBezTo>
                  <a:cubicBezTo>
                    <a:pt x="37" y="63"/>
                    <a:pt x="37" y="63"/>
                    <a:pt x="38" y="63"/>
                  </a:cubicBezTo>
                  <a:cubicBezTo>
                    <a:pt x="38" y="63"/>
                    <a:pt x="38" y="64"/>
                    <a:pt x="38" y="64"/>
                  </a:cubicBezTo>
                  <a:cubicBezTo>
                    <a:pt x="39" y="64"/>
                    <a:pt x="39" y="64"/>
                    <a:pt x="39" y="64"/>
                  </a:cubicBezTo>
                  <a:cubicBezTo>
                    <a:pt x="40" y="64"/>
                    <a:pt x="41" y="64"/>
                    <a:pt x="41" y="63"/>
                  </a:cubicBezTo>
                  <a:cubicBezTo>
                    <a:pt x="41" y="63"/>
                    <a:pt x="40" y="63"/>
                    <a:pt x="40" y="62"/>
                  </a:cubicBezTo>
                  <a:cubicBezTo>
                    <a:pt x="40" y="62"/>
                    <a:pt x="40" y="62"/>
                    <a:pt x="40" y="62"/>
                  </a:cubicBezTo>
                  <a:cubicBezTo>
                    <a:pt x="40" y="62"/>
                    <a:pt x="39" y="61"/>
                    <a:pt x="40" y="61"/>
                  </a:cubicBezTo>
                  <a:cubicBezTo>
                    <a:pt x="40" y="61"/>
                    <a:pt x="40" y="61"/>
                    <a:pt x="40" y="61"/>
                  </a:cubicBezTo>
                  <a:cubicBezTo>
                    <a:pt x="40" y="61"/>
                    <a:pt x="40" y="62"/>
                    <a:pt x="40" y="62"/>
                  </a:cubicBezTo>
                  <a:cubicBezTo>
                    <a:pt x="41" y="62"/>
                    <a:pt x="41" y="62"/>
                    <a:pt x="42" y="62"/>
                  </a:cubicBezTo>
                  <a:cubicBezTo>
                    <a:pt x="42" y="63"/>
                    <a:pt x="42" y="64"/>
                    <a:pt x="42" y="64"/>
                  </a:cubicBezTo>
                  <a:cubicBezTo>
                    <a:pt x="43" y="64"/>
                    <a:pt x="44" y="64"/>
                    <a:pt x="45" y="64"/>
                  </a:cubicBezTo>
                  <a:cubicBezTo>
                    <a:pt x="45" y="64"/>
                    <a:pt x="46" y="64"/>
                    <a:pt x="46" y="64"/>
                  </a:cubicBezTo>
                  <a:cubicBezTo>
                    <a:pt x="46" y="64"/>
                    <a:pt x="46" y="65"/>
                    <a:pt x="46" y="65"/>
                  </a:cubicBezTo>
                  <a:cubicBezTo>
                    <a:pt x="46" y="65"/>
                    <a:pt x="46" y="65"/>
                    <a:pt x="46" y="65"/>
                  </a:cubicBezTo>
                  <a:cubicBezTo>
                    <a:pt x="46" y="66"/>
                    <a:pt x="46" y="66"/>
                    <a:pt x="46" y="66"/>
                  </a:cubicBezTo>
                  <a:cubicBezTo>
                    <a:pt x="46" y="66"/>
                    <a:pt x="46" y="66"/>
                    <a:pt x="47" y="66"/>
                  </a:cubicBezTo>
                  <a:cubicBezTo>
                    <a:pt x="47" y="66"/>
                    <a:pt x="47" y="66"/>
                    <a:pt x="47" y="66"/>
                  </a:cubicBezTo>
                  <a:cubicBezTo>
                    <a:pt x="47" y="66"/>
                    <a:pt x="48" y="66"/>
                    <a:pt x="48" y="66"/>
                  </a:cubicBezTo>
                  <a:cubicBezTo>
                    <a:pt x="48" y="66"/>
                    <a:pt x="48" y="66"/>
                    <a:pt x="48" y="66"/>
                  </a:cubicBezTo>
                  <a:cubicBezTo>
                    <a:pt x="48" y="66"/>
                    <a:pt x="48" y="66"/>
                    <a:pt x="48" y="66"/>
                  </a:cubicBezTo>
                  <a:cubicBezTo>
                    <a:pt x="48" y="66"/>
                    <a:pt x="49" y="66"/>
                    <a:pt x="49" y="66"/>
                  </a:cubicBezTo>
                  <a:cubicBezTo>
                    <a:pt x="49" y="66"/>
                    <a:pt x="49" y="66"/>
                    <a:pt x="50" y="65"/>
                  </a:cubicBezTo>
                  <a:cubicBezTo>
                    <a:pt x="50" y="65"/>
                    <a:pt x="50" y="65"/>
                    <a:pt x="50" y="65"/>
                  </a:cubicBezTo>
                  <a:cubicBezTo>
                    <a:pt x="50" y="65"/>
                    <a:pt x="50" y="65"/>
                    <a:pt x="51" y="65"/>
                  </a:cubicBezTo>
                  <a:cubicBezTo>
                    <a:pt x="51" y="65"/>
                    <a:pt x="51" y="65"/>
                    <a:pt x="51" y="65"/>
                  </a:cubicBezTo>
                  <a:cubicBezTo>
                    <a:pt x="52" y="65"/>
                    <a:pt x="52" y="65"/>
                    <a:pt x="53" y="65"/>
                  </a:cubicBezTo>
                  <a:cubicBezTo>
                    <a:pt x="54" y="65"/>
                    <a:pt x="54" y="65"/>
                    <a:pt x="55" y="64"/>
                  </a:cubicBezTo>
                  <a:cubicBezTo>
                    <a:pt x="55" y="64"/>
                    <a:pt x="55" y="64"/>
                    <a:pt x="55" y="64"/>
                  </a:cubicBezTo>
                  <a:cubicBezTo>
                    <a:pt x="55" y="63"/>
                    <a:pt x="55" y="63"/>
                    <a:pt x="56" y="63"/>
                  </a:cubicBezTo>
                  <a:cubicBezTo>
                    <a:pt x="56" y="63"/>
                    <a:pt x="56" y="64"/>
                    <a:pt x="56" y="64"/>
                  </a:cubicBezTo>
                  <a:cubicBezTo>
                    <a:pt x="56" y="64"/>
                    <a:pt x="57" y="64"/>
                    <a:pt x="57" y="64"/>
                  </a:cubicBezTo>
                  <a:cubicBezTo>
                    <a:pt x="57" y="63"/>
                    <a:pt x="58" y="63"/>
                    <a:pt x="58" y="62"/>
                  </a:cubicBezTo>
                  <a:cubicBezTo>
                    <a:pt x="59" y="62"/>
                    <a:pt x="59" y="62"/>
                    <a:pt x="59" y="62"/>
                  </a:cubicBezTo>
                  <a:cubicBezTo>
                    <a:pt x="59" y="62"/>
                    <a:pt x="59" y="61"/>
                    <a:pt x="59" y="61"/>
                  </a:cubicBezTo>
                  <a:cubicBezTo>
                    <a:pt x="59" y="61"/>
                    <a:pt x="59" y="60"/>
                    <a:pt x="59" y="60"/>
                  </a:cubicBezTo>
                  <a:cubicBezTo>
                    <a:pt x="59" y="60"/>
                    <a:pt x="59" y="60"/>
                    <a:pt x="59" y="59"/>
                  </a:cubicBezTo>
                  <a:cubicBezTo>
                    <a:pt x="58" y="59"/>
                    <a:pt x="57" y="59"/>
                    <a:pt x="56" y="60"/>
                  </a:cubicBezTo>
                  <a:cubicBezTo>
                    <a:pt x="56" y="60"/>
                    <a:pt x="56" y="60"/>
                    <a:pt x="55" y="60"/>
                  </a:cubicBezTo>
                  <a:cubicBezTo>
                    <a:pt x="55" y="60"/>
                    <a:pt x="54" y="61"/>
                    <a:pt x="54" y="60"/>
                  </a:cubicBezTo>
                  <a:cubicBezTo>
                    <a:pt x="54" y="60"/>
                    <a:pt x="54" y="60"/>
                    <a:pt x="54" y="60"/>
                  </a:cubicBezTo>
                  <a:cubicBezTo>
                    <a:pt x="53" y="60"/>
                    <a:pt x="53" y="60"/>
                    <a:pt x="53" y="60"/>
                  </a:cubicBezTo>
                  <a:cubicBezTo>
                    <a:pt x="53" y="59"/>
                    <a:pt x="53" y="59"/>
                    <a:pt x="54" y="59"/>
                  </a:cubicBezTo>
                  <a:cubicBezTo>
                    <a:pt x="54" y="59"/>
                    <a:pt x="54" y="59"/>
                    <a:pt x="54" y="58"/>
                  </a:cubicBezTo>
                  <a:cubicBezTo>
                    <a:pt x="54" y="58"/>
                    <a:pt x="54" y="58"/>
                    <a:pt x="54" y="57"/>
                  </a:cubicBezTo>
                  <a:cubicBezTo>
                    <a:pt x="53" y="57"/>
                    <a:pt x="53" y="57"/>
                    <a:pt x="53" y="57"/>
                  </a:cubicBezTo>
                  <a:cubicBezTo>
                    <a:pt x="52" y="57"/>
                    <a:pt x="51" y="57"/>
                    <a:pt x="51" y="57"/>
                  </a:cubicBezTo>
                  <a:cubicBezTo>
                    <a:pt x="50" y="58"/>
                    <a:pt x="50" y="58"/>
                    <a:pt x="49" y="58"/>
                  </a:cubicBezTo>
                  <a:cubicBezTo>
                    <a:pt x="49" y="58"/>
                    <a:pt x="49" y="58"/>
                    <a:pt x="49" y="57"/>
                  </a:cubicBezTo>
                  <a:cubicBezTo>
                    <a:pt x="49" y="57"/>
                    <a:pt x="49" y="57"/>
                    <a:pt x="49" y="57"/>
                  </a:cubicBezTo>
                  <a:cubicBezTo>
                    <a:pt x="49" y="57"/>
                    <a:pt x="48" y="57"/>
                    <a:pt x="48" y="57"/>
                  </a:cubicBezTo>
                  <a:cubicBezTo>
                    <a:pt x="48" y="57"/>
                    <a:pt x="47" y="57"/>
                    <a:pt x="46" y="57"/>
                  </a:cubicBezTo>
                  <a:cubicBezTo>
                    <a:pt x="46" y="57"/>
                    <a:pt x="46" y="57"/>
                    <a:pt x="46" y="57"/>
                  </a:cubicBezTo>
                  <a:cubicBezTo>
                    <a:pt x="45" y="57"/>
                    <a:pt x="45" y="57"/>
                    <a:pt x="45" y="57"/>
                  </a:cubicBezTo>
                  <a:cubicBezTo>
                    <a:pt x="44" y="57"/>
                    <a:pt x="44" y="57"/>
                    <a:pt x="44" y="57"/>
                  </a:cubicBezTo>
                  <a:cubicBezTo>
                    <a:pt x="43" y="58"/>
                    <a:pt x="43" y="58"/>
                    <a:pt x="43" y="58"/>
                  </a:cubicBezTo>
                  <a:cubicBezTo>
                    <a:pt x="43" y="57"/>
                    <a:pt x="43" y="57"/>
                    <a:pt x="42" y="57"/>
                  </a:cubicBezTo>
                  <a:cubicBezTo>
                    <a:pt x="42" y="57"/>
                    <a:pt x="42" y="57"/>
                    <a:pt x="42" y="57"/>
                  </a:cubicBezTo>
                  <a:cubicBezTo>
                    <a:pt x="42" y="57"/>
                    <a:pt x="42" y="57"/>
                    <a:pt x="42" y="57"/>
                  </a:cubicBezTo>
                  <a:cubicBezTo>
                    <a:pt x="42" y="57"/>
                    <a:pt x="43" y="56"/>
                    <a:pt x="43" y="56"/>
                  </a:cubicBezTo>
                  <a:cubicBezTo>
                    <a:pt x="43" y="56"/>
                    <a:pt x="43" y="56"/>
                    <a:pt x="43" y="55"/>
                  </a:cubicBezTo>
                  <a:cubicBezTo>
                    <a:pt x="43" y="55"/>
                    <a:pt x="43" y="55"/>
                    <a:pt x="43" y="55"/>
                  </a:cubicBezTo>
                  <a:cubicBezTo>
                    <a:pt x="43" y="54"/>
                    <a:pt x="44" y="55"/>
                    <a:pt x="44" y="55"/>
                  </a:cubicBezTo>
                  <a:cubicBezTo>
                    <a:pt x="44" y="56"/>
                    <a:pt x="45" y="56"/>
                    <a:pt x="45" y="56"/>
                  </a:cubicBezTo>
                  <a:cubicBezTo>
                    <a:pt x="45" y="56"/>
                    <a:pt x="46" y="56"/>
                    <a:pt x="46" y="56"/>
                  </a:cubicBezTo>
                  <a:cubicBezTo>
                    <a:pt x="46" y="56"/>
                    <a:pt x="46" y="56"/>
                    <a:pt x="46" y="56"/>
                  </a:cubicBezTo>
                  <a:cubicBezTo>
                    <a:pt x="47" y="57"/>
                    <a:pt x="47" y="56"/>
                    <a:pt x="48" y="56"/>
                  </a:cubicBezTo>
                  <a:cubicBezTo>
                    <a:pt x="49" y="56"/>
                    <a:pt x="49" y="56"/>
                    <a:pt x="50" y="56"/>
                  </a:cubicBezTo>
                  <a:cubicBezTo>
                    <a:pt x="50" y="56"/>
                    <a:pt x="50" y="56"/>
                    <a:pt x="50" y="56"/>
                  </a:cubicBezTo>
                  <a:cubicBezTo>
                    <a:pt x="51" y="56"/>
                    <a:pt x="51" y="56"/>
                    <a:pt x="52" y="56"/>
                  </a:cubicBezTo>
                  <a:cubicBezTo>
                    <a:pt x="52" y="56"/>
                    <a:pt x="52" y="56"/>
                    <a:pt x="53" y="56"/>
                  </a:cubicBezTo>
                  <a:cubicBezTo>
                    <a:pt x="53" y="56"/>
                    <a:pt x="54" y="56"/>
                    <a:pt x="54" y="56"/>
                  </a:cubicBezTo>
                  <a:cubicBezTo>
                    <a:pt x="55" y="56"/>
                    <a:pt x="55" y="56"/>
                    <a:pt x="56" y="56"/>
                  </a:cubicBezTo>
                  <a:cubicBezTo>
                    <a:pt x="56" y="56"/>
                    <a:pt x="56" y="56"/>
                    <a:pt x="56" y="56"/>
                  </a:cubicBezTo>
                  <a:cubicBezTo>
                    <a:pt x="57" y="56"/>
                    <a:pt x="57" y="56"/>
                    <a:pt x="57" y="56"/>
                  </a:cubicBezTo>
                  <a:cubicBezTo>
                    <a:pt x="57" y="55"/>
                    <a:pt x="57" y="55"/>
                    <a:pt x="58" y="55"/>
                  </a:cubicBezTo>
                  <a:cubicBezTo>
                    <a:pt x="58" y="55"/>
                    <a:pt x="58" y="55"/>
                    <a:pt x="58" y="55"/>
                  </a:cubicBezTo>
                  <a:cubicBezTo>
                    <a:pt x="58" y="55"/>
                    <a:pt x="58" y="55"/>
                    <a:pt x="58" y="55"/>
                  </a:cubicBezTo>
                  <a:cubicBezTo>
                    <a:pt x="58" y="55"/>
                    <a:pt x="58" y="54"/>
                    <a:pt x="58" y="54"/>
                  </a:cubicBezTo>
                  <a:cubicBezTo>
                    <a:pt x="58" y="54"/>
                    <a:pt x="58" y="54"/>
                    <a:pt x="58" y="54"/>
                  </a:cubicBezTo>
                  <a:cubicBezTo>
                    <a:pt x="58" y="54"/>
                    <a:pt x="59" y="54"/>
                    <a:pt x="59" y="54"/>
                  </a:cubicBezTo>
                  <a:cubicBezTo>
                    <a:pt x="59" y="54"/>
                    <a:pt x="59" y="53"/>
                    <a:pt x="59" y="53"/>
                  </a:cubicBezTo>
                  <a:cubicBezTo>
                    <a:pt x="59" y="53"/>
                    <a:pt x="59" y="53"/>
                    <a:pt x="59" y="53"/>
                  </a:cubicBezTo>
                  <a:cubicBezTo>
                    <a:pt x="59" y="53"/>
                    <a:pt x="59" y="52"/>
                    <a:pt x="59" y="52"/>
                  </a:cubicBezTo>
                  <a:cubicBezTo>
                    <a:pt x="59" y="52"/>
                    <a:pt x="58" y="52"/>
                    <a:pt x="58" y="52"/>
                  </a:cubicBezTo>
                  <a:cubicBezTo>
                    <a:pt x="58" y="52"/>
                    <a:pt x="58" y="52"/>
                    <a:pt x="58" y="52"/>
                  </a:cubicBezTo>
                  <a:cubicBezTo>
                    <a:pt x="58" y="52"/>
                    <a:pt x="58" y="52"/>
                    <a:pt x="58" y="51"/>
                  </a:cubicBezTo>
                  <a:cubicBezTo>
                    <a:pt x="58" y="51"/>
                    <a:pt x="57" y="51"/>
                    <a:pt x="57" y="50"/>
                  </a:cubicBezTo>
                  <a:cubicBezTo>
                    <a:pt x="57" y="50"/>
                    <a:pt x="58" y="50"/>
                    <a:pt x="58" y="50"/>
                  </a:cubicBezTo>
                  <a:cubicBezTo>
                    <a:pt x="58" y="50"/>
                    <a:pt x="58" y="50"/>
                    <a:pt x="59" y="50"/>
                  </a:cubicBezTo>
                  <a:cubicBezTo>
                    <a:pt x="59" y="50"/>
                    <a:pt x="59" y="50"/>
                    <a:pt x="60" y="50"/>
                  </a:cubicBezTo>
                  <a:cubicBezTo>
                    <a:pt x="60" y="51"/>
                    <a:pt x="60" y="51"/>
                    <a:pt x="61" y="51"/>
                  </a:cubicBezTo>
                  <a:cubicBezTo>
                    <a:pt x="62" y="51"/>
                    <a:pt x="63" y="51"/>
                    <a:pt x="63" y="51"/>
                  </a:cubicBezTo>
                  <a:cubicBezTo>
                    <a:pt x="64" y="51"/>
                    <a:pt x="64" y="51"/>
                    <a:pt x="64" y="50"/>
                  </a:cubicBezTo>
                  <a:cubicBezTo>
                    <a:pt x="64" y="50"/>
                    <a:pt x="65" y="50"/>
                    <a:pt x="65" y="50"/>
                  </a:cubicBezTo>
                  <a:cubicBezTo>
                    <a:pt x="65" y="50"/>
                    <a:pt x="66" y="50"/>
                    <a:pt x="66" y="50"/>
                  </a:cubicBezTo>
                  <a:cubicBezTo>
                    <a:pt x="66" y="50"/>
                    <a:pt x="67" y="50"/>
                    <a:pt x="67" y="50"/>
                  </a:cubicBezTo>
                  <a:cubicBezTo>
                    <a:pt x="67" y="50"/>
                    <a:pt x="67" y="50"/>
                    <a:pt x="68" y="50"/>
                  </a:cubicBezTo>
                  <a:cubicBezTo>
                    <a:pt x="68" y="50"/>
                    <a:pt x="68" y="50"/>
                    <a:pt x="68" y="50"/>
                  </a:cubicBezTo>
                  <a:cubicBezTo>
                    <a:pt x="68" y="50"/>
                    <a:pt x="68" y="49"/>
                    <a:pt x="68" y="49"/>
                  </a:cubicBezTo>
                  <a:cubicBezTo>
                    <a:pt x="68" y="49"/>
                    <a:pt x="68" y="49"/>
                    <a:pt x="68" y="49"/>
                  </a:cubicBezTo>
                  <a:cubicBezTo>
                    <a:pt x="67" y="49"/>
                    <a:pt x="67" y="49"/>
                    <a:pt x="67" y="49"/>
                  </a:cubicBezTo>
                  <a:cubicBezTo>
                    <a:pt x="66" y="49"/>
                    <a:pt x="66" y="49"/>
                    <a:pt x="66" y="49"/>
                  </a:cubicBezTo>
                  <a:cubicBezTo>
                    <a:pt x="66" y="49"/>
                    <a:pt x="66" y="48"/>
                    <a:pt x="65" y="48"/>
                  </a:cubicBezTo>
                  <a:cubicBezTo>
                    <a:pt x="65" y="48"/>
                    <a:pt x="65" y="48"/>
                    <a:pt x="65" y="48"/>
                  </a:cubicBezTo>
                  <a:cubicBezTo>
                    <a:pt x="65" y="48"/>
                    <a:pt x="65" y="48"/>
                    <a:pt x="65" y="48"/>
                  </a:cubicBezTo>
                  <a:cubicBezTo>
                    <a:pt x="66" y="48"/>
                    <a:pt x="66" y="48"/>
                    <a:pt x="67" y="48"/>
                  </a:cubicBezTo>
                  <a:cubicBezTo>
                    <a:pt x="67" y="48"/>
                    <a:pt x="68" y="48"/>
                    <a:pt x="69" y="48"/>
                  </a:cubicBezTo>
                  <a:cubicBezTo>
                    <a:pt x="69" y="48"/>
                    <a:pt x="69" y="48"/>
                    <a:pt x="70" y="48"/>
                  </a:cubicBezTo>
                  <a:cubicBezTo>
                    <a:pt x="70" y="47"/>
                    <a:pt x="70" y="47"/>
                    <a:pt x="70" y="47"/>
                  </a:cubicBezTo>
                  <a:cubicBezTo>
                    <a:pt x="70" y="46"/>
                    <a:pt x="69" y="46"/>
                    <a:pt x="69" y="46"/>
                  </a:cubicBezTo>
                  <a:cubicBezTo>
                    <a:pt x="69" y="46"/>
                    <a:pt x="68" y="46"/>
                    <a:pt x="68" y="46"/>
                  </a:cubicBezTo>
                  <a:cubicBezTo>
                    <a:pt x="68" y="46"/>
                    <a:pt x="67" y="46"/>
                    <a:pt x="67" y="45"/>
                  </a:cubicBezTo>
                  <a:cubicBezTo>
                    <a:pt x="67" y="45"/>
                    <a:pt x="67" y="45"/>
                    <a:pt x="66" y="45"/>
                  </a:cubicBezTo>
                  <a:cubicBezTo>
                    <a:pt x="66" y="45"/>
                    <a:pt x="66" y="45"/>
                    <a:pt x="66" y="45"/>
                  </a:cubicBezTo>
                  <a:cubicBezTo>
                    <a:pt x="66" y="45"/>
                    <a:pt x="67" y="45"/>
                    <a:pt x="67" y="45"/>
                  </a:cubicBezTo>
                  <a:cubicBezTo>
                    <a:pt x="68" y="45"/>
                    <a:pt x="68" y="45"/>
                    <a:pt x="69" y="45"/>
                  </a:cubicBezTo>
                  <a:cubicBezTo>
                    <a:pt x="69" y="45"/>
                    <a:pt x="69" y="45"/>
                    <a:pt x="70" y="45"/>
                  </a:cubicBezTo>
                  <a:cubicBezTo>
                    <a:pt x="70" y="45"/>
                    <a:pt x="72" y="45"/>
                    <a:pt x="72" y="44"/>
                  </a:cubicBezTo>
                  <a:cubicBezTo>
                    <a:pt x="72" y="44"/>
                    <a:pt x="72" y="43"/>
                    <a:pt x="72" y="43"/>
                  </a:cubicBezTo>
                  <a:cubicBezTo>
                    <a:pt x="72" y="43"/>
                    <a:pt x="72" y="43"/>
                    <a:pt x="72" y="43"/>
                  </a:cubicBezTo>
                  <a:cubicBezTo>
                    <a:pt x="71" y="42"/>
                    <a:pt x="71" y="42"/>
                    <a:pt x="71" y="42"/>
                  </a:cubicBezTo>
                  <a:cubicBezTo>
                    <a:pt x="70" y="42"/>
                    <a:pt x="70" y="42"/>
                    <a:pt x="69" y="42"/>
                  </a:cubicBezTo>
                  <a:cubicBezTo>
                    <a:pt x="69" y="42"/>
                    <a:pt x="68" y="42"/>
                    <a:pt x="67" y="42"/>
                  </a:cubicBezTo>
                  <a:cubicBezTo>
                    <a:pt x="67" y="41"/>
                    <a:pt x="67" y="41"/>
                    <a:pt x="67" y="41"/>
                  </a:cubicBezTo>
                  <a:cubicBezTo>
                    <a:pt x="67" y="41"/>
                    <a:pt x="66" y="41"/>
                    <a:pt x="66" y="41"/>
                  </a:cubicBezTo>
                  <a:cubicBezTo>
                    <a:pt x="66" y="40"/>
                    <a:pt x="65" y="40"/>
                    <a:pt x="64" y="41"/>
                  </a:cubicBezTo>
                  <a:cubicBezTo>
                    <a:pt x="64" y="41"/>
                    <a:pt x="64" y="41"/>
                    <a:pt x="64" y="41"/>
                  </a:cubicBezTo>
                  <a:cubicBezTo>
                    <a:pt x="64" y="41"/>
                    <a:pt x="63" y="41"/>
                    <a:pt x="63" y="41"/>
                  </a:cubicBezTo>
                  <a:cubicBezTo>
                    <a:pt x="62" y="41"/>
                    <a:pt x="62" y="41"/>
                    <a:pt x="61" y="41"/>
                  </a:cubicBezTo>
                  <a:cubicBezTo>
                    <a:pt x="61" y="41"/>
                    <a:pt x="60" y="41"/>
                    <a:pt x="60" y="42"/>
                  </a:cubicBezTo>
                  <a:cubicBezTo>
                    <a:pt x="60" y="42"/>
                    <a:pt x="59" y="42"/>
                    <a:pt x="59" y="42"/>
                  </a:cubicBezTo>
                  <a:cubicBezTo>
                    <a:pt x="59" y="42"/>
                    <a:pt x="58" y="42"/>
                    <a:pt x="58" y="43"/>
                  </a:cubicBezTo>
                  <a:cubicBezTo>
                    <a:pt x="58" y="42"/>
                    <a:pt x="58" y="42"/>
                    <a:pt x="58" y="42"/>
                  </a:cubicBezTo>
                  <a:cubicBezTo>
                    <a:pt x="58" y="42"/>
                    <a:pt x="58" y="42"/>
                    <a:pt x="58" y="41"/>
                  </a:cubicBezTo>
                  <a:cubicBezTo>
                    <a:pt x="58" y="41"/>
                    <a:pt x="58" y="41"/>
                    <a:pt x="58" y="41"/>
                  </a:cubicBezTo>
                  <a:cubicBezTo>
                    <a:pt x="58" y="41"/>
                    <a:pt x="58" y="40"/>
                    <a:pt x="58" y="40"/>
                  </a:cubicBezTo>
                  <a:cubicBezTo>
                    <a:pt x="58" y="40"/>
                    <a:pt x="58" y="40"/>
                    <a:pt x="57" y="40"/>
                  </a:cubicBezTo>
                  <a:cubicBezTo>
                    <a:pt x="57" y="40"/>
                    <a:pt x="56" y="40"/>
                    <a:pt x="55" y="40"/>
                  </a:cubicBezTo>
                  <a:cubicBezTo>
                    <a:pt x="57" y="40"/>
                    <a:pt x="58" y="40"/>
                    <a:pt x="60" y="40"/>
                  </a:cubicBezTo>
                  <a:cubicBezTo>
                    <a:pt x="60" y="40"/>
                    <a:pt x="61" y="40"/>
                    <a:pt x="61" y="40"/>
                  </a:cubicBezTo>
                  <a:cubicBezTo>
                    <a:pt x="61" y="40"/>
                    <a:pt x="61" y="40"/>
                    <a:pt x="62" y="40"/>
                  </a:cubicBezTo>
                  <a:cubicBezTo>
                    <a:pt x="62" y="40"/>
                    <a:pt x="63" y="40"/>
                    <a:pt x="64" y="40"/>
                  </a:cubicBezTo>
                  <a:cubicBezTo>
                    <a:pt x="64" y="40"/>
                    <a:pt x="65" y="40"/>
                    <a:pt x="65" y="40"/>
                  </a:cubicBezTo>
                  <a:cubicBezTo>
                    <a:pt x="65" y="40"/>
                    <a:pt x="65" y="39"/>
                    <a:pt x="65" y="39"/>
                  </a:cubicBezTo>
                  <a:cubicBezTo>
                    <a:pt x="65" y="39"/>
                    <a:pt x="65" y="39"/>
                    <a:pt x="65" y="39"/>
                  </a:cubicBezTo>
                  <a:cubicBezTo>
                    <a:pt x="65" y="39"/>
                    <a:pt x="65" y="39"/>
                    <a:pt x="64" y="39"/>
                  </a:cubicBezTo>
                  <a:cubicBezTo>
                    <a:pt x="64" y="39"/>
                    <a:pt x="64" y="39"/>
                    <a:pt x="64" y="39"/>
                  </a:cubicBezTo>
                  <a:cubicBezTo>
                    <a:pt x="64" y="39"/>
                    <a:pt x="64" y="39"/>
                    <a:pt x="64" y="39"/>
                  </a:cubicBezTo>
                  <a:cubicBezTo>
                    <a:pt x="63" y="39"/>
                    <a:pt x="63" y="39"/>
                    <a:pt x="63" y="39"/>
                  </a:cubicBezTo>
                  <a:cubicBezTo>
                    <a:pt x="63" y="39"/>
                    <a:pt x="62" y="39"/>
                    <a:pt x="62" y="39"/>
                  </a:cubicBezTo>
                  <a:cubicBezTo>
                    <a:pt x="62" y="39"/>
                    <a:pt x="62" y="39"/>
                    <a:pt x="62" y="39"/>
                  </a:cubicBezTo>
                  <a:cubicBezTo>
                    <a:pt x="62" y="39"/>
                    <a:pt x="63" y="39"/>
                    <a:pt x="63" y="39"/>
                  </a:cubicBezTo>
                  <a:cubicBezTo>
                    <a:pt x="64" y="39"/>
                    <a:pt x="65" y="39"/>
                    <a:pt x="65" y="39"/>
                  </a:cubicBezTo>
                  <a:cubicBezTo>
                    <a:pt x="66" y="39"/>
                    <a:pt x="67" y="39"/>
                    <a:pt x="67" y="39"/>
                  </a:cubicBezTo>
                  <a:cubicBezTo>
                    <a:pt x="68" y="40"/>
                    <a:pt x="69" y="40"/>
                    <a:pt x="70" y="40"/>
                  </a:cubicBezTo>
                  <a:cubicBezTo>
                    <a:pt x="71" y="40"/>
                    <a:pt x="71" y="40"/>
                    <a:pt x="72" y="40"/>
                  </a:cubicBezTo>
                  <a:cubicBezTo>
                    <a:pt x="73" y="40"/>
                    <a:pt x="73" y="40"/>
                    <a:pt x="73" y="39"/>
                  </a:cubicBezTo>
                  <a:cubicBezTo>
                    <a:pt x="73" y="39"/>
                    <a:pt x="73" y="39"/>
                    <a:pt x="72" y="38"/>
                  </a:cubicBezTo>
                  <a:cubicBezTo>
                    <a:pt x="72" y="38"/>
                    <a:pt x="71" y="38"/>
                    <a:pt x="71" y="38"/>
                  </a:cubicBezTo>
                  <a:cubicBezTo>
                    <a:pt x="70" y="38"/>
                    <a:pt x="70" y="38"/>
                    <a:pt x="69" y="38"/>
                  </a:cubicBezTo>
                  <a:cubicBezTo>
                    <a:pt x="68" y="38"/>
                    <a:pt x="67" y="38"/>
                    <a:pt x="66" y="38"/>
                  </a:cubicBezTo>
                  <a:cubicBezTo>
                    <a:pt x="66" y="38"/>
                    <a:pt x="65" y="38"/>
                    <a:pt x="64" y="38"/>
                  </a:cubicBezTo>
                  <a:cubicBezTo>
                    <a:pt x="64" y="38"/>
                    <a:pt x="63" y="38"/>
                    <a:pt x="62" y="38"/>
                  </a:cubicBezTo>
                  <a:cubicBezTo>
                    <a:pt x="62" y="38"/>
                    <a:pt x="61" y="38"/>
                    <a:pt x="61" y="37"/>
                  </a:cubicBezTo>
                  <a:cubicBezTo>
                    <a:pt x="61" y="37"/>
                    <a:pt x="60" y="37"/>
                    <a:pt x="61" y="37"/>
                  </a:cubicBezTo>
                  <a:cubicBezTo>
                    <a:pt x="61" y="37"/>
                    <a:pt x="61" y="37"/>
                    <a:pt x="61" y="37"/>
                  </a:cubicBezTo>
                  <a:cubicBezTo>
                    <a:pt x="62" y="37"/>
                    <a:pt x="62" y="37"/>
                    <a:pt x="62" y="37"/>
                  </a:cubicBezTo>
                  <a:cubicBezTo>
                    <a:pt x="62" y="36"/>
                    <a:pt x="62" y="37"/>
                    <a:pt x="63" y="37"/>
                  </a:cubicBezTo>
                  <a:cubicBezTo>
                    <a:pt x="63" y="37"/>
                    <a:pt x="64" y="37"/>
                    <a:pt x="64" y="37"/>
                  </a:cubicBezTo>
                  <a:cubicBezTo>
                    <a:pt x="65" y="37"/>
                    <a:pt x="66" y="37"/>
                    <a:pt x="66" y="37"/>
                  </a:cubicBezTo>
                  <a:cubicBezTo>
                    <a:pt x="66" y="36"/>
                    <a:pt x="65" y="36"/>
                    <a:pt x="65" y="36"/>
                  </a:cubicBezTo>
                  <a:cubicBezTo>
                    <a:pt x="64" y="36"/>
                    <a:pt x="64" y="35"/>
                    <a:pt x="63" y="35"/>
                  </a:cubicBezTo>
                  <a:cubicBezTo>
                    <a:pt x="65" y="35"/>
                    <a:pt x="66" y="35"/>
                    <a:pt x="67" y="36"/>
                  </a:cubicBezTo>
                  <a:cubicBezTo>
                    <a:pt x="67" y="36"/>
                    <a:pt x="67" y="36"/>
                    <a:pt x="68" y="36"/>
                  </a:cubicBezTo>
                  <a:cubicBezTo>
                    <a:pt x="68" y="36"/>
                    <a:pt x="69" y="36"/>
                    <a:pt x="69" y="37"/>
                  </a:cubicBezTo>
                  <a:cubicBezTo>
                    <a:pt x="70" y="37"/>
                    <a:pt x="71" y="37"/>
                    <a:pt x="71" y="37"/>
                  </a:cubicBezTo>
                  <a:cubicBezTo>
                    <a:pt x="72" y="37"/>
                    <a:pt x="72" y="36"/>
                    <a:pt x="73" y="36"/>
                  </a:cubicBezTo>
                  <a:cubicBezTo>
                    <a:pt x="73" y="36"/>
                    <a:pt x="74" y="37"/>
                    <a:pt x="75" y="37"/>
                  </a:cubicBezTo>
                  <a:cubicBezTo>
                    <a:pt x="75" y="36"/>
                    <a:pt x="76" y="36"/>
                    <a:pt x="76" y="36"/>
                  </a:cubicBezTo>
                  <a:cubicBezTo>
                    <a:pt x="76" y="36"/>
                    <a:pt x="76" y="35"/>
                    <a:pt x="77" y="36"/>
                  </a:cubicBezTo>
                  <a:cubicBezTo>
                    <a:pt x="77" y="36"/>
                    <a:pt x="78" y="36"/>
                    <a:pt x="78" y="36"/>
                  </a:cubicBezTo>
                  <a:cubicBezTo>
                    <a:pt x="79" y="36"/>
                    <a:pt x="79" y="35"/>
                    <a:pt x="79" y="35"/>
                  </a:cubicBezTo>
                  <a:cubicBezTo>
                    <a:pt x="79" y="35"/>
                    <a:pt x="79" y="34"/>
                    <a:pt x="79" y="34"/>
                  </a:cubicBezTo>
                  <a:cubicBezTo>
                    <a:pt x="79" y="34"/>
                    <a:pt x="78" y="34"/>
                    <a:pt x="78" y="34"/>
                  </a:cubicBezTo>
                  <a:cubicBezTo>
                    <a:pt x="78" y="34"/>
                    <a:pt x="78" y="34"/>
                    <a:pt x="78" y="33"/>
                  </a:cubicBezTo>
                  <a:cubicBezTo>
                    <a:pt x="78" y="33"/>
                    <a:pt x="78" y="33"/>
                    <a:pt x="78" y="33"/>
                  </a:cubicBezTo>
                  <a:cubicBezTo>
                    <a:pt x="78" y="33"/>
                    <a:pt x="77" y="33"/>
                    <a:pt x="77" y="33"/>
                  </a:cubicBezTo>
                  <a:cubicBezTo>
                    <a:pt x="76" y="33"/>
                    <a:pt x="75" y="33"/>
                    <a:pt x="74" y="33"/>
                  </a:cubicBezTo>
                  <a:cubicBezTo>
                    <a:pt x="74" y="33"/>
                    <a:pt x="73" y="33"/>
                    <a:pt x="73" y="32"/>
                  </a:cubicBezTo>
                  <a:cubicBezTo>
                    <a:pt x="73" y="32"/>
                    <a:pt x="73" y="32"/>
                    <a:pt x="73" y="32"/>
                  </a:cubicBezTo>
                  <a:cubicBezTo>
                    <a:pt x="74" y="32"/>
                    <a:pt x="75" y="32"/>
                    <a:pt x="75" y="32"/>
                  </a:cubicBezTo>
                  <a:cubicBezTo>
                    <a:pt x="76" y="32"/>
                    <a:pt x="76" y="32"/>
                    <a:pt x="77" y="32"/>
                  </a:cubicBezTo>
                  <a:cubicBezTo>
                    <a:pt x="77" y="32"/>
                    <a:pt x="77" y="32"/>
                    <a:pt x="77" y="32"/>
                  </a:cubicBezTo>
                  <a:cubicBezTo>
                    <a:pt x="78" y="32"/>
                    <a:pt x="79" y="32"/>
                    <a:pt x="80" y="33"/>
                  </a:cubicBezTo>
                  <a:cubicBezTo>
                    <a:pt x="80" y="33"/>
                    <a:pt x="80" y="33"/>
                    <a:pt x="81" y="33"/>
                  </a:cubicBezTo>
                  <a:cubicBezTo>
                    <a:pt x="81" y="33"/>
                    <a:pt x="81" y="33"/>
                    <a:pt x="81" y="33"/>
                  </a:cubicBezTo>
                  <a:cubicBezTo>
                    <a:pt x="81" y="34"/>
                    <a:pt x="81" y="34"/>
                    <a:pt x="81" y="34"/>
                  </a:cubicBezTo>
                  <a:cubicBezTo>
                    <a:pt x="82" y="34"/>
                    <a:pt x="82" y="34"/>
                    <a:pt x="82" y="34"/>
                  </a:cubicBezTo>
                  <a:cubicBezTo>
                    <a:pt x="83" y="34"/>
                    <a:pt x="84" y="34"/>
                    <a:pt x="85" y="34"/>
                  </a:cubicBezTo>
                  <a:cubicBezTo>
                    <a:pt x="86" y="33"/>
                    <a:pt x="87" y="33"/>
                    <a:pt x="88" y="33"/>
                  </a:cubicBezTo>
                  <a:cubicBezTo>
                    <a:pt x="88" y="32"/>
                    <a:pt x="88" y="32"/>
                    <a:pt x="88" y="32"/>
                  </a:cubicBezTo>
                  <a:cubicBezTo>
                    <a:pt x="88" y="32"/>
                    <a:pt x="88" y="32"/>
                    <a:pt x="88" y="32"/>
                  </a:cubicBezTo>
                  <a:cubicBezTo>
                    <a:pt x="87" y="32"/>
                    <a:pt x="87" y="32"/>
                    <a:pt x="87" y="32"/>
                  </a:cubicBezTo>
                  <a:cubicBezTo>
                    <a:pt x="87" y="32"/>
                    <a:pt x="88" y="31"/>
                    <a:pt x="88" y="31"/>
                  </a:cubicBezTo>
                  <a:cubicBezTo>
                    <a:pt x="89" y="32"/>
                    <a:pt x="89" y="32"/>
                    <a:pt x="90" y="31"/>
                  </a:cubicBezTo>
                  <a:cubicBezTo>
                    <a:pt x="90" y="31"/>
                    <a:pt x="90" y="30"/>
                    <a:pt x="90" y="30"/>
                  </a:cubicBezTo>
                  <a:cubicBezTo>
                    <a:pt x="89" y="30"/>
                    <a:pt x="89" y="30"/>
                    <a:pt x="88" y="30"/>
                  </a:cubicBezTo>
                  <a:cubicBezTo>
                    <a:pt x="88" y="30"/>
                    <a:pt x="88" y="30"/>
                    <a:pt x="87" y="30"/>
                  </a:cubicBezTo>
                  <a:cubicBezTo>
                    <a:pt x="87" y="30"/>
                    <a:pt x="86" y="31"/>
                    <a:pt x="86" y="31"/>
                  </a:cubicBezTo>
                  <a:cubicBezTo>
                    <a:pt x="85" y="31"/>
                    <a:pt x="85" y="31"/>
                    <a:pt x="84" y="31"/>
                  </a:cubicBezTo>
                  <a:cubicBezTo>
                    <a:pt x="84" y="31"/>
                    <a:pt x="83" y="30"/>
                    <a:pt x="83" y="30"/>
                  </a:cubicBezTo>
                  <a:cubicBezTo>
                    <a:pt x="83" y="30"/>
                    <a:pt x="83" y="30"/>
                    <a:pt x="83" y="30"/>
                  </a:cubicBezTo>
                  <a:cubicBezTo>
                    <a:pt x="83" y="30"/>
                    <a:pt x="83" y="30"/>
                    <a:pt x="83" y="30"/>
                  </a:cubicBezTo>
                  <a:cubicBezTo>
                    <a:pt x="84" y="30"/>
                    <a:pt x="83" y="30"/>
                    <a:pt x="83" y="29"/>
                  </a:cubicBezTo>
                  <a:cubicBezTo>
                    <a:pt x="83" y="29"/>
                    <a:pt x="83" y="29"/>
                    <a:pt x="83" y="29"/>
                  </a:cubicBezTo>
                  <a:cubicBezTo>
                    <a:pt x="84" y="29"/>
                    <a:pt x="84" y="29"/>
                    <a:pt x="84" y="29"/>
                  </a:cubicBezTo>
                  <a:cubicBezTo>
                    <a:pt x="84" y="29"/>
                    <a:pt x="85" y="29"/>
                    <a:pt x="85" y="29"/>
                  </a:cubicBezTo>
                  <a:cubicBezTo>
                    <a:pt x="85" y="29"/>
                    <a:pt x="85" y="29"/>
                    <a:pt x="85" y="29"/>
                  </a:cubicBezTo>
                  <a:cubicBezTo>
                    <a:pt x="85" y="30"/>
                    <a:pt x="85" y="30"/>
                    <a:pt x="85" y="30"/>
                  </a:cubicBezTo>
                  <a:cubicBezTo>
                    <a:pt x="85" y="30"/>
                    <a:pt x="86" y="30"/>
                    <a:pt x="86" y="30"/>
                  </a:cubicBezTo>
                  <a:cubicBezTo>
                    <a:pt x="86" y="30"/>
                    <a:pt x="86" y="30"/>
                    <a:pt x="86" y="30"/>
                  </a:cubicBezTo>
                  <a:cubicBezTo>
                    <a:pt x="86" y="30"/>
                    <a:pt x="87" y="29"/>
                    <a:pt x="87" y="29"/>
                  </a:cubicBezTo>
                  <a:cubicBezTo>
                    <a:pt x="87" y="29"/>
                    <a:pt x="87" y="29"/>
                    <a:pt x="87" y="29"/>
                  </a:cubicBezTo>
                  <a:cubicBezTo>
                    <a:pt x="88" y="29"/>
                    <a:pt x="88" y="29"/>
                    <a:pt x="88" y="29"/>
                  </a:cubicBezTo>
                  <a:cubicBezTo>
                    <a:pt x="89" y="29"/>
                    <a:pt x="89" y="29"/>
                    <a:pt x="89" y="29"/>
                  </a:cubicBezTo>
                  <a:cubicBezTo>
                    <a:pt x="90" y="29"/>
                    <a:pt x="91" y="29"/>
                    <a:pt x="91" y="29"/>
                  </a:cubicBezTo>
                  <a:cubicBezTo>
                    <a:pt x="91" y="29"/>
                    <a:pt x="92" y="29"/>
                    <a:pt x="92" y="29"/>
                  </a:cubicBezTo>
                  <a:cubicBezTo>
                    <a:pt x="92" y="28"/>
                    <a:pt x="92" y="28"/>
                    <a:pt x="92" y="28"/>
                  </a:cubicBezTo>
                  <a:cubicBezTo>
                    <a:pt x="92" y="28"/>
                    <a:pt x="91" y="28"/>
                    <a:pt x="91" y="28"/>
                  </a:cubicBezTo>
                  <a:cubicBezTo>
                    <a:pt x="91" y="28"/>
                    <a:pt x="91" y="28"/>
                    <a:pt x="91" y="28"/>
                  </a:cubicBezTo>
                  <a:cubicBezTo>
                    <a:pt x="91" y="28"/>
                    <a:pt x="91" y="28"/>
                    <a:pt x="91" y="28"/>
                  </a:cubicBezTo>
                  <a:cubicBezTo>
                    <a:pt x="90" y="28"/>
                    <a:pt x="90" y="28"/>
                    <a:pt x="90" y="28"/>
                  </a:cubicBezTo>
                  <a:cubicBezTo>
                    <a:pt x="90" y="27"/>
                    <a:pt x="90" y="27"/>
                    <a:pt x="91" y="27"/>
                  </a:cubicBezTo>
                  <a:cubicBezTo>
                    <a:pt x="91" y="27"/>
                    <a:pt x="90" y="27"/>
                    <a:pt x="90" y="27"/>
                  </a:cubicBezTo>
                  <a:cubicBezTo>
                    <a:pt x="91" y="26"/>
                    <a:pt x="91" y="26"/>
                    <a:pt x="92" y="27"/>
                  </a:cubicBezTo>
                  <a:cubicBezTo>
                    <a:pt x="92" y="27"/>
                    <a:pt x="92" y="27"/>
                    <a:pt x="92" y="27"/>
                  </a:cubicBezTo>
                  <a:cubicBezTo>
                    <a:pt x="92" y="28"/>
                    <a:pt x="92" y="27"/>
                    <a:pt x="92" y="27"/>
                  </a:cubicBezTo>
                  <a:cubicBezTo>
                    <a:pt x="92" y="27"/>
                    <a:pt x="93" y="27"/>
                    <a:pt x="93" y="27"/>
                  </a:cubicBezTo>
                  <a:cubicBezTo>
                    <a:pt x="93" y="27"/>
                    <a:pt x="94" y="27"/>
                    <a:pt x="94" y="27"/>
                  </a:cubicBezTo>
                  <a:cubicBezTo>
                    <a:pt x="94" y="27"/>
                    <a:pt x="94" y="28"/>
                    <a:pt x="95" y="27"/>
                  </a:cubicBezTo>
                  <a:cubicBezTo>
                    <a:pt x="95" y="27"/>
                    <a:pt x="95" y="27"/>
                    <a:pt x="95" y="27"/>
                  </a:cubicBezTo>
                  <a:cubicBezTo>
                    <a:pt x="95" y="27"/>
                    <a:pt x="96" y="26"/>
                    <a:pt x="96" y="26"/>
                  </a:cubicBezTo>
                  <a:cubicBezTo>
                    <a:pt x="96" y="26"/>
                    <a:pt x="96" y="26"/>
                    <a:pt x="97" y="26"/>
                  </a:cubicBezTo>
                  <a:cubicBezTo>
                    <a:pt x="97" y="26"/>
                    <a:pt x="97" y="26"/>
                    <a:pt x="97" y="26"/>
                  </a:cubicBezTo>
                  <a:cubicBezTo>
                    <a:pt x="97" y="25"/>
                    <a:pt x="97" y="25"/>
                    <a:pt x="97" y="25"/>
                  </a:cubicBezTo>
                  <a:cubicBezTo>
                    <a:pt x="98" y="25"/>
                    <a:pt x="98" y="25"/>
                    <a:pt x="98" y="25"/>
                  </a:cubicBezTo>
                  <a:cubicBezTo>
                    <a:pt x="98" y="25"/>
                    <a:pt x="98" y="25"/>
                    <a:pt x="98" y="25"/>
                  </a:cubicBezTo>
                  <a:cubicBezTo>
                    <a:pt x="98" y="25"/>
                    <a:pt x="99" y="25"/>
                    <a:pt x="99" y="25"/>
                  </a:cubicBezTo>
                  <a:cubicBezTo>
                    <a:pt x="99" y="25"/>
                    <a:pt x="99" y="25"/>
                    <a:pt x="99" y="25"/>
                  </a:cubicBezTo>
                  <a:cubicBezTo>
                    <a:pt x="100" y="24"/>
                    <a:pt x="100" y="24"/>
                    <a:pt x="100" y="24"/>
                  </a:cubicBezTo>
                  <a:cubicBezTo>
                    <a:pt x="100" y="23"/>
                    <a:pt x="101" y="23"/>
                    <a:pt x="101" y="23"/>
                  </a:cubicBezTo>
                  <a:cubicBezTo>
                    <a:pt x="101" y="23"/>
                    <a:pt x="101" y="23"/>
                    <a:pt x="101" y="23"/>
                  </a:cubicBezTo>
                  <a:cubicBezTo>
                    <a:pt x="101" y="23"/>
                    <a:pt x="101" y="23"/>
                    <a:pt x="102" y="23"/>
                  </a:cubicBezTo>
                  <a:cubicBezTo>
                    <a:pt x="102" y="23"/>
                    <a:pt x="102" y="22"/>
                    <a:pt x="103" y="22"/>
                  </a:cubicBezTo>
                  <a:cubicBezTo>
                    <a:pt x="104" y="22"/>
                    <a:pt x="105" y="21"/>
                    <a:pt x="107" y="20"/>
                  </a:cubicBezTo>
                  <a:cubicBezTo>
                    <a:pt x="107" y="20"/>
                    <a:pt x="107" y="20"/>
                    <a:pt x="108" y="20"/>
                  </a:cubicBezTo>
                  <a:cubicBezTo>
                    <a:pt x="108" y="19"/>
                    <a:pt x="109" y="19"/>
                    <a:pt x="110" y="19"/>
                  </a:cubicBezTo>
                  <a:cubicBezTo>
                    <a:pt x="111" y="19"/>
                    <a:pt x="113" y="19"/>
                    <a:pt x="115" y="17"/>
                  </a:cubicBezTo>
                  <a:cubicBezTo>
                    <a:pt x="115" y="17"/>
                    <a:pt x="116" y="17"/>
                    <a:pt x="115" y="16"/>
                  </a:cubicBezTo>
                  <a:cubicBezTo>
                    <a:pt x="115" y="16"/>
                    <a:pt x="114" y="16"/>
                    <a:pt x="114" y="16"/>
                  </a:cubicBezTo>
                  <a:cubicBezTo>
                    <a:pt x="113" y="16"/>
                    <a:pt x="112" y="17"/>
                    <a:pt x="110" y="17"/>
                  </a:cubicBezTo>
                  <a:cubicBezTo>
                    <a:pt x="109" y="17"/>
                    <a:pt x="107" y="17"/>
                    <a:pt x="106" y="17"/>
                  </a:cubicBezTo>
                  <a:cubicBezTo>
                    <a:pt x="105" y="17"/>
                    <a:pt x="103" y="17"/>
                    <a:pt x="102" y="18"/>
                  </a:cubicBezTo>
                  <a:cubicBezTo>
                    <a:pt x="100" y="18"/>
                    <a:pt x="99" y="19"/>
                    <a:pt x="97" y="19"/>
                  </a:cubicBezTo>
                  <a:cubicBezTo>
                    <a:pt x="95" y="20"/>
                    <a:pt x="94" y="20"/>
                    <a:pt x="92" y="20"/>
                  </a:cubicBezTo>
                  <a:cubicBezTo>
                    <a:pt x="92" y="20"/>
                    <a:pt x="92" y="20"/>
                    <a:pt x="93" y="19"/>
                  </a:cubicBezTo>
                  <a:cubicBezTo>
                    <a:pt x="93" y="19"/>
                    <a:pt x="93" y="19"/>
                    <a:pt x="94" y="19"/>
                  </a:cubicBezTo>
                  <a:cubicBezTo>
                    <a:pt x="94" y="19"/>
                    <a:pt x="95" y="19"/>
                    <a:pt x="96" y="19"/>
                  </a:cubicBezTo>
                  <a:cubicBezTo>
                    <a:pt x="96" y="19"/>
                    <a:pt x="97" y="19"/>
                    <a:pt x="97" y="18"/>
                  </a:cubicBezTo>
                  <a:cubicBezTo>
                    <a:pt x="98" y="18"/>
                    <a:pt x="98" y="18"/>
                    <a:pt x="98" y="18"/>
                  </a:cubicBezTo>
                  <a:cubicBezTo>
                    <a:pt x="98" y="18"/>
                    <a:pt x="99" y="18"/>
                    <a:pt x="99" y="18"/>
                  </a:cubicBezTo>
                  <a:cubicBezTo>
                    <a:pt x="99" y="18"/>
                    <a:pt x="99" y="18"/>
                    <a:pt x="100" y="18"/>
                  </a:cubicBezTo>
                  <a:cubicBezTo>
                    <a:pt x="100" y="18"/>
                    <a:pt x="100" y="18"/>
                    <a:pt x="100" y="17"/>
                  </a:cubicBezTo>
                  <a:cubicBezTo>
                    <a:pt x="101" y="17"/>
                    <a:pt x="101" y="17"/>
                    <a:pt x="102" y="17"/>
                  </a:cubicBezTo>
                  <a:cubicBezTo>
                    <a:pt x="102" y="17"/>
                    <a:pt x="103" y="17"/>
                    <a:pt x="104" y="17"/>
                  </a:cubicBezTo>
                  <a:cubicBezTo>
                    <a:pt x="104" y="16"/>
                    <a:pt x="105" y="16"/>
                    <a:pt x="105" y="16"/>
                  </a:cubicBezTo>
                  <a:cubicBezTo>
                    <a:pt x="106" y="16"/>
                    <a:pt x="106" y="16"/>
                    <a:pt x="107" y="15"/>
                  </a:cubicBezTo>
                  <a:cubicBezTo>
                    <a:pt x="107" y="15"/>
                    <a:pt x="105" y="15"/>
                    <a:pt x="105" y="15"/>
                  </a:cubicBezTo>
                  <a:cubicBezTo>
                    <a:pt x="104" y="15"/>
                    <a:pt x="104" y="15"/>
                    <a:pt x="103" y="15"/>
                  </a:cubicBezTo>
                  <a:cubicBezTo>
                    <a:pt x="103" y="15"/>
                    <a:pt x="103" y="15"/>
                    <a:pt x="102" y="15"/>
                  </a:cubicBezTo>
                  <a:cubicBezTo>
                    <a:pt x="102" y="15"/>
                    <a:pt x="102" y="15"/>
                    <a:pt x="102" y="15"/>
                  </a:cubicBezTo>
                  <a:cubicBezTo>
                    <a:pt x="102" y="15"/>
                    <a:pt x="101" y="16"/>
                    <a:pt x="101" y="16"/>
                  </a:cubicBezTo>
                  <a:cubicBezTo>
                    <a:pt x="101" y="16"/>
                    <a:pt x="100" y="16"/>
                    <a:pt x="99" y="16"/>
                  </a:cubicBezTo>
                  <a:cubicBezTo>
                    <a:pt x="99" y="16"/>
                    <a:pt x="99" y="16"/>
                    <a:pt x="99" y="16"/>
                  </a:cubicBezTo>
                  <a:cubicBezTo>
                    <a:pt x="99" y="16"/>
                    <a:pt x="99" y="16"/>
                    <a:pt x="99" y="16"/>
                  </a:cubicBezTo>
                  <a:cubicBezTo>
                    <a:pt x="99" y="15"/>
                    <a:pt x="99" y="15"/>
                    <a:pt x="99" y="15"/>
                  </a:cubicBezTo>
                  <a:cubicBezTo>
                    <a:pt x="99" y="15"/>
                    <a:pt x="98" y="15"/>
                    <a:pt x="98" y="15"/>
                  </a:cubicBezTo>
                  <a:cubicBezTo>
                    <a:pt x="98" y="15"/>
                    <a:pt x="98" y="15"/>
                    <a:pt x="98" y="15"/>
                  </a:cubicBezTo>
                  <a:cubicBezTo>
                    <a:pt x="98" y="15"/>
                    <a:pt x="98" y="15"/>
                    <a:pt x="97" y="15"/>
                  </a:cubicBezTo>
                  <a:cubicBezTo>
                    <a:pt x="97" y="15"/>
                    <a:pt x="97" y="14"/>
                    <a:pt x="97" y="14"/>
                  </a:cubicBezTo>
                  <a:cubicBezTo>
                    <a:pt x="97" y="14"/>
                    <a:pt x="97" y="15"/>
                    <a:pt x="98" y="15"/>
                  </a:cubicBezTo>
                  <a:cubicBezTo>
                    <a:pt x="98" y="15"/>
                    <a:pt x="98" y="15"/>
                    <a:pt x="99" y="15"/>
                  </a:cubicBezTo>
                  <a:cubicBezTo>
                    <a:pt x="100" y="15"/>
                    <a:pt x="101" y="15"/>
                    <a:pt x="102" y="15"/>
                  </a:cubicBezTo>
                  <a:cubicBezTo>
                    <a:pt x="102" y="15"/>
                    <a:pt x="103" y="15"/>
                    <a:pt x="103" y="15"/>
                  </a:cubicBezTo>
                  <a:cubicBezTo>
                    <a:pt x="104" y="15"/>
                    <a:pt x="105" y="15"/>
                    <a:pt x="106" y="15"/>
                  </a:cubicBezTo>
                  <a:cubicBezTo>
                    <a:pt x="106" y="15"/>
                    <a:pt x="107" y="15"/>
                    <a:pt x="108" y="15"/>
                  </a:cubicBezTo>
                  <a:cubicBezTo>
                    <a:pt x="109" y="15"/>
                    <a:pt x="109" y="15"/>
                    <a:pt x="110" y="15"/>
                  </a:cubicBezTo>
                  <a:cubicBezTo>
                    <a:pt x="110" y="15"/>
                    <a:pt x="110" y="15"/>
                    <a:pt x="110" y="15"/>
                  </a:cubicBezTo>
                  <a:cubicBezTo>
                    <a:pt x="110" y="15"/>
                    <a:pt x="110" y="15"/>
                    <a:pt x="110" y="15"/>
                  </a:cubicBezTo>
                  <a:cubicBezTo>
                    <a:pt x="111" y="15"/>
                    <a:pt x="111" y="14"/>
                    <a:pt x="111" y="14"/>
                  </a:cubicBezTo>
                  <a:cubicBezTo>
                    <a:pt x="112" y="14"/>
                    <a:pt x="112" y="14"/>
                    <a:pt x="112" y="14"/>
                  </a:cubicBezTo>
                  <a:cubicBezTo>
                    <a:pt x="112" y="14"/>
                    <a:pt x="113" y="14"/>
                    <a:pt x="113" y="14"/>
                  </a:cubicBezTo>
                  <a:cubicBezTo>
                    <a:pt x="113" y="13"/>
                    <a:pt x="113" y="13"/>
                    <a:pt x="114" y="13"/>
                  </a:cubicBezTo>
                  <a:cubicBezTo>
                    <a:pt x="114" y="13"/>
                    <a:pt x="114" y="13"/>
                    <a:pt x="114" y="13"/>
                  </a:cubicBezTo>
                  <a:cubicBezTo>
                    <a:pt x="114" y="13"/>
                    <a:pt x="115" y="13"/>
                    <a:pt x="115" y="13"/>
                  </a:cubicBezTo>
                  <a:cubicBezTo>
                    <a:pt x="116" y="13"/>
                    <a:pt x="116" y="13"/>
                    <a:pt x="117" y="13"/>
                  </a:cubicBezTo>
                  <a:cubicBezTo>
                    <a:pt x="117" y="13"/>
                    <a:pt x="118" y="13"/>
                    <a:pt x="118" y="13"/>
                  </a:cubicBezTo>
                  <a:cubicBezTo>
                    <a:pt x="119" y="13"/>
                    <a:pt x="120" y="13"/>
                    <a:pt x="121" y="12"/>
                  </a:cubicBezTo>
                  <a:cubicBezTo>
                    <a:pt x="121" y="12"/>
                    <a:pt x="122" y="12"/>
                    <a:pt x="122" y="12"/>
                  </a:cubicBezTo>
                  <a:cubicBezTo>
                    <a:pt x="123" y="12"/>
                    <a:pt x="123" y="12"/>
                    <a:pt x="124" y="11"/>
                  </a:cubicBezTo>
                  <a:cubicBezTo>
                    <a:pt x="124" y="11"/>
                    <a:pt x="125" y="11"/>
                    <a:pt x="125" y="11"/>
                  </a:cubicBezTo>
                  <a:cubicBezTo>
                    <a:pt x="126" y="11"/>
                    <a:pt x="126" y="10"/>
                    <a:pt x="127" y="10"/>
                  </a:cubicBezTo>
                  <a:cubicBezTo>
                    <a:pt x="127" y="10"/>
                    <a:pt x="128" y="10"/>
                    <a:pt x="128" y="9"/>
                  </a:cubicBezTo>
                  <a:cubicBezTo>
                    <a:pt x="129" y="9"/>
                    <a:pt x="130" y="9"/>
                    <a:pt x="130" y="8"/>
                  </a:cubicBezTo>
                  <a:cubicBezTo>
                    <a:pt x="130" y="8"/>
                    <a:pt x="130" y="8"/>
                    <a:pt x="130" y="7"/>
                  </a:cubicBezTo>
                  <a:cubicBezTo>
                    <a:pt x="130" y="7"/>
                    <a:pt x="130" y="7"/>
                    <a:pt x="129" y="7"/>
                  </a:cubicBezTo>
                  <a:cubicBezTo>
                    <a:pt x="129" y="6"/>
                    <a:pt x="128" y="6"/>
                    <a:pt x="128" y="6"/>
                  </a:cubicBezTo>
                  <a:cubicBezTo>
                    <a:pt x="127" y="6"/>
                    <a:pt x="127" y="6"/>
                    <a:pt x="127" y="6"/>
                  </a:cubicBezTo>
                  <a:cubicBezTo>
                    <a:pt x="126" y="6"/>
                    <a:pt x="126" y="6"/>
                    <a:pt x="126" y="6"/>
                  </a:cubicBezTo>
                  <a:cubicBezTo>
                    <a:pt x="126" y="6"/>
                    <a:pt x="125" y="6"/>
                    <a:pt x="125" y="6"/>
                  </a:cubicBezTo>
                  <a:cubicBezTo>
                    <a:pt x="124" y="6"/>
                    <a:pt x="123" y="6"/>
                    <a:pt x="123" y="6"/>
                  </a:cubicBezTo>
                  <a:cubicBezTo>
                    <a:pt x="123" y="6"/>
                    <a:pt x="123" y="6"/>
                    <a:pt x="123" y="6"/>
                  </a:cubicBezTo>
                  <a:cubicBezTo>
                    <a:pt x="123" y="6"/>
                    <a:pt x="122" y="6"/>
                    <a:pt x="122" y="6"/>
                  </a:cubicBezTo>
                  <a:cubicBezTo>
                    <a:pt x="122" y="5"/>
                    <a:pt x="121" y="5"/>
                    <a:pt x="121" y="5"/>
                  </a:cubicBezTo>
                  <a:cubicBezTo>
                    <a:pt x="121" y="4"/>
                    <a:pt x="121" y="4"/>
                    <a:pt x="121" y="4"/>
                  </a:cubicBezTo>
                  <a:cubicBezTo>
                    <a:pt x="121" y="4"/>
                    <a:pt x="120" y="4"/>
                    <a:pt x="120" y="4"/>
                  </a:cubicBezTo>
                  <a:cubicBezTo>
                    <a:pt x="120" y="4"/>
                    <a:pt x="120" y="3"/>
                    <a:pt x="120" y="3"/>
                  </a:cubicBezTo>
                  <a:cubicBezTo>
                    <a:pt x="120" y="3"/>
                    <a:pt x="120" y="3"/>
                    <a:pt x="120" y="3"/>
                  </a:cubicBezTo>
                  <a:cubicBezTo>
                    <a:pt x="120" y="3"/>
                    <a:pt x="120" y="3"/>
                    <a:pt x="120" y="2"/>
                  </a:cubicBezTo>
                  <a:cubicBezTo>
                    <a:pt x="120" y="2"/>
                    <a:pt x="119" y="3"/>
                    <a:pt x="119" y="3"/>
                  </a:cubicBezTo>
                  <a:cubicBezTo>
                    <a:pt x="118" y="3"/>
                    <a:pt x="118" y="2"/>
                    <a:pt x="118" y="3"/>
                  </a:cubicBezTo>
                  <a:cubicBezTo>
                    <a:pt x="117" y="3"/>
                    <a:pt x="117" y="3"/>
                    <a:pt x="116" y="3"/>
                  </a:cubicBezTo>
                  <a:cubicBezTo>
                    <a:pt x="116" y="3"/>
                    <a:pt x="115" y="3"/>
                    <a:pt x="115" y="3"/>
                  </a:cubicBezTo>
                  <a:cubicBezTo>
                    <a:pt x="115" y="2"/>
                    <a:pt x="115" y="2"/>
                    <a:pt x="114" y="2"/>
                  </a:cubicBezTo>
                  <a:cubicBezTo>
                    <a:pt x="114" y="2"/>
                    <a:pt x="113" y="2"/>
                    <a:pt x="113" y="2"/>
                  </a:cubicBezTo>
                  <a:cubicBezTo>
                    <a:pt x="113" y="3"/>
                    <a:pt x="112" y="3"/>
                    <a:pt x="112" y="3"/>
                  </a:cubicBezTo>
                  <a:cubicBezTo>
                    <a:pt x="111" y="2"/>
                    <a:pt x="111" y="2"/>
                    <a:pt x="111" y="2"/>
                  </a:cubicBezTo>
                  <a:cubicBezTo>
                    <a:pt x="110" y="2"/>
                    <a:pt x="110" y="2"/>
                    <a:pt x="110" y="2"/>
                  </a:cubicBezTo>
                  <a:cubicBezTo>
                    <a:pt x="109" y="3"/>
                    <a:pt x="109" y="3"/>
                    <a:pt x="108" y="3"/>
                  </a:cubicBezTo>
                  <a:cubicBezTo>
                    <a:pt x="107" y="3"/>
                    <a:pt x="107" y="3"/>
                    <a:pt x="106" y="3"/>
                  </a:cubicBezTo>
                  <a:cubicBezTo>
                    <a:pt x="106" y="4"/>
                    <a:pt x="105" y="4"/>
                    <a:pt x="104" y="4"/>
                  </a:cubicBezTo>
                  <a:cubicBezTo>
                    <a:pt x="103" y="4"/>
                    <a:pt x="102" y="4"/>
                    <a:pt x="101" y="4"/>
                  </a:cubicBezTo>
                  <a:cubicBezTo>
                    <a:pt x="100" y="4"/>
                    <a:pt x="100" y="4"/>
                    <a:pt x="99" y="4"/>
                  </a:cubicBezTo>
                  <a:cubicBezTo>
                    <a:pt x="100" y="4"/>
                    <a:pt x="100" y="4"/>
                    <a:pt x="100" y="4"/>
                  </a:cubicBezTo>
                  <a:cubicBezTo>
                    <a:pt x="100" y="4"/>
                    <a:pt x="100" y="4"/>
                    <a:pt x="101" y="4"/>
                  </a:cubicBezTo>
                  <a:cubicBezTo>
                    <a:pt x="101" y="4"/>
                    <a:pt x="101" y="4"/>
                    <a:pt x="101" y="3"/>
                  </a:cubicBezTo>
                  <a:cubicBezTo>
                    <a:pt x="102" y="3"/>
                    <a:pt x="102" y="3"/>
                    <a:pt x="103" y="3"/>
                  </a:cubicBezTo>
                  <a:cubicBezTo>
                    <a:pt x="103" y="3"/>
                    <a:pt x="103" y="3"/>
                    <a:pt x="103" y="3"/>
                  </a:cubicBezTo>
                  <a:cubicBezTo>
                    <a:pt x="104" y="3"/>
                    <a:pt x="105" y="3"/>
                    <a:pt x="105" y="3"/>
                  </a:cubicBezTo>
                  <a:cubicBezTo>
                    <a:pt x="106" y="3"/>
                    <a:pt x="106" y="3"/>
                    <a:pt x="107" y="2"/>
                  </a:cubicBezTo>
                  <a:cubicBezTo>
                    <a:pt x="107" y="2"/>
                    <a:pt x="107" y="2"/>
                    <a:pt x="107" y="2"/>
                  </a:cubicBezTo>
                  <a:cubicBezTo>
                    <a:pt x="107" y="1"/>
                    <a:pt x="107" y="1"/>
                    <a:pt x="107" y="1"/>
                  </a:cubicBezTo>
                  <a:cubicBezTo>
                    <a:pt x="107" y="1"/>
                    <a:pt x="107" y="1"/>
                    <a:pt x="107" y="1"/>
                  </a:cubicBezTo>
                  <a:cubicBezTo>
                    <a:pt x="106" y="1"/>
                    <a:pt x="106" y="1"/>
                    <a:pt x="106" y="1"/>
                  </a:cubicBezTo>
                  <a:cubicBezTo>
                    <a:pt x="105" y="1"/>
                    <a:pt x="105" y="1"/>
                    <a:pt x="105" y="1"/>
                  </a:cubicBezTo>
                  <a:cubicBezTo>
                    <a:pt x="104" y="1"/>
                    <a:pt x="103" y="1"/>
                    <a:pt x="102" y="1"/>
                  </a:cubicBezTo>
                  <a:cubicBezTo>
                    <a:pt x="102" y="1"/>
                    <a:pt x="101" y="1"/>
                    <a:pt x="101" y="1"/>
                  </a:cubicBezTo>
                  <a:cubicBezTo>
                    <a:pt x="100" y="1"/>
                    <a:pt x="100" y="1"/>
                    <a:pt x="100" y="1"/>
                  </a:cubicBezTo>
                  <a:cubicBezTo>
                    <a:pt x="99" y="1"/>
                    <a:pt x="99" y="1"/>
                    <a:pt x="98" y="1"/>
                  </a:cubicBezTo>
                  <a:cubicBezTo>
                    <a:pt x="98" y="1"/>
                    <a:pt x="98" y="1"/>
                    <a:pt x="97" y="1"/>
                  </a:cubicBezTo>
                  <a:cubicBezTo>
                    <a:pt x="97" y="1"/>
                    <a:pt x="97" y="1"/>
                    <a:pt x="97" y="1"/>
                  </a:cubicBezTo>
                  <a:cubicBezTo>
                    <a:pt x="96" y="1"/>
                    <a:pt x="96" y="1"/>
                    <a:pt x="96" y="0"/>
                  </a:cubicBezTo>
                  <a:cubicBezTo>
                    <a:pt x="96" y="0"/>
                    <a:pt x="95" y="0"/>
                    <a:pt x="95" y="0"/>
                  </a:cubicBezTo>
                  <a:cubicBezTo>
                    <a:pt x="95" y="0"/>
                    <a:pt x="95" y="0"/>
                    <a:pt x="94" y="0"/>
                  </a:cubicBezTo>
                  <a:cubicBezTo>
                    <a:pt x="94" y="0"/>
                    <a:pt x="93" y="0"/>
                    <a:pt x="93" y="0"/>
                  </a:cubicBezTo>
                  <a:cubicBezTo>
                    <a:pt x="93" y="0"/>
                    <a:pt x="93" y="0"/>
                    <a:pt x="92" y="0"/>
                  </a:cubicBezTo>
                  <a:cubicBezTo>
                    <a:pt x="92" y="0"/>
                    <a:pt x="92" y="0"/>
                    <a:pt x="91" y="0"/>
                  </a:cubicBezTo>
                  <a:cubicBezTo>
                    <a:pt x="91" y="0"/>
                    <a:pt x="90" y="0"/>
                    <a:pt x="90" y="0"/>
                  </a:cubicBezTo>
                  <a:cubicBezTo>
                    <a:pt x="89" y="0"/>
                    <a:pt x="89" y="0"/>
                    <a:pt x="89" y="0"/>
                  </a:cubicBezTo>
                  <a:cubicBezTo>
                    <a:pt x="88" y="0"/>
                    <a:pt x="88" y="0"/>
                    <a:pt x="87" y="0"/>
                  </a:cubicBezTo>
                  <a:cubicBezTo>
                    <a:pt x="87" y="0"/>
                    <a:pt x="86" y="0"/>
                    <a:pt x="87" y="1"/>
                  </a:cubicBezTo>
                  <a:cubicBezTo>
                    <a:pt x="87" y="1"/>
                    <a:pt x="88" y="1"/>
                    <a:pt x="88" y="1"/>
                  </a:cubicBezTo>
                  <a:cubicBezTo>
                    <a:pt x="87" y="2"/>
                    <a:pt x="87" y="1"/>
                    <a:pt x="86" y="1"/>
                  </a:cubicBezTo>
                  <a:cubicBezTo>
                    <a:pt x="86" y="1"/>
                    <a:pt x="86" y="1"/>
                    <a:pt x="85" y="1"/>
                  </a:cubicBezTo>
                  <a:cubicBezTo>
                    <a:pt x="85" y="1"/>
                    <a:pt x="85" y="1"/>
                    <a:pt x="85" y="0"/>
                  </a:cubicBezTo>
                  <a:cubicBezTo>
                    <a:pt x="85" y="0"/>
                    <a:pt x="84" y="0"/>
                    <a:pt x="84" y="0"/>
                  </a:cubicBezTo>
                  <a:cubicBezTo>
                    <a:pt x="84" y="0"/>
                    <a:pt x="84" y="0"/>
                    <a:pt x="84" y="0"/>
                  </a:cubicBezTo>
                  <a:cubicBezTo>
                    <a:pt x="83" y="0"/>
                    <a:pt x="82" y="0"/>
                    <a:pt x="81" y="0"/>
                  </a:cubicBezTo>
                  <a:cubicBezTo>
                    <a:pt x="80" y="0"/>
                    <a:pt x="80" y="0"/>
                    <a:pt x="79" y="0"/>
                  </a:cubicBezTo>
                  <a:cubicBezTo>
                    <a:pt x="78" y="1"/>
                    <a:pt x="78" y="1"/>
                    <a:pt x="78" y="1"/>
                  </a:cubicBezTo>
                  <a:cubicBezTo>
                    <a:pt x="78" y="2"/>
                    <a:pt x="78" y="2"/>
                    <a:pt x="78" y="2"/>
                  </a:cubicBezTo>
                  <a:cubicBezTo>
                    <a:pt x="79" y="2"/>
                    <a:pt x="80" y="3"/>
                    <a:pt x="80" y="3"/>
                  </a:cubicBezTo>
                  <a:cubicBezTo>
                    <a:pt x="80" y="3"/>
                    <a:pt x="79" y="3"/>
                    <a:pt x="79" y="3"/>
                  </a:cubicBezTo>
                  <a:cubicBezTo>
                    <a:pt x="79" y="3"/>
                    <a:pt x="79" y="3"/>
                    <a:pt x="79" y="3"/>
                  </a:cubicBezTo>
                  <a:cubicBezTo>
                    <a:pt x="78" y="3"/>
                    <a:pt x="78" y="3"/>
                    <a:pt x="78" y="3"/>
                  </a:cubicBezTo>
                  <a:cubicBezTo>
                    <a:pt x="78" y="3"/>
                    <a:pt x="77" y="3"/>
                    <a:pt x="77" y="3"/>
                  </a:cubicBezTo>
                  <a:cubicBezTo>
                    <a:pt x="77" y="3"/>
                    <a:pt x="76" y="3"/>
                    <a:pt x="76" y="2"/>
                  </a:cubicBezTo>
                  <a:cubicBezTo>
                    <a:pt x="76" y="2"/>
                    <a:pt x="76" y="2"/>
                    <a:pt x="75" y="2"/>
                  </a:cubicBezTo>
                  <a:cubicBezTo>
                    <a:pt x="75" y="2"/>
                    <a:pt x="75" y="2"/>
                    <a:pt x="75" y="2"/>
                  </a:cubicBezTo>
                  <a:cubicBezTo>
                    <a:pt x="75" y="2"/>
                    <a:pt x="75" y="2"/>
                    <a:pt x="75" y="1"/>
                  </a:cubicBezTo>
                  <a:cubicBezTo>
                    <a:pt x="75" y="1"/>
                    <a:pt x="74" y="1"/>
                    <a:pt x="74" y="1"/>
                  </a:cubicBezTo>
                  <a:cubicBezTo>
                    <a:pt x="74" y="1"/>
                    <a:pt x="74" y="1"/>
                    <a:pt x="74" y="1"/>
                  </a:cubicBezTo>
                  <a:cubicBezTo>
                    <a:pt x="73" y="1"/>
                    <a:pt x="73" y="0"/>
                    <a:pt x="73" y="0"/>
                  </a:cubicBezTo>
                  <a:cubicBezTo>
                    <a:pt x="73" y="0"/>
                    <a:pt x="72" y="0"/>
                    <a:pt x="72" y="0"/>
                  </a:cubicBezTo>
                  <a:cubicBezTo>
                    <a:pt x="71" y="0"/>
                    <a:pt x="69" y="0"/>
                    <a:pt x="68" y="0"/>
                  </a:cubicBezTo>
                  <a:cubicBezTo>
                    <a:pt x="67" y="0"/>
                    <a:pt x="67" y="1"/>
                    <a:pt x="66" y="1"/>
                  </a:cubicBezTo>
                  <a:cubicBezTo>
                    <a:pt x="66" y="1"/>
                    <a:pt x="65" y="1"/>
                    <a:pt x="64" y="1"/>
                  </a:cubicBezTo>
                  <a:cubicBezTo>
                    <a:pt x="64" y="1"/>
                    <a:pt x="63" y="1"/>
                    <a:pt x="63" y="1"/>
                  </a:cubicBezTo>
                  <a:cubicBezTo>
                    <a:pt x="63" y="1"/>
                    <a:pt x="62" y="0"/>
                    <a:pt x="62" y="1"/>
                  </a:cubicBezTo>
                  <a:cubicBezTo>
                    <a:pt x="62" y="1"/>
                    <a:pt x="62" y="1"/>
                    <a:pt x="62" y="1"/>
                  </a:cubicBezTo>
                  <a:cubicBezTo>
                    <a:pt x="63" y="1"/>
                    <a:pt x="64" y="2"/>
                    <a:pt x="64" y="2"/>
                  </a:cubicBezTo>
                  <a:cubicBezTo>
                    <a:pt x="64" y="3"/>
                    <a:pt x="66" y="3"/>
                    <a:pt x="66" y="3"/>
                  </a:cubicBezTo>
                  <a:cubicBezTo>
                    <a:pt x="66" y="3"/>
                    <a:pt x="66" y="3"/>
                    <a:pt x="67" y="4"/>
                  </a:cubicBezTo>
                  <a:cubicBezTo>
                    <a:pt x="67" y="5"/>
                    <a:pt x="68" y="5"/>
                    <a:pt x="68" y="5"/>
                  </a:cubicBezTo>
                  <a:cubicBezTo>
                    <a:pt x="68" y="5"/>
                    <a:pt x="67" y="6"/>
                    <a:pt x="66" y="6"/>
                  </a:cubicBezTo>
                  <a:cubicBezTo>
                    <a:pt x="65" y="6"/>
                    <a:pt x="66" y="6"/>
                    <a:pt x="66" y="5"/>
                  </a:cubicBezTo>
                  <a:cubicBezTo>
                    <a:pt x="67" y="5"/>
                    <a:pt x="66" y="4"/>
                    <a:pt x="66" y="4"/>
                  </a:cubicBezTo>
                  <a:cubicBezTo>
                    <a:pt x="66" y="4"/>
                    <a:pt x="63" y="4"/>
                    <a:pt x="63" y="4"/>
                  </a:cubicBezTo>
                  <a:cubicBezTo>
                    <a:pt x="63" y="3"/>
                    <a:pt x="62" y="3"/>
                    <a:pt x="62" y="2"/>
                  </a:cubicBezTo>
                  <a:cubicBezTo>
                    <a:pt x="61" y="2"/>
                    <a:pt x="60" y="2"/>
                    <a:pt x="60" y="2"/>
                  </a:cubicBezTo>
                  <a:cubicBezTo>
                    <a:pt x="60" y="2"/>
                    <a:pt x="58" y="1"/>
                    <a:pt x="57" y="2"/>
                  </a:cubicBezTo>
                  <a:cubicBezTo>
                    <a:pt x="57" y="2"/>
                    <a:pt x="57" y="1"/>
                    <a:pt x="57" y="1"/>
                  </a:cubicBezTo>
                  <a:cubicBezTo>
                    <a:pt x="55" y="1"/>
                    <a:pt x="55" y="1"/>
                    <a:pt x="55" y="1"/>
                  </a:cubicBezTo>
                  <a:cubicBezTo>
                    <a:pt x="54" y="1"/>
                    <a:pt x="54" y="1"/>
                    <a:pt x="54" y="1"/>
                  </a:cubicBezTo>
                  <a:cubicBezTo>
                    <a:pt x="52" y="1"/>
                    <a:pt x="52" y="1"/>
                    <a:pt x="52" y="1"/>
                  </a:cubicBezTo>
                  <a:cubicBezTo>
                    <a:pt x="52" y="1"/>
                    <a:pt x="50" y="2"/>
                    <a:pt x="49" y="2"/>
                  </a:cubicBezTo>
                  <a:cubicBezTo>
                    <a:pt x="48" y="2"/>
                    <a:pt x="50" y="2"/>
                    <a:pt x="51" y="2"/>
                  </a:cubicBezTo>
                  <a:cubicBezTo>
                    <a:pt x="53" y="2"/>
                    <a:pt x="52" y="3"/>
                    <a:pt x="52" y="3"/>
                  </a:cubicBezTo>
                  <a:cubicBezTo>
                    <a:pt x="55" y="4"/>
                    <a:pt x="55" y="4"/>
                    <a:pt x="55" y="4"/>
                  </a:cubicBezTo>
                  <a:cubicBezTo>
                    <a:pt x="53" y="4"/>
                    <a:pt x="53" y="4"/>
                    <a:pt x="53" y="4"/>
                  </a:cubicBezTo>
                  <a:cubicBezTo>
                    <a:pt x="50" y="4"/>
                    <a:pt x="50" y="4"/>
                    <a:pt x="50" y="4"/>
                  </a:cubicBezTo>
                  <a:cubicBezTo>
                    <a:pt x="49" y="3"/>
                    <a:pt x="49" y="3"/>
                    <a:pt x="49" y="3"/>
                  </a:cubicBezTo>
                  <a:cubicBezTo>
                    <a:pt x="48" y="3"/>
                    <a:pt x="48" y="3"/>
                    <a:pt x="48" y="3"/>
                  </a:cubicBezTo>
                  <a:cubicBezTo>
                    <a:pt x="48" y="3"/>
                    <a:pt x="46" y="3"/>
                    <a:pt x="45" y="3"/>
                  </a:cubicBezTo>
                  <a:cubicBezTo>
                    <a:pt x="44" y="3"/>
                    <a:pt x="45" y="3"/>
                    <a:pt x="45" y="3"/>
                  </a:cubicBezTo>
                  <a:cubicBezTo>
                    <a:pt x="45" y="3"/>
                    <a:pt x="46" y="4"/>
                    <a:pt x="46" y="4"/>
                  </a:cubicBezTo>
                  <a:cubicBezTo>
                    <a:pt x="47" y="5"/>
                    <a:pt x="46" y="5"/>
                    <a:pt x="46" y="5"/>
                  </a:cubicBezTo>
                  <a:cubicBezTo>
                    <a:pt x="45" y="5"/>
                    <a:pt x="45" y="5"/>
                    <a:pt x="45" y="5"/>
                  </a:cubicBezTo>
                  <a:cubicBezTo>
                    <a:pt x="45" y="5"/>
                    <a:pt x="42" y="4"/>
                    <a:pt x="42" y="4"/>
                  </a:cubicBezTo>
                  <a:cubicBezTo>
                    <a:pt x="41" y="4"/>
                    <a:pt x="41" y="5"/>
                    <a:pt x="41" y="5"/>
                  </a:cubicBezTo>
                  <a:cubicBezTo>
                    <a:pt x="43" y="6"/>
                    <a:pt x="43" y="6"/>
                    <a:pt x="43" y="6"/>
                  </a:cubicBezTo>
                  <a:cubicBezTo>
                    <a:pt x="43" y="6"/>
                    <a:pt x="41" y="6"/>
                    <a:pt x="41" y="6"/>
                  </a:cubicBezTo>
                  <a:cubicBezTo>
                    <a:pt x="41" y="6"/>
                    <a:pt x="40" y="6"/>
                    <a:pt x="40" y="6"/>
                  </a:cubicBezTo>
                  <a:cubicBezTo>
                    <a:pt x="40" y="8"/>
                    <a:pt x="40" y="8"/>
                    <a:pt x="40" y="8"/>
                  </a:cubicBezTo>
                  <a:cubicBezTo>
                    <a:pt x="45" y="9"/>
                    <a:pt x="45" y="9"/>
                    <a:pt x="45" y="9"/>
                  </a:cubicBezTo>
                  <a:cubicBezTo>
                    <a:pt x="45" y="9"/>
                    <a:pt x="47" y="10"/>
                    <a:pt x="47" y="10"/>
                  </a:cubicBezTo>
                  <a:cubicBezTo>
                    <a:pt x="48" y="10"/>
                    <a:pt x="50" y="11"/>
                    <a:pt x="50" y="11"/>
                  </a:cubicBezTo>
                  <a:cubicBezTo>
                    <a:pt x="52" y="12"/>
                    <a:pt x="52" y="12"/>
                    <a:pt x="52" y="12"/>
                  </a:cubicBezTo>
                  <a:cubicBezTo>
                    <a:pt x="49" y="11"/>
                    <a:pt x="49" y="11"/>
                    <a:pt x="49" y="11"/>
                  </a:cubicBezTo>
                  <a:cubicBezTo>
                    <a:pt x="47" y="11"/>
                    <a:pt x="47" y="11"/>
                    <a:pt x="47" y="11"/>
                  </a:cubicBezTo>
                  <a:cubicBezTo>
                    <a:pt x="46" y="11"/>
                    <a:pt x="46" y="11"/>
                    <a:pt x="46" y="11"/>
                  </a:cubicBezTo>
                  <a:cubicBezTo>
                    <a:pt x="41" y="8"/>
                    <a:pt x="41" y="8"/>
                    <a:pt x="41" y="8"/>
                  </a:cubicBezTo>
                  <a:cubicBezTo>
                    <a:pt x="39" y="8"/>
                    <a:pt x="39" y="8"/>
                    <a:pt x="39" y="8"/>
                  </a:cubicBezTo>
                  <a:cubicBezTo>
                    <a:pt x="38" y="9"/>
                    <a:pt x="38" y="9"/>
                    <a:pt x="38" y="9"/>
                  </a:cubicBezTo>
                  <a:cubicBezTo>
                    <a:pt x="41" y="10"/>
                    <a:pt x="41" y="10"/>
                    <a:pt x="41" y="10"/>
                  </a:cubicBezTo>
                  <a:cubicBezTo>
                    <a:pt x="40" y="10"/>
                    <a:pt x="40" y="10"/>
                    <a:pt x="40" y="10"/>
                  </a:cubicBezTo>
                  <a:cubicBezTo>
                    <a:pt x="38" y="10"/>
                    <a:pt x="38" y="10"/>
                    <a:pt x="38" y="10"/>
                  </a:cubicBezTo>
                  <a:cubicBezTo>
                    <a:pt x="37" y="10"/>
                    <a:pt x="37" y="10"/>
                    <a:pt x="37" y="10"/>
                  </a:cubicBezTo>
                  <a:cubicBezTo>
                    <a:pt x="36" y="9"/>
                    <a:pt x="36" y="9"/>
                    <a:pt x="36" y="9"/>
                  </a:cubicBezTo>
                  <a:cubicBezTo>
                    <a:pt x="36" y="7"/>
                    <a:pt x="36" y="7"/>
                    <a:pt x="36" y="7"/>
                  </a:cubicBezTo>
                  <a:cubicBezTo>
                    <a:pt x="34" y="7"/>
                    <a:pt x="34" y="7"/>
                    <a:pt x="34" y="7"/>
                  </a:cubicBezTo>
                  <a:cubicBezTo>
                    <a:pt x="31" y="7"/>
                    <a:pt x="31" y="7"/>
                    <a:pt x="31" y="7"/>
                  </a:cubicBezTo>
                  <a:cubicBezTo>
                    <a:pt x="30" y="6"/>
                    <a:pt x="30" y="6"/>
                    <a:pt x="30" y="6"/>
                  </a:cubicBezTo>
                  <a:cubicBezTo>
                    <a:pt x="30" y="6"/>
                    <a:pt x="28" y="6"/>
                    <a:pt x="27" y="6"/>
                  </a:cubicBezTo>
                  <a:cubicBezTo>
                    <a:pt x="27" y="6"/>
                    <a:pt x="26" y="7"/>
                    <a:pt x="26" y="7"/>
                  </a:cubicBezTo>
                  <a:cubicBezTo>
                    <a:pt x="27" y="8"/>
                    <a:pt x="27" y="8"/>
                    <a:pt x="27" y="8"/>
                  </a:cubicBezTo>
                  <a:cubicBezTo>
                    <a:pt x="27" y="8"/>
                    <a:pt x="27" y="8"/>
                    <a:pt x="26" y="8"/>
                  </a:cubicBezTo>
                  <a:cubicBezTo>
                    <a:pt x="26" y="8"/>
                    <a:pt x="25" y="8"/>
                    <a:pt x="25" y="8"/>
                  </a:cubicBezTo>
                  <a:cubicBezTo>
                    <a:pt x="25" y="8"/>
                    <a:pt x="23" y="9"/>
                    <a:pt x="22" y="9"/>
                  </a:cubicBezTo>
                  <a:cubicBezTo>
                    <a:pt x="21" y="9"/>
                    <a:pt x="21" y="10"/>
                    <a:pt x="21" y="10"/>
                  </a:cubicBezTo>
                  <a:cubicBezTo>
                    <a:pt x="21" y="10"/>
                    <a:pt x="23" y="10"/>
                    <a:pt x="24" y="10"/>
                  </a:cubicBezTo>
                  <a:cubicBezTo>
                    <a:pt x="24" y="10"/>
                    <a:pt x="26" y="11"/>
                    <a:pt x="27" y="11"/>
                  </a:cubicBezTo>
                  <a:cubicBezTo>
                    <a:pt x="28" y="11"/>
                    <a:pt x="30" y="12"/>
                    <a:pt x="30" y="12"/>
                  </a:cubicBezTo>
                  <a:cubicBezTo>
                    <a:pt x="28" y="11"/>
                    <a:pt x="28" y="11"/>
                    <a:pt x="28" y="11"/>
                  </a:cubicBezTo>
                  <a:cubicBezTo>
                    <a:pt x="27" y="12"/>
                    <a:pt x="27" y="12"/>
                    <a:pt x="27" y="12"/>
                  </a:cubicBezTo>
                  <a:cubicBezTo>
                    <a:pt x="26" y="12"/>
                    <a:pt x="26" y="12"/>
                    <a:pt x="26" y="12"/>
                  </a:cubicBezTo>
                  <a:cubicBezTo>
                    <a:pt x="25" y="11"/>
                    <a:pt x="25" y="11"/>
                    <a:pt x="25" y="11"/>
                  </a:cubicBezTo>
                  <a:cubicBezTo>
                    <a:pt x="24" y="11"/>
                    <a:pt x="24" y="11"/>
                    <a:pt x="24" y="11"/>
                  </a:cubicBezTo>
                  <a:cubicBezTo>
                    <a:pt x="22" y="10"/>
                    <a:pt x="22" y="10"/>
                    <a:pt x="22" y="10"/>
                  </a:cubicBezTo>
                  <a:cubicBezTo>
                    <a:pt x="21" y="12"/>
                    <a:pt x="21" y="12"/>
                    <a:pt x="21" y="12"/>
                  </a:cubicBezTo>
                  <a:cubicBezTo>
                    <a:pt x="19" y="11"/>
                    <a:pt x="19" y="11"/>
                    <a:pt x="19" y="11"/>
                  </a:cubicBezTo>
                  <a:cubicBezTo>
                    <a:pt x="19" y="11"/>
                    <a:pt x="19" y="11"/>
                    <a:pt x="19" y="10"/>
                  </a:cubicBezTo>
                  <a:cubicBezTo>
                    <a:pt x="19" y="10"/>
                    <a:pt x="18" y="10"/>
                    <a:pt x="18" y="10"/>
                  </a:cubicBezTo>
                  <a:cubicBezTo>
                    <a:pt x="16" y="10"/>
                    <a:pt x="16" y="10"/>
                    <a:pt x="16" y="10"/>
                  </a:cubicBezTo>
                  <a:cubicBezTo>
                    <a:pt x="14" y="10"/>
                    <a:pt x="14" y="10"/>
                    <a:pt x="14" y="10"/>
                  </a:cubicBezTo>
                  <a:cubicBezTo>
                    <a:pt x="13" y="11"/>
                    <a:pt x="13" y="11"/>
                    <a:pt x="13" y="11"/>
                  </a:cubicBezTo>
                  <a:cubicBezTo>
                    <a:pt x="11" y="11"/>
                    <a:pt x="11" y="11"/>
                    <a:pt x="11" y="11"/>
                  </a:cubicBezTo>
                  <a:cubicBezTo>
                    <a:pt x="11" y="13"/>
                    <a:pt x="11" y="13"/>
                    <a:pt x="11" y="13"/>
                  </a:cubicBezTo>
                  <a:cubicBezTo>
                    <a:pt x="9" y="12"/>
                    <a:pt x="9" y="12"/>
                    <a:pt x="9" y="12"/>
                  </a:cubicBezTo>
                  <a:cubicBezTo>
                    <a:pt x="8" y="12"/>
                    <a:pt x="8" y="12"/>
                    <a:pt x="8" y="12"/>
                  </a:cubicBezTo>
                  <a:cubicBezTo>
                    <a:pt x="7" y="12"/>
                    <a:pt x="7" y="12"/>
                    <a:pt x="7" y="12"/>
                  </a:cubicBezTo>
                  <a:cubicBezTo>
                    <a:pt x="5" y="13"/>
                    <a:pt x="5" y="13"/>
                    <a:pt x="5" y="13"/>
                  </a:cubicBezTo>
                  <a:cubicBezTo>
                    <a:pt x="3" y="13"/>
                    <a:pt x="3" y="13"/>
                    <a:pt x="3" y="13"/>
                  </a:cubicBezTo>
                  <a:cubicBezTo>
                    <a:pt x="1" y="14"/>
                    <a:pt x="1" y="14"/>
                    <a:pt x="1" y="14"/>
                  </a:cubicBezTo>
                  <a:cubicBezTo>
                    <a:pt x="1" y="14"/>
                    <a:pt x="0" y="15"/>
                    <a:pt x="0" y="15"/>
                  </a:cubicBezTo>
                  <a:cubicBezTo>
                    <a:pt x="0" y="15"/>
                    <a:pt x="1" y="16"/>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45" name="Freeform 456"/>
            <p:cNvSpPr>
              <a:spLocks/>
            </p:cNvSpPr>
            <p:nvPr/>
          </p:nvSpPr>
          <p:spPr bwMode="auto">
            <a:xfrm>
              <a:off x="947738" y="2130425"/>
              <a:ext cx="1588" cy="3175"/>
            </a:xfrm>
            <a:custGeom>
              <a:avLst/>
              <a:gdLst>
                <a:gd name="T0" fmla="*/ 2 w 3"/>
                <a:gd name="T1" fmla="*/ 0 h 3"/>
                <a:gd name="T2" fmla="*/ 2 w 3"/>
                <a:gd name="T3" fmla="*/ 1 h 3"/>
                <a:gd name="T4" fmla="*/ 1 w 3"/>
                <a:gd name="T5" fmla="*/ 1 h 3"/>
                <a:gd name="T6" fmla="*/ 0 w 3"/>
                <a:gd name="T7" fmla="*/ 2 h 3"/>
                <a:gd name="T8" fmla="*/ 0 w 3"/>
                <a:gd name="T9" fmla="*/ 2 h 3"/>
                <a:gd name="T10" fmla="*/ 0 w 3"/>
                <a:gd name="T11" fmla="*/ 3 h 3"/>
                <a:gd name="T12" fmla="*/ 0 w 3"/>
                <a:gd name="T13" fmla="*/ 3 h 3"/>
                <a:gd name="T14" fmla="*/ 1 w 3"/>
                <a:gd name="T15" fmla="*/ 3 h 3"/>
                <a:gd name="T16" fmla="*/ 1 w 3"/>
                <a:gd name="T17" fmla="*/ 3 h 3"/>
                <a:gd name="T18" fmla="*/ 2 w 3"/>
                <a:gd name="T19" fmla="*/ 3 h 3"/>
                <a:gd name="T20" fmla="*/ 3 w 3"/>
                <a:gd name="T21" fmla="*/ 3 h 3"/>
                <a:gd name="T22" fmla="*/ 2 w 3"/>
                <a:gd name="T23" fmla="*/ 2 h 3"/>
                <a:gd name="T24" fmla="*/ 2 w 3"/>
                <a:gd name="T25" fmla="*/ 2 h 3"/>
                <a:gd name="T26" fmla="*/ 3 w 3"/>
                <a:gd name="T27" fmla="*/ 1 h 3"/>
                <a:gd name="T28" fmla="*/ 2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0"/>
                  </a:moveTo>
                  <a:cubicBezTo>
                    <a:pt x="2" y="0"/>
                    <a:pt x="2" y="1"/>
                    <a:pt x="2" y="1"/>
                  </a:cubicBezTo>
                  <a:cubicBezTo>
                    <a:pt x="1" y="1"/>
                    <a:pt x="1" y="1"/>
                    <a:pt x="1" y="1"/>
                  </a:cubicBezTo>
                  <a:cubicBezTo>
                    <a:pt x="0" y="2"/>
                    <a:pt x="0" y="2"/>
                    <a:pt x="0" y="2"/>
                  </a:cubicBezTo>
                  <a:cubicBezTo>
                    <a:pt x="0" y="2"/>
                    <a:pt x="0" y="2"/>
                    <a:pt x="0" y="2"/>
                  </a:cubicBezTo>
                  <a:cubicBezTo>
                    <a:pt x="0" y="3"/>
                    <a:pt x="0" y="3"/>
                    <a:pt x="0" y="3"/>
                  </a:cubicBezTo>
                  <a:cubicBezTo>
                    <a:pt x="0" y="3"/>
                    <a:pt x="0" y="3"/>
                    <a:pt x="0" y="3"/>
                  </a:cubicBezTo>
                  <a:cubicBezTo>
                    <a:pt x="0" y="3"/>
                    <a:pt x="0" y="3"/>
                    <a:pt x="1" y="3"/>
                  </a:cubicBezTo>
                  <a:cubicBezTo>
                    <a:pt x="1" y="3"/>
                    <a:pt x="1" y="3"/>
                    <a:pt x="1" y="3"/>
                  </a:cubicBezTo>
                  <a:cubicBezTo>
                    <a:pt x="1" y="3"/>
                    <a:pt x="1" y="3"/>
                    <a:pt x="2" y="3"/>
                  </a:cubicBezTo>
                  <a:cubicBezTo>
                    <a:pt x="2" y="3"/>
                    <a:pt x="3" y="3"/>
                    <a:pt x="3" y="3"/>
                  </a:cubicBezTo>
                  <a:cubicBezTo>
                    <a:pt x="3" y="2"/>
                    <a:pt x="2" y="2"/>
                    <a:pt x="2" y="2"/>
                  </a:cubicBezTo>
                  <a:cubicBezTo>
                    <a:pt x="2" y="2"/>
                    <a:pt x="2" y="2"/>
                    <a:pt x="2" y="2"/>
                  </a:cubicBezTo>
                  <a:cubicBezTo>
                    <a:pt x="2" y="1"/>
                    <a:pt x="3" y="1"/>
                    <a:pt x="3" y="1"/>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46" name="Freeform 457"/>
            <p:cNvSpPr>
              <a:spLocks/>
            </p:cNvSpPr>
            <p:nvPr/>
          </p:nvSpPr>
          <p:spPr bwMode="auto">
            <a:xfrm>
              <a:off x="722313" y="2179638"/>
              <a:ext cx="9525" cy="6350"/>
            </a:xfrm>
            <a:custGeom>
              <a:avLst/>
              <a:gdLst>
                <a:gd name="T0" fmla="*/ 1 w 6"/>
                <a:gd name="T1" fmla="*/ 3 h 4"/>
                <a:gd name="T2" fmla="*/ 2 w 6"/>
                <a:gd name="T3" fmla="*/ 3 h 4"/>
                <a:gd name="T4" fmla="*/ 2 w 6"/>
                <a:gd name="T5" fmla="*/ 3 h 4"/>
                <a:gd name="T6" fmla="*/ 3 w 6"/>
                <a:gd name="T7" fmla="*/ 3 h 4"/>
                <a:gd name="T8" fmla="*/ 3 w 6"/>
                <a:gd name="T9" fmla="*/ 3 h 4"/>
                <a:gd name="T10" fmla="*/ 5 w 6"/>
                <a:gd name="T11" fmla="*/ 2 h 4"/>
                <a:gd name="T12" fmla="*/ 6 w 6"/>
                <a:gd name="T13" fmla="*/ 1 h 4"/>
                <a:gd name="T14" fmla="*/ 5 w 6"/>
                <a:gd name="T15" fmla="*/ 1 h 4"/>
                <a:gd name="T16" fmla="*/ 4 w 6"/>
                <a:gd name="T17" fmla="*/ 0 h 4"/>
                <a:gd name="T18" fmla="*/ 3 w 6"/>
                <a:gd name="T19" fmla="*/ 1 h 4"/>
                <a:gd name="T20" fmla="*/ 3 w 6"/>
                <a:gd name="T21" fmla="*/ 2 h 4"/>
                <a:gd name="T22" fmla="*/ 2 w 6"/>
                <a:gd name="T23" fmla="*/ 2 h 4"/>
                <a:gd name="T24" fmla="*/ 2 w 6"/>
                <a:gd name="T25" fmla="*/ 2 h 4"/>
                <a:gd name="T26" fmla="*/ 2 w 6"/>
                <a:gd name="T27" fmla="*/ 2 h 4"/>
                <a:gd name="T28" fmla="*/ 0 w 6"/>
                <a:gd name="T29" fmla="*/ 2 h 4"/>
                <a:gd name="T30" fmla="*/ 0 w 6"/>
                <a:gd name="T31" fmla="*/ 3 h 4"/>
                <a:gd name="T32" fmla="*/ 0 w 6"/>
                <a:gd name="T33" fmla="*/ 4 h 4"/>
                <a:gd name="T34" fmla="*/ 1 w 6"/>
                <a:gd name="T3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3"/>
                  </a:moveTo>
                  <a:lnTo>
                    <a:pt x="2" y="3"/>
                  </a:lnTo>
                  <a:lnTo>
                    <a:pt x="2" y="3"/>
                  </a:lnTo>
                  <a:lnTo>
                    <a:pt x="3" y="3"/>
                  </a:lnTo>
                  <a:lnTo>
                    <a:pt x="3" y="3"/>
                  </a:lnTo>
                  <a:lnTo>
                    <a:pt x="5" y="2"/>
                  </a:lnTo>
                  <a:lnTo>
                    <a:pt x="6" y="1"/>
                  </a:lnTo>
                  <a:lnTo>
                    <a:pt x="5" y="1"/>
                  </a:lnTo>
                  <a:lnTo>
                    <a:pt x="4" y="0"/>
                  </a:lnTo>
                  <a:lnTo>
                    <a:pt x="3" y="1"/>
                  </a:lnTo>
                  <a:lnTo>
                    <a:pt x="3" y="2"/>
                  </a:lnTo>
                  <a:lnTo>
                    <a:pt x="2" y="2"/>
                  </a:lnTo>
                  <a:lnTo>
                    <a:pt x="2" y="2"/>
                  </a:lnTo>
                  <a:lnTo>
                    <a:pt x="2" y="2"/>
                  </a:lnTo>
                  <a:lnTo>
                    <a:pt x="0" y="2"/>
                  </a:lnTo>
                  <a:lnTo>
                    <a:pt x="0" y="3"/>
                  </a:lnTo>
                  <a:lnTo>
                    <a:pt x="0" y="4"/>
                  </a:ln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47" name="Freeform 458"/>
            <p:cNvSpPr>
              <a:spLocks/>
            </p:cNvSpPr>
            <p:nvPr/>
          </p:nvSpPr>
          <p:spPr bwMode="auto">
            <a:xfrm>
              <a:off x="752475" y="2293938"/>
              <a:ext cx="20638" cy="12700"/>
            </a:xfrm>
            <a:custGeom>
              <a:avLst/>
              <a:gdLst>
                <a:gd name="T0" fmla="*/ 18 w 21"/>
                <a:gd name="T1" fmla="*/ 13 h 14"/>
                <a:gd name="T2" fmla="*/ 20 w 21"/>
                <a:gd name="T3" fmla="*/ 14 h 14"/>
                <a:gd name="T4" fmla="*/ 21 w 21"/>
                <a:gd name="T5" fmla="*/ 13 h 14"/>
                <a:gd name="T6" fmla="*/ 20 w 21"/>
                <a:gd name="T7" fmla="*/ 12 h 14"/>
                <a:gd name="T8" fmla="*/ 19 w 21"/>
                <a:gd name="T9" fmla="*/ 11 h 14"/>
                <a:gd name="T10" fmla="*/ 19 w 21"/>
                <a:gd name="T11" fmla="*/ 10 h 14"/>
                <a:gd name="T12" fmla="*/ 17 w 21"/>
                <a:gd name="T13" fmla="*/ 9 h 14"/>
                <a:gd name="T14" fmla="*/ 16 w 21"/>
                <a:gd name="T15" fmla="*/ 8 h 14"/>
                <a:gd name="T16" fmla="*/ 15 w 21"/>
                <a:gd name="T17" fmla="*/ 8 h 14"/>
                <a:gd name="T18" fmla="*/ 14 w 21"/>
                <a:gd name="T19" fmla="*/ 7 h 14"/>
                <a:gd name="T20" fmla="*/ 14 w 21"/>
                <a:gd name="T21" fmla="*/ 5 h 14"/>
                <a:gd name="T22" fmla="*/ 12 w 21"/>
                <a:gd name="T23" fmla="*/ 4 h 14"/>
                <a:gd name="T24" fmla="*/ 11 w 21"/>
                <a:gd name="T25" fmla="*/ 3 h 14"/>
                <a:gd name="T26" fmla="*/ 9 w 21"/>
                <a:gd name="T27" fmla="*/ 3 h 14"/>
                <a:gd name="T28" fmla="*/ 6 w 21"/>
                <a:gd name="T29" fmla="*/ 2 h 14"/>
                <a:gd name="T30" fmla="*/ 4 w 21"/>
                <a:gd name="T31" fmla="*/ 1 h 14"/>
                <a:gd name="T32" fmla="*/ 1 w 21"/>
                <a:gd name="T33" fmla="*/ 0 h 14"/>
                <a:gd name="T34" fmla="*/ 0 w 21"/>
                <a:gd name="T35" fmla="*/ 0 h 14"/>
                <a:gd name="T36" fmla="*/ 0 w 21"/>
                <a:gd name="T37" fmla="*/ 2 h 14"/>
                <a:gd name="T38" fmla="*/ 2 w 21"/>
                <a:gd name="T39" fmla="*/ 2 h 14"/>
                <a:gd name="T40" fmla="*/ 3 w 21"/>
                <a:gd name="T41" fmla="*/ 2 h 14"/>
                <a:gd name="T42" fmla="*/ 2 w 21"/>
                <a:gd name="T43" fmla="*/ 4 h 14"/>
                <a:gd name="T44" fmla="*/ 3 w 21"/>
                <a:gd name="T45" fmla="*/ 4 h 14"/>
                <a:gd name="T46" fmla="*/ 4 w 21"/>
                <a:gd name="T47" fmla="*/ 4 h 14"/>
                <a:gd name="T48" fmla="*/ 4 w 21"/>
                <a:gd name="T49" fmla="*/ 5 h 14"/>
                <a:gd name="T50" fmla="*/ 5 w 21"/>
                <a:gd name="T51" fmla="*/ 5 h 14"/>
                <a:gd name="T52" fmla="*/ 6 w 21"/>
                <a:gd name="T53" fmla="*/ 6 h 14"/>
                <a:gd name="T54" fmla="*/ 7 w 21"/>
                <a:gd name="T55" fmla="*/ 6 h 14"/>
                <a:gd name="T56" fmla="*/ 8 w 21"/>
                <a:gd name="T57" fmla="*/ 7 h 14"/>
                <a:gd name="T58" fmla="*/ 8 w 21"/>
                <a:gd name="T59" fmla="*/ 9 h 14"/>
                <a:gd name="T60" fmla="*/ 10 w 21"/>
                <a:gd name="T61" fmla="*/ 9 h 14"/>
                <a:gd name="T62" fmla="*/ 10 w 21"/>
                <a:gd name="T63" fmla="*/ 10 h 14"/>
                <a:gd name="T64" fmla="*/ 11 w 21"/>
                <a:gd name="T65" fmla="*/ 11 h 14"/>
                <a:gd name="T66" fmla="*/ 13 w 21"/>
                <a:gd name="T67" fmla="*/ 11 h 14"/>
                <a:gd name="T68" fmla="*/ 14 w 21"/>
                <a:gd name="T69" fmla="*/ 10 h 14"/>
                <a:gd name="T70" fmla="*/ 13 w 21"/>
                <a:gd name="T71" fmla="*/ 12 h 14"/>
                <a:gd name="T72" fmla="*/ 15 w 21"/>
                <a:gd name="T73" fmla="*/ 12 h 14"/>
                <a:gd name="T74" fmla="*/ 16 w 21"/>
                <a:gd name="T75" fmla="*/ 13 h 14"/>
                <a:gd name="T76" fmla="*/ 18 w 21"/>
                <a:gd name="T7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14">
                  <a:moveTo>
                    <a:pt x="18" y="13"/>
                  </a:moveTo>
                  <a:cubicBezTo>
                    <a:pt x="20" y="14"/>
                    <a:pt x="20" y="14"/>
                    <a:pt x="20" y="14"/>
                  </a:cubicBezTo>
                  <a:cubicBezTo>
                    <a:pt x="21" y="13"/>
                    <a:pt x="21" y="13"/>
                    <a:pt x="21" y="13"/>
                  </a:cubicBezTo>
                  <a:cubicBezTo>
                    <a:pt x="20" y="12"/>
                    <a:pt x="20" y="12"/>
                    <a:pt x="20" y="12"/>
                  </a:cubicBezTo>
                  <a:cubicBezTo>
                    <a:pt x="19" y="11"/>
                    <a:pt x="19" y="11"/>
                    <a:pt x="19" y="11"/>
                  </a:cubicBezTo>
                  <a:cubicBezTo>
                    <a:pt x="19" y="11"/>
                    <a:pt x="19" y="10"/>
                    <a:pt x="19" y="10"/>
                  </a:cubicBezTo>
                  <a:cubicBezTo>
                    <a:pt x="18" y="9"/>
                    <a:pt x="17" y="9"/>
                    <a:pt x="17" y="9"/>
                  </a:cubicBezTo>
                  <a:cubicBezTo>
                    <a:pt x="17" y="9"/>
                    <a:pt x="17" y="8"/>
                    <a:pt x="16" y="8"/>
                  </a:cubicBezTo>
                  <a:cubicBezTo>
                    <a:pt x="15" y="8"/>
                    <a:pt x="15" y="8"/>
                    <a:pt x="15" y="8"/>
                  </a:cubicBezTo>
                  <a:cubicBezTo>
                    <a:pt x="14" y="7"/>
                    <a:pt x="14" y="7"/>
                    <a:pt x="14" y="7"/>
                  </a:cubicBezTo>
                  <a:cubicBezTo>
                    <a:pt x="14" y="5"/>
                    <a:pt x="14" y="5"/>
                    <a:pt x="14" y="5"/>
                  </a:cubicBezTo>
                  <a:cubicBezTo>
                    <a:pt x="12" y="4"/>
                    <a:pt x="12" y="4"/>
                    <a:pt x="12" y="4"/>
                  </a:cubicBezTo>
                  <a:cubicBezTo>
                    <a:pt x="11" y="3"/>
                    <a:pt x="11" y="3"/>
                    <a:pt x="11" y="3"/>
                  </a:cubicBezTo>
                  <a:cubicBezTo>
                    <a:pt x="9" y="3"/>
                    <a:pt x="9" y="3"/>
                    <a:pt x="9" y="3"/>
                  </a:cubicBezTo>
                  <a:cubicBezTo>
                    <a:pt x="6" y="2"/>
                    <a:pt x="6" y="2"/>
                    <a:pt x="6" y="2"/>
                  </a:cubicBezTo>
                  <a:cubicBezTo>
                    <a:pt x="4" y="1"/>
                    <a:pt x="4" y="1"/>
                    <a:pt x="4" y="1"/>
                  </a:cubicBezTo>
                  <a:cubicBezTo>
                    <a:pt x="1" y="0"/>
                    <a:pt x="1" y="0"/>
                    <a:pt x="1" y="0"/>
                  </a:cubicBezTo>
                  <a:cubicBezTo>
                    <a:pt x="0" y="0"/>
                    <a:pt x="0" y="0"/>
                    <a:pt x="0" y="0"/>
                  </a:cubicBezTo>
                  <a:cubicBezTo>
                    <a:pt x="0" y="2"/>
                    <a:pt x="0" y="2"/>
                    <a:pt x="0" y="2"/>
                  </a:cubicBezTo>
                  <a:cubicBezTo>
                    <a:pt x="2" y="2"/>
                    <a:pt x="2" y="2"/>
                    <a:pt x="2" y="2"/>
                  </a:cubicBezTo>
                  <a:cubicBezTo>
                    <a:pt x="3" y="2"/>
                    <a:pt x="3" y="2"/>
                    <a:pt x="3" y="2"/>
                  </a:cubicBezTo>
                  <a:cubicBezTo>
                    <a:pt x="2" y="4"/>
                    <a:pt x="2" y="4"/>
                    <a:pt x="2" y="4"/>
                  </a:cubicBezTo>
                  <a:cubicBezTo>
                    <a:pt x="3" y="4"/>
                    <a:pt x="3" y="4"/>
                    <a:pt x="3" y="4"/>
                  </a:cubicBezTo>
                  <a:cubicBezTo>
                    <a:pt x="4" y="4"/>
                    <a:pt x="4" y="4"/>
                    <a:pt x="4" y="4"/>
                  </a:cubicBezTo>
                  <a:cubicBezTo>
                    <a:pt x="4" y="4"/>
                    <a:pt x="3" y="5"/>
                    <a:pt x="4" y="5"/>
                  </a:cubicBezTo>
                  <a:cubicBezTo>
                    <a:pt x="5" y="5"/>
                    <a:pt x="5" y="5"/>
                    <a:pt x="5" y="5"/>
                  </a:cubicBezTo>
                  <a:cubicBezTo>
                    <a:pt x="5" y="5"/>
                    <a:pt x="6" y="6"/>
                    <a:pt x="6" y="6"/>
                  </a:cubicBezTo>
                  <a:cubicBezTo>
                    <a:pt x="7" y="6"/>
                    <a:pt x="6" y="5"/>
                    <a:pt x="7" y="6"/>
                  </a:cubicBezTo>
                  <a:cubicBezTo>
                    <a:pt x="8" y="7"/>
                    <a:pt x="8" y="7"/>
                    <a:pt x="8" y="7"/>
                  </a:cubicBezTo>
                  <a:cubicBezTo>
                    <a:pt x="8" y="9"/>
                    <a:pt x="8" y="9"/>
                    <a:pt x="8" y="9"/>
                  </a:cubicBezTo>
                  <a:cubicBezTo>
                    <a:pt x="10" y="9"/>
                    <a:pt x="10" y="9"/>
                    <a:pt x="10" y="9"/>
                  </a:cubicBezTo>
                  <a:cubicBezTo>
                    <a:pt x="10" y="10"/>
                    <a:pt x="10" y="10"/>
                    <a:pt x="10" y="10"/>
                  </a:cubicBezTo>
                  <a:cubicBezTo>
                    <a:pt x="11" y="11"/>
                    <a:pt x="11" y="11"/>
                    <a:pt x="11" y="11"/>
                  </a:cubicBezTo>
                  <a:cubicBezTo>
                    <a:pt x="13" y="11"/>
                    <a:pt x="13" y="11"/>
                    <a:pt x="13" y="11"/>
                  </a:cubicBezTo>
                  <a:cubicBezTo>
                    <a:pt x="14" y="10"/>
                    <a:pt x="14" y="10"/>
                    <a:pt x="14" y="10"/>
                  </a:cubicBezTo>
                  <a:cubicBezTo>
                    <a:pt x="13" y="12"/>
                    <a:pt x="13" y="12"/>
                    <a:pt x="13" y="12"/>
                  </a:cubicBezTo>
                  <a:cubicBezTo>
                    <a:pt x="15" y="12"/>
                    <a:pt x="15" y="12"/>
                    <a:pt x="15" y="12"/>
                  </a:cubicBezTo>
                  <a:cubicBezTo>
                    <a:pt x="16" y="13"/>
                    <a:pt x="16" y="13"/>
                    <a:pt x="16" y="13"/>
                  </a:cubicBezTo>
                  <a:lnTo>
                    <a:pt x="18"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48" name="Freeform 459"/>
            <p:cNvSpPr>
              <a:spLocks/>
            </p:cNvSpPr>
            <p:nvPr/>
          </p:nvSpPr>
          <p:spPr bwMode="auto">
            <a:xfrm>
              <a:off x="744538" y="2279650"/>
              <a:ext cx="1588" cy="1587"/>
            </a:xfrm>
            <a:custGeom>
              <a:avLst/>
              <a:gdLst>
                <a:gd name="T0" fmla="*/ 1 w 1"/>
                <a:gd name="T1" fmla="*/ 0 h 1"/>
                <a:gd name="T2" fmla="*/ 0 w 1"/>
                <a:gd name="T3" fmla="*/ 0 h 1"/>
                <a:gd name="T4" fmla="*/ 0 w 1"/>
                <a:gd name="T5" fmla="*/ 1 h 1"/>
                <a:gd name="T6" fmla="*/ 1 w 1"/>
                <a:gd name="T7" fmla="*/ 1 h 1"/>
                <a:gd name="T8" fmla="*/ 1 w 1"/>
                <a:gd name="T9" fmla="*/ 1 h 1"/>
                <a:gd name="T10" fmla="*/ 1 w 1"/>
                <a:gd name="T11" fmla="*/ 1 h 1"/>
                <a:gd name="T12" fmla="*/ 1 w 1"/>
                <a:gd name="T13" fmla="*/ 1 h 1"/>
                <a:gd name="T14" fmla="*/ 1 w 1"/>
                <a:gd name="T15" fmla="*/ 1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lnTo>
                    <a:pt x="0" y="0"/>
                  </a:lnTo>
                  <a:lnTo>
                    <a:pt x="0" y="1"/>
                  </a:lnTo>
                  <a:lnTo>
                    <a:pt x="1" y="1"/>
                  </a:lnTo>
                  <a:lnTo>
                    <a:pt x="1" y="1"/>
                  </a:lnTo>
                  <a:lnTo>
                    <a:pt x="1" y="1"/>
                  </a:lnTo>
                  <a:lnTo>
                    <a:pt x="1" y="1"/>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49" name="Freeform 460"/>
            <p:cNvSpPr>
              <a:spLocks/>
            </p:cNvSpPr>
            <p:nvPr/>
          </p:nvSpPr>
          <p:spPr bwMode="auto">
            <a:xfrm>
              <a:off x="750888" y="2281238"/>
              <a:ext cx="0" cy="3175"/>
            </a:xfrm>
            <a:custGeom>
              <a:avLst/>
              <a:gdLst>
                <a:gd name="T0" fmla="*/ 1 h 2"/>
                <a:gd name="T1" fmla="*/ 1 h 2"/>
                <a:gd name="T2" fmla="*/ 1 h 2"/>
                <a:gd name="T3" fmla="*/ 2 h 2"/>
                <a:gd name="T4" fmla="*/ 2 h 2"/>
                <a:gd name="T5" fmla="*/ 2 h 2"/>
                <a:gd name="T6" fmla="*/ 1 h 2"/>
                <a:gd name="T7" fmla="*/ 1 h 2"/>
                <a:gd name="T8" fmla="*/ 0 h 2"/>
                <a:gd name="T9" fmla="*/ 1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1"/>
                  </a:moveTo>
                  <a:lnTo>
                    <a:pt x="0" y="1"/>
                  </a:lnTo>
                  <a:lnTo>
                    <a:pt x="0" y="1"/>
                  </a:lnTo>
                  <a:lnTo>
                    <a:pt x="0" y="2"/>
                  </a:lnTo>
                  <a:lnTo>
                    <a:pt x="0" y="2"/>
                  </a:lnTo>
                  <a:lnTo>
                    <a:pt x="0" y="2"/>
                  </a:lnTo>
                  <a:lnTo>
                    <a:pt x="0" y="1"/>
                  </a:lnTo>
                  <a:lnTo>
                    <a:pt x="0" y="1"/>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50" name="Freeform 461"/>
            <p:cNvSpPr>
              <a:spLocks/>
            </p:cNvSpPr>
            <p:nvPr/>
          </p:nvSpPr>
          <p:spPr bwMode="auto">
            <a:xfrm>
              <a:off x="731838" y="2276475"/>
              <a:ext cx="9525" cy="11112"/>
            </a:xfrm>
            <a:custGeom>
              <a:avLst/>
              <a:gdLst>
                <a:gd name="T0" fmla="*/ 9 w 10"/>
                <a:gd name="T1" fmla="*/ 11 h 13"/>
                <a:gd name="T2" fmla="*/ 8 w 10"/>
                <a:gd name="T3" fmla="*/ 10 h 13"/>
                <a:gd name="T4" fmla="*/ 8 w 10"/>
                <a:gd name="T5" fmla="*/ 9 h 13"/>
                <a:gd name="T6" fmla="*/ 7 w 10"/>
                <a:gd name="T7" fmla="*/ 8 h 13"/>
                <a:gd name="T8" fmla="*/ 7 w 10"/>
                <a:gd name="T9" fmla="*/ 7 h 13"/>
                <a:gd name="T10" fmla="*/ 7 w 10"/>
                <a:gd name="T11" fmla="*/ 6 h 13"/>
                <a:gd name="T12" fmla="*/ 6 w 10"/>
                <a:gd name="T13" fmla="*/ 5 h 13"/>
                <a:gd name="T14" fmla="*/ 6 w 10"/>
                <a:gd name="T15" fmla="*/ 3 h 13"/>
                <a:gd name="T16" fmla="*/ 6 w 10"/>
                <a:gd name="T17" fmla="*/ 3 h 13"/>
                <a:gd name="T18" fmla="*/ 7 w 10"/>
                <a:gd name="T19" fmla="*/ 2 h 13"/>
                <a:gd name="T20" fmla="*/ 6 w 10"/>
                <a:gd name="T21" fmla="*/ 1 h 13"/>
                <a:gd name="T22" fmla="*/ 6 w 10"/>
                <a:gd name="T23" fmla="*/ 2 h 13"/>
                <a:gd name="T24" fmla="*/ 5 w 10"/>
                <a:gd name="T25" fmla="*/ 3 h 13"/>
                <a:gd name="T26" fmla="*/ 4 w 10"/>
                <a:gd name="T27" fmla="*/ 3 h 13"/>
                <a:gd name="T28" fmla="*/ 4 w 10"/>
                <a:gd name="T29" fmla="*/ 3 h 13"/>
                <a:gd name="T30" fmla="*/ 5 w 10"/>
                <a:gd name="T31" fmla="*/ 2 h 13"/>
                <a:gd name="T32" fmla="*/ 5 w 10"/>
                <a:gd name="T33" fmla="*/ 1 h 13"/>
                <a:gd name="T34" fmla="*/ 5 w 10"/>
                <a:gd name="T35" fmla="*/ 1 h 13"/>
                <a:gd name="T36" fmla="*/ 3 w 10"/>
                <a:gd name="T37" fmla="*/ 0 h 13"/>
                <a:gd name="T38" fmla="*/ 3 w 10"/>
                <a:gd name="T39" fmla="*/ 0 h 13"/>
                <a:gd name="T40" fmla="*/ 2 w 10"/>
                <a:gd name="T41" fmla="*/ 1 h 13"/>
                <a:gd name="T42" fmla="*/ 1 w 10"/>
                <a:gd name="T43" fmla="*/ 2 h 13"/>
                <a:gd name="T44" fmla="*/ 2 w 10"/>
                <a:gd name="T45" fmla="*/ 3 h 13"/>
                <a:gd name="T46" fmla="*/ 2 w 10"/>
                <a:gd name="T47" fmla="*/ 4 h 13"/>
                <a:gd name="T48" fmla="*/ 3 w 10"/>
                <a:gd name="T49" fmla="*/ 4 h 13"/>
                <a:gd name="T50" fmla="*/ 3 w 10"/>
                <a:gd name="T51" fmla="*/ 5 h 13"/>
                <a:gd name="T52" fmla="*/ 3 w 10"/>
                <a:gd name="T53" fmla="*/ 6 h 13"/>
                <a:gd name="T54" fmla="*/ 4 w 10"/>
                <a:gd name="T55" fmla="*/ 6 h 13"/>
                <a:gd name="T56" fmla="*/ 5 w 10"/>
                <a:gd name="T57" fmla="*/ 7 h 13"/>
                <a:gd name="T58" fmla="*/ 5 w 10"/>
                <a:gd name="T59" fmla="*/ 8 h 13"/>
                <a:gd name="T60" fmla="*/ 6 w 10"/>
                <a:gd name="T61" fmla="*/ 9 h 13"/>
                <a:gd name="T62" fmla="*/ 6 w 10"/>
                <a:gd name="T63" fmla="*/ 9 h 13"/>
                <a:gd name="T64" fmla="*/ 7 w 10"/>
                <a:gd name="T65" fmla="*/ 10 h 13"/>
                <a:gd name="T66" fmla="*/ 8 w 10"/>
                <a:gd name="T67" fmla="*/ 11 h 13"/>
                <a:gd name="T68" fmla="*/ 9 w 10"/>
                <a:gd name="T69" fmla="*/ 11 h 13"/>
                <a:gd name="T70" fmla="*/ 10 w 10"/>
                <a:gd name="T71" fmla="*/ 13 h 13"/>
                <a:gd name="T72" fmla="*/ 10 w 10"/>
                <a:gd name="T73" fmla="*/ 12 h 13"/>
                <a:gd name="T74" fmla="*/ 9 w 10"/>
                <a:gd name="T7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3">
                  <a:moveTo>
                    <a:pt x="9" y="11"/>
                  </a:moveTo>
                  <a:cubicBezTo>
                    <a:pt x="8" y="10"/>
                    <a:pt x="8" y="10"/>
                    <a:pt x="8" y="10"/>
                  </a:cubicBezTo>
                  <a:cubicBezTo>
                    <a:pt x="8" y="9"/>
                    <a:pt x="8" y="9"/>
                    <a:pt x="8" y="9"/>
                  </a:cubicBezTo>
                  <a:cubicBezTo>
                    <a:pt x="7" y="8"/>
                    <a:pt x="7" y="8"/>
                    <a:pt x="7" y="8"/>
                  </a:cubicBezTo>
                  <a:cubicBezTo>
                    <a:pt x="7" y="7"/>
                    <a:pt x="7" y="7"/>
                    <a:pt x="7" y="7"/>
                  </a:cubicBezTo>
                  <a:cubicBezTo>
                    <a:pt x="7" y="6"/>
                    <a:pt x="7" y="6"/>
                    <a:pt x="7" y="6"/>
                  </a:cubicBezTo>
                  <a:cubicBezTo>
                    <a:pt x="6" y="5"/>
                    <a:pt x="6" y="5"/>
                    <a:pt x="6" y="5"/>
                  </a:cubicBezTo>
                  <a:cubicBezTo>
                    <a:pt x="6" y="3"/>
                    <a:pt x="6" y="3"/>
                    <a:pt x="6" y="3"/>
                  </a:cubicBezTo>
                  <a:cubicBezTo>
                    <a:pt x="6" y="3"/>
                    <a:pt x="6" y="3"/>
                    <a:pt x="6" y="3"/>
                  </a:cubicBezTo>
                  <a:cubicBezTo>
                    <a:pt x="7" y="2"/>
                    <a:pt x="7" y="2"/>
                    <a:pt x="7" y="2"/>
                  </a:cubicBezTo>
                  <a:cubicBezTo>
                    <a:pt x="7" y="2"/>
                    <a:pt x="7" y="1"/>
                    <a:pt x="6" y="1"/>
                  </a:cubicBezTo>
                  <a:cubicBezTo>
                    <a:pt x="5" y="1"/>
                    <a:pt x="6" y="2"/>
                    <a:pt x="6" y="2"/>
                  </a:cubicBezTo>
                  <a:cubicBezTo>
                    <a:pt x="6" y="2"/>
                    <a:pt x="5" y="3"/>
                    <a:pt x="5" y="3"/>
                  </a:cubicBezTo>
                  <a:cubicBezTo>
                    <a:pt x="5" y="3"/>
                    <a:pt x="4" y="3"/>
                    <a:pt x="4" y="3"/>
                  </a:cubicBezTo>
                  <a:cubicBezTo>
                    <a:pt x="4" y="3"/>
                    <a:pt x="4" y="3"/>
                    <a:pt x="4" y="3"/>
                  </a:cubicBezTo>
                  <a:cubicBezTo>
                    <a:pt x="5" y="2"/>
                    <a:pt x="5" y="2"/>
                    <a:pt x="5" y="2"/>
                  </a:cubicBezTo>
                  <a:cubicBezTo>
                    <a:pt x="5" y="1"/>
                    <a:pt x="5" y="1"/>
                    <a:pt x="5" y="1"/>
                  </a:cubicBezTo>
                  <a:cubicBezTo>
                    <a:pt x="5" y="1"/>
                    <a:pt x="5" y="1"/>
                    <a:pt x="5" y="1"/>
                  </a:cubicBezTo>
                  <a:cubicBezTo>
                    <a:pt x="3" y="0"/>
                    <a:pt x="3" y="0"/>
                    <a:pt x="3" y="0"/>
                  </a:cubicBezTo>
                  <a:cubicBezTo>
                    <a:pt x="3" y="0"/>
                    <a:pt x="3" y="0"/>
                    <a:pt x="3" y="0"/>
                  </a:cubicBezTo>
                  <a:cubicBezTo>
                    <a:pt x="2" y="1"/>
                    <a:pt x="2" y="1"/>
                    <a:pt x="2" y="1"/>
                  </a:cubicBezTo>
                  <a:cubicBezTo>
                    <a:pt x="2" y="1"/>
                    <a:pt x="2" y="1"/>
                    <a:pt x="1" y="2"/>
                  </a:cubicBezTo>
                  <a:cubicBezTo>
                    <a:pt x="0" y="3"/>
                    <a:pt x="2" y="3"/>
                    <a:pt x="2" y="3"/>
                  </a:cubicBezTo>
                  <a:cubicBezTo>
                    <a:pt x="2" y="4"/>
                    <a:pt x="2" y="4"/>
                    <a:pt x="2" y="4"/>
                  </a:cubicBezTo>
                  <a:cubicBezTo>
                    <a:pt x="2" y="4"/>
                    <a:pt x="2" y="4"/>
                    <a:pt x="3" y="4"/>
                  </a:cubicBezTo>
                  <a:cubicBezTo>
                    <a:pt x="4" y="5"/>
                    <a:pt x="3" y="5"/>
                    <a:pt x="3" y="5"/>
                  </a:cubicBezTo>
                  <a:cubicBezTo>
                    <a:pt x="3" y="6"/>
                    <a:pt x="3" y="6"/>
                    <a:pt x="3" y="6"/>
                  </a:cubicBezTo>
                  <a:cubicBezTo>
                    <a:pt x="4" y="6"/>
                    <a:pt x="4" y="6"/>
                    <a:pt x="4" y="6"/>
                  </a:cubicBezTo>
                  <a:cubicBezTo>
                    <a:pt x="5" y="7"/>
                    <a:pt x="5" y="7"/>
                    <a:pt x="5" y="7"/>
                  </a:cubicBezTo>
                  <a:cubicBezTo>
                    <a:pt x="5" y="8"/>
                    <a:pt x="5" y="8"/>
                    <a:pt x="5" y="8"/>
                  </a:cubicBezTo>
                  <a:cubicBezTo>
                    <a:pt x="5" y="8"/>
                    <a:pt x="5" y="8"/>
                    <a:pt x="6" y="9"/>
                  </a:cubicBezTo>
                  <a:cubicBezTo>
                    <a:pt x="6" y="9"/>
                    <a:pt x="6" y="9"/>
                    <a:pt x="6" y="9"/>
                  </a:cubicBezTo>
                  <a:cubicBezTo>
                    <a:pt x="7" y="10"/>
                    <a:pt x="7" y="10"/>
                    <a:pt x="7" y="10"/>
                  </a:cubicBezTo>
                  <a:cubicBezTo>
                    <a:pt x="8" y="11"/>
                    <a:pt x="8" y="11"/>
                    <a:pt x="8" y="11"/>
                  </a:cubicBezTo>
                  <a:cubicBezTo>
                    <a:pt x="9" y="11"/>
                    <a:pt x="9" y="11"/>
                    <a:pt x="9" y="11"/>
                  </a:cubicBezTo>
                  <a:cubicBezTo>
                    <a:pt x="10" y="13"/>
                    <a:pt x="10" y="13"/>
                    <a:pt x="10" y="13"/>
                  </a:cubicBezTo>
                  <a:cubicBezTo>
                    <a:pt x="10" y="12"/>
                    <a:pt x="10" y="12"/>
                    <a:pt x="10" y="12"/>
                  </a:cubicBezTo>
                  <a:lnTo>
                    <a:pt x="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51" name="Freeform 462"/>
            <p:cNvSpPr>
              <a:spLocks/>
            </p:cNvSpPr>
            <p:nvPr/>
          </p:nvSpPr>
          <p:spPr bwMode="auto">
            <a:xfrm>
              <a:off x="746125" y="2278063"/>
              <a:ext cx="1588" cy="3175"/>
            </a:xfrm>
            <a:custGeom>
              <a:avLst/>
              <a:gdLst>
                <a:gd name="T0" fmla="*/ 0 w 1"/>
                <a:gd name="T1" fmla="*/ 0 h 2"/>
                <a:gd name="T2" fmla="*/ 0 w 1"/>
                <a:gd name="T3" fmla="*/ 0 h 2"/>
                <a:gd name="T4" fmla="*/ 0 w 1"/>
                <a:gd name="T5" fmla="*/ 0 h 2"/>
                <a:gd name="T6" fmla="*/ 0 w 1"/>
                <a:gd name="T7" fmla="*/ 0 h 2"/>
                <a:gd name="T8" fmla="*/ 0 w 1"/>
                <a:gd name="T9" fmla="*/ 1 h 2"/>
                <a:gd name="T10" fmla="*/ 1 w 1"/>
                <a:gd name="T11" fmla="*/ 2 h 2"/>
                <a:gd name="T12" fmla="*/ 1 w 1"/>
                <a:gd name="T13" fmla="*/ 2 h 2"/>
                <a:gd name="T14" fmla="*/ 0 w 1"/>
                <a:gd name="T15" fmla="*/ 1 h 2"/>
                <a:gd name="T16" fmla="*/ 0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0"/>
                  </a:moveTo>
                  <a:lnTo>
                    <a:pt x="0" y="0"/>
                  </a:lnTo>
                  <a:lnTo>
                    <a:pt x="0" y="0"/>
                  </a:lnTo>
                  <a:lnTo>
                    <a:pt x="0" y="0"/>
                  </a:lnTo>
                  <a:lnTo>
                    <a:pt x="0" y="1"/>
                  </a:lnTo>
                  <a:lnTo>
                    <a:pt x="1" y="2"/>
                  </a:lnTo>
                  <a:lnTo>
                    <a:pt x="1" y="2"/>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52" name="Freeform 463"/>
            <p:cNvSpPr>
              <a:spLocks/>
            </p:cNvSpPr>
            <p:nvPr/>
          </p:nvSpPr>
          <p:spPr bwMode="auto">
            <a:xfrm>
              <a:off x="747713" y="2282825"/>
              <a:ext cx="3175" cy="3175"/>
            </a:xfrm>
            <a:custGeom>
              <a:avLst/>
              <a:gdLst>
                <a:gd name="T0" fmla="*/ 0 w 2"/>
                <a:gd name="T1" fmla="*/ 0 h 2"/>
                <a:gd name="T2" fmla="*/ 0 w 2"/>
                <a:gd name="T3" fmla="*/ 1 h 2"/>
                <a:gd name="T4" fmla="*/ 1 w 2"/>
                <a:gd name="T5" fmla="*/ 2 h 2"/>
                <a:gd name="T6" fmla="*/ 2 w 2"/>
                <a:gd name="T7" fmla="*/ 2 h 2"/>
                <a:gd name="T8" fmla="*/ 1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1"/>
                  </a:lnTo>
                  <a:lnTo>
                    <a:pt x="1" y="2"/>
                  </a:lnTo>
                  <a:lnTo>
                    <a:pt x="2" y="2"/>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53" name="Freeform 464"/>
            <p:cNvSpPr>
              <a:spLocks/>
            </p:cNvSpPr>
            <p:nvPr/>
          </p:nvSpPr>
          <p:spPr bwMode="auto">
            <a:xfrm>
              <a:off x="927100" y="2422525"/>
              <a:ext cx="41275" cy="14287"/>
            </a:xfrm>
            <a:custGeom>
              <a:avLst/>
              <a:gdLst>
                <a:gd name="T0" fmla="*/ 38 w 44"/>
                <a:gd name="T1" fmla="*/ 15 h 15"/>
                <a:gd name="T2" fmla="*/ 40 w 44"/>
                <a:gd name="T3" fmla="*/ 15 h 15"/>
                <a:gd name="T4" fmla="*/ 43 w 44"/>
                <a:gd name="T5" fmla="*/ 14 h 15"/>
                <a:gd name="T6" fmla="*/ 43 w 44"/>
                <a:gd name="T7" fmla="*/ 13 h 15"/>
                <a:gd name="T8" fmla="*/ 42 w 44"/>
                <a:gd name="T9" fmla="*/ 12 h 15"/>
                <a:gd name="T10" fmla="*/ 39 w 44"/>
                <a:gd name="T11" fmla="*/ 11 h 15"/>
                <a:gd name="T12" fmla="*/ 37 w 44"/>
                <a:gd name="T13" fmla="*/ 10 h 15"/>
                <a:gd name="T14" fmla="*/ 35 w 44"/>
                <a:gd name="T15" fmla="*/ 9 h 15"/>
                <a:gd name="T16" fmla="*/ 33 w 44"/>
                <a:gd name="T17" fmla="*/ 8 h 15"/>
                <a:gd name="T18" fmla="*/ 32 w 44"/>
                <a:gd name="T19" fmla="*/ 8 h 15"/>
                <a:gd name="T20" fmla="*/ 32 w 44"/>
                <a:gd name="T21" fmla="*/ 7 h 15"/>
                <a:gd name="T22" fmla="*/ 31 w 44"/>
                <a:gd name="T23" fmla="*/ 7 h 15"/>
                <a:gd name="T24" fmla="*/ 31 w 44"/>
                <a:gd name="T25" fmla="*/ 6 h 15"/>
                <a:gd name="T26" fmla="*/ 30 w 44"/>
                <a:gd name="T27" fmla="*/ 6 h 15"/>
                <a:gd name="T28" fmla="*/ 28 w 44"/>
                <a:gd name="T29" fmla="*/ 6 h 15"/>
                <a:gd name="T30" fmla="*/ 27 w 44"/>
                <a:gd name="T31" fmla="*/ 5 h 15"/>
                <a:gd name="T32" fmla="*/ 26 w 44"/>
                <a:gd name="T33" fmla="*/ 5 h 15"/>
                <a:gd name="T34" fmla="*/ 24 w 44"/>
                <a:gd name="T35" fmla="*/ 4 h 15"/>
                <a:gd name="T36" fmla="*/ 23 w 44"/>
                <a:gd name="T37" fmla="*/ 4 h 15"/>
                <a:gd name="T38" fmla="*/ 21 w 44"/>
                <a:gd name="T39" fmla="*/ 3 h 15"/>
                <a:gd name="T40" fmla="*/ 20 w 44"/>
                <a:gd name="T41" fmla="*/ 2 h 15"/>
                <a:gd name="T42" fmla="*/ 19 w 44"/>
                <a:gd name="T43" fmla="*/ 1 h 15"/>
                <a:gd name="T44" fmla="*/ 18 w 44"/>
                <a:gd name="T45" fmla="*/ 1 h 15"/>
                <a:gd name="T46" fmla="*/ 15 w 44"/>
                <a:gd name="T47" fmla="*/ 0 h 15"/>
                <a:gd name="T48" fmla="*/ 14 w 44"/>
                <a:gd name="T49" fmla="*/ 0 h 15"/>
                <a:gd name="T50" fmla="*/ 11 w 44"/>
                <a:gd name="T51" fmla="*/ 0 h 15"/>
                <a:gd name="T52" fmla="*/ 9 w 44"/>
                <a:gd name="T53" fmla="*/ 0 h 15"/>
                <a:gd name="T54" fmla="*/ 7 w 44"/>
                <a:gd name="T55" fmla="*/ 1 h 15"/>
                <a:gd name="T56" fmla="*/ 4 w 44"/>
                <a:gd name="T57" fmla="*/ 2 h 15"/>
                <a:gd name="T58" fmla="*/ 2 w 44"/>
                <a:gd name="T59" fmla="*/ 3 h 15"/>
                <a:gd name="T60" fmla="*/ 0 w 44"/>
                <a:gd name="T61" fmla="*/ 4 h 15"/>
                <a:gd name="T62" fmla="*/ 1 w 44"/>
                <a:gd name="T63" fmla="*/ 5 h 15"/>
                <a:gd name="T64" fmla="*/ 1 w 44"/>
                <a:gd name="T65" fmla="*/ 6 h 15"/>
                <a:gd name="T66" fmla="*/ 3 w 44"/>
                <a:gd name="T67" fmla="*/ 4 h 15"/>
                <a:gd name="T68" fmla="*/ 6 w 44"/>
                <a:gd name="T69" fmla="*/ 4 h 15"/>
                <a:gd name="T70" fmla="*/ 7 w 44"/>
                <a:gd name="T71" fmla="*/ 3 h 15"/>
                <a:gd name="T72" fmla="*/ 10 w 44"/>
                <a:gd name="T73" fmla="*/ 2 h 15"/>
                <a:gd name="T74" fmla="*/ 12 w 44"/>
                <a:gd name="T75" fmla="*/ 3 h 15"/>
                <a:gd name="T76" fmla="*/ 11 w 44"/>
                <a:gd name="T77" fmla="*/ 4 h 15"/>
                <a:gd name="T78" fmla="*/ 14 w 44"/>
                <a:gd name="T79" fmla="*/ 5 h 15"/>
                <a:gd name="T80" fmla="*/ 15 w 44"/>
                <a:gd name="T81" fmla="*/ 5 h 15"/>
                <a:gd name="T82" fmla="*/ 17 w 44"/>
                <a:gd name="T83" fmla="*/ 5 h 15"/>
                <a:gd name="T84" fmla="*/ 19 w 44"/>
                <a:gd name="T85" fmla="*/ 6 h 15"/>
                <a:gd name="T86" fmla="*/ 21 w 44"/>
                <a:gd name="T87" fmla="*/ 7 h 15"/>
                <a:gd name="T88" fmla="*/ 23 w 44"/>
                <a:gd name="T89" fmla="*/ 8 h 15"/>
                <a:gd name="T90" fmla="*/ 25 w 44"/>
                <a:gd name="T91" fmla="*/ 8 h 15"/>
                <a:gd name="T92" fmla="*/ 25 w 44"/>
                <a:gd name="T93" fmla="*/ 10 h 15"/>
                <a:gd name="T94" fmla="*/ 27 w 44"/>
                <a:gd name="T95" fmla="*/ 11 h 15"/>
                <a:gd name="T96" fmla="*/ 29 w 44"/>
                <a:gd name="T97" fmla="*/ 11 h 15"/>
                <a:gd name="T98" fmla="*/ 31 w 44"/>
                <a:gd name="T99" fmla="*/ 12 h 15"/>
                <a:gd name="T100" fmla="*/ 31 w 44"/>
                <a:gd name="T101" fmla="*/ 13 h 15"/>
                <a:gd name="T102" fmla="*/ 30 w 44"/>
                <a:gd name="T103" fmla="*/ 14 h 15"/>
                <a:gd name="T104" fmla="*/ 30 w 44"/>
                <a:gd name="T105" fmla="*/ 15 h 15"/>
                <a:gd name="T106" fmla="*/ 32 w 44"/>
                <a:gd name="T107" fmla="*/ 15 h 15"/>
                <a:gd name="T108" fmla="*/ 34 w 44"/>
                <a:gd name="T109" fmla="*/ 14 h 15"/>
                <a:gd name="T110" fmla="*/ 37 w 44"/>
                <a:gd name="T11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15">
                  <a:moveTo>
                    <a:pt x="37" y="15"/>
                  </a:moveTo>
                  <a:cubicBezTo>
                    <a:pt x="38" y="15"/>
                    <a:pt x="38" y="15"/>
                    <a:pt x="38" y="15"/>
                  </a:cubicBezTo>
                  <a:cubicBezTo>
                    <a:pt x="39" y="15"/>
                    <a:pt x="39" y="15"/>
                    <a:pt x="39" y="15"/>
                  </a:cubicBezTo>
                  <a:cubicBezTo>
                    <a:pt x="40" y="15"/>
                    <a:pt x="40" y="15"/>
                    <a:pt x="40" y="15"/>
                  </a:cubicBezTo>
                  <a:cubicBezTo>
                    <a:pt x="40" y="15"/>
                    <a:pt x="41" y="14"/>
                    <a:pt x="41" y="14"/>
                  </a:cubicBezTo>
                  <a:cubicBezTo>
                    <a:pt x="43" y="14"/>
                    <a:pt x="43" y="14"/>
                    <a:pt x="43" y="14"/>
                  </a:cubicBezTo>
                  <a:cubicBezTo>
                    <a:pt x="44" y="13"/>
                    <a:pt x="44" y="13"/>
                    <a:pt x="44" y="13"/>
                  </a:cubicBezTo>
                  <a:cubicBezTo>
                    <a:pt x="43" y="13"/>
                    <a:pt x="43" y="13"/>
                    <a:pt x="43" y="13"/>
                  </a:cubicBezTo>
                  <a:cubicBezTo>
                    <a:pt x="43" y="12"/>
                    <a:pt x="43" y="13"/>
                    <a:pt x="42" y="12"/>
                  </a:cubicBezTo>
                  <a:cubicBezTo>
                    <a:pt x="42" y="12"/>
                    <a:pt x="42" y="12"/>
                    <a:pt x="42" y="12"/>
                  </a:cubicBezTo>
                  <a:cubicBezTo>
                    <a:pt x="41" y="11"/>
                    <a:pt x="40" y="11"/>
                    <a:pt x="39" y="11"/>
                  </a:cubicBezTo>
                  <a:cubicBezTo>
                    <a:pt x="39" y="11"/>
                    <a:pt x="39" y="11"/>
                    <a:pt x="39" y="11"/>
                  </a:cubicBezTo>
                  <a:cubicBezTo>
                    <a:pt x="38" y="11"/>
                    <a:pt x="38" y="11"/>
                    <a:pt x="38" y="11"/>
                  </a:cubicBezTo>
                  <a:cubicBezTo>
                    <a:pt x="38" y="11"/>
                    <a:pt x="37" y="10"/>
                    <a:pt x="37" y="10"/>
                  </a:cubicBezTo>
                  <a:cubicBezTo>
                    <a:pt x="37" y="10"/>
                    <a:pt x="39" y="10"/>
                    <a:pt x="37" y="10"/>
                  </a:cubicBezTo>
                  <a:cubicBezTo>
                    <a:pt x="35" y="10"/>
                    <a:pt x="35" y="9"/>
                    <a:pt x="35" y="9"/>
                  </a:cubicBezTo>
                  <a:cubicBezTo>
                    <a:pt x="34" y="9"/>
                    <a:pt x="34" y="9"/>
                    <a:pt x="34" y="9"/>
                  </a:cubicBezTo>
                  <a:cubicBezTo>
                    <a:pt x="34" y="8"/>
                    <a:pt x="34" y="8"/>
                    <a:pt x="33" y="8"/>
                  </a:cubicBezTo>
                  <a:cubicBezTo>
                    <a:pt x="33" y="8"/>
                    <a:pt x="33" y="8"/>
                    <a:pt x="33" y="8"/>
                  </a:cubicBezTo>
                  <a:cubicBezTo>
                    <a:pt x="33" y="8"/>
                    <a:pt x="33" y="8"/>
                    <a:pt x="32" y="8"/>
                  </a:cubicBezTo>
                  <a:cubicBezTo>
                    <a:pt x="32" y="8"/>
                    <a:pt x="32" y="8"/>
                    <a:pt x="32" y="7"/>
                  </a:cubicBezTo>
                  <a:cubicBezTo>
                    <a:pt x="32" y="7"/>
                    <a:pt x="32" y="7"/>
                    <a:pt x="32" y="7"/>
                  </a:cubicBezTo>
                  <a:cubicBezTo>
                    <a:pt x="32" y="7"/>
                    <a:pt x="32" y="7"/>
                    <a:pt x="32" y="7"/>
                  </a:cubicBezTo>
                  <a:cubicBezTo>
                    <a:pt x="31" y="7"/>
                    <a:pt x="31" y="7"/>
                    <a:pt x="31" y="7"/>
                  </a:cubicBezTo>
                  <a:cubicBezTo>
                    <a:pt x="31" y="7"/>
                    <a:pt x="31" y="7"/>
                    <a:pt x="31" y="7"/>
                  </a:cubicBezTo>
                  <a:cubicBezTo>
                    <a:pt x="31" y="6"/>
                    <a:pt x="31" y="6"/>
                    <a:pt x="31" y="6"/>
                  </a:cubicBezTo>
                  <a:cubicBezTo>
                    <a:pt x="30" y="6"/>
                    <a:pt x="30" y="6"/>
                    <a:pt x="30" y="6"/>
                  </a:cubicBezTo>
                  <a:cubicBezTo>
                    <a:pt x="30" y="6"/>
                    <a:pt x="30" y="6"/>
                    <a:pt x="30" y="6"/>
                  </a:cubicBezTo>
                  <a:cubicBezTo>
                    <a:pt x="30" y="6"/>
                    <a:pt x="29" y="6"/>
                    <a:pt x="29" y="6"/>
                  </a:cubicBezTo>
                  <a:cubicBezTo>
                    <a:pt x="28" y="6"/>
                    <a:pt x="28" y="6"/>
                    <a:pt x="28" y="6"/>
                  </a:cubicBezTo>
                  <a:cubicBezTo>
                    <a:pt x="28" y="6"/>
                    <a:pt x="27" y="6"/>
                    <a:pt x="27" y="5"/>
                  </a:cubicBezTo>
                  <a:cubicBezTo>
                    <a:pt x="27" y="5"/>
                    <a:pt x="27" y="5"/>
                    <a:pt x="27" y="5"/>
                  </a:cubicBezTo>
                  <a:cubicBezTo>
                    <a:pt x="27" y="5"/>
                    <a:pt x="27" y="5"/>
                    <a:pt x="27" y="5"/>
                  </a:cubicBezTo>
                  <a:cubicBezTo>
                    <a:pt x="27" y="5"/>
                    <a:pt x="27" y="5"/>
                    <a:pt x="26" y="5"/>
                  </a:cubicBezTo>
                  <a:cubicBezTo>
                    <a:pt x="26" y="5"/>
                    <a:pt x="26" y="4"/>
                    <a:pt x="25" y="4"/>
                  </a:cubicBezTo>
                  <a:cubicBezTo>
                    <a:pt x="25" y="4"/>
                    <a:pt x="25" y="4"/>
                    <a:pt x="24" y="4"/>
                  </a:cubicBezTo>
                  <a:cubicBezTo>
                    <a:pt x="24" y="4"/>
                    <a:pt x="24" y="4"/>
                    <a:pt x="24" y="4"/>
                  </a:cubicBezTo>
                  <a:cubicBezTo>
                    <a:pt x="23" y="4"/>
                    <a:pt x="23" y="4"/>
                    <a:pt x="23" y="4"/>
                  </a:cubicBezTo>
                  <a:cubicBezTo>
                    <a:pt x="22" y="4"/>
                    <a:pt x="22" y="4"/>
                    <a:pt x="22" y="4"/>
                  </a:cubicBezTo>
                  <a:cubicBezTo>
                    <a:pt x="21" y="3"/>
                    <a:pt x="21" y="3"/>
                    <a:pt x="21" y="3"/>
                  </a:cubicBezTo>
                  <a:cubicBezTo>
                    <a:pt x="21" y="3"/>
                    <a:pt x="21" y="3"/>
                    <a:pt x="21" y="3"/>
                  </a:cubicBezTo>
                  <a:cubicBezTo>
                    <a:pt x="20" y="2"/>
                    <a:pt x="20" y="2"/>
                    <a:pt x="20" y="2"/>
                  </a:cubicBezTo>
                  <a:cubicBezTo>
                    <a:pt x="20" y="1"/>
                    <a:pt x="20" y="1"/>
                    <a:pt x="20" y="1"/>
                  </a:cubicBezTo>
                  <a:cubicBezTo>
                    <a:pt x="19" y="1"/>
                    <a:pt x="19" y="1"/>
                    <a:pt x="19" y="1"/>
                  </a:cubicBezTo>
                  <a:cubicBezTo>
                    <a:pt x="18" y="1"/>
                    <a:pt x="18" y="1"/>
                    <a:pt x="18" y="1"/>
                  </a:cubicBezTo>
                  <a:cubicBezTo>
                    <a:pt x="18" y="1"/>
                    <a:pt x="18" y="1"/>
                    <a:pt x="18" y="1"/>
                  </a:cubicBezTo>
                  <a:cubicBezTo>
                    <a:pt x="18" y="1"/>
                    <a:pt x="17" y="1"/>
                    <a:pt x="17" y="1"/>
                  </a:cubicBezTo>
                  <a:cubicBezTo>
                    <a:pt x="16" y="1"/>
                    <a:pt x="15" y="0"/>
                    <a:pt x="15" y="0"/>
                  </a:cubicBezTo>
                  <a:cubicBezTo>
                    <a:pt x="15" y="0"/>
                    <a:pt x="15" y="0"/>
                    <a:pt x="15" y="0"/>
                  </a:cubicBezTo>
                  <a:cubicBezTo>
                    <a:pt x="15" y="0"/>
                    <a:pt x="14" y="0"/>
                    <a:pt x="14" y="0"/>
                  </a:cubicBezTo>
                  <a:cubicBezTo>
                    <a:pt x="13" y="0"/>
                    <a:pt x="13" y="1"/>
                    <a:pt x="13" y="1"/>
                  </a:cubicBezTo>
                  <a:cubicBezTo>
                    <a:pt x="12" y="1"/>
                    <a:pt x="11" y="0"/>
                    <a:pt x="11" y="0"/>
                  </a:cubicBezTo>
                  <a:cubicBezTo>
                    <a:pt x="10" y="0"/>
                    <a:pt x="10" y="0"/>
                    <a:pt x="10" y="0"/>
                  </a:cubicBezTo>
                  <a:cubicBezTo>
                    <a:pt x="9" y="0"/>
                    <a:pt x="9" y="0"/>
                    <a:pt x="9" y="0"/>
                  </a:cubicBezTo>
                  <a:cubicBezTo>
                    <a:pt x="8" y="1"/>
                    <a:pt x="8" y="1"/>
                    <a:pt x="8" y="1"/>
                  </a:cubicBezTo>
                  <a:cubicBezTo>
                    <a:pt x="7" y="1"/>
                    <a:pt x="7" y="1"/>
                    <a:pt x="7" y="1"/>
                  </a:cubicBezTo>
                  <a:cubicBezTo>
                    <a:pt x="6" y="1"/>
                    <a:pt x="6" y="1"/>
                    <a:pt x="6" y="1"/>
                  </a:cubicBezTo>
                  <a:cubicBezTo>
                    <a:pt x="6" y="1"/>
                    <a:pt x="5" y="1"/>
                    <a:pt x="4" y="2"/>
                  </a:cubicBezTo>
                  <a:cubicBezTo>
                    <a:pt x="4" y="2"/>
                    <a:pt x="3" y="2"/>
                    <a:pt x="3" y="2"/>
                  </a:cubicBezTo>
                  <a:cubicBezTo>
                    <a:pt x="2" y="3"/>
                    <a:pt x="2" y="3"/>
                    <a:pt x="2" y="3"/>
                  </a:cubicBezTo>
                  <a:cubicBezTo>
                    <a:pt x="1" y="3"/>
                    <a:pt x="1" y="3"/>
                    <a:pt x="1" y="3"/>
                  </a:cubicBezTo>
                  <a:cubicBezTo>
                    <a:pt x="0" y="4"/>
                    <a:pt x="0" y="4"/>
                    <a:pt x="0" y="4"/>
                  </a:cubicBezTo>
                  <a:cubicBezTo>
                    <a:pt x="1" y="5"/>
                    <a:pt x="1" y="5"/>
                    <a:pt x="1" y="5"/>
                  </a:cubicBezTo>
                  <a:cubicBezTo>
                    <a:pt x="1" y="5"/>
                    <a:pt x="1" y="5"/>
                    <a:pt x="1" y="5"/>
                  </a:cubicBezTo>
                  <a:cubicBezTo>
                    <a:pt x="1" y="6"/>
                    <a:pt x="1" y="6"/>
                    <a:pt x="1" y="6"/>
                  </a:cubicBezTo>
                  <a:cubicBezTo>
                    <a:pt x="1" y="6"/>
                    <a:pt x="1" y="6"/>
                    <a:pt x="1" y="6"/>
                  </a:cubicBezTo>
                  <a:cubicBezTo>
                    <a:pt x="2" y="5"/>
                    <a:pt x="3" y="5"/>
                    <a:pt x="3" y="5"/>
                  </a:cubicBezTo>
                  <a:cubicBezTo>
                    <a:pt x="3" y="5"/>
                    <a:pt x="3" y="4"/>
                    <a:pt x="3" y="4"/>
                  </a:cubicBezTo>
                  <a:cubicBezTo>
                    <a:pt x="4" y="4"/>
                    <a:pt x="4" y="4"/>
                    <a:pt x="4" y="4"/>
                  </a:cubicBezTo>
                  <a:cubicBezTo>
                    <a:pt x="5" y="4"/>
                    <a:pt x="5" y="5"/>
                    <a:pt x="6" y="4"/>
                  </a:cubicBezTo>
                  <a:cubicBezTo>
                    <a:pt x="6" y="3"/>
                    <a:pt x="7" y="3"/>
                    <a:pt x="7" y="3"/>
                  </a:cubicBezTo>
                  <a:cubicBezTo>
                    <a:pt x="7" y="3"/>
                    <a:pt x="7" y="3"/>
                    <a:pt x="7" y="3"/>
                  </a:cubicBezTo>
                  <a:cubicBezTo>
                    <a:pt x="7" y="3"/>
                    <a:pt x="8" y="2"/>
                    <a:pt x="8" y="2"/>
                  </a:cubicBezTo>
                  <a:cubicBezTo>
                    <a:pt x="9" y="2"/>
                    <a:pt x="9" y="2"/>
                    <a:pt x="10" y="2"/>
                  </a:cubicBezTo>
                  <a:cubicBezTo>
                    <a:pt x="10" y="2"/>
                    <a:pt x="11" y="3"/>
                    <a:pt x="11" y="3"/>
                  </a:cubicBezTo>
                  <a:cubicBezTo>
                    <a:pt x="12" y="3"/>
                    <a:pt x="12" y="3"/>
                    <a:pt x="12" y="3"/>
                  </a:cubicBezTo>
                  <a:cubicBezTo>
                    <a:pt x="12" y="3"/>
                    <a:pt x="12" y="3"/>
                    <a:pt x="12" y="3"/>
                  </a:cubicBezTo>
                  <a:cubicBezTo>
                    <a:pt x="12" y="4"/>
                    <a:pt x="11" y="4"/>
                    <a:pt x="11" y="4"/>
                  </a:cubicBezTo>
                  <a:cubicBezTo>
                    <a:pt x="12" y="4"/>
                    <a:pt x="12" y="4"/>
                    <a:pt x="12" y="4"/>
                  </a:cubicBezTo>
                  <a:cubicBezTo>
                    <a:pt x="14" y="5"/>
                    <a:pt x="14" y="5"/>
                    <a:pt x="14" y="5"/>
                  </a:cubicBezTo>
                  <a:cubicBezTo>
                    <a:pt x="14" y="5"/>
                    <a:pt x="14" y="5"/>
                    <a:pt x="14" y="5"/>
                  </a:cubicBezTo>
                  <a:cubicBezTo>
                    <a:pt x="15" y="5"/>
                    <a:pt x="15" y="5"/>
                    <a:pt x="15" y="5"/>
                  </a:cubicBezTo>
                  <a:cubicBezTo>
                    <a:pt x="15" y="5"/>
                    <a:pt x="16" y="5"/>
                    <a:pt x="16" y="5"/>
                  </a:cubicBezTo>
                  <a:cubicBezTo>
                    <a:pt x="16" y="5"/>
                    <a:pt x="17" y="5"/>
                    <a:pt x="17" y="5"/>
                  </a:cubicBezTo>
                  <a:cubicBezTo>
                    <a:pt x="17" y="5"/>
                    <a:pt x="17" y="5"/>
                    <a:pt x="18" y="5"/>
                  </a:cubicBezTo>
                  <a:cubicBezTo>
                    <a:pt x="18" y="5"/>
                    <a:pt x="19" y="6"/>
                    <a:pt x="19" y="6"/>
                  </a:cubicBezTo>
                  <a:cubicBezTo>
                    <a:pt x="19" y="7"/>
                    <a:pt x="20" y="7"/>
                    <a:pt x="20" y="7"/>
                  </a:cubicBezTo>
                  <a:cubicBezTo>
                    <a:pt x="20" y="7"/>
                    <a:pt x="21" y="7"/>
                    <a:pt x="21" y="7"/>
                  </a:cubicBezTo>
                  <a:cubicBezTo>
                    <a:pt x="21" y="7"/>
                    <a:pt x="22" y="7"/>
                    <a:pt x="22" y="7"/>
                  </a:cubicBezTo>
                  <a:cubicBezTo>
                    <a:pt x="22" y="7"/>
                    <a:pt x="23" y="8"/>
                    <a:pt x="23" y="8"/>
                  </a:cubicBezTo>
                  <a:cubicBezTo>
                    <a:pt x="24" y="8"/>
                    <a:pt x="24" y="8"/>
                    <a:pt x="24" y="8"/>
                  </a:cubicBezTo>
                  <a:cubicBezTo>
                    <a:pt x="24" y="8"/>
                    <a:pt x="25" y="8"/>
                    <a:pt x="25" y="8"/>
                  </a:cubicBezTo>
                  <a:cubicBezTo>
                    <a:pt x="25" y="8"/>
                    <a:pt x="25" y="8"/>
                    <a:pt x="25" y="9"/>
                  </a:cubicBezTo>
                  <a:cubicBezTo>
                    <a:pt x="25" y="9"/>
                    <a:pt x="25" y="9"/>
                    <a:pt x="25" y="10"/>
                  </a:cubicBezTo>
                  <a:cubicBezTo>
                    <a:pt x="26" y="10"/>
                    <a:pt x="26" y="11"/>
                    <a:pt x="26" y="11"/>
                  </a:cubicBezTo>
                  <a:cubicBezTo>
                    <a:pt x="27" y="11"/>
                    <a:pt x="27" y="11"/>
                    <a:pt x="27" y="11"/>
                  </a:cubicBezTo>
                  <a:cubicBezTo>
                    <a:pt x="27" y="11"/>
                    <a:pt x="27" y="11"/>
                    <a:pt x="28" y="11"/>
                  </a:cubicBezTo>
                  <a:cubicBezTo>
                    <a:pt x="28" y="11"/>
                    <a:pt x="29" y="11"/>
                    <a:pt x="29" y="11"/>
                  </a:cubicBezTo>
                  <a:cubicBezTo>
                    <a:pt x="29" y="11"/>
                    <a:pt x="30" y="11"/>
                    <a:pt x="30" y="11"/>
                  </a:cubicBezTo>
                  <a:cubicBezTo>
                    <a:pt x="30" y="11"/>
                    <a:pt x="31" y="12"/>
                    <a:pt x="31" y="12"/>
                  </a:cubicBezTo>
                  <a:cubicBezTo>
                    <a:pt x="31" y="12"/>
                    <a:pt x="32" y="12"/>
                    <a:pt x="32" y="12"/>
                  </a:cubicBezTo>
                  <a:cubicBezTo>
                    <a:pt x="32" y="13"/>
                    <a:pt x="31" y="13"/>
                    <a:pt x="31" y="13"/>
                  </a:cubicBezTo>
                  <a:cubicBezTo>
                    <a:pt x="30" y="14"/>
                    <a:pt x="30" y="14"/>
                    <a:pt x="30" y="14"/>
                  </a:cubicBezTo>
                  <a:cubicBezTo>
                    <a:pt x="30" y="14"/>
                    <a:pt x="30" y="14"/>
                    <a:pt x="30" y="14"/>
                  </a:cubicBezTo>
                  <a:cubicBezTo>
                    <a:pt x="29" y="15"/>
                    <a:pt x="29" y="15"/>
                    <a:pt x="29" y="15"/>
                  </a:cubicBezTo>
                  <a:cubicBezTo>
                    <a:pt x="29" y="15"/>
                    <a:pt x="29" y="15"/>
                    <a:pt x="30" y="15"/>
                  </a:cubicBezTo>
                  <a:cubicBezTo>
                    <a:pt x="30" y="15"/>
                    <a:pt x="30" y="15"/>
                    <a:pt x="31" y="15"/>
                  </a:cubicBezTo>
                  <a:cubicBezTo>
                    <a:pt x="31" y="15"/>
                    <a:pt x="31" y="15"/>
                    <a:pt x="32" y="15"/>
                  </a:cubicBezTo>
                  <a:cubicBezTo>
                    <a:pt x="32" y="15"/>
                    <a:pt x="32" y="15"/>
                    <a:pt x="32" y="14"/>
                  </a:cubicBezTo>
                  <a:cubicBezTo>
                    <a:pt x="33" y="14"/>
                    <a:pt x="34" y="14"/>
                    <a:pt x="34" y="14"/>
                  </a:cubicBezTo>
                  <a:cubicBezTo>
                    <a:pt x="35" y="14"/>
                    <a:pt x="36" y="14"/>
                    <a:pt x="37" y="15"/>
                  </a:cubicBezTo>
                  <a:cubicBezTo>
                    <a:pt x="37" y="15"/>
                    <a:pt x="37" y="15"/>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54" name="Freeform 465"/>
            <p:cNvSpPr>
              <a:spLocks/>
            </p:cNvSpPr>
            <p:nvPr/>
          </p:nvSpPr>
          <p:spPr bwMode="auto">
            <a:xfrm>
              <a:off x="968375" y="2435225"/>
              <a:ext cx="23813" cy="9525"/>
            </a:xfrm>
            <a:custGeom>
              <a:avLst/>
              <a:gdLst>
                <a:gd name="T0" fmla="*/ 21 w 26"/>
                <a:gd name="T1" fmla="*/ 7 h 10"/>
                <a:gd name="T2" fmla="*/ 23 w 26"/>
                <a:gd name="T3" fmla="*/ 8 h 10"/>
                <a:gd name="T4" fmla="*/ 25 w 26"/>
                <a:gd name="T5" fmla="*/ 7 h 10"/>
                <a:gd name="T6" fmla="*/ 26 w 26"/>
                <a:gd name="T7" fmla="*/ 7 h 10"/>
                <a:gd name="T8" fmla="*/ 24 w 26"/>
                <a:gd name="T9" fmla="*/ 5 h 10"/>
                <a:gd name="T10" fmla="*/ 23 w 26"/>
                <a:gd name="T11" fmla="*/ 4 h 10"/>
                <a:gd name="T12" fmla="*/ 21 w 26"/>
                <a:gd name="T13" fmla="*/ 4 h 10"/>
                <a:gd name="T14" fmla="*/ 20 w 26"/>
                <a:gd name="T15" fmla="*/ 3 h 10"/>
                <a:gd name="T16" fmla="*/ 19 w 26"/>
                <a:gd name="T17" fmla="*/ 2 h 10"/>
                <a:gd name="T18" fmla="*/ 18 w 26"/>
                <a:gd name="T19" fmla="*/ 2 h 10"/>
                <a:gd name="T20" fmla="*/ 16 w 26"/>
                <a:gd name="T21" fmla="*/ 1 h 10"/>
                <a:gd name="T22" fmla="*/ 14 w 26"/>
                <a:gd name="T23" fmla="*/ 0 h 10"/>
                <a:gd name="T24" fmla="*/ 12 w 26"/>
                <a:gd name="T25" fmla="*/ 1 h 10"/>
                <a:gd name="T26" fmla="*/ 10 w 26"/>
                <a:gd name="T27" fmla="*/ 1 h 10"/>
                <a:gd name="T28" fmla="*/ 8 w 26"/>
                <a:gd name="T29" fmla="*/ 1 h 10"/>
                <a:gd name="T30" fmla="*/ 7 w 26"/>
                <a:gd name="T31" fmla="*/ 0 h 10"/>
                <a:gd name="T32" fmla="*/ 6 w 26"/>
                <a:gd name="T33" fmla="*/ 0 h 10"/>
                <a:gd name="T34" fmla="*/ 5 w 26"/>
                <a:gd name="T35" fmla="*/ 1 h 10"/>
                <a:gd name="T36" fmla="*/ 5 w 26"/>
                <a:gd name="T37" fmla="*/ 2 h 10"/>
                <a:gd name="T38" fmla="*/ 7 w 26"/>
                <a:gd name="T39" fmla="*/ 2 h 10"/>
                <a:gd name="T40" fmla="*/ 7 w 26"/>
                <a:gd name="T41" fmla="*/ 3 h 10"/>
                <a:gd name="T42" fmla="*/ 8 w 26"/>
                <a:gd name="T43" fmla="*/ 5 h 10"/>
                <a:gd name="T44" fmla="*/ 8 w 26"/>
                <a:gd name="T45" fmla="*/ 6 h 10"/>
                <a:gd name="T46" fmla="*/ 7 w 26"/>
                <a:gd name="T47" fmla="*/ 7 h 10"/>
                <a:gd name="T48" fmla="*/ 5 w 26"/>
                <a:gd name="T49" fmla="*/ 7 h 10"/>
                <a:gd name="T50" fmla="*/ 3 w 26"/>
                <a:gd name="T51" fmla="*/ 7 h 10"/>
                <a:gd name="T52" fmla="*/ 1 w 26"/>
                <a:gd name="T53" fmla="*/ 6 h 10"/>
                <a:gd name="T54" fmla="*/ 0 w 26"/>
                <a:gd name="T55" fmla="*/ 7 h 10"/>
                <a:gd name="T56" fmla="*/ 1 w 26"/>
                <a:gd name="T57" fmla="*/ 8 h 10"/>
                <a:gd name="T58" fmla="*/ 2 w 26"/>
                <a:gd name="T59" fmla="*/ 8 h 10"/>
                <a:gd name="T60" fmla="*/ 3 w 26"/>
                <a:gd name="T61" fmla="*/ 9 h 10"/>
                <a:gd name="T62" fmla="*/ 4 w 26"/>
                <a:gd name="T63" fmla="*/ 8 h 10"/>
                <a:gd name="T64" fmla="*/ 6 w 26"/>
                <a:gd name="T65" fmla="*/ 8 h 10"/>
                <a:gd name="T66" fmla="*/ 8 w 26"/>
                <a:gd name="T67" fmla="*/ 8 h 10"/>
                <a:gd name="T68" fmla="*/ 9 w 26"/>
                <a:gd name="T69" fmla="*/ 8 h 10"/>
                <a:gd name="T70" fmla="*/ 10 w 26"/>
                <a:gd name="T71" fmla="*/ 9 h 10"/>
                <a:gd name="T72" fmla="*/ 11 w 26"/>
                <a:gd name="T73" fmla="*/ 9 h 10"/>
                <a:gd name="T74" fmla="*/ 12 w 26"/>
                <a:gd name="T75" fmla="*/ 10 h 10"/>
                <a:gd name="T76" fmla="*/ 13 w 26"/>
                <a:gd name="T77" fmla="*/ 10 h 10"/>
                <a:gd name="T78" fmla="*/ 13 w 26"/>
                <a:gd name="T79" fmla="*/ 10 h 10"/>
                <a:gd name="T80" fmla="*/ 14 w 26"/>
                <a:gd name="T81" fmla="*/ 8 h 10"/>
                <a:gd name="T82" fmla="*/ 16 w 26"/>
                <a:gd name="T83" fmla="*/ 8 h 10"/>
                <a:gd name="T84" fmla="*/ 17 w 26"/>
                <a:gd name="T85" fmla="*/ 8 h 10"/>
                <a:gd name="T86" fmla="*/ 19 w 26"/>
                <a:gd name="T87" fmla="*/ 7 h 10"/>
                <a:gd name="T88" fmla="*/ 21 w 26"/>
                <a:gd name="T8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10">
                  <a:moveTo>
                    <a:pt x="21" y="7"/>
                  </a:moveTo>
                  <a:cubicBezTo>
                    <a:pt x="21" y="7"/>
                    <a:pt x="21" y="7"/>
                    <a:pt x="21" y="7"/>
                  </a:cubicBezTo>
                  <a:cubicBezTo>
                    <a:pt x="22" y="8"/>
                    <a:pt x="22" y="8"/>
                    <a:pt x="22" y="8"/>
                  </a:cubicBezTo>
                  <a:cubicBezTo>
                    <a:pt x="23" y="8"/>
                    <a:pt x="23" y="8"/>
                    <a:pt x="23" y="8"/>
                  </a:cubicBezTo>
                  <a:cubicBezTo>
                    <a:pt x="24" y="8"/>
                    <a:pt x="24" y="8"/>
                    <a:pt x="24" y="8"/>
                  </a:cubicBezTo>
                  <a:cubicBezTo>
                    <a:pt x="25" y="7"/>
                    <a:pt x="25" y="7"/>
                    <a:pt x="25" y="7"/>
                  </a:cubicBezTo>
                  <a:cubicBezTo>
                    <a:pt x="26" y="7"/>
                    <a:pt x="26" y="7"/>
                    <a:pt x="26" y="7"/>
                  </a:cubicBezTo>
                  <a:cubicBezTo>
                    <a:pt x="26" y="7"/>
                    <a:pt x="26" y="7"/>
                    <a:pt x="26" y="7"/>
                  </a:cubicBezTo>
                  <a:cubicBezTo>
                    <a:pt x="25" y="6"/>
                    <a:pt x="25" y="6"/>
                    <a:pt x="25" y="6"/>
                  </a:cubicBezTo>
                  <a:cubicBezTo>
                    <a:pt x="24" y="5"/>
                    <a:pt x="24" y="5"/>
                    <a:pt x="24" y="5"/>
                  </a:cubicBezTo>
                  <a:cubicBezTo>
                    <a:pt x="24" y="5"/>
                    <a:pt x="24" y="5"/>
                    <a:pt x="24" y="4"/>
                  </a:cubicBezTo>
                  <a:cubicBezTo>
                    <a:pt x="23" y="4"/>
                    <a:pt x="23" y="4"/>
                    <a:pt x="23" y="4"/>
                  </a:cubicBezTo>
                  <a:cubicBezTo>
                    <a:pt x="23" y="4"/>
                    <a:pt x="22" y="4"/>
                    <a:pt x="22" y="4"/>
                  </a:cubicBezTo>
                  <a:cubicBezTo>
                    <a:pt x="22" y="4"/>
                    <a:pt x="21" y="4"/>
                    <a:pt x="21" y="4"/>
                  </a:cubicBezTo>
                  <a:cubicBezTo>
                    <a:pt x="21" y="4"/>
                    <a:pt x="21" y="4"/>
                    <a:pt x="21" y="4"/>
                  </a:cubicBezTo>
                  <a:cubicBezTo>
                    <a:pt x="21" y="4"/>
                    <a:pt x="20" y="4"/>
                    <a:pt x="20" y="3"/>
                  </a:cubicBezTo>
                  <a:cubicBezTo>
                    <a:pt x="20" y="3"/>
                    <a:pt x="20" y="3"/>
                    <a:pt x="19" y="3"/>
                  </a:cubicBezTo>
                  <a:cubicBezTo>
                    <a:pt x="19" y="2"/>
                    <a:pt x="19" y="2"/>
                    <a:pt x="19" y="2"/>
                  </a:cubicBezTo>
                  <a:cubicBezTo>
                    <a:pt x="19" y="2"/>
                    <a:pt x="19" y="2"/>
                    <a:pt x="19" y="2"/>
                  </a:cubicBezTo>
                  <a:cubicBezTo>
                    <a:pt x="18" y="2"/>
                    <a:pt x="18" y="2"/>
                    <a:pt x="18" y="2"/>
                  </a:cubicBezTo>
                  <a:cubicBezTo>
                    <a:pt x="18" y="2"/>
                    <a:pt x="17" y="1"/>
                    <a:pt x="17" y="1"/>
                  </a:cubicBezTo>
                  <a:cubicBezTo>
                    <a:pt x="16" y="1"/>
                    <a:pt x="16" y="1"/>
                    <a:pt x="16" y="1"/>
                  </a:cubicBezTo>
                  <a:cubicBezTo>
                    <a:pt x="16" y="1"/>
                    <a:pt x="15" y="1"/>
                    <a:pt x="15" y="1"/>
                  </a:cubicBezTo>
                  <a:cubicBezTo>
                    <a:pt x="14" y="0"/>
                    <a:pt x="14" y="0"/>
                    <a:pt x="14" y="0"/>
                  </a:cubicBezTo>
                  <a:cubicBezTo>
                    <a:pt x="13" y="0"/>
                    <a:pt x="13" y="0"/>
                    <a:pt x="13" y="0"/>
                  </a:cubicBezTo>
                  <a:cubicBezTo>
                    <a:pt x="12" y="1"/>
                    <a:pt x="12" y="1"/>
                    <a:pt x="12" y="1"/>
                  </a:cubicBezTo>
                  <a:cubicBezTo>
                    <a:pt x="11" y="1"/>
                    <a:pt x="11" y="1"/>
                    <a:pt x="11" y="1"/>
                  </a:cubicBezTo>
                  <a:cubicBezTo>
                    <a:pt x="10" y="1"/>
                    <a:pt x="10" y="1"/>
                    <a:pt x="10" y="1"/>
                  </a:cubicBezTo>
                  <a:cubicBezTo>
                    <a:pt x="9" y="1"/>
                    <a:pt x="9" y="1"/>
                    <a:pt x="9" y="1"/>
                  </a:cubicBezTo>
                  <a:cubicBezTo>
                    <a:pt x="8" y="1"/>
                    <a:pt x="8" y="1"/>
                    <a:pt x="8" y="1"/>
                  </a:cubicBezTo>
                  <a:cubicBezTo>
                    <a:pt x="8" y="0"/>
                    <a:pt x="8" y="0"/>
                    <a:pt x="8" y="0"/>
                  </a:cubicBezTo>
                  <a:cubicBezTo>
                    <a:pt x="7" y="0"/>
                    <a:pt x="7" y="0"/>
                    <a:pt x="7" y="0"/>
                  </a:cubicBezTo>
                  <a:cubicBezTo>
                    <a:pt x="6" y="0"/>
                    <a:pt x="6" y="0"/>
                    <a:pt x="6" y="0"/>
                  </a:cubicBezTo>
                  <a:cubicBezTo>
                    <a:pt x="6" y="0"/>
                    <a:pt x="6" y="0"/>
                    <a:pt x="6" y="0"/>
                  </a:cubicBezTo>
                  <a:cubicBezTo>
                    <a:pt x="5" y="1"/>
                    <a:pt x="5" y="1"/>
                    <a:pt x="5" y="1"/>
                  </a:cubicBezTo>
                  <a:cubicBezTo>
                    <a:pt x="5" y="1"/>
                    <a:pt x="5" y="1"/>
                    <a:pt x="5" y="1"/>
                  </a:cubicBezTo>
                  <a:cubicBezTo>
                    <a:pt x="5" y="1"/>
                    <a:pt x="5" y="2"/>
                    <a:pt x="5" y="2"/>
                  </a:cubicBezTo>
                  <a:cubicBezTo>
                    <a:pt x="5" y="2"/>
                    <a:pt x="5" y="2"/>
                    <a:pt x="5" y="2"/>
                  </a:cubicBezTo>
                  <a:cubicBezTo>
                    <a:pt x="5" y="2"/>
                    <a:pt x="6" y="2"/>
                    <a:pt x="6" y="2"/>
                  </a:cubicBezTo>
                  <a:cubicBezTo>
                    <a:pt x="7" y="2"/>
                    <a:pt x="7" y="2"/>
                    <a:pt x="7" y="2"/>
                  </a:cubicBezTo>
                  <a:cubicBezTo>
                    <a:pt x="7" y="3"/>
                    <a:pt x="7" y="3"/>
                    <a:pt x="7" y="3"/>
                  </a:cubicBezTo>
                  <a:cubicBezTo>
                    <a:pt x="7" y="3"/>
                    <a:pt x="7" y="3"/>
                    <a:pt x="7" y="3"/>
                  </a:cubicBezTo>
                  <a:cubicBezTo>
                    <a:pt x="7" y="4"/>
                    <a:pt x="7" y="4"/>
                    <a:pt x="7" y="4"/>
                  </a:cubicBezTo>
                  <a:cubicBezTo>
                    <a:pt x="8" y="5"/>
                    <a:pt x="8" y="5"/>
                    <a:pt x="8" y="5"/>
                  </a:cubicBezTo>
                  <a:cubicBezTo>
                    <a:pt x="8" y="5"/>
                    <a:pt x="8" y="5"/>
                    <a:pt x="8" y="5"/>
                  </a:cubicBezTo>
                  <a:cubicBezTo>
                    <a:pt x="8" y="6"/>
                    <a:pt x="8" y="6"/>
                    <a:pt x="8" y="6"/>
                  </a:cubicBezTo>
                  <a:cubicBezTo>
                    <a:pt x="8" y="6"/>
                    <a:pt x="8" y="7"/>
                    <a:pt x="8" y="7"/>
                  </a:cubicBezTo>
                  <a:cubicBezTo>
                    <a:pt x="7" y="7"/>
                    <a:pt x="7" y="7"/>
                    <a:pt x="7" y="7"/>
                  </a:cubicBezTo>
                  <a:cubicBezTo>
                    <a:pt x="7" y="7"/>
                    <a:pt x="6" y="7"/>
                    <a:pt x="6" y="7"/>
                  </a:cubicBezTo>
                  <a:cubicBezTo>
                    <a:pt x="6" y="7"/>
                    <a:pt x="5" y="7"/>
                    <a:pt x="5" y="7"/>
                  </a:cubicBezTo>
                  <a:cubicBezTo>
                    <a:pt x="5" y="7"/>
                    <a:pt x="4" y="7"/>
                    <a:pt x="4" y="7"/>
                  </a:cubicBezTo>
                  <a:cubicBezTo>
                    <a:pt x="4" y="7"/>
                    <a:pt x="3" y="7"/>
                    <a:pt x="3" y="7"/>
                  </a:cubicBezTo>
                  <a:cubicBezTo>
                    <a:pt x="3" y="7"/>
                    <a:pt x="2" y="7"/>
                    <a:pt x="2" y="7"/>
                  </a:cubicBezTo>
                  <a:cubicBezTo>
                    <a:pt x="2" y="7"/>
                    <a:pt x="1" y="6"/>
                    <a:pt x="1" y="6"/>
                  </a:cubicBezTo>
                  <a:cubicBezTo>
                    <a:pt x="1" y="6"/>
                    <a:pt x="0" y="6"/>
                    <a:pt x="0" y="6"/>
                  </a:cubicBezTo>
                  <a:cubicBezTo>
                    <a:pt x="0" y="7"/>
                    <a:pt x="0" y="7"/>
                    <a:pt x="0" y="7"/>
                  </a:cubicBezTo>
                  <a:cubicBezTo>
                    <a:pt x="0" y="7"/>
                    <a:pt x="0" y="7"/>
                    <a:pt x="0" y="7"/>
                  </a:cubicBezTo>
                  <a:cubicBezTo>
                    <a:pt x="1" y="8"/>
                    <a:pt x="1" y="8"/>
                    <a:pt x="1" y="8"/>
                  </a:cubicBezTo>
                  <a:cubicBezTo>
                    <a:pt x="1" y="8"/>
                    <a:pt x="1" y="8"/>
                    <a:pt x="1" y="8"/>
                  </a:cubicBezTo>
                  <a:cubicBezTo>
                    <a:pt x="1" y="8"/>
                    <a:pt x="2" y="8"/>
                    <a:pt x="2" y="8"/>
                  </a:cubicBezTo>
                  <a:cubicBezTo>
                    <a:pt x="2" y="9"/>
                    <a:pt x="2" y="9"/>
                    <a:pt x="2" y="9"/>
                  </a:cubicBezTo>
                  <a:cubicBezTo>
                    <a:pt x="3" y="9"/>
                    <a:pt x="3" y="9"/>
                    <a:pt x="3" y="9"/>
                  </a:cubicBezTo>
                  <a:cubicBezTo>
                    <a:pt x="3" y="8"/>
                    <a:pt x="3" y="8"/>
                    <a:pt x="3" y="8"/>
                  </a:cubicBezTo>
                  <a:cubicBezTo>
                    <a:pt x="3" y="8"/>
                    <a:pt x="3" y="8"/>
                    <a:pt x="4" y="8"/>
                  </a:cubicBezTo>
                  <a:cubicBezTo>
                    <a:pt x="4" y="8"/>
                    <a:pt x="4" y="8"/>
                    <a:pt x="5" y="8"/>
                  </a:cubicBezTo>
                  <a:cubicBezTo>
                    <a:pt x="5" y="8"/>
                    <a:pt x="6" y="8"/>
                    <a:pt x="6" y="8"/>
                  </a:cubicBezTo>
                  <a:cubicBezTo>
                    <a:pt x="6" y="8"/>
                    <a:pt x="6" y="8"/>
                    <a:pt x="6" y="8"/>
                  </a:cubicBezTo>
                  <a:cubicBezTo>
                    <a:pt x="8" y="8"/>
                    <a:pt x="8" y="8"/>
                    <a:pt x="8" y="8"/>
                  </a:cubicBezTo>
                  <a:cubicBezTo>
                    <a:pt x="8" y="8"/>
                    <a:pt x="8" y="8"/>
                    <a:pt x="8" y="8"/>
                  </a:cubicBezTo>
                  <a:cubicBezTo>
                    <a:pt x="8" y="8"/>
                    <a:pt x="9" y="8"/>
                    <a:pt x="9" y="8"/>
                  </a:cubicBezTo>
                  <a:cubicBezTo>
                    <a:pt x="9" y="8"/>
                    <a:pt x="10" y="8"/>
                    <a:pt x="10" y="8"/>
                  </a:cubicBezTo>
                  <a:cubicBezTo>
                    <a:pt x="10" y="9"/>
                    <a:pt x="10" y="9"/>
                    <a:pt x="10" y="9"/>
                  </a:cubicBezTo>
                  <a:cubicBezTo>
                    <a:pt x="11" y="9"/>
                    <a:pt x="11" y="9"/>
                    <a:pt x="11" y="9"/>
                  </a:cubicBezTo>
                  <a:cubicBezTo>
                    <a:pt x="11" y="9"/>
                    <a:pt x="11" y="9"/>
                    <a:pt x="11" y="9"/>
                  </a:cubicBezTo>
                  <a:cubicBezTo>
                    <a:pt x="12" y="10"/>
                    <a:pt x="12" y="10"/>
                    <a:pt x="12" y="10"/>
                  </a:cubicBezTo>
                  <a:cubicBezTo>
                    <a:pt x="12" y="10"/>
                    <a:pt x="12" y="10"/>
                    <a:pt x="12" y="10"/>
                  </a:cubicBezTo>
                  <a:cubicBezTo>
                    <a:pt x="12" y="10"/>
                    <a:pt x="12" y="10"/>
                    <a:pt x="12" y="10"/>
                  </a:cubicBezTo>
                  <a:cubicBezTo>
                    <a:pt x="13" y="10"/>
                    <a:pt x="13" y="10"/>
                    <a:pt x="13" y="10"/>
                  </a:cubicBezTo>
                  <a:cubicBezTo>
                    <a:pt x="13" y="10"/>
                    <a:pt x="13" y="10"/>
                    <a:pt x="13" y="10"/>
                  </a:cubicBezTo>
                  <a:cubicBezTo>
                    <a:pt x="13" y="10"/>
                    <a:pt x="13" y="10"/>
                    <a:pt x="13" y="10"/>
                  </a:cubicBezTo>
                  <a:cubicBezTo>
                    <a:pt x="14" y="9"/>
                    <a:pt x="14" y="9"/>
                    <a:pt x="14" y="9"/>
                  </a:cubicBezTo>
                  <a:cubicBezTo>
                    <a:pt x="14" y="8"/>
                    <a:pt x="14" y="8"/>
                    <a:pt x="14" y="8"/>
                  </a:cubicBezTo>
                  <a:cubicBezTo>
                    <a:pt x="14" y="8"/>
                    <a:pt x="14" y="8"/>
                    <a:pt x="15" y="8"/>
                  </a:cubicBezTo>
                  <a:cubicBezTo>
                    <a:pt x="15" y="7"/>
                    <a:pt x="16" y="8"/>
                    <a:pt x="16" y="8"/>
                  </a:cubicBezTo>
                  <a:cubicBezTo>
                    <a:pt x="17" y="8"/>
                    <a:pt x="17" y="8"/>
                    <a:pt x="17" y="8"/>
                  </a:cubicBezTo>
                  <a:cubicBezTo>
                    <a:pt x="17" y="8"/>
                    <a:pt x="17" y="8"/>
                    <a:pt x="17" y="8"/>
                  </a:cubicBezTo>
                  <a:cubicBezTo>
                    <a:pt x="17" y="8"/>
                    <a:pt x="18" y="8"/>
                    <a:pt x="18" y="8"/>
                  </a:cubicBezTo>
                  <a:cubicBezTo>
                    <a:pt x="19" y="8"/>
                    <a:pt x="19" y="7"/>
                    <a:pt x="19" y="7"/>
                  </a:cubicBezTo>
                  <a:cubicBezTo>
                    <a:pt x="20" y="7"/>
                    <a:pt x="20" y="7"/>
                    <a:pt x="20" y="7"/>
                  </a:cubicBezTo>
                  <a:lnTo>
                    <a:pt x="2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55" name="Freeform 466"/>
            <p:cNvSpPr>
              <a:spLocks noEditPoints="1"/>
            </p:cNvSpPr>
            <p:nvPr/>
          </p:nvSpPr>
          <p:spPr bwMode="auto">
            <a:xfrm>
              <a:off x="973138" y="2062163"/>
              <a:ext cx="244475" cy="180975"/>
            </a:xfrm>
            <a:custGeom>
              <a:avLst/>
              <a:gdLst>
                <a:gd name="T0" fmla="*/ 202 w 260"/>
                <a:gd name="T1" fmla="*/ 121 h 193"/>
                <a:gd name="T2" fmla="*/ 189 w 260"/>
                <a:gd name="T3" fmla="*/ 120 h 193"/>
                <a:gd name="T4" fmla="*/ 191 w 260"/>
                <a:gd name="T5" fmla="*/ 111 h 193"/>
                <a:gd name="T6" fmla="*/ 216 w 260"/>
                <a:gd name="T7" fmla="*/ 120 h 193"/>
                <a:gd name="T8" fmla="*/ 214 w 260"/>
                <a:gd name="T9" fmla="*/ 108 h 193"/>
                <a:gd name="T10" fmla="*/ 205 w 260"/>
                <a:gd name="T11" fmla="*/ 102 h 193"/>
                <a:gd name="T12" fmla="*/ 197 w 260"/>
                <a:gd name="T13" fmla="*/ 97 h 193"/>
                <a:gd name="T14" fmla="*/ 209 w 260"/>
                <a:gd name="T15" fmla="*/ 94 h 193"/>
                <a:gd name="T16" fmla="*/ 216 w 260"/>
                <a:gd name="T17" fmla="*/ 90 h 193"/>
                <a:gd name="T18" fmla="*/ 223 w 260"/>
                <a:gd name="T19" fmla="*/ 86 h 193"/>
                <a:gd name="T20" fmla="*/ 227 w 260"/>
                <a:gd name="T21" fmla="*/ 78 h 193"/>
                <a:gd name="T22" fmla="*/ 226 w 260"/>
                <a:gd name="T23" fmla="*/ 66 h 193"/>
                <a:gd name="T24" fmla="*/ 217 w 260"/>
                <a:gd name="T25" fmla="*/ 59 h 193"/>
                <a:gd name="T26" fmla="*/ 235 w 260"/>
                <a:gd name="T27" fmla="*/ 37 h 193"/>
                <a:gd name="T28" fmla="*/ 236 w 260"/>
                <a:gd name="T29" fmla="*/ 32 h 193"/>
                <a:gd name="T30" fmla="*/ 244 w 260"/>
                <a:gd name="T31" fmla="*/ 30 h 193"/>
                <a:gd name="T32" fmla="*/ 256 w 260"/>
                <a:gd name="T33" fmla="*/ 21 h 193"/>
                <a:gd name="T34" fmla="*/ 225 w 260"/>
                <a:gd name="T35" fmla="*/ 23 h 193"/>
                <a:gd name="T36" fmla="*/ 208 w 260"/>
                <a:gd name="T37" fmla="*/ 31 h 193"/>
                <a:gd name="T38" fmla="*/ 193 w 260"/>
                <a:gd name="T39" fmla="*/ 24 h 193"/>
                <a:gd name="T40" fmla="*/ 173 w 260"/>
                <a:gd name="T41" fmla="*/ 19 h 193"/>
                <a:gd name="T42" fmla="*/ 218 w 260"/>
                <a:gd name="T43" fmla="*/ 13 h 193"/>
                <a:gd name="T44" fmla="*/ 199 w 260"/>
                <a:gd name="T45" fmla="*/ 6 h 193"/>
                <a:gd name="T46" fmla="*/ 164 w 260"/>
                <a:gd name="T47" fmla="*/ 8 h 193"/>
                <a:gd name="T48" fmla="*/ 160 w 260"/>
                <a:gd name="T49" fmla="*/ 2 h 193"/>
                <a:gd name="T50" fmla="*/ 146 w 260"/>
                <a:gd name="T51" fmla="*/ 9 h 193"/>
                <a:gd name="T52" fmla="*/ 120 w 260"/>
                <a:gd name="T53" fmla="*/ 9 h 193"/>
                <a:gd name="T54" fmla="*/ 131 w 260"/>
                <a:gd name="T55" fmla="*/ 10 h 193"/>
                <a:gd name="T56" fmla="*/ 121 w 260"/>
                <a:gd name="T57" fmla="*/ 20 h 193"/>
                <a:gd name="T58" fmla="*/ 99 w 260"/>
                <a:gd name="T59" fmla="*/ 19 h 193"/>
                <a:gd name="T60" fmla="*/ 82 w 260"/>
                <a:gd name="T61" fmla="*/ 23 h 193"/>
                <a:gd name="T62" fmla="*/ 69 w 260"/>
                <a:gd name="T63" fmla="*/ 24 h 193"/>
                <a:gd name="T64" fmla="*/ 43 w 260"/>
                <a:gd name="T65" fmla="*/ 30 h 193"/>
                <a:gd name="T66" fmla="*/ 37 w 260"/>
                <a:gd name="T67" fmla="*/ 37 h 193"/>
                <a:gd name="T68" fmla="*/ 9 w 260"/>
                <a:gd name="T69" fmla="*/ 51 h 193"/>
                <a:gd name="T70" fmla="*/ 14 w 260"/>
                <a:gd name="T71" fmla="*/ 61 h 193"/>
                <a:gd name="T72" fmla="*/ 21 w 260"/>
                <a:gd name="T73" fmla="*/ 64 h 193"/>
                <a:gd name="T74" fmla="*/ 15 w 260"/>
                <a:gd name="T75" fmla="*/ 71 h 193"/>
                <a:gd name="T76" fmla="*/ 36 w 260"/>
                <a:gd name="T77" fmla="*/ 73 h 193"/>
                <a:gd name="T78" fmla="*/ 61 w 260"/>
                <a:gd name="T79" fmla="*/ 77 h 193"/>
                <a:gd name="T80" fmla="*/ 73 w 260"/>
                <a:gd name="T81" fmla="*/ 94 h 193"/>
                <a:gd name="T82" fmla="*/ 74 w 260"/>
                <a:gd name="T83" fmla="*/ 106 h 193"/>
                <a:gd name="T84" fmla="*/ 81 w 260"/>
                <a:gd name="T85" fmla="*/ 111 h 193"/>
                <a:gd name="T86" fmla="*/ 85 w 260"/>
                <a:gd name="T87" fmla="*/ 110 h 193"/>
                <a:gd name="T88" fmla="*/ 90 w 260"/>
                <a:gd name="T89" fmla="*/ 116 h 193"/>
                <a:gd name="T90" fmla="*/ 88 w 260"/>
                <a:gd name="T91" fmla="*/ 123 h 193"/>
                <a:gd name="T92" fmla="*/ 94 w 260"/>
                <a:gd name="T93" fmla="*/ 130 h 193"/>
                <a:gd name="T94" fmla="*/ 93 w 260"/>
                <a:gd name="T95" fmla="*/ 138 h 193"/>
                <a:gd name="T96" fmla="*/ 92 w 260"/>
                <a:gd name="T97" fmla="*/ 143 h 193"/>
                <a:gd name="T98" fmla="*/ 87 w 260"/>
                <a:gd name="T99" fmla="*/ 150 h 193"/>
                <a:gd name="T100" fmla="*/ 91 w 260"/>
                <a:gd name="T101" fmla="*/ 155 h 193"/>
                <a:gd name="T102" fmla="*/ 95 w 260"/>
                <a:gd name="T103" fmla="*/ 161 h 193"/>
                <a:gd name="T104" fmla="*/ 94 w 260"/>
                <a:gd name="T105" fmla="*/ 169 h 193"/>
                <a:gd name="T106" fmla="*/ 97 w 260"/>
                <a:gd name="T107" fmla="*/ 174 h 193"/>
                <a:gd name="T108" fmla="*/ 104 w 260"/>
                <a:gd name="T109" fmla="*/ 185 h 193"/>
                <a:gd name="T110" fmla="*/ 114 w 260"/>
                <a:gd name="T111" fmla="*/ 188 h 193"/>
                <a:gd name="T112" fmla="*/ 124 w 260"/>
                <a:gd name="T113" fmla="*/ 189 h 193"/>
                <a:gd name="T114" fmla="*/ 129 w 260"/>
                <a:gd name="T115" fmla="*/ 176 h 193"/>
                <a:gd name="T116" fmla="*/ 134 w 260"/>
                <a:gd name="T117" fmla="*/ 165 h 193"/>
                <a:gd name="T118" fmla="*/ 147 w 260"/>
                <a:gd name="T119" fmla="*/ 154 h 193"/>
                <a:gd name="T120" fmla="*/ 158 w 260"/>
                <a:gd name="T121" fmla="*/ 152 h 193"/>
                <a:gd name="T122" fmla="*/ 174 w 260"/>
                <a:gd name="T123" fmla="*/ 135 h 193"/>
                <a:gd name="T124" fmla="*/ 201 w 260"/>
                <a:gd name="T125" fmla="*/ 13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193">
                  <a:moveTo>
                    <a:pt x="207" y="128"/>
                  </a:moveTo>
                  <a:cubicBezTo>
                    <a:pt x="207" y="127"/>
                    <a:pt x="207" y="127"/>
                    <a:pt x="207" y="127"/>
                  </a:cubicBezTo>
                  <a:cubicBezTo>
                    <a:pt x="207" y="127"/>
                    <a:pt x="208" y="127"/>
                    <a:pt x="208" y="127"/>
                  </a:cubicBezTo>
                  <a:cubicBezTo>
                    <a:pt x="209" y="127"/>
                    <a:pt x="209" y="127"/>
                    <a:pt x="210" y="127"/>
                  </a:cubicBezTo>
                  <a:cubicBezTo>
                    <a:pt x="210" y="127"/>
                    <a:pt x="210" y="126"/>
                    <a:pt x="210" y="126"/>
                  </a:cubicBezTo>
                  <a:cubicBezTo>
                    <a:pt x="210" y="126"/>
                    <a:pt x="209" y="126"/>
                    <a:pt x="210" y="126"/>
                  </a:cubicBezTo>
                  <a:cubicBezTo>
                    <a:pt x="210" y="126"/>
                    <a:pt x="210" y="126"/>
                    <a:pt x="211" y="126"/>
                  </a:cubicBezTo>
                  <a:cubicBezTo>
                    <a:pt x="211" y="126"/>
                    <a:pt x="211" y="125"/>
                    <a:pt x="211" y="125"/>
                  </a:cubicBezTo>
                  <a:cubicBezTo>
                    <a:pt x="212" y="125"/>
                    <a:pt x="212" y="125"/>
                    <a:pt x="212" y="125"/>
                  </a:cubicBezTo>
                  <a:cubicBezTo>
                    <a:pt x="213" y="124"/>
                    <a:pt x="213" y="124"/>
                    <a:pt x="213" y="124"/>
                  </a:cubicBezTo>
                  <a:cubicBezTo>
                    <a:pt x="213" y="124"/>
                    <a:pt x="214" y="124"/>
                    <a:pt x="214" y="124"/>
                  </a:cubicBezTo>
                  <a:cubicBezTo>
                    <a:pt x="214" y="124"/>
                    <a:pt x="214" y="124"/>
                    <a:pt x="214" y="124"/>
                  </a:cubicBezTo>
                  <a:cubicBezTo>
                    <a:pt x="214" y="124"/>
                    <a:pt x="214" y="124"/>
                    <a:pt x="214" y="124"/>
                  </a:cubicBezTo>
                  <a:cubicBezTo>
                    <a:pt x="215" y="123"/>
                    <a:pt x="216" y="123"/>
                    <a:pt x="216" y="123"/>
                  </a:cubicBezTo>
                  <a:cubicBezTo>
                    <a:pt x="216" y="122"/>
                    <a:pt x="215" y="123"/>
                    <a:pt x="215" y="123"/>
                  </a:cubicBezTo>
                  <a:cubicBezTo>
                    <a:pt x="214" y="123"/>
                    <a:pt x="213" y="123"/>
                    <a:pt x="213" y="123"/>
                  </a:cubicBezTo>
                  <a:cubicBezTo>
                    <a:pt x="212" y="123"/>
                    <a:pt x="210" y="123"/>
                    <a:pt x="209" y="123"/>
                  </a:cubicBezTo>
                  <a:cubicBezTo>
                    <a:pt x="209" y="122"/>
                    <a:pt x="209" y="122"/>
                    <a:pt x="209" y="122"/>
                  </a:cubicBezTo>
                  <a:cubicBezTo>
                    <a:pt x="208" y="122"/>
                    <a:pt x="208" y="122"/>
                    <a:pt x="208" y="122"/>
                  </a:cubicBezTo>
                  <a:cubicBezTo>
                    <a:pt x="208" y="122"/>
                    <a:pt x="207" y="122"/>
                    <a:pt x="207" y="122"/>
                  </a:cubicBezTo>
                  <a:cubicBezTo>
                    <a:pt x="207" y="122"/>
                    <a:pt x="207" y="122"/>
                    <a:pt x="206" y="122"/>
                  </a:cubicBezTo>
                  <a:cubicBezTo>
                    <a:pt x="206" y="122"/>
                    <a:pt x="206" y="122"/>
                    <a:pt x="206" y="122"/>
                  </a:cubicBezTo>
                  <a:cubicBezTo>
                    <a:pt x="206" y="121"/>
                    <a:pt x="206" y="121"/>
                    <a:pt x="206" y="121"/>
                  </a:cubicBezTo>
                  <a:cubicBezTo>
                    <a:pt x="205" y="121"/>
                    <a:pt x="205" y="121"/>
                    <a:pt x="204" y="121"/>
                  </a:cubicBezTo>
                  <a:cubicBezTo>
                    <a:pt x="204" y="121"/>
                    <a:pt x="204" y="121"/>
                    <a:pt x="203" y="121"/>
                  </a:cubicBezTo>
                  <a:cubicBezTo>
                    <a:pt x="203" y="121"/>
                    <a:pt x="203" y="121"/>
                    <a:pt x="203" y="121"/>
                  </a:cubicBezTo>
                  <a:cubicBezTo>
                    <a:pt x="203" y="121"/>
                    <a:pt x="203" y="121"/>
                    <a:pt x="203" y="121"/>
                  </a:cubicBezTo>
                  <a:cubicBezTo>
                    <a:pt x="203" y="121"/>
                    <a:pt x="203" y="121"/>
                    <a:pt x="202" y="121"/>
                  </a:cubicBezTo>
                  <a:cubicBezTo>
                    <a:pt x="202" y="121"/>
                    <a:pt x="202" y="121"/>
                    <a:pt x="202" y="121"/>
                  </a:cubicBezTo>
                  <a:cubicBezTo>
                    <a:pt x="202" y="121"/>
                    <a:pt x="201" y="121"/>
                    <a:pt x="201" y="121"/>
                  </a:cubicBezTo>
                  <a:cubicBezTo>
                    <a:pt x="201" y="122"/>
                    <a:pt x="200" y="122"/>
                    <a:pt x="200" y="122"/>
                  </a:cubicBezTo>
                  <a:cubicBezTo>
                    <a:pt x="199" y="122"/>
                    <a:pt x="199" y="122"/>
                    <a:pt x="198" y="122"/>
                  </a:cubicBezTo>
                  <a:cubicBezTo>
                    <a:pt x="198" y="122"/>
                    <a:pt x="197" y="122"/>
                    <a:pt x="197" y="122"/>
                  </a:cubicBezTo>
                  <a:cubicBezTo>
                    <a:pt x="197" y="122"/>
                    <a:pt x="196" y="122"/>
                    <a:pt x="196" y="122"/>
                  </a:cubicBezTo>
                  <a:cubicBezTo>
                    <a:pt x="196" y="122"/>
                    <a:pt x="196" y="122"/>
                    <a:pt x="195" y="122"/>
                  </a:cubicBezTo>
                  <a:cubicBezTo>
                    <a:pt x="195" y="122"/>
                    <a:pt x="194" y="123"/>
                    <a:pt x="194" y="123"/>
                  </a:cubicBezTo>
                  <a:cubicBezTo>
                    <a:pt x="194" y="123"/>
                    <a:pt x="194" y="124"/>
                    <a:pt x="193" y="124"/>
                  </a:cubicBezTo>
                  <a:cubicBezTo>
                    <a:pt x="193" y="124"/>
                    <a:pt x="193" y="123"/>
                    <a:pt x="193" y="123"/>
                  </a:cubicBezTo>
                  <a:cubicBezTo>
                    <a:pt x="192" y="123"/>
                    <a:pt x="191" y="123"/>
                    <a:pt x="191" y="123"/>
                  </a:cubicBezTo>
                  <a:cubicBezTo>
                    <a:pt x="190" y="123"/>
                    <a:pt x="190" y="123"/>
                    <a:pt x="190" y="123"/>
                  </a:cubicBezTo>
                  <a:cubicBezTo>
                    <a:pt x="190" y="123"/>
                    <a:pt x="191" y="123"/>
                    <a:pt x="191" y="123"/>
                  </a:cubicBezTo>
                  <a:cubicBezTo>
                    <a:pt x="192" y="123"/>
                    <a:pt x="192" y="123"/>
                    <a:pt x="192" y="123"/>
                  </a:cubicBezTo>
                  <a:cubicBezTo>
                    <a:pt x="192" y="123"/>
                    <a:pt x="192" y="122"/>
                    <a:pt x="193" y="122"/>
                  </a:cubicBezTo>
                  <a:cubicBezTo>
                    <a:pt x="193" y="122"/>
                    <a:pt x="194" y="122"/>
                    <a:pt x="194" y="122"/>
                  </a:cubicBezTo>
                  <a:cubicBezTo>
                    <a:pt x="194" y="122"/>
                    <a:pt x="194" y="121"/>
                    <a:pt x="195" y="121"/>
                  </a:cubicBezTo>
                  <a:cubicBezTo>
                    <a:pt x="195" y="121"/>
                    <a:pt x="195" y="121"/>
                    <a:pt x="195" y="121"/>
                  </a:cubicBezTo>
                  <a:cubicBezTo>
                    <a:pt x="196" y="121"/>
                    <a:pt x="196" y="121"/>
                    <a:pt x="196" y="121"/>
                  </a:cubicBezTo>
                  <a:cubicBezTo>
                    <a:pt x="196" y="121"/>
                    <a:pt x="197" y="121"/>
                    <a:pt x="197" y="121"/>
                  </a:cubicBezTo>
                  <a:cubicBezTo>
                    <a:pt x="197" y="121"/>
                    <a:pt x="197" y="121"/>
                    <a:pt x="198" y="121"/>
                  </a:cubicBezTo>
                  <a:cubicBezTo>
                    <a:pt x="198" y="121"/>
                    <a:pt x="198" y="121"/>
                    <a:pt x="198" y="121"/>
                  </a:cubicBezTo>
                  <a:cubicBezTo>
                    <a:pt x="198" y="120"/>
                    <a:pt x="198" y="120"/>
                    <a:pt x="198" y="120"/>
                  </a:cubicBezTo>
                  <a:cubicBezTo>
                    <a:pt x="198" y="120"/>
                    <a:pt x="198" y="120"/>
                    <a:pt x="197" y="120"/>
                  </a:cubicBezTo>
                  <a:cubicBezTo>
                    <a:pt x="197" y="120"/>
                    <a:pt x="196" y="120"/>
                    <a:pt x="196" y="120"/>
                  </a:cubicBezTo>
                  <a:cubicBezTo>
                    <a:pt x="196" y="120"/>
                    <a:pt x="195" y="120"/>
                    <a:pt x="195" y="120"/>
                  </a:cubicBezTo>
                  <a:cubicBezTo>
                    <a:pt x="195" y="120"/>
                    <a:pt x="195" y="120"/>
                    <a:pt x="194" y="120"/>
                  </a:cubicBezTo>
                  <a:cubicBezTo>
                    <a:pt x="193" y="120"/>
                    <a:pt x="192" y="120"/>
                    <a:pt x="191" y="120"/>
                  </a:cubicBezTo>
                  <a:cubicBezTo>
                    <a:pt x="190" y="120"/>
                    <a:pt x="190" y="120"/>
                    <a:pt x="190" y="120"/>
                  </a:cubicBezTo>
                  <a:cubicBezTo>
                    <a:pt x="190" y="120"/>
                    <a:pt x="190" y="120"/>
                    <a:pt x="189" y="120"/>
                  </a:cubicBezTo>
                  <a:cubicBezTo>
                    <a:pt x="189" y="120"/>
                    <a:pt x="189" y="120"/>
                    <a:pt x="189" y="120"/>
                  </a:cubicBezTo>
                  <a:cubicBezTo>
                    <a:pt x="189" y="120"/>
                    <a:pt x="188" y="120"/>
                    <a:pt x="188" y="120"/>
                  </a:cubicBezTo>
                  <a:cubicBezTo>
                    <a:pt x="188" y="120"/>
                    <a:pt x="187" y="120"/>
                    <a:pt x="187" y="120"/>
                  </a:cubicBezTo>
                  <a:cubicBezTo>
                    <a:pt x="187" y="120"/>
                    <a:pt x="187" y="120"/>
                    <a:pt x="187" y="120"/>
                  </a:cubicBezTo>
                  <a:cubicBezTo>
                    <a:pt x="187" y="120"/>
                    <a:pt x="186" y="120"/>
                    <a:pt x="186" y="120"/>
                  </a:cubicBezTo>
                  <a:cubicBezTo>
                    <a:pt x="186" y="120"/>
                    <a:pt x="186" y="121"/>
                    <a:pt x="186" y="120"/>
                  </a:cubicBezTo>
                  <a:cubicBezTo>
                    <a:pt x="186" y="120"/>
                    <a:pt x="187" y="120"/>
                    <a:pt x="187" y="120"/>
                  </a:cubicBezTo>
                  <a:cubicBezTo>
                    <a:pt x="187" y="120"/>
                    <a:pt x="187" y="120"/>
                    <a:pt x="187" y="120"/>
                  </a:cubicBezTo>
                  <a:cubicBezTo>
                    <a:pt x="187" y="120"/>
                    <a:pt x="188" y="120"/>
                    <a:pt x="188" y="120"/>
                  </a:cubicBezTo>
                  <a:cubicBezTo>
                    <a:pt x="188" y="120"/>
                    <a:pt x="188" y="120"/>
                    <a:pt x="188" y="120"/>
                  </a:cubicBezTo>
                  <a:cubicBezTo>
                    <a:pt x="188" y="120"/>
                    <a:pt x="188" y="120"/>
                    <a:pt x="189" y="120"/>
                  </a:cubicBezTo>
                  <a:cubicBezTo>
                    <a:pt x="189" y="120"/>
                    <a:pt x="189" y="120"/>
                    <a:pt x="189" y="120"/>
                  </a:cubicBezTo>
                  <a:cubicBezTo>
                    <a:pt x="189" y="119"/>
                    <a:pt x="190" y="119"/>
                    <a:pt x="190" y="119"/>
                  </a:cubicBezTo>
                  <a:cubicBezTo>
                    <a:pt x="190" y="119"/>
                    <a:pt x="190" y="119"/>
                    <a:pt x="191" y="119"/>
                  </a:cubicBezTo>
                  <a:cubicBezTo>
                    <a:pt x="191" y="118"/>
                    <a:pt x="191" y="117"/>
                    <a:pt x="191" y="117"/>
                  </a:cubicBezTo>
                  <a:cubicBezTo>
                    <a:pt x="191" y="116"/>
                    <a:pt x="190" y="116"/>
                    <a:pt x="190" y="116"/>
                  </a:cubicBezTo>
                  <a:cubicBezTo>
                    <a:pt x="191" y="116"/>
                    <a:pt x="192" y="115"/>
                    <a:pt x="194" y="116"/>
                  </a:cubicBezTo>
                  <a:cubicBezTo>
                    <a:pt x="195" y="116"/>
                    <a:pt x="196" y="116"/>
                    <a:pt x="196" y="116"/>
                  </a:cubicBezTo>
                  <a:cubicBezTo>
                    <a:pt x="197" y="116"/>
                    <a:pt x="198" y="115"/>
                    <a:pt x="198" y="115"/>
                  </a:cubicBezTo>
                  <a:cubicBezTo>
                    <a:pt x="199" y="115"/>
                    <a:pt x="200" y="115"/>
                    <a:pt x="200" y="114"/>
                  </a:cubicBezTo>
                  <a:cubicBezTo>
                    <a:pt x="201" y="114"/>
                    <a:pt x="201" y="114"/>
                    <a:pt x="201" y="113"/>
                  </a:cubicBezTo>
                  <a:cubicBezTo>
                    <a:pt x="201" y="111"/>
                    <a:pt x="198" y="112"/>
                    <a:pt x="197" y="112"/>
                  </a:cubicBezTo>
                  <a:cubicBezTo>
                    <a:pt x="196" y="112"/>
                    <a:pt x="195" y="112"/>
                    <a:pt x="194" y="111"/>
                  </a:cubicBezTo>
                  <a:cubicBezTo>
                    <a:pt x="194" y="111"/>
                    <a:pt x="193" y="111"/>
                    <a:pt x="193" y="111"/>
                  </a:cubicBezTo>
                  <a:cubicBezTo>
                    <a:pt x="192" y="111"/>
                    <a:pt x="192" y="111"/>
                    <a:pt x="192" y="111"/>
                  </a:cubicBezTo>
                  <a:cubicBezTo>
                    <a:pt x="192" y="111"/>
                    <a:pt x="192" y="111"/>
                    <a:pt x="191" y="111"/>
                  </a:cubicBezTo>
                  <a:cubicBezTo>
                    <a:pt x="191" y="111"/>
                    <a:pt x="191" y="111"/>
                    <a:pt x="191" y="111"/>
                  </a:cubicBezTo>
                  <a:cubicBezTo>
                    <a:pt x="191" y="111"/>
                    <a:pt x="190" y="112"/>
                    <a:pt x="190" y="111"/>
                  </a:cubicBezTo>
                  <a:cubicBezTo>
                    <a:pt x="190" y="111"/>
                    <a:pt x="190" y="111"/>
                    <a:pt x="191" y="111"/>
                  </a:cubicBezTo>
                  <a:cubicBezTo>
                    <a:pt x="191" y="111"/>
                    <a:pt x="191" y="111"/>
                    <a:pt x="192" y="111"/>
                  </a:cubicBezTo>
                  <a:cubicBezTo>
                    <a:pt x="192" y="111"/>
                    <a:pt x="193" y="110"/>
                    <a:pt x="192" y="110"/>
                  </a:cubicBezTo>
                  <a:cubicBezTo>
                    <a:pt x="192" y="109"/>
                    <a:pt x="192" y="109"/>
                    <a:pt x="191" y="109"/>
                  </a:cubicBezTo>
                  <a:cubicBezTo>
                    <a:pt x="191" y="109"/>
                    <a:pt x="191" y="109"/>
                    <a:pt x="191" y="109"/>
                  </a:cubicBezTo>
                  <a:cubicBezTo>
                    <a:pt x="190" y="108"/>
                    <a:pt x="190" y="108"/>
                    <a:pt x="190" y="108"/>
                  </a:cubicBezTo>
                  <a:cubicBezTo>
                    <a:pt x="190" y="108"/>
                    <a:pt x="191" y="108"/>
                    <a:pt x="191" y="108"/>
                  </a:cubicBezTo>
                  <a:cubicBezTo>
                    <a:pt x="192" y="108"/>
                    <a:pt x="192" y="109"/>
                    <a:pt x="193" y="109"/>
                  </a:cubicBezTo>
                  <a:cubicBezTo>
                    <a:pt x="193" y="109"/>
                    <a:pt x="194" y="110"/>
                    <a:pt x="194" y="110"/>
                  </a:cubicBezTo>
                  <a:cubicBezTo>
                    <a:pt x="194" y="110"/>
                    <a:pt x="195" y="110"/>
                    <a:pt x="195" y="110"/>
                  </a:cubicBezTo>
                  <a:cubicBezTo>
                    <a:pt x="195" y="110"/>
                    <a:pt x="195" y="111"/>
                    <a:pt x="195" y="111"/>
                  </a:cubicBezTo>
                  <a:cubicBezTo>
                    <a:pt x="196" y="111"/>
                    <a:pt x="197" y="111"/>
                    <a:pt x="197" y="111"/>
                  </a:cubicBezTo>
                  <a:cubicBezTo>
                    <a:pt x="198" y="112"/>
                    <a:pt x="198" y="111"/>
                    <a:pt x="199" y="111"/>
                  </a:cubicBezTo>
                  <a:cubicBezTo>
                    <a:pt x="200" y="111"/>
                    <a:pt x="202" y="111"/>
                    <a:pt x="202" y="112"/>
                  </a:cubicBezTo>
                  <a:cubicBezTo>
                    <a:pt x="203" y="112"/>
                    <a:pt x="203" y="113"/>
                    <a:pt x="203" y="113"/>
                  </a:cubicBezTo>
                  <a:cubicBezTo>
                    <a:pt x="204" y="113"/>
                    <a:pt x="204" y="113"/>
                    <a:pt x="204" y="113"/>
                  </a:cubicBezTo>
                  <a:cubicBezTo>
                    <a:pt x="205" y="114"/>
                    <a:pt x="205" y="114"/>
                    <a:pt x="206" y="114"/>
                  </a:cubicBezTo>
                  <a:cubicBezTo>
                    <a:pt x="206" y="115"/>
                    <a:pt x="207" y="116"/>
                    <a:pt x="207" y="116"/>
                  </a:cubicBezTo>
                  <a:cubicBezTo>
                    <a:pt x="207" y="117"/>
                    <a:pt x="207" y="117"/>
                    <a:pt x="208" y="118"/>
                  </a:cubicBezTo>
                  <a:cubicBezTo>
                    <a:pt x="209" y="118"/>
                    <a:pt x="209" y="119"/>
                    <a:pt x="210" y="119"/>
                  </a:cubicBezTo>
                  <a:cubicBezTo>
                    <a:pt x="210" y="120"/>
                    <a:pt x="211" y="120"/>
                    <a:pt x="211" y="120"/>
                  </a:cubicBezTo>
                  <a:cubicBezTo>
                    <a:pt x="211" y="120"/>
                    <a:pt x="211" y="120"/>
                    <a:pt x="212" y="120"/>
                  </a:cubicBezTo>
                  <a:cubicBezTo>
                    <a:pt x="212" y="120"/>
                    <a:pt x="212" y="120"/>
                    <a:pt x="212" y="120"/>
                  </a:cubicBezTo>
                  <a:cubicBezTo>
                    <a:pt x="213" y="120"/>
                    <a:pt x="213" y="120"/>
                    <a:pt x="214" y="120"/>
                  </a:cubicBezTo>
                  <a:cubicBezTo>
                    <a:pt x="214" y="120"/>
                    <a:pt x="214" y="120"/>
                    <a:pt x="214" y="120"/>
                  </a:cubicBezTo>
                  <a:cubicBezTo>
                    <a:pt x="214" y="120"/>
                    <a:pt x="215" y="120"/>
                    <a:pt x="215" y="119"/>
                  </a:cubicBezTo>
                  <a:cubicBezTo>
                    <a:pt x="215" y="119"/>
                    <a:pt x="215" y="119"/>
                    <a:pt x="215" y="119"/>
                  </a:cubicBezTo>
                  <a:cubicBezTo>
                    <a:pt x="215" y="119"/>
                    <a:pt x="215" y="119"/>
                    <a:pt x="215" y="119"/>
                  </a:cubicBezTo>
                  <a:cubicBezTo>
                    <a:pt x="215" y="119"/>
                    <a:pt x="215" y="118"/>
                    <a:pt x="215" y="118"/>
                  </a:cubicBezTo>
                  <a:cubicBezTo>
                    <a:pt x="215" y="119"/>
                    <a:pt x="215" y="120"/>
                    <a:pt x="216" y="120"/>
                  </a:cubicBezTo>
                  <a:cubicBezTo>
                    <a:pt x="216" y="120"/>
                    <a:pt x="217" y="120"/>
                    <a:pt x="217" y="120"/>
                  </a:cubicBezTo>
                  <a:cubicBezTo>
                    <a:pt x="217" y="119"/>
                    <a:pt x="217" y="119"/>
                    <a:pt x="217" y="119"/>
                  </a:cubicBezTo>
                  <a:cubicBezTo>
                    <a:pt x="218" y="118"/>
                    <a:pt x="218" y="118"/>
                    <a:pt x="218" y="117"/>
                  </a:cubicBezTo>
                  <a:cubicBezTo>
                    <a:pt x="218" y="117"/>
                    <a:pt x="218" y="116"/>
                    <a:pt x="218" y="116"/>
                  </a:cubicBezTo>
                  <a:cubicBezTo>
                    <a:pt x="218" y="116"/>
                    <a:pt x="218" y="116"/>
                    <a:pt x="218" y="116"/>
                  </a:cubicBezTo>
                  <a:cubicBezTo>
                    <a:pt x="217" y="116"/>
                    <a:pt x="217" y="116"/>
                    <a:pt x="217" y="116"/>
                  </a:cubicBezTo>
                  <a:cubicBezTo>
                    <a:pt x="217" y="116"/>
                    <a:pt x="217" y="116"/>
                    <a:pt x="217" y="116"/>
                  </a:cubicBezTo>
                  <a:cubicBezTo>
                    <a:pt x="218" y="115"/>
                    <a:pt x="218" y="115"/>
                    <a:pt x="218" y="115"/>
                  </a:cubicBezTo>
                  <a:cubicBezTo>
                    <a:pt x="218" y="115"/>
                    <a:pt x="218" y="115"/>
                    <a:pt x="218" y="115"/>
                  </a:cubicBezTo>
                  <a:cubicBezTo>
                    <a:pt x="218" y="115"/>
                    <a:pt x="218" y="115"/>
                    <a:pt x="218" y="115"/>
                  </a:cubicBezTo>
                  <a:cubicBezTo>
                    <a:pt x="218" y="115"/>
                    <a:pt x="218" y="115"/>
                    <a:pt x="218" y="115"/>
                  </a:cubicBezTo>
                  <a:cubicBezTo>
                    <a:pt x="218" y="115"/>
                    <a:pt x="218" y="114"/>
                    <a:pt x="218" y="114"/>
                  </a:cubicBezTo>
                  <a:cubicBezTo>
                    <a:pt x="218" y="114"/>
                    <a:pt x="217" y="114"/>
                    <a:pt x="217" y="114"/>
                  </a:cubicBezTo>
                  <a:cubicBezTo>
                    <a:pt x="217" y="114"/>
                    <a:pt x="217" y="114"/>
                    <a:pt x="217" y="114"/>
                  </a:cubicBezTo>
                  <a:cubicBezTo>
                    <a:pt x="218" y="114"/>
                    <a:pt x="218" y="113"/>
                    <a:pt x="218" y="113"/>
                  </a:cubicBezTo>
                  <a:cubicBezTo>
                    <a:pt x="218" y="113"/>
                    <a:pt x="218" y="112"/>
                    <a:pt x="217" y="112"/>
                  </a:cubicBezTo>
                  <a:cubicBezTo>
                    <a:pt x="217" y="112"/>
                    <a:pt x="217" y="112"/>
                    <a:pt x="216" y="112"/>
                  </a:cubicBezTo>
                  <a:cubicBezTo>
                    <a:pt x="216" y="113"/>
                    <a:pt x="216" y="113"/>
                    <a:pt x="215" y="113"/>
                  </a:cubicBezTo>
                  <a:cubicBezTo>
                    <a:pt x="215" y="113"/>
                    <a:pt x="215" y="112"/>
                    <a:pt x="215" y="112"/>
                  </a:cubicBezTo>
                  <a:cubicBezTo>
                    <a:pt x="215" y="112"/>
                    <a:pt x="215" y="112"/>
                    <a:pt x="215" y="112"/>
                  </a:cubicBezTo>
                  <a:cubicBezTo>
                    <a:pt x="215" y="112"/>
                    <a:pt x="216" y="111"/>
                    <a:pt x="216" y="111"/>
                  </a:cubicBezTo>
                  <a:cubicBezTo>
                    <a:pt x="216" y="111"/>
                    <a:pt x="216" y="111"/>
                    <a:pt x="216" y="111"/>
                  </a:cubicBezTo>
                  <a:cubicBezTo>
                    <a:pt x="216" y="110"/>
                    <a:pt x="215" y="111"/>
                    <a:pt x="214" y="111"/>
                  </a:cubicBezTo>
                  <a:cubicBezTo>
                    <a:pt x="214" y="111"/>
                    <a:pt x="214" y="111"/>
                    <a:pt x="214" y="111"/>
                  </a:cubicBezTo>
                  <a:cubicBezTo>
                    <a:pt x="213" y="111"/>
                    <a:pt x="213" y="111"/>
                    <a:pt x="213" y="111"/>
                  </a:cubicBezTo>
                  <a:cubicBezTo>
                    <a:pt x="212" y="110"/>
                    <a:pt x="213" y="110"/>
                    <a:pt x="213" y="110"/>
                  </a:cubicBezTo>
                  <a:cubicBezTo>
                    <a:pt x="214" y="109"/>
                    <a:pt x="214" y="109"/>
                    <a:pt x="214" y="109"/>
                  </a:cubicBezTo>
                  <a:cubicBezTo>
                    <a:pt x="214" y="109"/>
                    <a:pt x="214" y="109"/>
                    <a:pt x="214" y="109"/>
                  </a:cubicBezTo>
                  <a:cubicBezTo>
                    <a:pt x="214" y="109"/>
                    <a:pt x="214" y="108"/>
                    <a:pt x="214" y="108"/>
                  </a:cubicBezTo>
                  <a:cubicBezTo>
                    <a:pt x="213" y="108"/>
                    <a:pt x="213" y="108"/>
                    <a:pt x="213" y="108"/>
                  </a:cubicBezTo>
                  <a:cubicBezTo>
                    <a:pt x="213" y="108"/>
                    <a:pt x="212" y="108"/>
                    <a:pt x="212" y="108"/>
                  </a:cubicBezTo>
                  <a:cubicBezTo>
                    <a:pt x="212" y="108"/>
                    <a:pt x="211" y="108"/>
                    <a:pt x="211" y="107"/>
                  </a:cubicBezTo>
                  <a:cubicBezTo>
                    <a:pt x="211" y="107"/>
                    <a:pt x="211" y="107"/>
                    <a:pt x="211" y="107"/>
                  </a:cubicBezTo>
                  <a:cubicBezTo>
                    <a:pt x="211" y="107"/>
                    <a:pt x="210" y="107"/>
                    <a:pt x="210" y="107"/>
                  </a:cubicBezTo>
                  <a:cubicBezTo>
                    <a:pt x="210" y="107"/>
                    <a:pt x="210" y="107"/>
                    <a:pt x="210" y="107"/>
                  </a:cubicBezTo>
                  <a:cubicBezTo>
                    <a:pt x="209" y="106"/>
                    <a:pt x="209" y="106"/>
                    <a:pt x="209" y="106"/>
                  </a:cubicBezTo>
                  <a:cubicBezTo>
                    <a:pt x="209" y="106"/>
                    <a:pt x="209" y="106"/>
                    <a:pt x="209" y="106"/>
                  </a:cubicBezTo>
                  <a:cubicBezTo>
                    <a:pt x="208" y="106"/>
                    <a:pt x="208" y="106"/>
                    <a:pt x="207" y="105"/>
                  </a:cubicBezTo>
                  <a:cubicBezTo>
                    <a:pt x="207" y="105"/>
                    <a:pt x="206" y="105"/>
                    <a:pt x="206" y="105"/>
                  </a:cubicBezTo>
                  <a:cubicBezTo>
                    <a:pt x="205" y="105"/>
                    <a:pt x="205" y="105"/>
                    <a:pt x="205" y="105"/>
                  </a:cubicBezTo>
                  <a:cubicBezTo>
                    <a:pt x="204" y="105"/>
                    <a:pt x="204" y="106"/>
                    <a:pt x="203" y="106"/>
                  </a:cubicBezTo>
                  <a:cubicBezTo>
                    <a:pt x="203" y="106"/>
                    <a:pt x="203" y="106"/>
                    <a:pt x="202" y="106"/>
                  </a:cubicBezTo>
                  <a:cubicBezTo>
                    <a:pt x="202" y="107"/>
                    <a:pt x="202" y="107"/>
                    <a:pt x="202" y="107"/>
                  </a:cubicBezTo>
                  <a:cubicBezTo>
                    <a:pt x="202" y="107"/>
                    <a:pt x="201" y="107"/>
                    <a:pt x="201" y="107"/>
                  </a:cubicBezTo>
                  <a:cubicBezTo>
                    <a:pt x="201" y="107"/>
                    <a:pt x="202" y="107"/>
                    <a:pt x="202" y="107"/>
                  </a:cubicBezTo>
                  <a:cubicBezTo>
                    <a:pt x="202" y="106"/>
                    <a:pt x="202" y="106"/>
                    <a:pt x="202" y="106"/>
                  </a:cubicBezTo>
                  <a:cubicBezTo>
                    <a:pt x="202" y="106"/>
                    <a:pt x="202" y="106"/>
                    <a:pt x="202" y="106"/>
                  </a:cubicBezTo>
                  <a:cubicBezTo>
                    <a:pt x="202" y="105"/>
                    <a:pt x="202" y="105"/>
                    <a:pt x="202" y="105"/>
                  </a:cubicBezTo>
                  <a:cubicBezTo>
                    <a:pt x="201" y="105"/>
                    <a:pt x="201" y="105"/>
                    <a:pt x="201" y="105"/>
                  </a:cubicBezTo>
                  <a:cubicBezTo>
                    <a:pt x="201" y="105"/>
                    <a:pt x="201" y="104"/>
                    <a:pt x="202" y="104"/>
                  </a:cubicBezTo>
                  <a:cubicBezTo>
                    <a:pt x="202" y="104"/>
                    <a:pt x="202" y="104"/>
                    <a:pt x="202" y="104"/>
                  </a:cubicBezTo>
                  <a:cubicBezTo>
                    <a:pt x="203" y="104"/>
                    <a:pt x="203" y="105"/>
                    <a:pt x="204" y="105"/>
                  </a:cubicBezTo>
                  <a:cubicBezTo>
                    <a:pt x="204" y="105"/>
                    <a:pt x="204" y="105"/>
                    <a:pt x="204" y="104"/>
                  </a:cubicBezTo>
                  <a:cubicBezTo>
                    <a:pt x="205" y="104"/>
                    <a:pt x="205" y="104"/>
                    <a:pt x="206" y="104"/>
                  </a:cubicBezTo>
                  <a:cubicBezTo>
                    <a:pt x="206" y="104"/>
                    <a:pt x="206" y="104"/>
                    <a:pt x="206" y="103"/>
                  </a:cubicBezTo>
                  <a:cubicBezTo>
                    <a:pt x="206" y="103"/>
                    <a:pt x="206" y="103"/>
                    <a:pt x="205" y="103"/>
                  </a:cubicBezTo>
                  <a:cubicBezTo>
                    <a:pt x="205" y="103"/>
                    <a:pt x="205" y="103"/>
                    <a:pt x="205" y="102"/>
                  </a:cubicBezTo>
                  <a:cubicBezTo>
                    <a:pt x="205" y="102"/>
                    <a:pt x="205" y="102"/>
                    <a:pt x="205" y="102"/>
                  </a:cubicBezTo>
                  <a:cubicBezTo>
                    <a:pt x="204" y="102"/>
                    <a:pt x="204" y="102"/>
                    <a:pt x="204" y="102"/>
                  </a:cubicBezTo>
                  <a:cubicBezTo>
                    <a:pt x="204" y="102"/>
                    <a:pt x="204" y="102"/>
                    <a:pt x="204" y="102"/>
                  </a:cubicBezTo>
                  <a:cubicBezTo>
                    <a:pt x="204" y="102"/>
                    <a:pt x="203" y="102"/>
                    <a:pt x="203" y="102"/>
                  </a:cubicBezTo>
                  <a:cubicBezTo>
                    <a:pt x="203" y="102"/>
                    <a:pt x="202" y="102"/>
                    <a:pt x="202" y="102"/>
                  </a:cubicBezTo>
                  <a:cubicBezTo>
                    <a:pt x="202" y="102"/>
                    <a:pt x="202" y="102"/>
                    <a:pt x="202" y="102"/>
                  </a:cubicBezTo>
                  <a:cubicBezTo>
                    <a:pt x="201" y="102"/>
                    <a:pt x="201" y="102"/>
                    <a:pt x="201" y="102"/>
                  </a:cubicBezTo>
                  <a:cubicBezTo>
                    <a:pt x="200" y="102"/>
                    <a:pt x="200" y="103"/>
                    <a:pt x="199" y="103"/>
                  </a:cubicBezTo>
                  <a:cubicBezTo>
                    <a:pt x="199" y="103"/>
                    <a:pt x="198" y="103"/>
                    <a:pt x="198" y="103"/>
                  </a:cubicBezTo>
                  <a:cubicBezTo>
                    <a:pt x="198" y="102"/>
                    <a:pt x="198" y="102"/>
                    <a:pt x="197" y="102"/>
                  </a:cubicBezTo>
                  <a:cubicBezTo>
                    <a:pt x="197" y="102"/>
                    <a:pt x="197" y="102"/>
                    <a:pt x="197" y="102"/>
                  </a:cubicBezTo>
                  <a:cubicBezTo>
                    <a:pt x="197" y="102"/>
                    <a:pt x="198" y="102"/>
                    <a:pt x="197" y="101"/>
                  </a:cubicBezTo>
                  <a:cubicBezTo>
                    <a:pt x="197" y="101"/>
                    <a:pt x="197" y="101"/>
                    <a:pt x="197" y="101"/>
                  </a:cubicBezTo>
                  <a:cubicBezTo>
                    <a:pt x="197" y="101"/>
                    <a:pt x="197" y="101"/>
                    <a:pt x="197" y="101"/>
                  </a:cubicBezTo>
                  <a:cubicBezTo>
                    <a:pt x="198" y="101"/>
                    <a:pt x="198" y="102"/>
                    <a:pt x="198" y="102"/>
                  </a:cubicBezTo>
                  <a:cubicBezTo>
                    <a:pt x="199" y="102"/>
                    <a:pt x="200" y="102"/>
                    <a:pt x="200" y="101"/>
                  </a:cubicBezTo>
                  <a:cubicBezTo>
                    <a:pt x="201" y="101"/>
                    <a:pt x="201" y="101"/>
                    <a:pt x="202" y="101"/>
                  </a:cubicBezTo>
                  <a:cubicBezTo>
                    <a:pt x="202" y="101"/>
                    <a:pt x="204" y="100"/>
                    <a:pt x="203" y="100"/>
                  </a:cubicBezTo>
                  <a:cubicBezTo>
                    <a:pt x="203" y="99"/>
                    <a:pt x="202" y="99"/>
                    <a:pt x="201" y="99"/>
                  </a:cubicBezTo>
                  <a:cubicBezTo>
                    <a:pt x="201" y="99"/>
                    <a:pt x="200" y="98"/>
                    <a:pt x="199" y="98"/>
                  </a:cubicBezTo>
                  <a:cubicBezTo>
                    <a:pt x="198" y="98"/>
                    <a:pt x="197" y="99"/>
                    <a:pt x="196" y="99"/>
                  </a:cubicBezTo>
                  <a:cubicBezTo>
                    <a:pt x="195" y="99"/>
                    <a:pt x="194" y="99"/>
                    <a:pt x="194" y="99"/>
                  </a:cubicBezTo>
                  <a:cubicBezTo>
                    <a:pt x="193" y="99"/>
                    <a:pt x="194" y="99"/>
                    <a:pt x="195" y="99"/>
                  </a:cubicBezTo>
                  <a:cubicBezTo>
                    <a:pt x="195" y="99"/>
                    <a:pt x="196" y="99"/>
                    <a:pt x="196" y="99"/>
                  </a:cubicBezTo>
                  <a:cubicBezTo>
                    <a:pt x="196" y="99"/>
                    <a:pt x="197" y="98"/>
                    <a:pt x="197" y="98"/>
                  </a:cubicBezTo>
                  <a:cubicBezTo>
                    <a:pt x="197" y="98"/>
                    <a:pt x="197" y="98"/>
                    <a:pt x="196" y="98"/>
                  </a:cubicBezTo>
                  <a:cubicBezTo>
                    <a:pt x="196" y="97"/>
                    <a:pt x="196" y="97"/>
                    <a:pt x="195" y="97"/>
                  </a:cubicBezTo>
                  <a:cubicBezTo>
                    <a:pt x="195" y="97"/>
                    <a:pt x="195" y="97"/>
                    <a:pt x="195" y="96"/>
                  </a:cubicBezTo>
                  <a:cubicBezTo>
                    <a:pt x="195" y="96"/>
                    <a:pt x="196" y="96"/>
                    <a:pt x="196" y="96"/>
                  </a:cubicBezTo>
                  <a:cubicBezTo>
                    <a:pt x="196" y="97"/>
                    <a:pt x="197" y="97"/>
                    <a:pt x="197" y="97"/>
                  </a:cubicBezTo>
                  <a:cubicBezTo>
                    <a:pt x="197" y="97"/>
                    <a:pt x="197" y="97"/>
                    <a:pt x="197" y="97"/>
                  </a:cubicBezTo>
                  <a:cubicBezTo>
                    <a:pt x="197" y="97"/>
                    <a:pt x="198" y="97"/>
                    <a:pt x="198" y="97"/>
                  </a:cubicBezTo>
                  <a:cubicBezTo>
                    <a:pt x="199" y="97"/>
                    <a:pt x="199" y="97"/>
                    <a:pt x="199" y="97"/>
                  </a:cubicBezTo>
                  <a:cubicBezTo>
                    <a:pt x="199" y="97"/>
                    <a:pt x="199" y="97"/>
                    <a:pt x="200" y="98"/>
                  </a:cubicBezTo>
                  <a:cubicBezTo>
                    <a:pt x="200" y="98"/>
                    <a:pt x="201" y="97"/>
                    <a:pt x="202" y="97"/>
                  </a:cubicBezTo>
                  <a:cubicBezTo>
                    <a:pt x="202" y="97"/>
                    <a:pt x="202" y="96"/>
                    <a:pt x="203" y="96"/>
                  </a:cubicBezTo>
                  <a:cubicBezTo>
                    <a:pt x="203" y="96"/>
                    <a:pt x="204" y="96"/>
                    <a:pt x="204" y="96"/>
                  </a:cubicBezTo>
                  <a:cubicBezTo>
                    <a:pt x="204" y="96"/>
                    <a:pt x="204" y="96"/>
                    <a:pt x="204" y="96"/>
                  </a:cubicBezTo>
                  <a:cubicBezTo>
                    <a:pt x="204" y="96"/>
                    <a:pt x="204" y="96"/>
                    <a:pt x="204" y="96"/>
                  </a:cubicBezTo>
                  <a:cubicBezTo>
                    <a:pt x="204" y="95"/>
                    <a:pt x="204" y="95"/>
                    <a:pt x="203" y="95"/>
                  </a:cubicBezTo>
                  <a:cubicBezTo>
                    <a:pt x="203" y="95"/>
                    <a:pt x="203" y="95"/>
                    <a:pt x="203" y="95"/>
                  </a:cubicBezTo>
                  <a:cubicBezTo>
                    <a:pt x="202" y="94"/>
                    <a:pt x="202" y="94"/>
                    <a:pt x="202" y="94"/>
                  </a:cubicBezTo>
                  <a:cubicBezTo>
                    <a:pt x="202" y="94"/>
                    <a:pt x="202" y="94"/>
                    <a:pt x="202" y="93"/>
                  </a:cubicBezTo>
                  <a:cubicBezTo>
                    <a:pt x="202" y="93"/>
                    <a:pt x="202" y="93"/>
                    <a:pt x="202" y="93"/>
                  </a:cubicBezTo>
                  <a:cubicBezTo>
                    <a:pt x="202" y="93"/>
                    <a:pt x="202" y="93"/>
                    <a:pt x="202" y="93"/>
                  </a:cubicBezTo>
                  <a:cubicBezTo>
                    <a:pt x="202" y="93"/>
                    <a:pt x="203" y="93"/>
                    <a:pt x="203" y="93"/>
                  </a:cubicBezTo>
                  <a:cubicBezTo>
                    <a:pt x="203" y="94"/>
                    <a:pt x="203" y="94"/>
                    <a:pt x="203" y="94"/>
                  </a:cubicBezTo>
                  <a:cubicBezTo>
                    <a:pt x="203" y="94"/>
                    <a:pt x="203" y="94"/>
                    <a:pt x="203" y="95"/>
                  </a:cubicBezTo>
                  <a:cubicBezTo>
                    <a:pt x="204" y="95"/>
                    <a:pt x="204" y="95"/>
                    <a:pt x="204" y="95"/>
                  </a:cubicBezTo>
                  <a:cubicBezTo>
                    <a:pt x="204" y="95"/>
                    <a:pt x="204" y="95"/>
                    <a:pt x="204" y="95"/>
                  </a:cubicBezTo>
                  <a:cubicBezTo>
                    <a:pt x="204" y="95"/>
                    <a:pt x="204" y="95"/>
                    <a:pt x="205" y="95"/>
                  </a:cubicBezTo>
                  <a:cubicBezTo>
                    <a:pt x="205" y="95"/>
                    <a:pt x="205" y="95"/>
                    <a:pt x="206" y="95"/>
                  </a:cubicBezTo>
                  <a:cubicBezTo>
                    <a:pt x="206" y="95"/>
                    <a:pt x="206" y="95"/>
                    <a:pt x="206" y="94"/>
                  </a:cubicBezTo>
                  <a:cubicBezTo>
                    <a:pt x="206" y="94"/>
                    <a:pt x="206" y="94"/>
                    <a:pt x="206" y="94"/>
                  </a:cubicBezTo>
                  <a:cubicBezTo>
                    <a:pt x="207" y="94"/>
                    <a:pt x="207" y="94"/>
                    <a:pt x="208" y="94"/>
                  </a:cubicBezTo>
                  <a:cubicBezTo>
                    <a:pt x="209" y="94"/>
                    <a:pt x="209" y="94"/>
                    <a:pt x="210" y="94"/>
                  </a:cubicBezTo>
                  <a:cubicBezTo>
                    <a:pt x="211" y="94"/>
                    <a:pt x="211" y="95"/>
                    <a:pt x="212" y="95"/>
                  </a:cubicBezTo>
                  <a:cubicBezTo>
                    <a:pt x="211" y="95"/>
                    <a:pt x="211" y="95"/>
                    <a:pt x="210" y="95"/>
                  </a:cubicBezTo>
                  <a:cubicBezTo>
                    <a:pt x="210" y="95"/>
                    <a:pt x="209" y="94"/>
                    <a:pt x="209" y="94"/>
                  </a:cubicBezTo>
                  <a:cubicBezTo>
                    <a:pt x="209" y="95"/>
                    <a:pt x="209" y="96"/>
                    <a:pt x="209" y="96"/>
                  </a:cubicBezTo>
                  <a:cubicBezTo>
                    <a:pt x="210" y="96"/>
                    <a:pt x="210" y="96"/>
                    <a:pt x="210" y="96"/>
                  </a:cubicBezTo>
                  <a:cubicBezTo>
                    <a:pt x="210" y="96"/>
                    <a:pt x="210" y="96"/>
                    <a:pt x="211" y="96"/>
                  </a:cubicBezTo>
                  <a:cubicBezTo>
                    <a:pt x="211" y="96"/>
                    <a:pt x="211" y="96"/>
                    <a:pt x="212" y="97"/>
                  </a:cubicBezTo>
                  <a:cubicBezTo>
                    <a:pt x="212" y="97"/>
                    <a:pt x="213" y="97"/>
                    <a:pt x="214" y="97"/>
                  </a:cubicBezTo>
                  <a:cubicBezTo>
                    <a:pt x="214" y="97"/>
                    <a:pt x="214" y="97"/>
                    <a:pt x="215" y="97"/>
                  </a:cubicBezTo>
                  <a:cubicBezTo>
                    <a:pt x="215" y="97"/>
                    <a:pt x="216" y="97"/>
                    <a:pt x="216" y="97"/>
                  </a:cubicBezTo>
                  <a:cubicBezTo>
                    <a:pt x="217" y="97"/>
                    <a:pt x="217" y="97"/>
                    <a:pt x="218" y="97"/>
                  </a:cubicBezTo>
                  <a:cubicBezTo>
                    <a:pt x="218" y="97"/>
                    <a:pt x="218" y="96"/>
                    <a:pt x="219" y="96"/>
                  </a:cubicBezTo>
                  <a:cubicBezTo>
                    <a:pt x="220" y="96"/>
                    <a:pt x="221" y="96"/>
                    <a:pt x="222" y="96"/>
                  </a:cubicBezTo>
                  <a:cubicBezTo>
                    <a:pt x="223" y="96"/>
                    <a:pt x="224" y="97"/>
                    <a:pt x="224" y="96"/>
                  </a:cubicBezTo>
                  <a:cubicBezTo>
                    <a:pt x="225" y="96"/>
                    <a:pt x="224" y="95"/>
                    <a:pt x="224" y="95"/>
                  </a:cubicBezTo>
                  <a:cubicBezTo>
                    <a:pt x="224" y="95"/>
                    <a:pt x="224" y="95"/>
                    <a:pt x="224" y="94"/>
                  </a:cubicBezTo>
                  <a:cubicBezTo>
                    <a:pt x="224" y="94"/>
                    <a:pt x="224" y="94"/>
                    <a:pt x="224" y="93"/>
                  </a:cubicBezTo>
                  <a:cubicBezTo>
                    <a:pt x="224" y="93"/>
                    <a:pt x="224" y="93"/>
                    <a:pt x="223" y="93"/>
                  </a:cubicBezTo>
                  <a:cubicBezTo>
                    <a:pt x="223" y="93"/>
                    <a:pt x="223" y="93"/>
                    <a:pt x="223" y="93"/>
                  </a:cubicBezTo>
                  <a:cubicBezTo>
                    <a:pt x="223" y="93"/>
                    <a:pt x="223" y="93"/>
                    <a:pt x="222" y="93"/>
                  </a:cubicBezTo>
                  <a:cubicBezTo>
                    <a:pt x="222" y="93"/>
                    <a:pt x="222" y="92"/>
                    <a:pt x="221" y="92"/>
                  </a:cubicBezTo>
                  <a:cubicBezTo>
                    <a:pt x="221" y="92"/>
                    <a:pt x="221" y="92"/>
                    <a:pt x="220" y="92"/>
                  </a:cubicBezTo>
                  <a:cubicBezTo>
                    <a:pt x="220" y="92"/>
                    <a:pt x="220" y="92"/>
                    <a:pt x="220" y="92"/>
                  </a:cubicBezTo>
                  <a:cubicBezTo>
                    <a:pt x="220" y="92"/>
                    <a:pt x="219" y="91"/>
                    <a:pt x="219" y="91"/>
                  </a:cubicBezTo>
                  <a:cubicBezTo>
                    <a:pt x="218" y="91"/>
                    <a:pt x="218" y="91"/>
                    <a:pt x="218" y="91"/>
                  </a:cubicBezTo>
                  <a:cubicBezTo>
                    <a:pt x="217" y="92"/>
                    <a:pt x="217" y="92"/>
                    <a:pt x="217" y="93"/>
                  </a:cubicBezTo>
                  <a:cubicBezTo>
                    <a:pt x="217" y="93"/>
                    <a:pt x="217" y="93"/>
                    <a:pt x="217" y="93"/>
                  </a:cubicBezTo>
                  <a:cubicBezTo>
                    <a:pt x="216" y="93"/>
                    <a:pt x="216" y="92"/>
                    <a:pt x="216" y="92"/>
                  </a:cubicBezTo>
                  <a:cubicBezTo>
                    <a:pt x="215" y="92"/>
                    <a:pt x="215" y="92"/>
                    <a:pt x="215" y="91"/>
                  </a:cubicBezTo>
                  <a:cubicBezTo>
                    <a:pt x="215" y="91"/>
                    <a:pt x="215" y="91"/>
                    <a:pt x="215" y="91"/>
                  </a:cubicBezTo>
                  <a:cubicBezTo>
                    <a:pt x="215" y="91"/>
                    <a:pt x="215" y="91"/>
                    <a:pt x="215" y="91"/>
                  </a:cubicBezTo>
                  <a:cubicBezTo>
                    <a:pt x="215" y="91"/>
                    <a:pt x="216" y="91"/>
                    <a:pt x="216" y="90"/>
                  </a:cubicBezTo>
                  <a:cubicBezTo>
                    <a:pt x="216" y="90"/>
                    <a:pt x="216" y="90"/>
                    <a:pt x="216" y="90"/>
                  </a:cubicBezTo>
                  <a:cubicBezTo>
                    <a:pt x="216" y="90"/>
                    <a:pt x="215" y="90"/>
                    <a:pt x="215" y="89"/>
                  </a:cubicBezTo>
                  <a:cubicBezTo>
                    <a:pt x="215" y="89"/>
                    <a:pt x="215" y="89"/>
                    <a:pt x="215" y="89"/>
                  </a:cubicBezTo>
                  <a:cubicBezTo>
                    <a:pt x="215" y="89"/>
                    <a:pt x="215" y="89"/>
                    <a:pt x="215" y="89"/>
                  </a:cubicBezTo>
                  <a:cubicBezTo>
                    <a:pt x="215" y="89"/>
                    <a:pt x="216" y="89"/>
                    <a:pt x="216" y="89"/>
                  </a:cubicBezTo>
                  <a:cubicBezTo>
                    <a:pt x="216" y="89"/>
                    <a:pt x="217" y="90"/>
                    <a:pt x="217" y="89"/>
                  </a:cubicBezTo>
                  <a:cubicBezTo>
                    <a:pt x="217" y="89"/>
                    <a:pt x="217" y="89"/>
                    <a:pt x="217" y="89"/>
                  </a:cubicBezTo>
                  <a:cubicBezTo>
                    <a:pt x="217" y="89"/>
                    <a:pt x="217" y="88"/>
                    <a:pt x="217" y="88"/>
                  </a:cubicBezTo>
                  <a:cubicBezTo>
                    <a:pt x="217" y="88"/>
                    <a:pt x="217" y="88"/>
                    <a:pt x="217" y="87"/>
                  </a:cubicBezTo>
                  <a:cubicBezTo>
                    <a:pt x="217" y="87"/>
                    <a:pt x="217" y="87"/>
                    <a:pt x="217" y="87"/>
                  </a:cubicBezTo>
                  <a:cubicBezTo>
                    <a:pt x="218" y="88"/>
                    <a:pt x="218" y="88"/>
                    <a:pt x="218" y="88"/>
                  </a:cubicBezTo>
                  <a:cubicBezTo>
                    <a:pt x="218" y="88"/>
                    <a:pt x="218" y="88"/>
                    <a:pt x="218" y="88"/>
                  </a:cubicBezTo>
                  <a:cubicBezTo>
                    <a:pt x="218" y="88"/>
                    <a:pt x="218" y="89"/>
                    <a:pt x="218" y="89"/>
                  </a:cubicBezTo>
                  <a:cubicBezTo>
                    <a:pt x="218" y="89"/>
                    <a:pt x="217" y="89"/>
                    <a:pt x="217" y="89"/>
                  </a:cubicBezTo>
                  <a:cubicBezTo>
                    <a:pt x="217" y="89"/>
                    <a:pt x="217" y="90"/>
                    <a:pt x="217" y="90"/>
                  </a:cubicBezTo>
                  <a:cubicBezTo>
                    <a:pt x="217" y="90"/>
                    <a:pt x="218" y="90"/>
                    <a:pt x="218" y="90"/>
                  </a:cubicBezTo>
                  <a:cubicBezTo>
                    <a:pt x="219" y="90"/>
                    <a:pt x="219" y="90"/>
                    <a:pt x="219" y="91"/>
                  </a:cubicBezTo>
                  <a:cubicBezTo>
                    <a:pt x="220" y="91"/>
                    <a:pt x="221" y="91"/>
                    <a:pt x="222" y="91"/>
                  </a:cubicBezTo>
                  <a:cubicBezTo>
                    <a:pt x="223" y="90"/>
                    <a:pt x="223" y="90"/>
                    <a:pt x="224" y="90"/>
                  </a:cubicBezTo>
                  <a:cubicBezTo>
                    <a:pt x="224" y="90"/>
                    <a:pt x="223" y="89"/>
                    <a:pt x="223" y="89"/>
                  </a:cubicBezTo>
                  <a:cubicBezTo>
                    <a:pt x="223" y="88"/>
                    <a:pt x="224" y="89"/>
                    <a:pt x="224" y="89"/>
                  </a:cubicBezTo>
                  <a:cubicBezTo>
                    <a:pt x="225" y="89"/>
                    <a:pt x="226" y="90"/>
                    <a:pt x="226" y="90"/>
                  </a:cubicBezTo>
                  <a:cubicBezTo>
                    <a:pt x="227" y="90"/>
                    <a:pt x="228" y="90"/>
                    <a:pt x="228" y="89"/>
                  </a:cubicBezTo>
                  <a:cubicBezTo>
                    <a:pt x="228" y="89"/>
                    <a:pt x="228" y="89"/>
                    <a:pt x="229" y="89"/>
                  </a:cubicBezTo>
                  <a:cubicBezTo>
                    <a:pt x="229" y="89"/>
                    <a:pt x="229" y="88"/>
                    <a:pt x="229" y="88"/>
                  </a:cubicBezTo>
                  <a:cubicBezTo>
                    <a:pt x="229" y="88"/>
                    <a:pt x="229" y="87"/>
                    <a:pt x="228" y="87"/>
                  </a:cubicBezTo>
                  <a:cubicBezTo>
                    <a:pt x="228" y="86"/>
                    <a:pt x="227" y="86"/>
                    <a:pt x="226" y="86"/>
                  </a:cubicBezTo>
                  <a:cubicBezTo>
                    <a:pt x="226" y="87"/>
                    <a:pt x="225" y="87"/>
                    <a:pt x="224" y="86"/>
                  </a:cubicBezTo>
                  <a:cubicBezTo>
                    <a:pt x="224" y="86"/>
                    <a:pt x="223" y="86"/>
                    <a:pt x="223" y="86"/>
                  </a:cubicBezTo>
                  <a:cubicBezTo>
                    <a:pt x="223" y="86"/>
                    <a:pt x="222" y="86"/>
                    <a:pt x="222" y="86"/>
                  </a:cubicBezTo>
                  <a:cubicBezTo>
                    <a:pt x="222" y="86"/>
                    <a:pt x="222" y="86"/>
                    <a:pt x="222" y="86"/>
                  </a:cubicBezTo>
                  <a:cubicBezTo>
                    <a:pt x="222" y="86"/>
                    <a:pt x="222" y="85"/>
                    <a:pt x="222" y="85"/>
                  </a:cubicBezTo>
                  <a:cubicBezTo>
                    <a:pt x="222" y="84"/>
                    <a:pt x="222" y="83"/>
                    <a:pt x="222" y="83"/>
                  </a:cubicBezTo>
                  <a:cubicBezTo>
                    <a:pt x="222" y="83"/>
                    <a:pt x="221" y="83"/>
                    <a:pt x="220" y="83"/>
                  </a:cubicBezTo>
                  <a:cubicBezTo>
                    <a:pt x="220" y="83"/>
                    <a:pt x="220" y="83"/>
                    <a:pt x="220" y="83"/>
                  </a:cubicBezTo>
                  <a:cubicBezTo>
                    <a:pt x="219" y="83"/>
                    <a:pt x="219" y="83"/>
                    <a:pt x="218" y="83"/>
                  </a:cubicBezTo>
                  <a:cubicBezTo>
                    <a:pt x="219" y="83"/>
                    <a:pt x="219" y="83"/>
                    <a:pt x="220" y="83"/>
                  </a:cubicBezTo>
                  <a:cubicBezTo>
                    <a:pt x="220" y="82"/>
                    <a:pt x="221" y="82"/>
                    <a:pt x="221" y="82"/>
                  </a:cubicBezTo>
                  <a:cubicBezTo>
                    <a:pt x="221" y="82"/>
                    <a:pt x="222" y="82"/>
                    <a:pt x="222" y="82"/>
                  </a:cubicBezTo>
                  <a:cubicBezTo>
                    <a:pt x="222" y="81"/>
                    <a:pt x="222" y="81"/>
                    <a:pt x="221" y="81"/>
                  </a:cubicBezTo>
                  <a:cubicBezTo>
                    <a:pt x="221" y="81"/>
                    <a:pt x="221" y="81"/>
                    <a:pt x="220" y="81"/>
                  </a:cubicBezTo>
                  <a:cubicBezTo>
                    <a:pt x="220" y="81"/>
                    <a:pt x="219" y="81"/>
                    <a:pt x="219" y="80"/>
                  </a:cubicBezTo>
                  <a:cubicBezTo>
                    <a:pt x="219" y="80"/>
                    <a:pt x="219" y="80"/>
                    <a:pt x="218" y="80"/>
                  </a:cubicBezTo>
                  <a:cubicBezTo>
                    <a:pt x="218" y="80"/>
                    <a:pt x="218" y="80"/>
                    <a:pt x="218" y="80"/>
                  </a:cubicBezTo>
                  <a:cubicBezTo>
                    <a:pt x="218" y="79"/>
                    <a:pt x="217" y="79"/>
                    <a:pt x="217" y="79"/>
                  </a:cubicBezTo>
                  <a:cubicBezTo>
                    <a:pt x="216" y="79"/>
                    <a:pt x="216" y="79"/>
                    <a:pt x="216" y="79"/>
                  </a:cubicBezTo>
                  <a:cubicBezTo>
                    <a:pt x="216" y="79"/>
                    <a:pt x="217" y="79"/>
                    <a:pt x="217" y="79"/>
                  </a:cubicBezTo>
                  <a:cubicBezTo>
                    <a:pt x="217" y="79"/>
                    <a:pt x="217" y="79"/>
                    <a:pt x="218" y="79"/>
                  </a:cubicBezTo>
                  <a:cubicBezTo>
                    <a:pt x="218" y="79"/>
                    <a:pt x="218" y="78"/>
                    <a:pt x="218" y="78"/>
                  </a:cubicBezTo>
                  <a:cubicBezTo>
                    <a:pt x="219" y="79"/>
                    <a:pt x="220" y="79"/>
                    <a:pt x="221" y="80"/>
                  </a:cubicBezTo>
                  <a:cubicBezTo>
                    <a:pt x="221" y="80"/>
                    <a:pt x="222" y="81"/>
                    <a:pt x="223" y="81"/>
                  </a:cubicBezTo>
                  <a:cubicBezTo>
                    <a:pt x="223" y="81"/>
                    <a:pt x="223" y="81"/>
                    <a:pt x="224" y="81"/>
                  </a:cubicBezTo>
                  <a:cubicBezTo>
                    <a:pt x="224" y="81"/>
                    <a:pt x="224" y="81"/>
                    <a:pt x="224" y="81"/>
                  </a:cubicBezTo>
                  <a:cubicBezTo>
                    <a:pt x="225" y="80"/>
                    <a:pt x="225" y="82"/>
                    <a:pt x="226" y="82"/>
                  </a:cubicBezTo>
                  <a:cubicBezTo>
                    <a:pt x="226" y="82"/>
                    <a:pt x="227" y="82"/>
                    <a:pt x="228" y="81"/>
                  </a:cubicBezTo>
                  <a:cubicBezTo>
                    <a:pt x="228" y="81"/>
                    <a:pt x="228" y="81"/>
                    <a:pt x="228" y="80"/>
                  </a:cubicBezTo>
                  <a:cubicBezTo>
                    <a:pt x="228" y="80"/>
                    <a:pt x="228" y="80"/>
                    <a:pt x="228" y="79"/>
                  </a:cubicBezTo>
                  <a:cubicBezTo>
                    <a:pt x="228" y="79"/>
                    <a:pt x="228" y="78"/>
                    <a:pt x="227" y="78"/>
                  </a:cubicBezTo>
                  <a:cubicBezTo>
                    <a:pt x="227" y="78"/>
                    <a:pt x="227" y="78"/>
                    <a:pt x="227" y="77"/>
                  </a:cubicBezTo>
                  <a:cubicBezTo>
                    <a:pt x="227" y="77"/>
                    <a:pt x="227" y="77"/>
                    <a:pt x="227" y="77"/>
                  </a:cubicBezTo>
                  <a:cubicBezTo>
                    <a:pt x="227" y="76"/>
                    <a:pt x="226" y="76"/>
                    <a:pt x="226" y="76"/>
                  </a:cubicBezTo>
                  <a:cubicBezTo>
                    <a:pt x="225" y="76"/>
                    <a:pt x="225" y="76"/>
                    <a:pt x="225" y="76"/>
                  </a:cubicBezTo>
                  <a:cubicBezTo>
                    <a:pt x="224" y="76"/>
                    <a:pt x="224" y="76"/>
                    <a:pt x="224" y="76"/>
                  </a:cubicBezTo>
                  <a:cubicBezTo>
                    <a:pt x="222" y="76"/>
                    <a:pt x="221" y="76"/>
                    <a:pt x="220" y="76"/>
                  </a:cubicBezTo>
                  <a:cubicBezTo>
                    <a:pt x="221" y="76"/>
                    <a:pt x="222" y="75"/>
                    <a:pt x="223" y="75"/>
                  </a:cubicBezTo>
                  <a:cubicBezTo>
                    <a:pt x="223" y="75"/>
                    <a:pt x="224" y="75"/>
                    <a:pt x="224" y="75"/>
                  </a:cubicBezTo>
                  <a:cubicBezTo>
                    <a:pt x="224" y="75"/>
                    <a:pt x="225" y="75"/>
                    <a:pt x="225" y="74"/>
                  </a:cubicBezTo>
                  <a:cubicBezTo>
                    <a:pt x="225" y="74"/>
                    <a:pt x="226" y="74"/>
                    <a:pt x="226" y="74"/>
                  </a:cubicBezTo>
                  <a:cubicBezTo>
                    <a:pt x="226" y="73"/>
                    <a:pt x="227" y="73"/>
                    <a:pt x="226" y="73"/>
                  </a:cubicBezTo>
                  <a:cubicBezTo>
                    <a:pt x="225" y="73"/>
                    <a:pt x="225" y="73"/>
                    <a:pt x="224" y="73"/>
                  </a:cubicBezTo>
                  <a:cubicBezTo>
                    <a:pt x="224" y="73"/>
                    <a:pt x="223" y="73"/>
                    <a:pt x="222" y="73"/>
                  </a:cubicBezTo>
                  <a:cubicBezTo>
                    <a:pt x="222" y="73"/>
                    <a:pt x="221" y="72"/>
                    <a:pt x="220" y="72"/>
                  </a:cubicBezTo>
                  <a:cubicBezTo>
                    <a:pt x="220" y="72"/>
                    <a:pt x="219" y="72"/>
                    <a:pt x="219" y="72"/>
                  </a:cubicBezTo>
                  <a:cubicBezTo>
                    <a:pt x="219" y="72"/>
                    <a:pt x="219" y="72"/>
                    <a:pt x="219" y="71"/>
                  </a:cubicBezTo>
                  <a:cubicBezTo>
                    <a:pt x="218" y="71"/>
                    <a:pt x="218" y="71"/>
                    <a:pt x="218" y="71"/>
                  </a:cubicBezTo>
                  <a:cubicBezTo>
                    <a:pt x="218" y="71"/>
                    <a:pt x="218" y="71"/>
                    <a:pt x="218" y="70"/>
                  </a:cubicBezTo>
                  <a:cubicBezTo>
                    <a:pt x="217" y="70"/>
                    <a:pt x="217" y="70"/>
                    <a:pt x="217" y="70"/>
                  </a:cubicBezTo>
                  <a:cubicBezTo>
                    <a:pt x="217" y="70"/>
                    <a:pt x="216" y="70"/>
                    <a:pt x="215" y="70"/>
                  </a:cubicBezTo>
                  <a:cubicBezTo>
                    <a:pt x="215" y="70"/>
                    <a:pt x="214" y="70"/>
                    <a:pt x="214" y="69"/>
                  </a:cubicBezTo>
                  <a:cubicBezTo>
                    <a:pt x="214" y="68"/>
                    <a:pt x="215" y="68"/>
                    <a:pt x="215" y="68"/>
                  </a:cubicBezTo>
                  <a:cubicBezTo>
                    <a:pt x="215" y="67"/>
                    <a:pt x="216" y="67"/>
                    <a:pt x="216" y="68"/>
                  </a:cubicBezTo>
                  <a:cubicBezTo>
                    <a:pt x="216" y="68"/>
                    <a:pt x="217" y="69"/>
                    <a:pt x="217" y="69"/>
                  </a:cubicBezTo>
                  <a:cubicBezTo>
                    <a:pt x="217" y="69"/>
                    <a:pt x="218" y="69"/>
                    <a:pt x="219" y="69"/>
                  </a:cubicBezTo>
                  <a:cubicBezTo>
                    <a:pt x="219" y="69"/>
                    <a:pt x="220" y="69"/>
                    <a:pt x="221" y="68"/>
                  </a:cubicBezTo>
                  <a:cubicBezTo>
                    <a:pt x="221" y="68"/>
                    <a:pt x="221" y="68"/>
                    <a:pt x="222" y="68"/>
                  </a:cubicBezTo>
                  <a:cubicBezTo>
                    <a:pt x="222" y="67"/>
                    <a:pt x="221" y="67"/>
                    <a:pt x="221" y="67"/>
                  </a:cubicBezTo>
                  <a:cubicBezTo>
                    <a:pt x="222" y="67"/>
                    <a:pt x="224" y="66"/>
                    <a:pt x="226" y="66"/>
                  </a:cubicBezTo>
                  <a:cubicBezTo>
                    <a:pt x="227" y="66"/>
                    <a:pt x="228" y="67"/>
                    <a:pt x="229" y="67"/>
                  </a:cubicBezTo>
                  <a:cubicBezTo>
                    <a:pt x="230" y="67"/>
                    <a:pt x="231" y="68"/>
                    <a:pt x="232" y="67"/>
                  </a:cubicBezTo>
                  <a:cubicBezTo>
                    <a:pt x="233" y="67"/>
                    <a:pt x="234" y="66"/>
                    <a:pt x="233" y="65"/>
                  </a:cubicBezTo>
                  <a:cubicBezTo>
                    <a:pt x="233" y="64"/>
                    <a:pt x="233" y="63"/>
                    <a:pt x="232" y="63"/>
                  </a:cubicBezTo>
                  <a:cubicBezTo>
                    <a:pt x="231" y="63"/>
                    <a:pt x="230" y="63"/>
                    <a:pt x="229" y="63"/>
                  </a:cubicBezTo>
                  <a:cubicBezTo>
                    <a:pt x="228" y="63"/>
                    <a:pt x="226" y="63"/>
                    <a:pt x="225" y="63"/>
                  </a:cubicBezTo>
                  <a:cubicBezTo>
                    <a:pt x="224" y="62"/>
                    <a:pt x="224" y="61"/>
                    <a:pt x="223" y="61"/>
                  </a:cubicBezTo>
                  <a:cubicBezTo>
                    <a:pt x="223" y="61"/>
                    <a:pt x="223" y="60"/>
                    <a:pt x="223" y="60"/>
                  </a:cubicBezTo>
                  <a:cubicBezTo>
                    <a:pt x="223" y="60"/>
                    <a:pt x="222" y="60"/>
                    <a:pt x="222" y="60"/>
                  </a:cubicBezTo>
                  <a:cubicBezTo>
                    <a:pt x="223" y="59"/>
                    <a:pt x="223" y="60"/>
                    <a:pt x="224" y="60"/>
                  </a:cubicBezTo>
                  <a:cubicBezTo>
                    <a:pt x="225" y="60"/>
                    <a:pt x="225" y="59"/>
                    <a:pt x="226" y="60"/>
                  </a:cubicBezTo>
                  <a:cubicBezTo>
                    <a:pt x="227" y="60"/>
                    <a:pt x="227" y="61"/>
                    <a:pt x="228" y="61"/>
                  </a:cubicBezTo>
                  <a:cubicBezTo>
                    <a:pt x="228" y="61"/>
                    <a:pt x="229" y="61"/>
                    <a:pt x="229" y="61"/>
                  </a:cubicBezTo>
                  <a:cubicBezTo>
                    <a:pt x="230" y="60"/>
                    <a:pt x="229" y="60"/>
                    <a:pt x="229" y="59"/>
                  </a:cubicBezTo>
                  <a:cubicBezTo>
                    <a:pt x="228" y="59"/>
                    <a:pt x="228" y="59"/>
                    <a:pt x="228" y="59"/>
                  </a:cubicBezTo>
                  <a:cubicBezTo>
                    <a:pt x="228" y="59"/>
                    <a:pt x="228" y="59"/>
                    <a:pt x="228" y="58"/>
                  </a:cubicBezTo>
                  <a:cubicBezTo>
                    <a:pt x="227" y="58"/>
                    <a:pt x="227" y="58"/>
                    <a:pt x="227" y="58"/>
                  </a:cubicBezTo>
                  <a:cubicBezTo>
                    <a:pt x="226" y="58"/>
                    <a:pt x="225" y="58"/>
                    <a:pt x="225" y="58"/>
                  </a:cubicBezTo>
                  <a:cubicBezTo>
                    <a:pt x="224" y="57"/>
                    <a:pt x="225" y="58"/>
                    <a:pt x="224" y="58"/>
                  </a:cubicBezTo>
                  <a:cubicBezTo>
                    <a:pt x="224" y="58"/>
                    <a:pt x="224" y="58"/>
                    <a:pt x="223" y="58"/>
                  </a:cubicBezTo>
                  <a:cubicBezTo>
                    <a:pt x="223" y="58"/>
                    <a:pt x="223" y="58"/>
                    <a:pt x="223" y="57"/>
                  </a:cubicBezTo>
                  <a:cubicBezTo>
                    <a:pt x="222" y="57"/>
                    <a:pt x="221" y="57"/>
                    <a:pt x="220" y="57"/>
                  </a:cubicBezTo>
                  <a:cubicBezTo>
                    <a:pt x="220" y="57"/>
                    <a:pt x="220" y="58"/>
                    <a:pt x="220" y="58"/>
                  </a:cubicBezTo>
                  <a:cubicBezTo>
                    <a:pt x="220" y="58"/>
                    <a:pt x="220" y="58"/>
                    <a:pt x="219" y="58"/>
                  </a:cubicBezTo>
                  <a:cubicBezTo>
                    <a:pt x="219" y="59"/>
                    <a:pt x="219" y="59"/>
                    <a:pt x="219" y="59"/>
                  </a:cubicBezTo>
                  <a:cubicBezTo>
                    <a:pt x="219" y="60"/>
                    <a:pt x="219" y="60"/>
                    <a:pt x="218" y="60"/>
                  </a:cubicBezTo>
                  <a:cubicBezTo>
                    <a:pt x="218" y="60"/>
                    <a:pt x="216" y="60"/>
                    <a:pt x="216" y="60"/>
                  </a:cubicBezTo>
                  <a:cubicBezTo>
                    <a:pt x="217" y="60"/>
                    <a:pt x="217" y="59"/>
                    <a:pt x="217" y="59"/>
                  </a:cubicBezTo>
                  <a:cubicBezTo>
                    <a:pt x="217" y="59"/>
                    <a:pt x="217" y="59"/>
                    <a:pt x="217" y="59"/>
                  </a:cubicBezTo>
                  <a:cubicBezTo>
                    <a:pt x="217" y="59"/>
                    <a:pt x="217" y="59"/>
                    <a:pt x="218" y="58"/>
                  </a:cubicBezTo>
                  <a:cubicBezTo>
                    <a:pt x="218" y="58"/>
                    <a:pt x="218" y="58"/>
                    <a:pt x="218" y="58"/>
                  </a:cubicBezTo>
                  <a:cubicBezTo>
                    <a:pt x="218" y="57"/>
                    <a:pt x="218" y="57"/>
                    <a:pt x="218" y="57"/>
                  </a:cubicBezTo>
                  <a:cubicBezTo>
                    <a:pt x="219" y="57"/>
                    <a:pt x="219" y="56"/>
                    <a:pt x="219" y="56"/>
                  </a:cubicBezTo>
                  <a:cubicBezTo>
                    <a:pt x="219" y="56"/>
                    <a:pt x="219" y="56"/>
                    <a:pt x="219" y="56"/>
                  </a:cubicBezTo>
                  <a:cubicBezTo>
                    <a:pt x="219" y="56"/>
                    <a:pt x="219" y="56"/>
                    <a:pt x="220" y="55"/>
                  </a:cubicBezTo>
                  <a:cubicBezTo>
                    <a:pt x="220" y="55"/>
                    <a:pt x="220" y="54"/>
                    <a:pt x="220" y="54"/>
                  </a:cubicBezTo>
                  <a:cubicBezTo>
                    <a:pt x="220" y="53"/>
                    <a:pt x="220" y="53"/>
                    <a:pt x="220" y="53"/>
                  </a:cubicBezTo>
                  <a:cubicBezTo>
                    <a:pt x="220" y="53"/>
                    <a:pt x="220" y="52"/>
                    <a:pt x="220" y="52"/>
                  </a:cubicBezTo>
                  <a:cubicBezTo>
                    <a:pt x="220" y="52"/>
                    <a:pt x="220" y="52"/>
                    <a:pt x="220" y="51"/>
                  </a:cubicBezTo>
                  <a:cubicBezTo>
                    <a:pt x="220" y="51"/>
                    <a:pt x="220" y="51"/>
                    <a:pt x="220" y="51"/>
                  </a:cubicBezTo>
                  <a:cubicBezTo>
                    <a:pt x="220" y="50"/>
                    <a:pt x="220" y="50"/>
                    <a:pt x="221" y="50"/>
                  </a:cubicBezTo>
                  <a:cubicBezTo>
                    <a:pt x="221" y="50"/>
                    <a:pt x="221" y="49"/>
                    <a:pt x="221" y="49"/>
                  </a:cubicBezTo>
                  <a:cubicBezTo>
                    <a:pt x="221" y="49"/>
                    <a:pt x="221" y="49"/>
                    <a:pt x="222" y="49"/>
                  </a:cubicBezTo>
                  <a:cubicBezTo>
                    <a:pt x="223" y="49"/>
                    <a:pt x="224" y="49"/>
                    <a:pt x="225" y="49"/>
                  </a:cubicBezTo>
                  <a:cubicBezTo>
                    <a:pt x="225" y="48"/>
                    <a:pt x="225" y="48"/>
                    <a:pt x="226" y="47"/>
                  </a:cubicBezTo>
                  <a:cubicBezTo>
                    <a:pt x="226" y="47"/>
                    <a:pt x="226" y="47"/>
                    <a:pt x="227" y="47"/>
                  </a:cubicBezTo>
                  <a:cubicBezTo>
                    <a:pt x="227" y="47"/>
                    <a:pt x="228" y="46"/>
                    <a:pt x="228" y="46"/>
                  </a:cubicBezTo>
                  <a:cubicBezTo>
                    <a:pt x="228" y="46"/>
                    <a:pt x="228" y="46"/>
                    <a:pt x="228" y="46"/>
                  </a:cubicBezTo>
                  <a:cubicBezTo>
                    <a:pt x="228" y="45"/>
                    <a:pt x="228" y="45"/>
                    <a:pt x="228" y="45"/>
                  </a:cubicBezTo>
                  <a:cubicBezTo>
                    <a:pt x="229" y="45"/>
                    <a:pt x="228" y="45"/>
                    <a:pt x="228" y="45"/>
                  </a:cubicBezTo>
                  <a:cubicBezTo>
                    <a:pt x="228" y="45"/>
                    <a:pt x="227" y="45"/>
                    <a:pt x="227" y="45"/>
                  </a:cubicBezTo>
                  <a:cubicBezTo>
                    <a:pt x="227" y="44"/>
                    <a:pt x="227" y="44"/>
                    <a:pt x="227" y="44"/>
                  </a:cubicBezTo>
                  <a:cubicBezTo>
                    <a:pt x="227" y="43"/>
                    <a:pt x="227" y="42"/>
                    <a:pt x="227" y="42"/>
                  </a:cubicBezTo>
                  <a:cubicBezTo>
                    <a:pt x="227" y="41"/>
                    <a:pt x="228" y="40"/>
                    <a:pt x="229" y="40"/>
                  </a:cubicBezTo>
                  <a:cubicBezTo>
                    <a:pt x="230" y="40"/>
                    <a:pt x="230" y="40"/>
                    <a:pt x="231" y="40"/>
                  </a:cubicBezTo>
                  <a:cubicBezTo>
                    <a:pt x="233" y="40"/>
                    <a:pt x="234" y="40"/>
                    <a:pt x="236" y="39"/>
                  </a:cubicBezTo>
                  <a:cubicBezTo>
                    <a:pt x="236" y="38"/>
                    <a:pt x="236" y="38"/>
                    <a:pt x="236" y="37"/>
                  </a:cubicBezTo>
                  <a:cubicBezTo>
                    <a:pt x="236" y="37"/>
                    <a:pt x="235" y="37"/>
                    <a:pt x="235" y="37"/>
                  </a:cubicBezTo>
                  <a:cubicBezTo>
                    <a:pt x="235" y="37"/>
                    <a:pt x="234" y="37"/>
                    <a:pt x="233" y="37"/>
                  </a:cubicBezTo>
                  <a:cubicBezTo>
                    <a:pt x="233" y="37"/>
                    <a:pt x="232" y="37"/>
                    <a:pt x="231" y="37"/>
                  </a:cubicBezTo>
                  <a:cubicBezTo>
                    <a:pt x="231" y="37"/>
                    <a:pt x="231" y="37"/>
                    <a:pt x="230" y="37"/>
                  </a:cubicBezTo>
                  <a:cubicBezTo>
                    <a:pt x="230" y="37"/>
                    <a:pt x="230" y="37"/>
                    <a:pt x="230" y="37"/>
                  </a:cubicBezTo>
                  <a:cubicBezTo>
                    <a:pt x="229" y="37"/>
                    <a:pt x="229" y="37"/>
                    <a:pt x="228" y="37"/>
                  </a:cubicBezTo>
                  <a:cubicBezTo>
                    <a:pt x="228" y="38"/>
                    <a:pt x="227" y="38"/>
                    <a:pt x="227" y="38"/>
                  </a:cubicBezTo>
                  <a:cubicBezTo>
                    <a:pt x="226" y="38"/>
                    <a:pt x="226" y="38"/>
                    <a:pt x="225" y="38"/>
                  </a:cubicBezTo>
                  <a:cubicBezTo>
                    <a:pt x="225" y="39"/>
                    <a:pt x="225" y="39"/>
                    <a:pt x="225" y="39"/>
                  </a:cubicBezTo>
                  <a:cubicBezTo>
                    <a:pt x="225" y="39"/>
                    <a:pt x="225" y="39"/>
                    <a:pt x="225" y="39"/>
                  </a:cubicBezTo>
                  <a:cubicBezTo>
                    <a:pt x="224" y="40"/>
                    <a:pt x="224" y="40"/>
                    <a:pt x="223" y="40"/>
                  </a:cubicBezTo>
                  <a:cubicBezTo>
                    <a:pt x="223" y="39"/>
                    <a:pt x="223" y="38"/>
                    <a:pt x="223" y="38"/>
                  </a:cubicBezTo>
                  <a:cubicBezTo>
                    <a:pt x="222" y="37"/>
                    <a:pt x="223" y="37"/>
                    <a:pt x="223" y="37"/>
                  </a:cubicBezTo>
                  <a:cubicBezTo>
                    <a:pt x="223" y="37"/>
                    <a:pt x="224" y="36"/>
                    <a:pt x="224" y="36"/>
                  </a:cubicBezTo>
                  <a:cubicBezTo>
                    <a:pt x="224" y="36"/>
                    <a:pt x="224" y="36"/>
                    <a:pt x="225" y="36"/>
                  </a:cubicBezTo>
                  <a:cubicBezTo>
                    <a:pt x="225" y="36"/>
                    <a:pt x="226" y="36"/>
                    <a:pt x="227" y="36"/>
                  </a:cubicBezTo>
                  <a:cubicBezTo>
                    <a:pt x="228" y="35"/>
                    <a:pt x="229" y="36"/>
                    <a:pt x="231" y="36"/>
                  </a:cubicBezTo>
                  <a:cubicBezTo>
                    <a:pt x="232" y="35"/>
                    <a:pt x="233" y="36"/>
                    <a:pt x="234" y="35"/>
                  </a:cubicBezTo>
                  <a:cubicBezTo>
                    <a:pt x="235" y="35"/>
                    <a:pt x="236" y="36"/>
                    <a:pt x="238" y="36"/>
                  </a:cubicBezTo>
                  <a:cubicBezTo>
                    <a:pt x="238" y="36"/>
                    <a:pt x="239" y="36"/>
                    <a:pt x="239" y="35"/>
                  </a:cubicBezTo>
                  <a:cubicBezTo>
                    <a:pt x="240" y="35"/>
                    <a:pt x="240" y="35"/>
                    <a:pt x="240" y="35"/>
                  </a:cubicBezTo>
                  <a:cubicBezTo>
                    <a:pt x="240" y="34"/>
                    <a:pt x="241" y="34"/>
                    <a:pt x="241" y="34"/>
                  </a:cubicBezTo>
                  <a:cubicBezTo>
                    <a:pt x="241" y="34"/>
                    <a:pt x="241" y="33"/>
                    <a:pt x="241" y="33"/>
                  </a:cubicBezTo>
                  <a:cubicBezTo>
                    <a:pt x="241" y="33"/>
                    <a:pt x="241" y="33"/>
                    <a:pt x="241" y="33"/>
                  </a:cubicBezTo>
                  <a:cubicBezTo>
                    <a:pt x="241" y="33"/>
                    <a:pt x="241" y="33"/>
                    <a:pt x="241" y="33"/>
                  </a:cubicBezTo>
                  <a:cubicBezTo>
                    <a:pt x="241" y="33"/>
                    <a:pt x="240" y="33"/>
                    <a:pt x="240" y="33"/>
                  </a:cubicBezTo>
                  <a:cubicBezTo>
                    <a:pt x="240" y="33"/>
                    <a:pt x="240" y="33"/>
                    <a:pt x="239" y="33"/>
                  </a:cubicBezTo>
                  <a:cubicBezTo>
                    <a:pt x="239" y="33"/>
                    <a:pt x="239" y="33"/>
                    <a:pt x="238" y="33"/>
                  </a:cubicBezTo>
                  <a:cubicBezTo>
                    <a:pt x="238" y="33"/>
                    <a:pt x="237" y="32"/>
                    <a:pt x="237" y="32"/>
                  </a:cubicBezTo>
                  <a:cubicBezTo>
                    <a:pt x="237" y="32"/>
                    <a:pt x="236" y="32"/>
                    <a:pt x="236" y="32"/>
                  </a:cubicBezTo>
                  <a:cubicBezTo>
                    <a:pt x="236" y="32"/>
                    <a:pt x="235" y="32"/>
                    <a:pt x="235" y="32"/>
                  </a:cubicBezTo>
                  <a:cubicBezTo>
                    <a:pt x="234" y="32"/>
                    <a:pt x="234" y="33"/>
                    <a:pt x="233" y="33"/>
                  </a:cubicBezTo>
                  <a:cubicBezTo>
                    <a:pt x="232" y="33"/>
                    <a:pt x="231" y="33"/>
                    <a:pt x="230" y="33"/>
                  </a:cubicBezTo>
                  <a:cubicBezTo>
                    <a:pt x="229" y="33"/>
                    <a:pt x="229" y="32"/>
                    <a:pt x="228" y="32"/>
                  </a:cubicBezTo>
                  <a:cubicBezTo>
                    <a:pt x="227" y="32"/>
                    <a:pt x="227" y="32"/>
                    <a:pt x="227" y="32"/>
                  </a:cubicBezTo>
                  <a:cubicBezTo>
                    <a:pt x="226" y="32"/>
                    <a:pt x="226" y="32"/>
                    <a:pt x="226" y="32"/>
                  </a:cubicBezTo>
                  <a:cubicBezTo>
                    <a:pt x="225" y="32"/>
                    <a:pt x="225" y="32"/>
                    <a:pt x="225" y="32"/>
                  </a:cubicBezTo>
                  <a:cubicBezTo>
                    <a:pt x="224" y="32"/>
                    <a:pt x="224" y="32"/>
                    <a:pt x="224" y="32"/>
                  </a:cubicBezTo>
                  <a:cubicBezTo>
                    <a:pt x="223" y="32"/>
                    <a:pt x="223" y="33"/>
                    <a:pt x="222" y="33"/>
                  </a:cubicBezTo>
                  <a:cubicBezTo>
                    <a:pt x="222" y="33"/>
                    <a:pt x="221" y="33"/>
                    <a:pt x="221" y="33"/>
                  </a:cubicBezTo>
                  <a:cubicBezTo>
                    <a:pt x="221" y="32"/>
                    <a:pt x="220" y="32"/>
                    <a:pt x="220" y="32"/>
                  </a:cubicBezTo>
                  <a:cubicBezTo>
                    <a:pt x="220" y="32"/>
                    <a:pt x="221" y="32"/>
                    <a:pt x="221" y="32"/>
                  </a:cubicBezTo>
                  <a:cubicBezTo>
                    <a:pt x="222" y="32"/>
                    <a:pt x="222" y="32"/>
                    <a:pt x="223" y="32"/>
                  </a:cubicBezTo>
                  <a:cubicBezTo>
                    <a:pt x="223" y="32"/>
                    <a:pt x="223" y="32"/>
                    <a:pt x="224" y="32"/>
                  </a:cubicBezTo>
                  <a:cubicBezTo>
                    <a:pt x="224" y="32"/>
                    <a:pt x="224" y="31"/>
                    <a:pt x="224" y="31"/>
                  </a:cubicBezTo>
                  <a:cubicBezTo>
                    <a:pt x="224" y="31"/>
                    <a:pt x="225" y="31"/>
                    <a:pt x="225" y="31"/>
                  </a:cubicBezTo>
                  <a:cubicBezTo>
                    <a:pt x="225" y="31"/>
                    <a:pt x="225" y="31"/>
                    <a:pt x="225" y="31"/>
                  </a:cubicBezTo>
                  <a:cubicBezTo>
                    <a:pt x="226" y="31"/>
                    <a:pt x="226" y="31"/>
                    <a:pt x="226" y="31"/>
                  </a:cubicBezTo>
                  <a:cubicBezTo>
                    <a:pt x="226" y="31"/>
                    <a:pt x="227" y="31"/>
                    <a:pt x="227" y="31"/>
                  </a:cubicBezTo>
                  <a:cubicBezTo>
                    <a:pt x="228" y="31"/>
                    <a:pt x="229" y="32"/>
                    <a:pt x="230" y="32"/>
                  </a:cubicBezTo>
                  <a:cubicBezTo>
                    <a:pt x="231" y="32"/>
                    <a:pt x="232" y="32"/>
                    <a:pt x="233" y="31"/>
                  </a:cubicBezTo>
                  <a:cubicBezTo>
                    <a:pt x="234" y="31"/>
                    <a:pt x="235" y="30"/>
                    <a:pt x="236" y="30"/>
                  </a:cubicBezTo>
                  <a:cubicBezTo>
                    <a:pt x="237" y="30"/>
                    <a:pt x="238" y="30"/>
                    <a:pt x="239" y="31"/>
                  </a:cubicBezTo>
                  <a:cubicBezTo>
                    <a:pt x="239" y="31"/>
                    <a:pt x="240" y="31"/>
                    <a:pt x="241" y="31"/>
                  </a:cubicBezTo>
                  <a:cubicBezTo>
                    <a:pt x="241" y="31"/>
                    <a:pt x="241" y="31"/>
                    <a:pt x="242" y="31"/>
                  </a:cubicBezTo>
                  <a:cubicBezTo>
                    <a:pt x="242" y="31"/>
                    <a:pt x="242" y="31"/>
                    <a:pt x="242" y="31"/>
                  </a:cubicBezTo>
                  <a:cubicBezTo>
                    <a:pt x="243" y="31"/>
                    <a:pt x="243" y="31"/>
                    <a:pt x="243" y="30"/>
                  </a:cubicBezTo>
                  <a:cubicBezTo>
                    <a:pt x="243" y="30"/>
                    <a:pt x="243" y="30"/>
                    <a:pt x="243" y="30"/>
                  </a:cubicBezTo>
                  <a:cubicBezTo>
                    <a:pt x="243" y="30"/>
                    <a:pt x="244" y="30"/>
                    <a:pt x="244" y="30"/>
                  </a:cubicBezTo>
                  <a:cubicBezTo>
                    <a:pt x="244" y="30"/>
                    <a:pt x="244" y="30"/>
                    <a:pt x="245" y="30"/>
                  </a:cubicBezTo>
                  <a:cubicBezTo>
                    <a:pt x="245" y="30"/>
                    <a:pt x="245" y="30"/>
                    <a:pt x="245" y="30"/>
                  </a:cubicBezTo>
                  <a:cubicBezTo>
                    <a:pt x="246" y="30"/>
                    <a:pt x="246" y="30"/>
                    <a:pt x="246" y="30"/>
                  </a:cubicBezTo>
                  <a:cubicBezTo>
                    <a:pt x="246" y="30"/>
                    <a:pt x="247" y="30"/>
                    <a:pt x="247" y="30"/>
                  </a:cubicBezTo>
                  <a:cubicBezTo>
                    <a:pt x="247" y="30"/>
                    <a:pt x="248" y="29"/>
                    <a:pt x="248" y="29"/>
                  </a:cubicBezTo>
                  <a:cubicBezTo>
                    <a:pt x="248" y="29"/>
                    <a:pt x="249" y="29"/>
                    <a:pt x="249" y="28"/>
                  </a:cubicBezTo>
                  <a:cubicBezTo>
                    <a:pt x="249" y="28"/>
                    <a:pt x="248" y="28"/>
                    <a:pt x="248" y="28"/>
                  </a:cubicBezTo>
                  <a:cubicBezTo>
                    <a:pt x="248" y="28"/>
                    <a:pt x="247" y="28"/>
                    <a:pt x="247" y="27"/>
                  </a:cubicBezTo>
                  <a:cubicBezTo>
                    <a:pt x="247" y="27"/>
                    <a:pt x="247" y="27"/>
                    <a:pt x="248" y="27"/>
                  </a:cubicBezTo>
                  <a:cubicBezTo>
                    <a:pt x="248" y="27"/>
                    <a:pt x="248" y="27"/>
                    <a:pt x="248" y="27"/>
                  </a:cubicBezTo>
                  <a:cubicBezTo>
                    <a:pt x="249" y="27"/>
                    <a:pt x="249" y="27"/>
                    <a:pt x="249" y="27"/>
                  </a:cubicBezTo>
                  <a:cubicBezTo>
                    <a:pt x="249" y="27"/>
                    <a:pt x="249" y="27"/>
                    <a:pt x="250" y="27"/>
                  </a:cubicBezTo>
                  <a:cubicBezTo>
                    <a:pt x="250" y="27"/>
                    <a:pt x="250" y="27"/>
                    <a:pt x="251" y="27"/>
                  </a:cubicBezTo>
                  <a:cubicBezTo>
                    <a:pt x="251" y="27"/>
                    <a:pt x="251" y="27"/>
                    <a:pt x="251" y="27"/>
                  </a:cubicBezTo>
                  <a:cubicBezTo>
                    <a:pt x="251" y="27"/>
                    <a:pt x="251" y="27"/>
                    <a:pt x="252" y="27"/>
                  </a:cubicBezTo>
                  <a:cubicBezTo>
                    <a:pt x="252" y="27"/>
                    <a:pt x="252" y="27"/>
                    <a:pt x="252" y="27"/>
                  </a:cubicBezTo>
                  <a:cubicBezTo>
                    <a:pt x="252" y="26"/>
                    <a:pt x="252" y="26"/>
                    <a:pt x="252" y="26"/>
                  </a:cubicBezTo>
                  <a:cubicBezTo>
                    <a:pt x="253" y="26"/>
                    <a:pt x="253" y="26"/>
                    <a:pt x="253" y="26"/>
                  </a:cubicBezTo>
                  <a:cubicBezTo>
                    <a:pt x="253" y="26"/>
                    <a:pt x="253" y="25"/>
                    <a:pt x="253" y="25"/>
                  </a:cubicBezTo>
                  <a:cubicBezTo>
                    <a:pt x="254" y="25"/>
                    <a:pt x="254" y="25"/>
                    <a:pt x="254" y="25"/>
                  </a:cubicBezTo>
                  <a:cubicBezTo>
                    <a:pt x="255" y="25"/>
                    <a:pt x="255" y="25"/>
                    <a:pt x="255" y="25"/>
                  </a:cubicBezTo>
                  <a:cubicBezTo>
                    <a:pt x="256" y="24"/>
                    <a:pt x="256" y="24"/>
                    <a:pt x="256" y="24"/>
                  </a:cubicBezTo>
                  <a:cubicBezTo>
                    <a:pt x="257" y="24"/>
                    <a:pt x="257" y="23"/>
                    <a:pt x="257" y="23"/>
                  </a:cubicBezTo>
                  <a:cubicBezTo>
                    <a:pt x="258" y="23"/>
                    <a:pt x="258" y="23"/>
                    <a:pt x="258" y="23"/>
                  </a:cubicBezTo>
                  <a:cubicBezTo>
                    <a:pt x="259" y="23"/>
                    <a:pt x="259" y="23"/>
                    <a:pt x="259" y="23"/>
                  </a:cubicBezTo>
                  <a:cubicBezTo>
                    <a:pt x="260" y="22"/>
                    <a:pt x="259" y="22"/>
                    <a:pt x="259" y="22"/>
                  </a:cubicBezTo>
                  <a:cubicBezTo>
                    <a:pt x="259" y="22"/>
                    <a:pt x="258" y="22"/>
                    <a:pt x="258" y="22"/>
                  </a:cubicBezTo>
                  <a:cubicBezTo>
                    <a:pt x="258" y="21"/>
                    <a:pt x="257" y="21"/>
                    <a:pt x="257" y="21"/>
                  </a:cubicBezTo>
                  <a:cubicBezTo>
                    <a:pt x="257" y="21"/>
                    <a:pt x="257" y="21"/>
                    <a:pt x="256" y="21"/>
                  </a:cubicBezTo>
                  <a:cubicBezTo>
                    <a:pt x="256" y="21"/>
                    <a:pt x="256" y="21"/>
                    <a:pt x="255" y="20"/>
                  </a:cubicBezTo>
                  <a:cubicBezTo>
                    <a:pt x="254" y="20"/>
                    <a:pt x="253" y="20"/>
                    <a:pt x="251" y="20"/>
                  </a:cubicBezTo>
                  <a:cubicBezTo>
                    <a:pt x="249" y="19"/>
                    <a:pt x="248" y="19"/>
                    <a:pt x="246" y="19"/>
                  </a:cubicBezTo>
                  <a:cubicBezTo>
                    <a:pt x="244" y="19"/>
                    <a:pt x="242" y="19"/>
                    <a:pt x="241" y="19"/>
                  </a:cubicBezTo>
                  <a:cubicBezTo>
                    <a:pt x="240" y="19"/>
                    <a:pt x="240" y="19"/>
                    <a:pt x="239" y="19"/>
                  </a:cubicBezTo>
                  <a:cubicBezTo>
                    <a:pt x="239" y="19"/>
                    <a:pt x="238" y="19"/>
                    <a:pt x="238" y="19"/>
                  </a:cubicBezTo>
                  <a:cubicBezTo>
                    <a:pt x="238" y="19"/>
                    <a:pt x="238" y="19"/>
                    <a:pt x="237" y="19"/>
                  </a:cubicBezTo>
                  <a:cubicBezTo>
                    <a:pt x="237" y="19"/>
                    <a:pt x="237" y="19"/>
                    <a:pt x="236" y="19"/>
                  </a:cubicBezTo>
                  <a:cubicBezTo>
                    <a:pt x="236" y="19"/>
                    <a:pt x="236" y="19"/>
                    <a:pt x="236" y="19"/>
                  </a:cubicBezTo>
                  <a:cubicBezTo>
                    <a:pt x="236" y="19"/>
                    <a:pt x="236" y="20"/>
                    <a:pt x="236" y="20"/>
                  </a:cubicBezTo>
                  <a:cubicBezTo>
                    <a:pt x="236" y="20"/>
                    <a:pt x="236" y="20"/>
                    <a:pt x="236" y="20"/>
                  </a:cubicBezTo>
                  <a:cubicBezTo>
                    <a:pt x="236" y="20"/>
                    <a:pt x="237" y="21"/>
                    <a:pt x="237" y="21"/>
                  </a:cubicBezTo>
                  <a:cubicBezTo>
                    <a:pt x="237" y="21"/>
                    <a:pt x="236" y="21"/>
                    <a:pt x="236" y="21"/>
                  </a:cubicBezTo>
                  <a:cubicBezTo>
                    <a:pt x="236" y="21"/>
                    <a:pt x="236" y="21"/>
                    <a:pt x="235" y="21"/>
                  </a:cubicBezTo>
                  <a:cubicBezTo>
                    <a:pt x="235" y="21"/>
                    <a:pt x="235" y="21"/>
                    <a:pt x="235" y="21"/>
                  </a:cubicBezTo>
                  <a:cubicBezTo>
                    <a:pt x="235" y="21"/>
                    <a:pt x="235" y="21"/>
                    <a:pt x="235" y="21"/>
                  </a:cubicBezTo>
                  <a:cubicBezTo>
                    <a:pt x="235" y="21"/>
                    <a:pt x="235" y="22"/>
                    <a:pt x="235" y="22"/>
                  </a:cubicBezTo>
                  <a:cubicBezTo>
                    <a:pt x="235" y="22"/>
                    <a:pt x="235" y="22"/>
                    <a:pt x="235" y="22"/>
                  </a:cubicBezTo>
                  <a:cubicBezTo>
                    <a:pt x="235" y="22"/>
                    <a:pt x="235" y="22"/>
                    <a:pt x="234" y="22"/>
                  </a:cubicBezTo>
                  <a:cubicBezTo>
                    <a:pt x="234" y="22"/>
                    <a:pt x="234" y="22"/>
                    <a:pt x="234" y="23"/>
                  </a:cubicBezTo>
                  <a:cubicBezTo>
                    <a:pt x="234" y="23"/>
                    <a:pt x="234" y="23"/>
                    <a:pt x="234" y="23"/>
                  </a:cubicBezTo>
                  <a:cubicBezTo>
                    <a:pt x="233" y="23"/>
                    <a:pt x="232" y="23"/>
                    <a:pt x="232" y="23"/>
                  </a:cubicBezTo>
                  <a:cubicBezTo>
                    <a:pt x="232" y="23"/>
                    <a:pt x="231" y="23"/>
                    <a:pt x="230" y="23"/>
                  </a:cubicBezTo>
                  <a:cubicBezTo>
                    <a:pt x="230" y="23"/>
                    <a:pt x="230" y="23"/>
                    <a:pt x="229" y="23"/>
                  </a:cubicBezTo>
                  <a:cubicBezTo>
                    <a:pt x="229" y="23"/>
                    <a:pt x="228" y="23"/>
                    <a:pt x="228" y="23"/>
                  </a:cubicBezTo>
                  <a:cubicBezTo>
                    <a:pt x="227" y="23"/>
                    <a:pt x="227" y="23"/>
                    <a:pt x="227" y="23"/>
                  </a:cubicBezTo>
                  <a:cubicBezTo>
                    <a:pt x="227" y="23"/>
                    <a:pt x="227" y="23"/>
                    <a:pt x="226" y="23"/>
                  </a:cubicBezTo>
                  <a:cubicBezTo>
                    <a:pt x="226" y="23"/>
                    <a:pt x="226" y="23"/>
                    <a:pt x="226" y="23"/>
                  </a:cubicBezTo>
                  <a:cubicBezTo>
                    <a:pt x="226" y="23"/>
                    <a:pt x="226" y="23"/>
                    <a:pt x="225" y="23"/>
                  </a:cubicBezTo>
                  <a:cubicBezTo>
                    <a:pt x="225" y="24"/>
                    <a:pt x="225" y="24"/>
                    <a:pt x="225" y="24"/>
                  </a:cubicBezTo>
                  <a:cubicBezTo>
                    <a:pt x="225" y="23"/>
                    <a:pt x="225" y="23"/>
                    <a:pt x="225" y="22"/>
                  </a:cubicBezTo>
                  <a:cubicBezTo>
                    <a:pt x="225" y="22"/>
                    <a:pt x="225" y="22"/>
                    <a:pt x="225" y="22"/>
                  </a:cubicBezTo>
                  <a:cubicBezTo>
                    <a:pt x="225" y="22"/>
                    <a:pt x="225" y="22"/>
                    <a:pt x="224" y="22"/>
                  </a:cubicBezTo>
                  <a:cubicBezTo>
                    <a:pt x="224" y="22"/>
                    <a:pt x="224" y="22"/>
                    <a:pt x="223" y="22"/>
                  </a:cubicBezTo>
                  <a:cubicBezTo>
                    <a:pt x="223" y="22"/>
                    <a:pt x="223" y="22"/>
                    <a:pt x="222" y="22"/>
                  </a:cubicBezTo>
                  <a:cubicBezTo>
                    <a:pt x="222" y="22"/>
                    <a:pt x="222" y="22"/>
                    <a:pt x="222" y="22"/>
                  </a:cubicBezTo>
                  <a:cubicBezTo>
                    <a:pt x="221" y="23"/>
                    <a:pt x="221" y="23"/>
                    <a:pt x="221" y="23"/>
                  </a:cubicBezTo>
                  <a:cubicBezTo>
                    <a:pt x="221" y="23"/>
                    <a:pt x="220" y="23"/>
                    <a:pt x="220" y="23"/>
                  </a:cubicBezTo>
                  <a:cubicBezTo>
                    <a:pt x="220" y="23"/>
                    <a:pt x="220" y="23"/>
                    <a:pt x="219" y="24"/>
                  </a:cubicBezTo>
                  <a:cubicBezTo>
                    <a:pt x="219" y="24"/>
                    <a:pt x="219" y="24"/>
                    <a:pt x="219" y="25"/>
                  </a:cubicBezTo>
                  <a:cubicBezTo>
                    <a:pt x="218" y="25"/>
                    <a:pt x="218" y="25"/>
                    <a:pt x="218" y="25"/>
                  </a:cubicBezTo>
                  <a:cubicBezTo>
                    <a:pt x="218" y="25"/>
                    <a:pt x="218" y="25"/>
                    <a:pt x="218" y="25"/>
                  </a:cubicBezTo>
                  <a:cubicBezTo>
                    <a:pt x="217" y="26"/>
                    <a:pt x="216" y="26"/>
                    <a:pt x="215" y="27"/>
                  </a:cubicBezTo>
                  <a:cubicBezTo>
                    <a:pt x="215" y="27"/>
                    <a:pt x="215" y="27"/>
                    <a:pt x="215" y="27"/>
                  </a:cubicBezTo>
                  <a:cubicBezTo>
                    <a:pt x="215" y="27"/>
                    <a:pt x="215" y="27"/>
                    <a:pt x="215" y="27"/>
                  </a:cubicBezTo>
                  <a:cubicBezTo>
                    <a:pt x="215" y="27"/>
                    <a:pt x="215" y="27"/>
                    <a:pt x="215" y="27"/>
                  </a:cubicBezTo>
                  <a:cubicBezTo>
                    <a:pt x="214" y="27"/>
                    <a:pt x="214" y="28"/>
                    <a:pt x="214" y="28"/>
                  </a:cubicBezTo>
                  <a:cubicBezTo>
                    <a:pt x="213" y="28"/>
                    <a:pt x="213" y="28"/>
                    <a:pt x="213" y="28"/>
                  </a:cubicBezTo>
                  <a:cubicBezTo>
                    <a:pt x="213" y="29"/>
                    <a:pt x="213" y="29"/>
                    <a:pt x="213" y="29"/>
                  </a:cubicBezTo>
                  <a:cubicBezTo>
                    <a:pt x="212" y="29"/>
                    <a:pt x="212" y="29"/>
                    <a:pt x="212" y="29"/>
                  </a:cubicBezTo>
                  <a:cubicBezTo>
                    <a:pt x="212" y="29"/>
                    <a:pt x="211" y="29"/>
                    <a:pt x="211" y="29"/>
                  </a:cubicBezTo>
                  <a:cubicBezTo>
                    <a:pt x="211" y="29"/>
                    <a:pt x="211" y="29"/>
                    <a:pt x="211" y="29"/>
                  </a:cubicBezTo>
                  <a:cubicBezTo>
                    <a:pt x="211" y="29"/>
                    <a:pt x="211" y="29"/>
                    <a:pt x="210" y="29"/>
                  </a:cubicBezTo>
                  <a:cubicBezTo>
                    <a:pt x="210" y="30"/>
                    <a:pt x="210" y="30"/>
                    <a:pt x="210" y="30"/>
                  </a:cubicBezTo>
                  <a:cubicBezTo>
                    <a:pt x="210" y="30"/>
                    <a:pt x="210" y="30"/>
                    <a:pt x="210" y="30"/>
                  </a:cubicBezTo>
                  <a:cubicBezTo>
                    <a:pt x="209" y="31"/>
                    <a:pt x="209" y="31"/>
                    <a:pt x="209" y="31"/>
                  </a:cubicBezTo>
                  <a:cubicBezTo>
                    <a:pt x="208" y="32"/>
                    <a:pt x="208" y="32"/>
                    <a:pt x="207" y="33"/>
                  </a:cubicBezTo>
                  <a:cubicBezTo>
                    <a:pt x="207" y="32"/>
                    <a:pt x="207" y="32"/>
                    <a:pt x="208" y="31"/>
                  </a:cubicBezTo>
                  <a:cubicBezTo>
                    <a:pt x="208" y="31"/>
                    <a:pt x="209" y="30"/>
                    <a:pt x="209" y="30"/>
                  </a:cubicBezTo>
                  <a:cubicBezTo>
                    <a:pt x="209" y="29"/>
                    <a:pt x="209" y="29"/>
                    <a:pt x="210" y="28"/>
                  </a:cubicBezTo>
                  <a:cubicBezTo>
                    <a:pt x="210" y="27"/>
                    <a:pt x="211" y="27"/>
                    <a:pt x="212" y="27"/>
                  </a:cubicBezTo>
                  <a:cubicBezTo>
                    <a:pt x="212" y="27"/>
                    <a:pt x="212" y="26"/>
                    <a:pt x="213" y="26"/>
                  </a:cubicBezTo>
                  <a:cubicBezTo>
                    <a:pt x="213" y="26"/>
                    <a:pt x="213" y="26"/>
                    <a:pt x="213" y="26"/>
                  </a:cubicBezTo>
                  <a:cubicBezTo>
                    <a:pt x="213" y="25"/>
                    <a:pt x="213" y="25"/>
                    <a:pt x="214" y="25"/>
                  </a:cubicBezTo>
                  <a:cubicBezTo>
                    <a:pt x="214" y="25"/>
                    <a:pt x="214" y="25"/>
                    <a:pt x="214" y="25"/>
                  </a:cubicBezTo>
                  <a:cubicBezTo>
                    <a:pt x="214" y="25"/>
                    <a:pt x="214" y="25"/>
                    <a:pt x="215" y="25"/>
                  </a:cubicBezTo>
                  <a:cubicBezTo>
                    <a:pt x="215" y="24"/>
                    <a:pt x="215" y="24"/>
                    <a:pt x="216" y="24"/>
                  </a:cubicBezTo>
                  <a:cubicBezTo>
                    <a:pt x="216" y="23"/>
                    <a:pt x="216" y="23"/>
                    <a:pt x="216" y="22"/>
                  </a:cubicBezTo>
                  <a:cubicBezTo>
                    <a:pt x="217" y="22"/>
                    <a:pt x="217" y="21"/>
                    <a:pt x="217" y="20"/>
                  </a:cubicBezTo>
                  <a:cubicBezTo>
                    <a:pt x="217" y="19"/>
                    <a:pt x="217" y="18"/>
                    <a:pt x="216" y="18"/>
                  </a:cubicBezTo>
                  <a:cubicBezTo>
                    <a:pt x="216" y="17"/>
                    <a:pt x="215" y="17"/>
                    <a:pt x="214" y="17"/>
                  </a:cubicBezTo>
                  <a:cubicBezTo>
                    <a:pt x="214" y="17"/>
                    <a:pt x="213" y="17"/>
                    <a:pt x="213" y="17"/>
                  </a:cubicBezTo>
                  <a:cubicBezTo>
                    <a:pt x="212" y="17"/>
                    <a:pt x="212" y="17"/>
                    <a:pt x="211" y="18"/>
                  </a:cubicBezTo>
                  <a:cubicBezTo>
                    <a:pt x="211" y="18"/>
                    <a:pt x="210" y="18"/>
                    <a:pt x="209" y="18"/>
                  </a:cubicBezTo>
                  <a:cubicBezTo>
                    <a:pt x="209" y="17"/>
                    <a:pt x="209" y="18"/>
                    <a:pt x="208" y="18"/>
                  </a:cubicBezTo>
                  <a:cubicBezTo>
                    <a:pt x="208" y="18"/>
                    <a:pt x="208" y="18"/>
                    <a:pt x="208" y="19"/>
                  </a:cubicBezTo>
                  <a:cubicBezTo>
                    <a:pt x="207" y="19"/>
                    <a:pt x="207" y="20"/>
                    <a:pt x="207" y="21"/>
                  </a:cubicBezTo>
                  <a:cubicBezTo>
                    <a:pt x="207" y="21"/>
                    <a:pt x="206" y="21"/>
                    <a:pt x="205" y="21"/>
                  </a:cubicBezTo>
                  <a:cubicBezTo>
                    <a:pt x="205" y="21"/>
                    <a:pt x="204" y="21"/>
                    <a:pt x="204" y="21"/>
                  </a:cubicBezTo>
                  <a:cubicBezTo>
                    <a:pt x="204" y="21"/>
                    <a:pt x="203" y="21"/>
                    <a:pt x="203" y="21"/>
                  </a:cubicBezTo>
                  <a:cubicBezTo>
                    <a:pt x="201" y="22"/>
                    <a:pt x="200" y="22"/>
                    <a:pt x="199" y="23"/>
                  </a:cubicBezTo>
                  <a:cubicBezTo>
                    <a:pt x="199" y="23"/>
                    <a:pt x="199" y="23"/>
                    <a:pt x="198" y="23"/>
                  </a:cubicBezTo>
                  <a:cubicBezTo>
                    <a:pt x="198" y="23"/>
                    <a:pt x="197" y="23"/>
                    <a:pt x="197" y="23"/>
                  </a:cubicBezTo>
                  <a:cubicBezTo>
                    <a:pt x="196" y="24"/>
                    <a:pt x="196" y="24"/>
                    <a:pt x="195" y="24"/>
                  </a:cubicBezTo>
                  <a:cubicBezTo>
                    <a:pt x="195" y="24"/>
                    <a:pt x="195" y="24"/>
                    <a:pt x="195" y="24"/>
                  </a:cubicBezTo>
                  <a:cubicBezTo>
                    <a:pt x="194" y="24"/>
                    <a:pt x="194" y="24"/>
                    <a:pt x="194" y="24"/>
                  </a:cubicBezTo>
                  <a:cubicBezTo>
                    <a:pt x="194" y="24"/>
                    <a:pt x="193" y="24"/>
                    <a:pt x="193" y="24"/>
                  </a:cubicBezTo>
                  <a:cubicBezTo>
                    <a:pt x="193" y="24"/>
                    <a:pt x="193" y="24"/>
                    <a:pt x="193" y="24"/>
                  </a:cubicBezTo>
                  <a:cubicBezTo>
                    <a:pt x="193" y="23"/>
                    <a:pt x="194" y="23"/>
                    <a:pt x="194" y="23"/>
                  </a:cubicBezTo>
                  <a:cubicBezTo>
                    <a:pt x="194" y="23"/>
                    <a:pt x="194" y="23"/>
                    <a:pt x="194" y="23"/>
                  </a:cubicBezTo>
                  <a:cubicBezTo>
                    <a:pt x="195" y="23"/>
                    <a:pt x="195" y="22"/>
                    <a:pt x="195" y="22"/>
                  </a:cubicBezTo>
                  <a:cubicBezTo>
                    <a:pt x="196" y="22"/>
                    <a:pt x="197" y="22"/>
                    <a:pt x="198" y="21"/>
                  </a:cubicBezTo>
                  <a:cubicBezTo>
                    <a:pt x="199" y="21"/>
                    <a:pt x="200" y="21"/>
                    <a:pt x="200" y="20"/>
                  </a:cubicBezTo>
                  <a:cubicBezTo>
                    <a:pt x="201" y="20"/>
                    <a:pt x="203" y="20"/>
                    <a:pt x="202" y="19"/>
                  </a:cubicBezTo>
                  <a:cubicBezTo>
                    <a:pt x="201" y="18"/>
                    <a:pt x="200" y="18"/>
                    <a:pt x="199" y="18"/>
                  </a:cubicBezTo>
                  <a:cubicBezTo>
                    <a:pt x="198" y="18"/>
                    <a:pt x="196" y="17"/>
                    <a:pt x="195" y="18"/>
                  </a:cubicBezTo>
                  <a:cubicBezTo>
                    <a:pt x="193" y="18"/>
                    <a:pt x="190" y="17"/>
                    <a:pt x="188" y="18"/>
                  </a:cubicBezTo>
                  <a:cubicBezTo>
                    <a:pt x="187" y="18"/>
                    <a:pt x="186" y="18"/>
                    <a:pt x="185" y="19"/>
                  </a:cubicBezTo>
                  <a:cubicBezTo>
                    <a:pt x="184" y="19"/>
                    <a:pt x="183" y="19"/>
                    <a:pt x="182" y="19"/>
                  </a:cubicBezTo>
                  <a:cubicBezTo>
                    <a:pt x="181" y="19"/>
                    <a:pt x="180" y="20"/>
                    <a:pt x="179" y="20"/>
                  </a:cubicBezTo>
                  <a:cubicBezTo>
                    <a:pt x="178" y="20"/>
                    <a:pt x="178" y="20"/>
                    <a:pt x="177" y="20"/>
                  </a:cubicBezTo>
                  <a:cubicBezTo>
                    <a:pt x="177" y="20"/>
                    <a:pt x="177" y="20"/>
                    <a:pt x="176" y="20"/>
                  </a:cubicBezTo>
                  <a:cubicBezTo>
                    <a:pt x="176" y="20"/>
                    <a:pt x="176" y="20"/>
                    <a:pt x="176" y="20"/>
                  </a:cubicBezTo>
                  <a:cubicBezTo>
                    <a:pt x="175" y="20"/>
                    <a:pt x="174" y="20"/>
                    <a:pt x="173" y="20"/>
                  </a:cubicBezTo>
                  <a:cubicBezTo>
                    <a:pt x="173" y="21"/>
                    <a:pt x="173" y="21"/>
                    <a:pt x="173" y="21"/>
                  </a:cubicBezTo>
                  <a:cubicBezTo>
                    <a:pt x="172" y="21"/>
                    <a:pt x="172" y="21"/>
                    <a:pt x="172" y="21"/>
                  </a:cubicBezTo>
                  <a:cubicBezTo>
                    <a:pt x="172" y="21"/>
                    <a:pt x="171" y="22"/>
                    <a:pt x="170" y="21"/>
                  </a:cubicBezTo>
                  <a:cubicBezTo>
                    <a:pt x="170" y="21"/>
                    <a:pt x="170" y="21"/>
                    <a:pt x="170" y="21"/>
                  </a:cubicBezTo>
                  <a:cubicBezTo>
                    <a:pt x="170" y="20"/>
                    <a:pt x="170" y="20"/>
                    <a:pt x="170" y="20"/>
                  </a:cubicBezTo>
                  <a:cubicBezTo>
                    <a:pt x="170" y="20"/>
                    <a:pt x="170" y="20"/>
                    <a:pt x="171" y="20"/>
                  </a:cubicBezTo>
                  <a:cubicBezTo>
                    <a:pt x="171" y="20"/>
                    <a:pt x="171" y="20"/>
                    <a:pt x="171" y="20"/>
                  </a:cubicBezTo>
                  <a:cubicBezTo>
                    <a:pt x="171" y="20"/>
                    <a:pt x="171" y="20"/>
                    <a:pt x="171" y="20"/>
                  </a:cubicBezTo>
                  <a:cubicBezTo>
                    <a:pt x="171" y="20"/>
                    <a:pt x="171" y="20"/>
                    <a:pt x="171" y="20"/>
                  </a:cubicBezTo>
                  <a:cubicBezTo>
                    <a:pt x="172" y="20"/>
                    <a:pt x="172" y="20"/>
                    <a:pt x="172" y="20"/>
                  </a:cubicBezTo>
                  <a:cubicBezTo>
                    <a:pt x="172" y="19"/>
                    <a:pt x="172" y="19"/>
                    <a:pt x="173" y="19"/>
                  </a:cubicBezTo>
                  <a:cubicBezTo>
                    <a:pt x="173" y="19"/>
                    <a:pt x="173" y="19"/>
                    <a:pt x="173" y="19"/>
                  </a:cubicBezTo>
                  <a:cubicBezTo>
                    <a:pt x="173" y="19"/>
                    <a:pt x="173" y="19"/>
                    <a:pt x="173" y="19"/>
                  </a:cubicBezTo>
                  <a:cubicBezTo>
                    <a:pt x="173" y="19"/>
                    <a:pt x="174" y="19"/>
                    <a:pt x="174" y="19"/>
                  </a:cubicBezTo>
                  <a:cubicBezTo>
                    <a:pt x="174" y="19"/>
                    <a:pt x="174" y="19"/>
                    <a:pt x="175" y="19"/>
                  </a:cubicBezTo>
                  <a:cubicBezTo>
                    <a:pt x="175" y="19"/>
                    <a:pt x="175" y="19"/>
                    <a:pt x="176" y="19"/>
                  </a:cubicBezTo>
                  <a:cubicBezTo>
                    <a:pt x="177" y="19"/>
                    <a:pt x="178" y="19"/>
                    <a:pt x="179" y="18"/>
                  </a:cubicBezTo>
                  <a:cubicBezTo>
                    <a:pt x="180" y="18"/>
                    <a:pt x="181" y="18"/>
                    <a:pt x="182" y="17"/>
                  </a:cubicBezTo>
                  <a:cubicBezTo>
                    <a:pt x="182" y="17"/>
                    <a:pt x="181" y="17"/>
                    <a:pt x="181" y="17"/>
                  </a:cubicBezTo>
                  <a:cubicBezTo>
                    <a:pt x="181" y="17"/>
                    <a:pt x="181" y="17"/>
                    <a:pt x="181" y="17"/>
                  </a:cubicBezTo>
                  <a:cubicBezTo>
                    <a:pt x="180" y="17"/>
                    <a:pt x="179" y="17"/>
                    <a:pt x="178" y="16"/>
                  </a:cubicBezTo>
                  <a:cubicBezTo>
                    <a:pt x="180" y="16"/>
                    <a:pt x="181" y="16"/>
                    <a:pt x="183" y="16"/>
                  </a:cubicBezTo>
                  <a:cubicBezTo>
                    <a:pt x="184" y="16"/>
                    <a:pt x="186" y="16"/>
                    <a:pt x="187" y="16"/>
                  </a:cubicBezTo>
                  <a:cubicBezTo>
                    <a:pt x="188" y="16"/>
                    <a:pt x="189" y="16"/>
                    <a:pt x="190" y="16"/>
                  </a:cubicBezTo>
                  <a:cubicBezTo>
                    <a:pt x="190" y="16"/>
                    <a:pt x="191" y="16"/>
                    <a:pt x="192" y="16"/>
                  </a:cubicBezTo>
                  <a:cubicBezTo>
                    <a:pt x="193" y="16"/>
                    <a:pt x="194" y="16"/>
                    <a:pt x="195" y="16"/>
                  </a:cubicBezTo>
                  <a:cubicBezTo>
                    <a:pt x="198" y="16"/>
                    <a:pt x="200" y="16"/>
                    <a:pt x="202" y="16"/>
                  </a:cubicBezTo>
                  <a:cubicBezTo>
                    <a:pt x="204" y="16"/>
                    <a:pt x="205" y="16"/>
                    <a:pt x="206" y="16"/>
                  </a:cubicBezTo>
                  <a:cubicBezTo>
                    <a:pt x="206" y="16"/>
                    <a:pt x="207" y="16"/>
                    <a:pt x="207" y="16"/>
                  </a:cubicBezTo>
                  <a:cubicBezTo>
                    <a:pt x="207" y="16"/>
                    <a:pt x="207" y="16"/>
                    <a:pt x="207" y="16"/>
                  </a:cubicBezTo>
                  <a:cubicBezTo>
                    <a:pt x="208" y="16"/>
                    <a:pt x="208" y="16"/>
                    <a:pt x="208" y="16"/>
                  </a:cubicBezTo>
                  <a:cubicBezTo>
                    <a:pt x="209" y="16"/>
                    <a:pt x="209" y="15"/>
                    <a:pt x="209" y="15"/>
                  </a:cubicBezTo>
                  <a:cubicBezTo>
                    <a:pt x="210" y="15"/>
                    <a:pt x="210" y="15"/>
                    <a:pt x="210" y="15"/>
                  </a:cubicBezTo>
                  <a:cubicBezTo>
                    <a:pt x="211" y="15"/>
                    <a:pt x="211" y="15"/>
                    <a:pt x="211" y="15"/>
                  </a:cubicBezTo>
                  <a:cubicBezTo>
                    <a:pt x="212" y="15"/>
                    <a:pt x="213" y="15"/>
                    <a:pt x="214" y="15"/>
                  </a:cubicBezTo>
                  <a:cubicBezTo>
                    <a:pt x="214" y="15"/>
                    <a:pt x="215" y="15"/>
                    <a:pt x="215" y="15"/>
                  </a:cubicBezTo>
                  <a:cubicBezTo>
                    <a:pt x="215" y="15"/>
                    <a:pt x="215" y="15"/>
                    <a:pt x="215" y="15"/>
                  </a:cubicBezTo>
                  <a:cubicBezTo>
                    <a:pt x="215" y="14"/>
                    <a:pt x="215" y="14"/>
                    <a:pt x="216" y="14"/>
                  </a:cubicBezTo>
                  <a:cubicBezTo>
                    <a:pt x="216" y="14"/>
                    <a:pt x="216" y="14"/>
                    <a:pt x="216" y="14"/>
                  </a:cubicBezTo>
                  <a:cubicBezTo>
                    <a:pt x="216" y="14"/>
                    <a:pt x="216" y="13"/>
                    <a:pt x="217" y="13"/>
                  </a:cubicBezTo>
                  <a:cubicBezTo>
                    <a:pt x="217" y="13"/>
                    <a:pt x="218" y="13"/>
                    <a:pt x="218" y="13"/>
                  </a:cubicBezTo>
                  <a:cubicBezTo>
                    <a:pt x="218" y="13"/>
                    <a:pt x="219" y="13"/>
                    <a:pt x="219" y="12"/>
                  </a:cubicBezTo>
                  <a:cubicBezTo>
                    <a:pt x="220" y="12"/>
                    <a:pt x="219" y="12"/>
                    <a:pt x="219" y="12"/>
                  </a:cubicBezTo>
                  <a:cubicBezTo>
                    <a:pt x="218" y="11"/>
                    <a:pt x="218" y="11"/>
                    <a:pt x="217" y="11"/>
                  </a:cubicBezTo>
                  <a:cubicBezTo>
                    <a:pt x="217" y="11"/>
                    <a:pt x="216" y="11"/>
                    <a:pt x="216" y="11"/>
                  </a:cubicBezTo>
                  <a:cubicBezTo>
                    <a:pt x="215" y="11"/>
                    <a:pt x="215" y="10"/>
                    <a:pt x="214" y="10"/>
                  </a:cubicBezTo>
                  <a:cubicBezTo>
                    <a:pt x="214" y="10"/>
                    <a:pt x="214" y="10"/>
                    <a:pt x="213" y="10"/>
                  </a:cubicBezTo>
                  <a:cubicBezTo>
                    <a:pt x="213" y="10"/>
                    <a:pt x="213" y="10"/>
                    <a:pt x="213" y="10"/>
                  </a:cubicBezTo>
                  <a:cubicBezTo>
                    <a:pt x="213" y="10"/>
                    <a:pt x="212" y="10"/>
                    <a:pt x="212" y="10"/>
                  </a:cubicBezTo>
                  <a:cubicBezTo>
                    <a:pt x="212" y="10"/>
                    <a:pt x="212" y="9"/>
                    <a:pt x="211" y="9"/>
                  </a:cubicBezTo>
                  <a:cubicBezTo>
                    <a:pt x="211" y="9"/>
                    <a:pt x="211" y="9"/>
                    <a:pt x="211" y="9"/>
                  </a:cubicBezTo>
                  <a:cubicBezTo>
                    <a:pt x="211" y="9"/>
                    <a:pt x="210" y="9"/>
                    <a:pt x="210" y="9"/>
                  </a:cubicBezTo>
                  <a:cubicBezTo>
                    <a:pt x="210" y="9"/>
                    <a:pt x="210" y="9"/>
                    <a:pt x="210" y="10"/>
                  </a:cubicBezTo>
                  <a:cubicBezTo>
                    <a:pt x="209" y="10"/>
                    <a:pt x="209" y="10"/>
                    <a:pt x="209" y="10"/>
                  </a:cubicBezTo>
                  <a:cubicBezTo>
                    <a:pt x="209" y="10"/>
                    <a:pt x="209" y="10"/>
                    <a:pt x="209" y="10"/>
                  </a:cubicBezTo>
                  <a:cubicBezTo>
                    <a:pt x="208" y="10"/>
                    <a:pt x="208" y="9"/>
                    <a:pt x="208" y="9"/>
                  </a:cubicBezTo>
                  <a:cubicBezTo>
                    <a:pt x="208" y="9"/>
                    <a:pt x="207" y="9"/>
                    <a:pt x="207" y="9"/>
                  </a:cubicBezTo>
                  <a:cubicBezTo>
                    <a:pt x="206" y="9"/>
                    <a:pt x="206" y="9"/>
                    <a:pt x="205" y="9"/>
                  </a:cubicBezTo>
                  <a:cubicBezTo>
                    <a:pt x="205" y="9"/>
                    <a:pt x="205" y="9"/>
                    <a:pt x="205" y="9"/>
                  </a:cubicBezTo>
                  <a:cubicBezTo>
                    <a:pt x="204" y="9"/>
                    <a:pt x="204" y="9"/>
                    <a:pt x="204" y="9"/>
                  </a:cubicBezTo>
                  <a:cubicBezTo>
                    <a:pt x="204" y="9"/>
                    <a:pt x="204" y="9"/>
                    <a:pt x="203" y="10"/>
                  </a:cubicBezTo>
                  <a:cubicBezTo>
                    <a:pt x="203" y="10"/>
                    <a:pt x="203" y="10"/>
                    <a:pt x="203" y="10"/>
                  </a:cubicBezTo>
                  <a:cubicBezTo>
                    <a:pt x="202" y="10"/>
                    <a:pt x="202" y="10"/>
                    <a:pt x="201" y="10"/>
                  </a:cubicBezTo>
                  <a:cubicBezTo>
                    <a:pt x="202" y="9"/>
                    <a:pt x="202" y="9"/>
                    <a:pt x="203" y="9"/>
                  </a:cubicBezTo>
                  <a:cubicBezTo>
                    <a:pt x="203" y="9"/>
                    <a:pt x="203" y="9"/>
                    <a:pt x="204" y="8"/>
                  </a:cubicBezTo>
                  <a:cubicBezTo>
                    <a:pt x="204" y="8"/>
                    <a:pt x="204" y="8"/>
                    <a:pt x="204" y="8"/>
                  </a:cubicBezTo>
                  <a:cubicBezTo>
                    <a:pt x="204" y="8"/>
                    <a:pt x="204" y="7"/>
                    <a:pt x="204" y="7"/>
                  </a:cubicBezTo>
                  <a:cubicBezTo>
                    <a:pt x="204" y="7"/>
                    <a:pt x="204" y="7"/>
                    <a:pt x="204" y="6"/>
                  </a:cubicBezTo>
                  <a:cubicBezTo>
                    <a:pt x="203" y="6"/>
                    <a:pt x="203" y="6"/>
                    <a:pt x="203" y="6"/>
                  </a:cubicBezTo>
                  <a:cubicBezTo>
                    <a:pt x="201" y="6"/>
                    <a:pt x="200" y="6"/>
                    <a:pt x="199" y="6"/>
                  </a:cubicBezTo>
                  <a:cubicBezTo>
                    <a:pt x="199" y="6"/>
                    <a:pt x="198" y="6"/>
                    <a:pt x="198" y="6"/>
                  </a:cubicBezTo>
                  <a:cubicBezTo>
                    <a:pt x="197" y="7"/>
                    <a:pt x="197" y="6"/>
                    <a:pt x="196" y="6"/>
                  </a:cubicBezTo>
                  <a:cubicBezTo>
                    <a:pt x="196" y="6"/>
                    <a:pt x="195" y="6"/>
                    <a:pt x="195" y="6"/>
                  </a:cubicBezTo>
                  <a:cubicBezTo>
                    <a:pt x="193" y="6"/>
                    <a:pt x="191" y="7"/>
                    <a:pt x="189" y="7"/>
                  </a:cubicBezTo>
                  <a:cubicBezTo>
                    <a:pt x="187" y="7"/>
                    <a:pt x="186" y="7"/>
                    <a:pt x="184" y="7"/>
                  </a:cubicBezTo>
                  <a:cubicBezTo>
                    <a:pt x="183" y="7"/>
                    <a:pt x="182" y="7"/>
                    <a:pt x="182" y="7"/>
                  </a:cubicBezTo>
                  <a:cubicBezTo>
                    <a:pt x="181" y="7"/>
                    <a:pt x="179" y="6"/>
                    <a:pt x="178" y="7"/>
                  </a:cubicBezTo>
                  <a:cubicBezTo>
                    <a:pt x="178" y="7"/>
                    <a:pt x="177" y="7"/>
                    <a:pt x="177" y="8"/>
                  </a:cubicBezTo>
                  <a:cubicBezTo>
                    <a:pt x="176" y="8"/>
                    <a:pt x="175" y="8"/>
                    <a:pt x="174" y="8"/>
                  </a:cubicBezTo>
                  <a:cubicBezTo>
                    <a:pt x="174" y="8"/>
                    <a:pt x="174" y="8"/>
                    <a:pt x="173" y="8"/>
                  </a:cubicBezTo>
                  <a:cubicBezTo>
                    <a:pt x="172" y="8"/>
                    <a:pt x="172" y="8"/>
                    <a:pt x="171" y="8"/>
                  </a:cubicBezTo>
                  <a:cubicBezTo>
                    <a:pt x="170" y="8"/>
                    <a:pt x="170" y="8"/>
                    <a:pt x="169" y="8"/>
                  </a:cubicBezTo>
                  <a:cubicBezTo>
                    <a:pt x="169" y="8"/>
                    <a:pt x="168" y="8"/>
                    <a:pt x="168" y="8"/>
                  </a:cubicBezTo>
                  <a:cubicBezTo>
                    <a:pt x="168" y="8"/>
                    <a:pt x="168" y="8"/>
                    <a:pt x="168" y="8"/>
                  </a:cubicBezTo>
                  <a:cubicBezTo>
                    <a:pt x="168" y="9"/>
                    <a:pt x="168" y="9"/>
                    <a:pt x="167" y="9"/>
                  </a:cubicBezTo>
                  <a:cubicBezTo>
                    <a:pt x="167" y="9"/>
                    <a:pt x="167" y="10"/>
                    <a:pt x="166" y="9"/>
                  </a:cubicBezTo>
                  <a:cubicBezTo>
                    <a:pt x="166" y="9"/>
                    <a:pt x="166" y="9"/>
                    <a:pt x="166" y="9"/>
                  </a:cubicBezTo>
                  <a:cubicBezTo>
                    <a:pt x="166" y="9"/>
                    <a:pt x="165" y="9"/>
                    <a:pt x="165" y="9"/>
                  </a:cubicBezTo>
                  <a:cubicBezTo>
                    <a:pt x="164" y="9"/>
                    <a:pt x="164" y="9"/>
                    <a:pt x="163" y="9"/>
                  </a:cubicBezTo>
                  <a:cubicBezTo>
                    <a:pt x="163" y="8"/>
                    <a:pt x="162" y="8"/>
                    <a:pt x="161" y="8"/>
                  </a:cubicBezTo>
                  <a:cubicBezTo>
                    <a:pt x="161" y="8"/>
                    <a:pt x="161" y="9"/>
                    <a:pt x="160" y="9"/>
                  </a:cubicBezTo>
                  <a:cubicBezTo>
                    <a:pt x="160" y="9"/>
                    <a:pt x="160" y="10"/>
                    <a:pt x="159" y="10"/>
                  </a:cubicBezTo>
                  <a:cubicBezTo>
                    <a:pt x="159" y="10"/>
                    <a:pt x="159" y="9"/>
                    <a:pt x="159" y="9"/>
                  </a:cubicBezTo>
                  <a:cubicBezTo>
                    <a:pt x="159" y="9"/>
                    <a:pt x="160" y="9"/>
                    <a:pt x="160" y="8"/>
                  </a:cubicBezTo>
                  <a:cubicBezTo>
                    <a:pt x="160" y="8"/>
                    <a:pt x="160" y="8"/>
                    <a:pt x="160" y="8"/>
                  </a:cubicBezTo>
                  <a:cubicBezTo>
                    <a:pt x="160" y="8"/>
                    <a:pt x="161" y="8"/>
                    <a:pt x="161" y="8"/>
                  </a:cubicBezTo>
                  <a:cubicBezTo>
                    <a:pt x="161" y="8"/>
                    <a:pt x="161" y="8"/>
                    <a:pt x="161" y="8"/>
                  </a:cubicBezTo>
                  <a:cubicBezTo>
                    <a:pt x="162" y="8"/>
                    <a:pt x="162" y="8"/>
                    <a:pt x="162" y="8"/>
                  </a:cubicBezTo>
                  <a:cubicBezTo>
                    <a:pt x="163" y="8"/>
                    <a:pt x="163" y="8"/>
                    <a:pt x="164" y="8"/>
                  </a:cubicBezTo>
                  <a:cubicBezTo>
                    <a:pt x="164" y="8"/>
                    <a:pt x="165" y="8"/>
                    <a:pt x="166" y="8"/>
                  </a:cubicBezTo>
                  <a:cubicBezTo>
                    <a:pt x="166" y="8"/>
                    <a:pt x="166" y="8"/>
                    <a:pt x="167" y="8"/>
                  </a:cubicBezTo>
                  <a:cubicBezTo>
                    <a:pt x="167" y="8"/>
                    <a:pt x="168" y="8"/>
                    <a:pt x="168" y="8"/>
                  </a:cubicBezTo>
                  <a:cubicBezTo>
                    <a:pt x="169" y="7"/>
                    <a:pt x="169" y="7"/>
                    <a:pt x="170" y="7"/>
                  </a:cubicBezTo>
                  <a:cubicBezTo>
                    <a:pt x="170" y="7"/>
                    <a:pt x="171" y="7"/>
                    <a:pt x="171" y="7"/>
                  </a:cubicBezTo>
                  <a:cubicBezTo>
                    <a:pt x="171" y="7"/>
                    <a:pt x="171" y="7"/>
                    <a:pt x="172" y="7"/>
                  </a:cubicBezTo>
                  <a:cubicBezTo>
                    <a:pt x="171" y="7"/>
                    <a:pt x="171" y="7"/>
                    <a:pt x="171" y="7"/>
                  </a:cubicBezTo>
                  <a:cubicBezTo>
                    <a:pt x="171" y="7"/>
                    <a:pt x="171" y="7"/>
                    <a:pt x="170" y="6"/>
                  </a:cubicBezTo>
                  <a:cubicBezTo>
                    <a:pt x="170" y="6"/>
                    <a:pt x="169" y="6"/>
                    <a:pt x="169" y="6"/>
                  </a:cubicBezTo>
                  <a:cubicBezTo>
                    <a:pt x="172" y="6"/>
                    <a:pt x="174" y="6"/>
                    <a:pt x="176" y="6"/>
                  </a:cubicBezTo>
                  <a:cubicBezTo>
                    <a:pt x="178" y="6"/>
                    <a:pt x="180" y="6"/>
                    <a:pt x="182" y="6"/>
                  </a:cubicBezTo>
                  <a:cubicBezTo>
                    <a:pt x="186" y="6"/>
                    <a:pt x="191" y="6"/>
                    <a:pt x="196" y="6"/>
                  </a:cubicBezTo>
                  <a:cubicBezTo>
                    <a:pt x="196" y="6"/>
                    <a:pt x="201" y="6"/>
                    <a:pt x="199" y="4"/>
                  </a:cubicBezTo>
                  <a:cubicBezTo>
                    <a:pt x="198" y="4"/>
                    <a:pt x="197" y="3"/>
                    <a:pt x="196" y="3"/>
                  </a:cubicBezTo>
                  <a:cubicBezTo>
                    <a:pt x="194" y="3"/>
                    <a:pt x="193" y="3"/>
                    <a:pt x="191" y="3"/>
                  </a:cubicBezTo>
                  <a:cubicBezTo>
                    <a:pt x="190" y="3"/>
                    <a:pt x="190" y="3"/>
                    <a:pt x="189" y="3"/>
                  </a:cubicBezTo>
                  <a:cubicBezTo>
                    <a:pt x="188" y="3"/>
                    <a:pt x="187" y="2"/>
                    <a:pt x="186" y="2"/>
                  </a:cubicBezTo>
                  <a:cubicBezTo>
                    <a:pt x="184" y="1"/>
                    <a:pt x="181" y="1"/>
                    <a:pt x="179" y="1"/>
                  </a:cubicBezTo>
                  <a:cubicBezTo>
                    <a:pt x="178" y="1"/>
                    <a:pt x="177" y="1"/>
                    <a:pt x="176" y="1"/>
                  </a:cubicBezTo>
                  <a:cubicBezTo>
                    <a:pt x="175" y="1"/>
                    <a:pt x="173" y="1"/>
                    <a:pt x="172" y="1"/>
                  </a:cubicBezTo>
                  <a:cubicBezTo>
                    <a:pt x="170" y="1"/>
                    <a:pt x="169" y="0"/>
                    <a:pt x="167" y="1"/>
                  </a:cubicBezTo>
                  <a:cubicBezTo>
                    <a:pt x="167" y="1"/>
                    <a:pt x="166" y="1"/>
                    <a:pt x="166" y="2"/>
                  </a:cubicBezTo>
                  <a:cubicBezTo>
                    <a:pt x="166" y="2"/>
                    <a:pt x="166" y="2"/>
                    <a:pt x="165" y="2"/>
                  </a:cubicBezTo>
                  <a:cubicBezTo>
                    <a:pt x="165" y="2"/>
                    <a:pt x="165" y="2"/>
                    <a:pt x="165" y="2"/>
                  </a:cubicBezTo>
                  <a:cubicBezTo>
                    <a:pt x="165" y="1"/>
                    <a:pt x="164" y="1"/>
                    <a:pt x="164" y="1"/>
                  </a:cubicBezTo>
                  <a:cubicBezTo>
                    <a:pt x="164" y="1"/>
                    <a:pt x="164" y="1"/>
                    <a:pt x="164" y="1"/>
                  </a:cubicBezTo>
                  <a:cubicBezTo>
                    <a:pt x="163" y="2"/>
                    <a:pt x="163" y="2"/>
                    <a:pt x="162" y="2"/>
                  </a:cubicBezTo>
                  <a:cubicBezTo>
                    <a:pt x="162" y="2"/>
                    <a:pt x="162" y="1"/>
                    <a:pt x="161" y="2"/>
                  </a:cubicBezTo>
                  <a:cubicBezTo>
                    <a:pt x="161" y="2"/>
                    <a:pt x="161" y="2"/>
                    <a:pt x="160" y="2"/>
                  </a:cubicBezTo>
                  <a:cubicBezTo>
                    <a:pt x="159" y="2"/>
                    <a:pt x="158" y="2"/>
                    <a:pt x="156" y="2"/>
                  </a:cubicBezTo>
                  <a:cubicBezTo>
                    <a:pt x="156" y="2"/>
                    <a:pt x="155" y="2"/>
                    <a:pt x="155" y="2"/>
                  </a:cubicBezTo>
                  <a:cubicBezTo>
                    <a:pt x="155" y="2"/>
                    <a:pt x="155" y="2"/>
                    <a:pt x="154" y="2"/>
                  </a:cubicBezTo>
                  <a:cubicBezTo>
                    <a:pt x="154" y="3"/>
                    <a:pt x="154" y="3"/>
                    <a:pt x="155" y="4"/>
                  </a:cubicBezTo>
                  <a:cubicBezTo>
                    <a:pt x="154" y="4"/>
                    <a:pt x="154" y="4"/>
                    <a:pt x="154" y="4"/>
                  </a:cubicBezTo>
                  <a:cubicBezTo>
                    <a:pt x="154" y="3"/>
                    <a:pt x="154" y="3"/>
                    <a:pt x="153" y="3"/>
                  </a:cubicBezTo>
                  <a:cubicBezTo>
                    <a:pt x="153" y="3"/>
                    <a:pt x="153" y="3"/>
                    <a:pt x="152" y="3"/>
                  </a:cubicBezTo>
                  <a:cubicBezTo>
                    <a:pt x="152" y="3"/>
                    <a:pt x="152" y="3"/>
                    <a:pt x="151" y="3"/>
                  </a:cubicBezTo>
                  <a:cubicBezTo>
                    <a:pt x="151" y="2"/>
                    <a:pt x="150" y="2"/>
                    <a:pt x="150" y="2"/>
                  </a:cubicBezTo>
                  <a:cubicBezTo>
                    <a:pt x="149" y="3"/>
                    <a:pt x="149" y="3"/>
                    <a:pt x="149" y="3"/>
                  </a:cubicBezTo>
                  <a:cubicBezTo>
                    <a:pt x="150" y="4"/>
                    <a:pt x="150" y="4"/>
                    <a:pt x="150" y="4"/>
                  </a:cubicBezTo>
                  <a:cubicBezTo>
                    <a:pt x="149" y="4"/>
                    <a:pt x="149" y="4"/>
                    <a:pt x="149" y="4"/>
                  </a:cubicBezTo>
                  <a:cubicBezTo>
                    <a:pt x="147" y="3"/>
                    <a:pt x="147" y="3"/>
                    <a:pt x="147" y="3"/>
                  </a:cubicBezTo>
                  <a:cubicBezTo>
                    <a:pt x="146" y="3"/>
                    <a:pt x="146" y="3"/>
                    <a:pt x="146" y="3"/>
                  </a:cubicBezTo>
                  <a:cubicBezTo>
                    <a:pt x="145" y="3"/>
                    <a:pt x="145" y="3"/>
                    <a:pt x="145" y="3"/>
                  </a:cubicBezTo>
                  <a:cubicBezTo>
                    <a:pt x="146" y="4"/>
                    <a:pt x="146" y="4"/>
                    <a:pt x="146" y="4"/>
                  </a:cubicBezTo>
                  <a:cubicBezTo>
                    <a:pt x="146" y="5"/>
                    <a:pt x="146" y="5"/>
                    <a:pt x="146" y="5"/>
                  </a:cubicBezTo>
                  <a:cubicBezTo>
                    <a:pt x="146" y="5"/>
                    <a:pt x="146" y="5"/>
                    <a:pt x="146" y="5"/>
                  </a:cubicBezTo>
                  <a:cubicBezTo>
                    <a:pt x="146" y="5"/>
                    <a:pt x="147" y="5"/>
                    <a:pt x="147" y="5"/>
                  </a:cubicBezTo>
                  <a:cubicBezTo>
                    <a:pt x="148" y="5"/>
                    <a:pt x="150" y="5"/>
                    <a:pt x="150" y="5"/>
                  </a:cubicBezTo>
                  <a:cubicBezTo>
                    <a:pt x="151" y="7"/>
                    <a:pt x="151" y="7"/>
                    <a:pt x="151" y="7"/>
                  </a:cubicBezTo>
                  <a:cubicBezTo>
                    <a:pt x="150" y="7"/>
                    <a:pt x="150" y="7"/>
                    <a:pt x="150" y="7"/>
                  </a:cubicBezTo>
                  <a:cubicBezTo>
                    <a:pt x="148" y="7"/>
                    <a:pt x="148" y="7"/>
                    <a:pt x="148" y="7"/>
                  </a:cubicBezTo>
                  <a:cubicBezTo>
                    <a:pt x="147" y="7"/>
                    <a:pt x="147" y="7"/>
                    <a:pt x="147" y="7"/>
                  </a:cubicBezTo>
                  <a:cubicBezTo>
                    <a:pt x="146" y="7"/>
                    <a:pt x="146" y="7"/>
                    <a:pt x="146" y="7"/>
                  </a:cubicBezTo>
                  <a:cubicBezTo>
                    <a:pt x="146" y="8"/>
                    <a:pt x="146" y="8"/>
                    <a:pt x="146" y="8"/>
                  </a:cubicBezTo>
                  <a:cubicBezTo>
                    <a:pt x="144" y="8"/>
                    <a:pt x="144" y="8"/>
                    <a:pt x="144" y="8"/>
                  </a:cubicBezTo>
                  <a:cubicBezTo>
                    <a:pt x="145" y="9"/>
                    <a:pt x="145" y="9"/>
                    <a:pt x="145" y="9"/>
                  </a:cubicBezTo>
                  <a:cubicBezTo>
                    <a:pt x="146" y="9"/>
                    <a:pt x="146" y="9"/>
                    <a:pt x="146" y="9"/>
                  </a:cubicBezTo>
                  <a:cubicBezTo>
                    <a:pt x="144" y="9"/>
                    <a:pt x="144" y="9"/>
                    <a:pt x="144" y="9"/>
                  </a:cubicBezTo>
                  <a:cubicBezTo>
                    <a:pt x="142" y="8"/>
                    <a:pt x="142" y="8"/>
                    <a:pt x="142" y="8"/>
                  </a:cubicBezTo>
                  <a:cubicBezTo>
                    <a:pt x="141" y="8"/>
                    <a:pt x="141" y="8"/>
                    <a:pt x="141" y="8"/>
                  </a:cubicBezTo>
                  <a:cubicBezTo>
                    <a:pt x="140" y="8"/>
                    <a:pt x="140" y="8"/>
                    <a:pt x="140" y="8"/>
                  </a:cubicBezTo>
                  <a:cubicBezTo>
                    <a:pt x="139" y="8"/>
                    <a:pt x="139" y="8"/>
                    <a:pt x="139" y="8"/>
                  </a:cubicBezTo>
                  <a:cubicBezTo>
                    <a:pt x="138" y="7"/>
                    <a:pt x="138" y="7"/>
                    <a:pt x="138" y="7"/>
                  </a:cubicBezTo>
                  <a:cubicBezTo>
                    <a:pt x="137" y="7"/>
                    <a:pt x="137" y="7"/>
                    <a:pt x="137" y="7"/>
                  </a:cubicBezTo>
                  <a:cubicBezTo>
                    <a:pt x="136" y="7"/>
                    <a:pt x="136" y="7"/>
                    <a:pt x="136" y="7"/>
                  </a:cubicBezTo>
                  <a:cubicBezTo>
                    <a:pt x="135" y="6"/>
                    <a:pt x="135" y="6"/>
                    <a:pt x="135" y="6"/>
                  </a:cubicBezTo>
                  <a:cubicBezTo>
                    <a:pt x="135" y="6"/>
                    <a:pt x="134" y="6"/>
                    <a:pt x="133" y="6"/>
                  </a:cubicBezTo>
                  <a:cubicBezTo>
                    <a:pt x="132" y="6"/>
                    <a:pt x="132" y="6"/>
                    <a:pt x="132" y="6"/>
                  </a:cubicBezTo>
                  <a:cubicBezTo>
                    <a:pt x="131" y="5"/>
                    <a:pt x="131" y="5"/>
                    <a:pt x="131" y="5"/>
                  </a:cubicBezTo>
                  <a:cubicBezTo>
                    <a:pt x="130" y="5"/>
                    <a:pt x="130" y="5"/>
                    <a:pt x="130" y="5"/>
                  </a:cubicBezTo>
                  <a:cubicBezTo>
                    <a:pt x="128" y="5"/>
                    <a:pt x="128" y="5"/>
                    <a:pt x="128" y="5"/>
                  </a:cubicBezTo>
                  <a:cubicBezTo>
                    <a:pt x="127" y="5"/>
                    <a:pt x="127" y="5"/>
                    <a:pt x="127" y="5"/>
                  </a:cubicBezTo>
                  <a:cubicBezTo>
                    <a:pt x="126" y="6"/>
                    <a:pt x="126" y="6"/>
                    <a:pt x="126" y="6"/>
                  </a:cubicBezTo>
                  <a:cubicBezTo>
                    <a:pt x="127" y="6"/>
                    <a:pt x="127" y="6"/>
                    <a:pt x="127" y="6"/>
                  </a:cubicBezTo>
                  <a:cubicBezTo>
                    <a:pt x="127" y="6"/>
                    <a:pt x="127" y="6"/>
                    <a:pt x="127" y="6"/>
                  </a:cubicBezTo>
                  <a:cubicBezTo>
                    <a:pt x="126" y="6"/>
                    <a:pt x="126" y="6"/>
                    <a:pt x="126" y="6"/>
                  </a:cubicBezTo>
                  <a:cubicBezTo>
                    <a:pt x="125" y="6"/>
                    <a:pt x="125" y="6"/>
                    <a:pt x="125" y="6"/>
                  </a:cubicBezTo>
                  <a:cubicBezTo>
                    <a:pt x="123" y="6"/>
                    <a:pt x="123" y="6"/>
                    <a:pt x="123" y="6"/>
                  </a:cubicBezTo>
                  <a:cubicBezTo>
                    <a:pt x="123" y="6"/>
                    <a:pt x="121" y="6"/>
                    <a:pt x="121" y="6"/>
                  </a:cubicBezTo>
                  <a:cubicBezTo>
                    <a:pt x="120" y="6"/>
                    <a:pt x="119" y="6"/>
                    <a:pt x="119" y="6"/>
                  </a:cubicBezTo>
                  <a:cubicBezTo>
                    <a:pt x="118" y="6"/>
                    <a:pt x="118" y="6"/>
                    <a:pt x="118" y="6"/>
                  </a:cubicBezTo>
                  <a:cubicBezTo>
                    <a:pt x="119" y="7"/>
                    <a:pt x="119" y="7"/>
                    <a:pt x="119" y="7"/>
                  </a:cubicBezTo>
                  <a:cubicBezTo>
                    <a:pt x="120" y="8"/>
                    <a:pt x="120" y="8"/>
                    <a:pt x="120" y="8"/>
                  </a:cubicBezTo>
                  <a:cubicBezTo>
                    <a:pt x="120" y="8"/>
                    <a:pt x="120" y="8"/>
                    <a:pt x="120" y="8"/>
                  </a:cubicBezTo>
                  <a:cubicBezTo>
                    <a:pt x="119" y="8"/>
                    <a:pt x="119" y="8"/>
                    <a:pt x="119" y="8"/>
                  </a:cubicBezTo>
                  <a:cubicBezTo>
                    <a:pt x="120" y="9"/>
                    <a:pt x="120" y="9"/>
                    <a:pt x="120" y="9"/>
                  </a:cubicBezTo>
                  <a:cubicBezTo>
                    <a:pt x="121" y="9"/>
                    <a:pt x="121" y="9"/>
                    <a:pt x="121" y="9"/>
                  </a:cubicBezTo>
                  <a:cubicBezTo>
                    <a:pt x="124" y="9"/>
                    <a:pt x="124" y="9"/>
                    <a:pt x="124" y="9"/>
                  </a:cubicBezTo>
                  <a:cubicBezTo>
                    <a:pt x="126" y="9"/>
                    <a:pt x="126" y="9"/>
                    <a:pt x="126" y="9"/>
                  </a:cubicBezTo>
                  <a:cubicBezTo>
                    <a:pt x="129" y="9"/>
                    <a:pt x="129" y="9"/>
                    <a:pt x="129" y="9"/>
                  </a:cubicBezTo>
                  <a:cubicBezTo>
                    <a:pt x="131" y="9"/>
                    <a:pt x="131" y="9"/>
                    <a:pt x="131" y="9"/>
                  </a:cubicBezTo>
                  <a:cubicBezTo>
                    <a:pt x="133" y="9"/>
                    <a:pt x="133" y="9"/>
                    <a:pt x="133" y="9"/>
                  </a:cubicBezTo>
                  <a:cubicBezTo>
                    <a:pt x="134" y="9"/>
                    <a:pt x="134" y="9"/>
                    <a:pt x="134" y="9"/>
                  </a:cubicBezTo>
                  <a:cubicBezTo>
                    <a:pt x="136" y="10"/>
                    <a:pt x="136" y="10"/>
                    <a:pt x="136" y="10"/>
                  </a:cubicBezTo>
                  <a:cubicBezTo>
                    <a:pt x="136" y="10"/>
                    <a:pt x="137" y="10"/>
                    <a:pt x="137" y="10"/>
                  </a:cubicBezTo>
                  <a:cubicBezTo>
                    <a:pt x="138" y="10"/>
                    <a:pt x="138" y="10"/>
                    <a:pt x="138" y="10"/>
                  </a:cubicBezTo>
                  <a:cubicBezTo>
                    <a:pt x="140" y="11"/>
                    <a:pt x="140" y="11"/>
                    <a:pt x="140" y="11"/>
                  </a:cubicBezTo>
                  <a:cubicBezTo>
                    <a:pt x="141" y="12"/>
                    <a:pt x="141" y="12"/>
                    <a:pt x="141" y="12"/>
                  </a:cubicBezTo>
                  <a:cubicBezTo>
                    <a:pt x="141" y="13"/>
                    <a:pt x="141" y="13"/>
                    <a:pt x="141" y="13"/>
                  </a:cubicBezTo>
                  <a:cubicBezTo>
                    <a:pt x="141" y="14"/>
                    <a:pt x="141" y="14"/>
                    <a:pt x="141" y="14"/>
                  </a:cubicBezTo>
                  <a:cubicBezTo>
                    <a:pt x="140" y="14"/>
                    <a:pt x="140" y="14"/>
                    <a:pt x="140" y="14"/>
                  </a:cubicBezTo>
                  <a:cubicBezTo>
                    <a:pt x="140" y="13"/>
                    <a:pt x="140" y="13"/>
                    <a:pt x="140" y="13"/>
                  </a:cubicBezTo>
                  <a:cubicBezTo>
                    <a:pt x="139" y="12"/>
                    <a:pt x="139" y="12"/>
                    <a:pt x="139" y="12"/>
                  </a:cubicBezTo>
                  <a:cubicBezTo>
                    <a:pt x="139" y="12"/>
                    <a:pt x="139" y="12"/>
                    <a:pt x="139" y="12"/>
                  </a:cubicBezTo>
                  <a:cubicBezTo>
                    <a:pt x="136" y="11"/>
                    <a:pt x="136" y="11"/>
                    <a:pt x="136" y="11"/>
                  </a:cubicBezTo>
                  <a:cubicBezTo>
                    <a:pt x="135" y="11"/>
                    <a:pt x="135" y="11"/>
                    <a:pt x="135" y="11"/>
                  </a:cubicBezTo>
                  <a:cubicBezTo>
                    <a:pt x="134" y="10"/>
                    <a:pt x="134" y="10"/>
                    <a:pt x="134" y="10"/>
                  </a:cubicBezTo>
                  <a:cubicBezTo>
                    <a:pt x="133" y="11"/>
                    <a:pt x="133" y="11"/>
                    <a:pt x="133" y="11"/>
                  </a:cubicBezTo>
                  <a:cubicBezTo>
                    <a:pt x="133" y="11"/>
                    <a:pt x="133" y="11"/>
                    <a:pt x="133" y="11"/>
                  </a:cubicBezTo>
                  <a:cubicBezTo>
                    <a:pt x="134" y="12"/>
                    <a:pt x="134" y="12"/>
                    <a:pt x="134" y="12"/>
                  </a:cubicBezTo>
                  <a:cubicBezTo>
                    <a:pt x="133" y="13"/>
                    <a:pt x="133" y="13"/>
                    <a:pt x="133" y="13"/>
                  </a:cubicBezTo>
                  <a:cubicBezTo>
                    <a:pt x="133" y="12"/>
                    <a:pt x="133" y="12"/>
                    <a:pt x="133" y="12"/>
                  </a:cubicBezTo>
                  <a:cubicBezTo>
                    <a:pt x="132" y="11"/>
                    <a:pt x="132" y="11"/>
                    <a:pt x="132" y="11"/>
                  </a:cubicBezTo>
                  <a:cubicBezTo>
                    <a:pt x="131" y="11"/>
                    <a:pt x="131" y="11"/>
                    <a:pt x="131" y="11"/>
                  </a:cubicBezTo>
                  <a:cubicBezTo>
                    <a:pt x="131" y="10"/>
                    <a:pt x="131" y="10"/>
                    <a:pt x="131" y="10"/>
                  </a:cubicBezTo>
                  <a:cubicBezTo>
                    <a:pt x="130" y="10"/>
                    <a:pt x="130" y="10"/>
                    <a:pt x="130" y="10"/>
                  </a:cubicBezTo>
                  <a:cubicBezTo>
                    <a:pt x="128" y="10"/>
                    <a:pt x="128" y="10"/>
                    <a:pt x="128" y="10"/>
                  </a:cubicBezTo>
                  <a:cubicBezTo>
                    <a:pt x="126" y="10"/>
                    <a:pt x="126" y="10"/>
                    <a:pt x="126" y="10"/>
                  </a:cubicBezTo>
                  <a:cubicBezTo>
                    <a:pt x="123" y="10"/>
                    <a:pt x="123" y="10"/>
                    <a:pt x="123" y="10"/>
                  </a:cubicBezTo>
                  <a:cubicBezTo>
                    <a:pt x="121" y="10"/>
                    <a:pt x="121" y="10"/>
                    <a:pt x="121" y="10"/>
                  </a:cubicBezTo>
                  <a:cubicBezTo>
                    <a:pt x="118" y="10"/>
                    <a:pt x="118" y="10"/>
                    <a:pt x="118" y="10"/>
                  </a:cubicBezTo>
                  <a:cubicBezTo>
                    <a:pt x="117" y="10"/>
                    <a:pt x="117" y="10"/>
                    <a:pt x="117" y="10"/>
                  </a:cubicBezTo>
                  <a:cubicBezTo>
                    <a:pt x="117" y="11"/>
                    <a:pt x="117" y="11"/>
                    <a:pt x="117" y="11"/>
                  </a:cubicBezTo>
                  <a:cubicBezTo>
                    <a:pt x="118" y="11"/>
                    <a:pt x="118" y="11"/>
                    <a:pt x="118" y="11"/>
                  </a:cubicBezTo>
                  <a:cubicBezTo>
                    <a:pt x="120" y="12"/>
                    <a:pt x="120" y="12"/>
                    <a:pt x="120" y="12"/>
                  </a:cubicBezTo>
                  <a:cubicBezTo>
                    <a:pt x="121" y="13"/>
                    <a:pt x="121" y="13"/>
                    <a:pt x="121" y="13"/>
                  </a:cubicBezTo>
                  <a:cubicBezTo>
                    <a:pt x="123" y="14"/>
                    <a:pt x="123" y="14"/>
                    <a:pt x="123" y="14"/>
                  </a:cubicBezTo>
                  <a:cubicBezTo>
                    <a:pt x="124" y="14"/>
                    <a:pt x="124" y="14"/>
                    <a:pt x="124" y="14"/>
                  </a:cubicBezTo>
                  <a:cubicBezTo>
                    <a:pt x="124" y="15"/>
                    <a:pt x="124" y="15"/>
                    <a:pt x="124" y="15"/>
                  </a:cubicBezTo>
                  <a:cubicBezTo>
                    <a:pt x="126" y="15"/>
                    <a:pt x="126" y="15"/>
                    <a:pt x="126" y="15"/>
                  </a:cubicBezTo>
                  <a:cubicBezTo>
                    <a:pt x="130" y="16"/>
                    <a:pt x="130" y="16"/>
                    <a:pt x="130" y="16"/>
                  </a:cubicBezTo>
                  <a:cubicBezTo>
                    <a:pt x="128" y="16"/>
                    <a:pt x="128" y="16"/>
                    <a:pt x="128" y="16"/>
                  </a:cubicBezTo>
                  <a:cubicBezTo>
                    <a:pt x="127" y="16"/>
                    <a:pt x="127" y="16"/>
                    <a:pt x="127" y="16"/>
                  </a:cubicBezTo>
                  <a:cubicBezTo>
                    <a:pt x="125" y="16"/>
                    <a:pt x="125" y="16"/>
                    <a:pt x="125" y="16"/>
                  </a:cubicBezTo>
                  <a:cubicBezTo>
                    <a:pt x="124" y="15"/>
                    <a:pt x="124" y="15"/>
                    <a:pt x="124" y="15"/>
                  </a:cubicBezTo>
                  <a:cubicBezTo>
                    <a:pt x="122" y="15"/>
                    <a:pt x="122" y="15"/>
                    <a:pt x="122" y="15"/>
                  </a:cubicBezTo>
                  <a:cubicBezTo>
                    <a:pt x="121" y="16"/>
                    <a:pt x="121" y="16"/>
                    <a:pt x="121" y="16"/>
                  </a:cubicBezTo>
                  <a:cubicBezTo>
                    <a:pt x="121" y="16"/>
                    <a:pt x="121" y="16"/>
                    <a:pt x="121" y="16"/>
                  </a:cubicBezTo>
                  <a:cubicBezTo>
                    <a:pt x="121" y="17"/>
                    <a:pt x="121" y="17"/>
                    <a:pt x="121" y="17"/>
                  </a:cubicBezTo>
                  <a:cubicBezTo>
                    <a:pt x="120" y="18"/>
                    <a:pt x="120" y="18"/>
                    <a:pt x="120" y="18"/>
                  </a:cubicBezTo>
                  <a:cubicBezTo>
                    <a:pt x="121" y="18"/>
                    <a:pt x="121" y="18"/>
                    <a:pt x="121" y="18"/>
                  </a:cubicBezTo>
                  <a:cubicBezTo>
                    <a:pt x="121" y="18"/>
                    <a:pt x="121" y="19"/>
                    <a:pt x="122" y="19"/>
                  </a:cubicBezTo>
                  <a:cubicBezTo>
                    <a:pt x="122" y="19"/>
                    <a:pt x="122" y="20"/>
                    <a:pt x="122" y="20"/>
                  </a:cubicBezTo>
                  <a:cubicBezTo>
                    <a:pt x="121" y="20"/>
                    <a:pt x="121" y="20"/>
                    <a:pt x="121" y="20"/>
                  </a:cubicBezTo>
                  <a:cubicBezTo>
                    <a:pt x="119" y="21"/>
                    <a:pt x="119" y="21"/>
                    <a:pt x="119" y="21"/>
                  </a:cubicBezTo>
                  <a:cubicBezTo>
                    <a:pt x="118" y="20"/>
                    <a:pt x="118" y="20"/>
                    <a:pt x="118" y="20"/>
                  </a:cubicBezTo>
                  <a:cubicBezTo>
                    <a:pt x="116" y="19"/>
                    <a:pt x="116" y="19"/>
                    <a:pt x="116" y="19"/>
                  </a:cubicBezTo>
                  <a:cubicBezTo>
                    <a:pt x="115" y="19"/>
                    <a:pt x="115" y="19"/>
                    <a:pt x="115" y="19"/>
                  </a:cubicBezTo>
                  <a:cubicBezTo>
                    <a:pt x="114" y="18"/>
                    <a:pt x="114" y="18"/>
                    <a:pt x="114" y="18"/>
                  </a:cubicBezTo>
                  <a:cubicBezTo>
                    <a:pt x="114" y="17"/>
                    <a:pt x="114" y="17"/>
                    <a:pt x="114" y="17"/>
                  </a:cubicBezTo>
                  <a:cubicBezTo>
                    <a:pt x="112" y="17"/>
                    <a:pt x="112" y="17"/>
                    <a:pt x="112" y="17"/>
                  </a:cubicBezTo>
                  <a:cubicBezTo>
                    <a:pt x="111" y="17"/>
                    <a:pt x="111" y="17"/>
                    <a:pt x="111" y="17"/>
                  </a:cubicBezTo>
                  <a:cubicBezTo>
                    <a:pt x="110" y="17"/>
                    <a:pt x="110" y="17"/>
                    <a:pt x="110" y="17"/>
                  </a:cubicBezTo>
                  <a:cubicBezTo>
                    <a:pt x="108" y="16"/>
                    <a:pt x="108" y="16"/>
                    <a:pt x="108" y="16"/>
                  </a:cubicBezTo>
                  <a:cubicBezTo>
                    <a:pt x="107" y="15"/>
                    <a:pt x="107" y="15"/>
                    <a:pt x="107" y="15"/>
                  </a:cubicBezTo>
                  <a:cubicBezTo>
                    <a:pt x="105" y="15"/>
                    <a:pt x="105" y="15"/>
                    <a:pt x="105" y="15"/>
                  </a:cubicBezTo>
                  <a:cubicBezTo>
                    <a:pt x="104" y="14"/>
                    <a:pt x="104" y="14"/>
                    <a:pt x="104" y="14"/>
                  </a:cubicBezTo>
                  <a:cubicBezTo>
                    <a:pt x="103" y="14"/>
                    <a:pt x="103" y="14"/>
                    <a:pt x="103" y="14"/>
                  </a:cubicBezTo>
                  <a:cubicBezTo>
                    <a:pt x="101" y="13"/>
                    <a:pt x="101" y="13"/>
                    <a:pt x="101" y="13"/>
                  </a:cubicBezTo>
                  <a:cubicBezTo>
                    <a:pt x="100" y="13"/>
                    <a:pt x="100" y="13"/>
                    <a:pt x="100" y="13"/>
                  </a:cubicBezTo>
                  <a:cubicBezTo>
                    <a:pt x="99" y="13"/>
                    <a:pt x="99" y="13"/>
                    <a:pt x="99" y="13"/>
                  </a:cubicBezTo>
                  <a:cubicBezTo>
                    <a:pt x="98" y="12"/>
                    <a:pt x="98" y="12"/>
                    <a:pt x="98" y="12"/>
                  </a:cubicBezTo>
                  <a:cubicBezTo>
                    <a:pt x="96" y="12"/>
                    <a:pt x="96" y="12"/>
                    <a:pt x="96" y="12"/>
                  </a:cubicBezTo>
                  <a:cubicBezTo>
                    <a:pt x="94" y="13"/>
                    <a:pt x="94" y="13"/>
                    <a:pt x="94" y="13"/>
                  </a:cubicBezTo>
                  <a:cubicBezTo>
                    <a:pt x="94" y="14"/>
                    <a:pt x="94" y="14"/>
                    <a:pt x="94" y="14"/>
                  </a:cubicBezTo>
                  <a:cubicBezTo>
                    <a:pt x="94" y="14"/>
                    <a:pt x="94" y="14"/>
                    <a:pt x="94" y="14"/>
                  </a:cubicBezTo>
                  <a:cubicBezTo>
                    <a:pt x="94" y="14"/>
                    <a:pt x="94" y="14"/>
                    <a:pt x="94" y="15"/>
                  </a:cubicBezTo>
                  <a:cubicBezTo>
                    <a:pt x="94" y="16"/>
                    <a:pt x="95" y="16"/>
                    <a:pt x="95" y="16"/>
                  </a:cubicBezTo>
                  <a:cubicBezTo>
                    <a:pt x="96" y="16"/>
                    <a:pt x="96" y="16"/>
                    <a:pt x="96" y="16"/>
                  </a:cubicBezTo>
                  <a:cubicBezTo>
                    <a:pt x="96" y="17"/>
                    <a:pt x="96" y="17"/>
                    <a:pt x="96" y="17"/>
                  </a:cubicBezTo>
                  <a:cubicBezTo>
                    <a:pt x="97" y="18"/>
                    <a:pt x="97" y="18"/>
                    <a:pt x="97" y="18"/>
                  </a:cubicBezTo>
                  <a:cubicBezTo>
                    <a:pt x="97" y="18"/>
                    <a:pt x="98" y="18"/>
                    <a:pt x="98" y="18"/>
                  </a:cubicBezTo>
                  <a:cubicBezTo>
                    <a:pt x="99" y="18"/>
                    <a:pt x="99" y="19"/>
                    <a:pt x="99" y="19"/>
                  </a:cubicBezTo>
                  <a:cubicBezTo>
                    <a:pt x="99" y="19"/>
                    <a:pt x="99" y="19"/>
                    <a:pt x="99" y="19"/>
                  </a:cubicBezTo>
                  <a:cubicBezTo>
                    <a:pt x="98" y="19"/>
                    <a:pt x="98" y="19"/>
                    <a:pt x="98" y="19"/>
                  </a:cubicBezTo>
                  <a:cubicBezTo>
                    <a:pt x="97" y="19"/>
                    <a:pt x="97" y="19"/>
                    <a:pt x="97" y="19"/>
                  </a:cubicBezTo>
                  <a:cubicBezTo>
                    <a:pt x="96" y="19"/>
                    <a:pt x="96" y="19"/>
                    <a:pt x="96" y="19"/>
                  </a:cubicBezTo>
                  <a:cubicBezTo>
                    <a:pt x="94" y="19"/>
                    <a:pt x="94" y="19"/>
                    <a:pt x="94" y="19"/>
                  </a:cubicBezTo>
                  <a:cubicBezTo>
                    <a:pt x="94" y="19"/>
                    <a:pt x="94" y="19"/>
                    <a:pt x="94" y="19"/>
                  </a:cubicBezTo>
                  <a:cubicBezTo>
                    <a:pt x="95" y="20"/>
                    <a:pt x="95" y="20"/>
                    <a:pt x="95" y="20"/>
                  </a:cubicBezTo>
                  <a:cubicBezTo>
                    <a:pt x="97" y="21"/>
                    <a:pt x="97" y="21"/>
                    <a:pt x="97" y="21"/>
                  </a:cubicBezTo>
                  <a:cubicBezTo>
                    <a:pt x="99" y="22"/>
                    <a:pt x="99" y="22"/>
                    <a:pt x="99" y="22"/>
                  </a:cubicBezTo>
                  <a:cubicBezTo>
                    <a:pt x="97" y="22"/>
                    <a:pt x="97" y="22"/>
                    <a:pt x="97" y="22"/>
                  </a:cubicBezTo>
                  <a:cubicBezTo>
                    <a:pt x="96" y="21"/>
                    <a:pt x="96" y="21"/>
                    <a:pt x="96" y="21"/>
                  </a:cubicBezTo>
                  <a:cubicBezTo>
                    <a:pt x="95" y="21"/>
                    <a:pt x="95" y="21"/>
                    <a:pt x="95" y="21"/>
                  </a:cubicBezTo>
                  <a:cubicBezTo>
                    <a:pt x="95" y="20"/>
                    <a:pt x="95" y="20"/>
                    <a:pt x="95" y="20"/>
                  </a:cubicBezTo>
                  <a:cubicBezTo>
                    <a:pt x="94" y="20"/>
                    <a:pt x="94" y="20"/>
                    <a:pt x="94" y="20"/>
                  </a:cubicBezTo>
                  <a:cubicBezTo>
                    <a:pt x="93" y="20"/>
                    <a:pt x="93" y="20"/>
                    <a:pt x="93" y="20"/>
                  </a:cubicBezTo>
                  <a:cubicBezTo>
                    <a:pt x="93" y="19"/>
                    <a:pt x="93" y="19"/>
                    <a:pt x="93" y="19"/>
                  </a:cubicBezTo>
                  <a:cubicBezTo>
                    <a:pt x="92" y="19"/>
                    <a:pt x="92" y="19"/>
                    <a:pt x="92" y="19"/>
                  </a:cubicBezTo>
                  <a:cubicBezTo>
                    <a:pt x="91" y="19"/>
                    <a:pt x="91" y="19"/>
                    <a:pt x="91" y="19"/>
                  </a:cubicBezTo>
                  <a:cubicBezTo>
                    <a:pt x="90" y="19"/>
                    <a:pt x="90" y="19"/>
                    <a:pt x="90" y="19"/>
                  </a:cubicBezTo>
                  <a:cubicBezTo>
                    <a:pt x="89" y="18"/>
                    <a:pt x="89" y="18"/>
                    <a:pt x="89" y="18"/>
                  </a:cubicBezTo>
                  <a:cubicBezTo>
                    <a:pt x="89" y="18"/>
                    <a:pt x="87" y="18"/>
                    <a:pt x="87" y="18"/>
                  </a:cubicBezTo>
                  <a:cubicBezTo>
                    <a:pt x="87" y="18"/>
                    <a:pt x="85" y="18"/>
                    <a:pt x="85" y="18"/>
                  </a:cubicBezTo>
                  <a:cubicBezTo>
                    <a:pt x="85" y="19"/>
                    <a:pt x="85" y="19"/>
                    <a:pt x="85" y="19"/>
                  </a:cubicBezTo>
                  <a:cubicBezTo>
                    <a:pt x="85" y="20"/>
                    <a:pt x="85" y="20"/>
                    <a:pt x="85" y="20"/>
                  </a:cubicBezTo>
                  <a:cubicBezTo>
                    <a:pt x="84" y="20"/>
                    <a:pt x="84" y="20"/>
                    <a:pt x="84" y="20"/>
                  </a:cubicBezTo>
                  <a:cubicBezTo>
                    <a:pt x="83" y="21"/>
                    <a:pt x="83" y="21"/>
                    <a:pt x="83" y="21"/>
                  </a:cubicBezTo>
                  <a:cubicBezTo>
                    <a:pt x="83" y="22"/>
                    <a:pt x="83" y="22"/>
                    <a:pt x="83" y="22"/>
                  </a:cubicBezTo>
                  <a:cubicBezTo>
                    <a:pt x="83" y="23"/>
                    <a:pt x="83" y="23"/>
                    <a:pt x="83" y="23"/>
                  </a:cubicBezTo>
                  <a:cubicBezTo>
                    <a:pt x="82" y="23"/>
                    <a:pt x="82" y="23"/>
                    <a:pt x="82" y="23"/>
                  </a:cubicBezTo>
                  <a:cubicBezTo>
                    <a:pt x="82" y="22"/>
                    <a:pt x="82" y="22"/>
                    <a:pt x="82" y="22"/>
                  </a:cubicBezTo>
                  <a:cubicBezTo>
                    <a:pt x="82" y="21"/>
                    <a:pt x="82" y="21"/>
                    <a:pt x="82" y="21"/>
                  </a:cubicBezTo>
                  <a:cubicBezTo>
                    <a:pt x="82" y="20"/>
                    <a:pt x="82" y="20"/>
                    <a:pt x="82" y="20"/>
                  </a:cubicBezTo>
                  <a:cubicBezTo>
                    <a:pt x="83" y="19"/>
                    <a:pt x="83" y="19"/>
                    <a:pt x="83" y="19"/>
                  </a:cubicBezTo>
                  <a:cubicBezTo>
                    <a:pt x="83" y="18"/>
                    <a:pt x="83" y="18"/>
                    <a:pt x="83" y="18"/>
                  </a:cubicBezTo>
                  <a:cubicBezTo>
                    <a:pt x="83" y="17"/>
                    <a:pt x="83" y="17"/>
                    <a:pt x="83" y="17"/>
                  </a:cubicBezTo>
                  <a:cubicBezTo>
                    <a:pt x="82" y="16"/>
                    <a:pt x="82" y="16"/>
                    <a:pt x="82" y="16"/>
                  </a:cubicBezTo>
                  <a:cubicBezTo>
                    <a:pt x="81" y="15"/>
                    <a:pt x="81" y="15"/>
                    <a:pt x="81" y="15"/>
                  </a:cubicBezTo>
                  <a:cubicBezTo>
                    <a:pt x="78" y="15"/>
                    <a:pt x="78" y="15"/>
                    <a:pt x="78" y="15"/>
                  </a:cubicBezTo>
                  <a:cubicBezTo>
                    <a:pt x="77" y="15"/>
                    <a:pt x="77" y="15"/>
                    <a:pt x="77" y="15"/>
                  </a:cubicBezTo>
                  <a:cubicBezTo>
                    <a:pt x="76" y="15"/>
                    <a:pt x="76" y="15"/>
                    <a:pt x="76" y="15"/>
                  </a:cubicBezTo>
                  <a:cubicBezTo>
                    <a:pt x="76" y="16"/>
                    <a:pt x="76" y="16"/>
                    <a:pt x="76" y="16"/>
                  </a:cubicBezTo>
                  <a:cubicBezTo>
                    <a:pt x="74" y="15"/>
                    <a:pt x="74" y="15"/>
                    <a:pt x="74" y="15"/>
                  </a:cubicBezTo>
                  <a:cubicBezTo>
                    <a:pt x="74" y="15"/>
                    <a:pt x="73" y="15"/>
                    <a:pt x="72" y="15"/>
                  </a:cubicBezTo>
                  <a:cubicBezTo>
                    <a:pt x="72" y="15"/>
                    <a:pt x="71" y="16"/>
                    <a:pt x="71" y="16"/>
                  </a:cubicBezTo>
                  <a:cubicBezTo>
                    <a:pt x="71" y="16"/>
                    <a:pt x="71" y="16"/>
                    <a:pt x="71" y="16"/>
                  </a:cubicBezTo>
                  <a:cubicBezTo>
                    <a:pt x="69" y="16"/>
                    <a:pt x="69" y="16"/>
                    <a:pt x="69" y="16"/>
                  </a:cubicBezTo>
                  <a:cubicBezTo>
                    <a:pt x="66" y="16"/>
                    <a:pt x="66" y="16"/>
                    <a:pt x="66" y="16"/>
                  </a:cubicBezTo>
                  <a:cubicBezTo>
                    <a:pt x="66" y="16"/>
                    <a:pt x="64" y="17"/>
                    <a:pt x="63" y="17"/>
                  </a:cubicBezTo>
                  <a:cubicBezTo>
                    <a:pt x="63" y="17"/>
                    <a:pt x="61" y="17"/>
                    <a:pt x="61" y="17"/>
                  </a:cubicBezTo>
                  <a:cubicBezTo>
                    <a:pt x="58" y="18"/>
                    <a:pt x="58" y="18"/>
                    <a:pt x="58" y="18"/>
                  </a:cubicBezTo>
                  <a:cubicBezTo>
                    <a:pt x="60" y="19"/>
                    <a:pt x="60" y="19"/>
                    <a:pt x="60" y="19"/>
                  </a:cubicBezTo>
                  <a:cubicBezTo>
                    <a:pt x="61" y="19"/>
                    <a:pt x="61" y="19"/>
                    <a:pt x="61" y="19"/>
                  </a:cubicBezTo>
                  <a:cubicBezTo>
                    <a:pt x="62" y="20"/>
                    <a:pt x="62" y="20"/>
                    <a:pt x="62" y="20"/>
                  </a:cubicBezTo>
                  <a:cubicBezTo>
                    <a:pt x="63" y="21"/>
                    <a:pt x="63" y="21"/>
                    <a:pt x="63" y="21"/>
                  </a:cubicBezTo>
                  <a:cubicBezTo>
                    <a:pt x="65" y="22"/>
                    <a:pt x="65" y="22"/>
                    <a:pt x="65" y="22"/>
                  </a:cubicBezTo>
                  <a:cubicBezTo>
                    <a:pt x="66" y="22"/>
                    <a:pt x="66" y="22"/>
                    <a:pt x="66" y="22"/>
                  </a:cubicBezTo>
                  <a:cubicBezTo>
                    <a:pt x="68" y="23"/>
                    <a:pt x="68" y="23"/>
                    <a:pt x="68" y="23"/>
                  </a:cubicBezTo>
                  <a:cubicBezTo>
                    <a:pt x="69" y="24"/>
                    <a:pt x="69" y="24"/>
                    <a:pt x="69" y="24"/>
                  </a:cubicBezTo>
                  <a:cubicBezTo>
                    <a:pt x="67" y="23"/>
                    <a:pt x="67" y="23"/>
                    <a:pt x="67" y="23"/>
                  </a:cubicBezTo>
                  <a:cubicBezTo>
                    <a:pt x="66" y="23"/>
                    <a:pt x="66" y="23"/>
                    <a:pt x="66" y="23"/>
                  </a:cubicBezTo>
                  <a:cubicBezTo>
                    <a:pt x="64" y="22"/>
                    <a:pt x="64" y="22"/>
                    <a:pt x="64" y="22"/>
                  </a:cubicBezTo>
                  <a:cubicBezTo>
                    <a:pt x="63" y="22"/>
                    <a:pt x="63" y="22"/>
                    <a:pt x="63" y="22"/>
                  </a:cubicBezTo>
                  <a:cubicBezTo>
                    <a:pt x="61" y="22"/>
                    <a:pt x="61" y="22"/>
                    <a:pt x="61" y="22"/>
                  </a:cubicBezTo>
                  <a:cubicBezTo>
                    <a:pt x="61" y="21"/>
                    <a:pt x="61" y="21"/>
                    <a:pt x="61" y="21"/>
                  </a:cubicBezTo>
                  <a:cubicBezTo>
                    <a:pt x="60" y="20"/>
                    <a:pt x="60" y="20"/>
                    <a:pt x="60" y="20"/>
                  </a:cubicBezTo>
                  <a:cubicBezTo>
                    <a:pt x="59" y="20"/>
                    <a:pt x="59" y="20"/>
                    <a:pt x="59" y="20"/>
                  </a:cubicBezTo>
                  <a:cubicBezTo>
                    <a:pt x="57" y="19"/>
                    <a:pt x="57" y="19"/>
                    <a:pt x="57" y="19"/>
                  </a:cubicBezTo>
                  <a:cubicBezTo>
                    <a:pt x="55" y="19"/>
                    <a:pt x="55" y="19"/>
                    <a:pt x="55" y="19"/>
                  </a:cubicBezTo>
                  <a:cubicBezTo>
                    <a:pt x="51" y="19"/>
                    <a:pt x="51" y="19"/>
                    <a:pt x="51" y="19"/>
                  </a:cubicBezTo>
                  <a:cubicBezTo>
                    <a:pt x="51" y="19"/>
                    <a:pt x="50" y="20"/>
                    <a:pt x="50" y="20"/>
                  </a:cubicBezTo>
                  <a:cubicBezTo>
                    <a:pt x="49" y="20"/>
                    <a:pt x="49" y="21"/>
                    <a:pt x="49" y="21"/>
                  </a:cubicBezTo>
                  <a:cubicBezTo>
                    <a:pt x="50" y="22"/>
                    <a:pt x="50" y="22"/>
                    <a:pt x="50" y="22"/>
                  </a:cubicBezTo>
                  <a:cubicBezTo>
                    <a:pt x="50" y="22"/>
                    <a:pt x="51" y="23"/>
                    <a:pt x="51" y="23"/>
                  </a:cubicBezTo>
                  <a:cubicBezTo>
                    <a:pt x="52" y="23"/>
                    <a:pt x="51" y="23"/>
                    <a:pt x="51" y="23"/>
                  </a:cubicBezTo>
                  <a:cubicBezTo>
                    <a:pt x="50" y="24"/>
                    <a:pt x="50" y="24"/>
                    <a:pt x="50" y="24"/>
                  </a:cubicBezTo>
                  <a:cubicBezTo>
                    <a:pt x="50" y="25"/>
                    <a:pt x="50" y="25"/>
                    <a:pt x="50" y="25"/>
                  </a:cubicBezTo>
                  <a:cubicBezTo>
                    <a:pt x="51" y="26"/>
                    <a:pt x="51" y="26"/>
                    <a:pt x="51" y="26"/>
                  </a:cubicBezTo>
                  <a:cubicBezTo>
                    <a:pt x="50" y="27"/>
                    <a:pt x="50" y="27"/>
                    <a:pt x="50" y="27"/>
                  </a:cubicBezTo>
                  <a:cubicBezTo>
                    <a:pt x="49" y="28"/>
                    <a:pt x="49" y="28"/>
                    <a:pt x="49" y="28"/>
                  </a:cubicBezTo>
                  <a:cubicBezTo>
                    <a:pt x="48" y="27"/>
                    <a:pt x="48" y="27"/>
                    <a:pt x="48" y="27"/>
                  </a:cubicBezTo>
                  <a:cubicBezTo>
                    <a:pt x="47" y="27"/>
                    <a:pt x="47" y="27"/>
                    <a:pt x="47" y="27"/>
                  </a:cubicBezTo>
                  <a:cubicBezTo>
                    <a:pt x="46" y="26"/>
                    <a:pt x="46" y="26"/>
                    <a:pt x="46" y="26"/>
                  </a:cubicBezTo>
                  <a:cubicBezTo>
                    <a:pt x="44" y="26"/>
                    <a:pt x="44" y="26"/>
                    <a:pt x="44" y="26"/>
                  </a:cubicBezTo>
                  <a:cubicBezTo>
                    <a:pt x="42" y="26"/>
                    <a:pt x="42" y="26"/>
                    <a:pt x="42" y="26"/>
                  </a:cubicBezTo>
                  <a:cubicBezTo>
                    <a:pt x="41" y="27"/>
                    <a:pt x="41" y="27"/>
                    <a:pt x="41" y="27"/>
                  </a:cubicBezTo>
                  <a:cubicBezTo>
                    <a:pt x="42" y="29"/>
                    <a:pt x="42" y="29"/>
                    <a:pt x="42" y="29"/>
                  </a:cubicBezTo>
                  <a:cubicBezTo>
                    <a:pt x="43" y="30"/>
                    <a:pt x="43" y="30"/>
                    <a:pt x="43" y="30"/>
                  </a:cubicBezTo>
                  <a:cubicBezTo>
                    <a:pt x="42" y="30"/>
                    <a:pt x="42" y="30"/>
                    <a:pt x="42" y="30"/>
                  </a:cubicBezTo>
                  <a:cubicBezTo>
                    <a:pt x="41" y="29"/>
                    <a:pt x="41" y="29"/>
                    <a:pt x="41" y="29"/>
                  </a:cubicBezTo>
                  <a:cubicBezTo>
                    <a:pt x="41" y="28"/>
                    <a:pt x="41" y="28"/>
                    <a:pt x="41" y="28"/>
                  </a:cubicBezTo>
                  <a:cubicBezTo>
                    <a:pt x="40" y="27"/>
                    <a:pt x="40" y="27"/>
                    <a:pt x="40" y="27"/>
                  </a:cubicBezTo>
                  <a:cubicBezTo>
                    <a:pt x="39" y="27"/>
                    <a:pt x="39" y="27"/>
                    <a:pt x="39" y="27"/>
                  </a:cubicBezTo>
                  <a:cubicBezTo>
                    <a:pt x="37" y="28"/>
                    <a:pt x="37" y="28"/>
                    <a:pt x="37" y="28"/>
                  </a:cubicBezTo>
                  <a:cubicBezTo>
                    <a:pt x="35" y="29"/>
                    <a:pt x="35" y="29"/>
                    <a:pt x="35" y="29"/>
                  </a:cubicBezTo>
                  <a:cubicBezTo>
                    <a:pt x="33" y="30"/>
                    <a:pt x="33" y="30"/>
                    <a:pt x="33" y="30"/>
                  </a:cubicBezTo>
                  <a:cubicBezTo>
                    <a:pt x="33" y="30"/>
                    <a:pt x="33" y="30"/>
                    <a:pt x="32" y="31"/>
                  </a:cubicBezTo>
                  <a:cubicBezTo>
                    <a:pt x="31" y="32"/>
                    <a:pt x="31" y="31"/>
                    <a:pt x="31" y="31"/>
                  </a:cubicBezTo>
                  <a:cubicBezTo>
                    <a:pt x="30" y="32"/>
                    <a:pt x="30" y="32"/>
                    <a:pt x="30" y="32"/>
                  </a:cubicBezTo>
                  <a:cubicBezTo>
                    <a:pt x="28" y="32"/>
                    <a:pt x="28" y="32"/>
                    <a:pt x="28" y="32"/>
                  </a:cubicBezTo>
                  <a:cubicBezTo>
                    <a:pt x="26" y="33"/>
                    <a:pt x="26" y="33"/>
                    <a:pt x="26" y="33"/>
                  </a:cubicBezTo>
                  <a:cubicBezTo>
                    <a:pt x="25" y="34"/>
                    <a:pt x="25" y="34"/>
                    <a:pt x="25" y="34"/>
                  </a:cubicBezTo>
                  <a:cubicBezTo>
                    <a:pt x="23" y="35"/>
                    <a:pt x="23" y="35"/>
                    <a:pt x="23" y="35"/>
                  </a:cubicBezTo>
                  <a:cubicBezTo>
                    <a:pt x="24" y="36"/>
                    <a:pt x="24" y="36"/>
                    <a:pt x="24" y="36"/>
                  </a:cubicBezTo>
                  <a:cubicBezTo>
                    <a:pt x="25" y="37"/>
                    <a:pt x="25" y="37"/>
                    <a:pt x="25" y="37"/>
                  </a:cubicBezTo>
                  <a:cubicBezTo>
                    <a:pt x="26" y="37"/>
                    <a:pt x="26" y="37"/>
                    <a:pt x="26" y="37"/>
                  </a:cubicBezTo>
                  <a:cubicBezTo>
                    <a:pt x="28" y="37"/>
                    <a:pt x="28" y="37"/>
                    <a:pt x="28" y="37"/>
                  </a:cubicBezTo>
                  <a:cubicBezTo>
                    <a:pt x="29" y="37"/>
                    <a:pt x="29" y="37"/>
                    <a:pt x="29" y="37"/>
                  </a:cubicBezTo>
                  <a:cubicBezTo>
                    <a:pt x="30" y="38"/>
                    <a:pt x="30" y="38"/>
                    <a:pt x="30" y="38"/>
                  </a:cubicBezTo>
                  <a:cubicBezTo>
                    <a:pt x="31" y="38"/>
                    <a:pt x="31" y="38"/>
                    <a:pt x="31" y="38"/>
                  </a:cubicBezTo>
                  <a:cubicBezTo>
                    <a:pt x="32" y="37"/>
                    <a:pt x="32" y="37"/>
                    <a:pt x="32" y="37"/>
                  </a:cubicBezTo>
                  <a:cubicBezTo>
                    <a:pt x="33" y="37"/>
                    <a:pt x="33" y="37"/>
                    <a:pt x="33" y="37"/>
                  </a:cubicBezTo>
                  <a:cubicBezTo>
                    <a:pt x="35" y="37"/>
                    <a:pt x="35" y="37"/>
                    <a:pt x="35" y="37"/>
                  </a:cubicBezTo>
                  <a:cubicBezTo>
                    <a:pt x="36" y="37"/>
                    <a:pt x="36" y="37"/>
                    <a:pt x="36" y="37"/>
                  </a:cubicBezTo>
                  <a:cubicBezTo>
                    <a:pt x="37" y="36"/>
                    <a:pt x="37" y="36"/>
                    <a:pt x="37" y="36"/>
                  </a:cubicBezTo>
                  <a:cubicBezTo>
                    <a:pt x="38" y="37"/>
                    <a:pt x="38" y="37"/>
                    <a:pt x="38" y="37"/>
                  </a:cubicBezTo>
                  <a:cubicBezTo>
                    <a:pt x="37" y="37"/>
                    <a:pt x="37" y="37"/>
                    <a:pt x="37" y="37"/>
                  </a:cubicBezTo>
                  <a:cubicBezTo>
                    <a:pt x="36" y="38"/>
                    <a:pt x="36" y="38"/>
                    <a:pt x="36" y="38"/>
                  </a:cubicBezTo>
                  <a:cubicBezTo>
                    <a:pt x="36" y="38"/>
                    <a:pt x="36" y="38"/>
                    <a:pt x="36" y="38"/>
                  </a:cubicBezTo>
                  <a:cubicBezTo>
                    <a:pt x="34" y="38"/>
                    <a:pt x="34" y="38"/>
                    <a:pt x="34" y="38"/>
                  </a:cubicBezTo>
                  <a:cubicBezTo>
                    <a:pt x="34" y="38"/>
                    <a:pt x="34" y="38"/>
                    <a:pt x="34" y="38"/>
                  </a:cubicBezTo>
                  <a:cubicBezTo>
                    <a:pt x="34" y="39"/>
                    <a:pt x="34" y="39"/>
                    <a:pt x="34" y="39"/>
                  </a:cubicBezTo>
                  <a:cubicBezTo>
                    <a:pt x="34" y="41"/>
                    <a:pt x="34" y="41"/>
                    <a:pt x="34" y="41"/>
                  </a:cubicBezTo>
                  <a:cubicBezTo>
                    <a:pt x="35" y="42"/>
                    <a:pt x="35" y="42"/>
                    <a:pt x="35" y="42"/>
                  </a:cubicBezTo>
                  <a:cubicBezTo>
                    <a:pt x="35" y="43"/>
                    <a:pt x="35" y="43"/>
                    <a:pt x="35" y="43"/>
                  </a:cubicBezTo>
                  <a:cubicBezTo>
                    <a:pt x="33" y="44"/>
                    <a:pt x="33" y="44"/>
                    <a:pt x="33" y="44"/>
                  </a:cubicBezTo>
                  <a:cubicBezTo>
                    <a:pt x="33" y="44"/>
                    <a:pt x="33" y="44"/>
                    <a:pt x="33" y="44"/>
                  </a:cubicBezTo>
                  <a:cubicBezTo>
                    <a:pt x="32" y="45"/>
                    <a:pt x="32" y="45"/>
                    <a:pt x="32" y="45"/>
                  </a:cubicBezTo>
                  <a:cubicBezTo>
                    <a:pt x="30" y="46"/>
                    <a:pt x="30" y="46"/>
                    <a:pt x="30" y="46"/>
                  </a:cubicBezTo>
                  <a:cubicBezTo>
                    <a:pt x="29" y="46"/>
                    <a:pt x="29" y="46"/>
                    <a:pt x="29" y="46"/>
                  </a:cubicBezTo>
                  <a:cubicBezTo>
                    <a:pt x="28" y="46"/>
                    <a:pt x="28" y="46"/>
                    <a:pt x="28" y="46"/>
                  </a:cubicBezTo>
                  <a:cubicBezTo>
                    <a:pt x="26" y="46"/>
                    <a:pt x="26" y="46"/>
                    <a:pt x="26" y="46"/>
                  </a:cubicBezTo>
                  <a:cubicBezTo>
                    <a:pt x="25" y="46"/>
                    <a:pt x="25" y="46"/>
                    <a:pt x="25" y="46"/>
                  </a:cubicBezTo>
                  <a:cubicBezTo>
                    <a:pt x="24" y="46"/>
                    <a:pt x="24" y="46"/>
                    <a:pt x="24" y="46"/>
                  </a:cubicBezTo>
                  <a:cubicBezTo>
                    <a:pt x="23" y="47"/>
                    <a:pt x="23" y="47"/>
                    <a:pt x="23" y="47"/>
                  </a:cubicBezTo>
                  <a:cubicBezTo>
                    <a:pt x="21" y="47"/>
                    <a:pt x="21" y="47"/>
                    <a:pt x="21" y="47"/>
                  </a:cubicBezTo>
                  <a:cubicBezTo>
                    <a:pt x="20" y="47"/>
                    <a:pt x="20" y="47"/>
                    <a:pt x="20" y="47"/>
                  </a:cubicBezTo>
                  <a:cubicBezTo>
                    <a:pt x="17" y="48"/>
                    <a:pt x="17" y="48"/>
                    <a:pt x="17" y="48"/>
                  </a:cubicBezTo>
                  <a:cubicBezTo>
                    <a:pt x="17" y="49"/>
                    <a:pt x="17" y="49"/>
                    <a:pt x="17" y="49"/>
                  </a:cubicBezTo>
                  <a:cubicBezTo>
                    <a:pt x="16" y="49"/>
                    <a:pt x="16" y="49"/>
                    <a:pt x="16" y="49"/>
                  </a:cubicBezTo>
                  <a:cubicBezTo>
                    <a:pt x="15" y="50"/>
                    <a:pt x="15" y="50"/>
                    <a:pt x="15" y="50"/>
                  </a:cubicBezTo>
                  <a:cubicBezTo>
                    <a:pt x="14" y="50"/>
                    <a:pt x="14" y="50"/>
                    <a:pt x="14" y="50"/>
                  </a:cubicBezTo>
                  <a:cubicBezTo>
                    <a:pt x="13" y="50"/>
                    <a:pt x="13" y="50"/>
                    <a:pt x="13" y="50"/>
                  </a:cubicBezTo>
                  <a:cubicBezTo>
                    <a:pt x="13" y="50"/>
                    <a:pt x="13" y="50"/>
                    <a:pt x="13" y="50"/>
                  </a:cubicBezTo>
                  <a:cubicBezTo>
                    <a:pt x="11" y="50"/>
                    <a:pt x="11" y="50"/>
                    <a:pt x="11" y="50"/>
                  </a:cubicBezTo>
                  <a:cubicBezTo>
                    <a:pt x="9" y="51"/>
                    <a:pt x="9" y="51"/>
                    <a:pt x="9" y="51"/>
                  </a:cubicBezTo>
                  <a:cubicBezTo>
                    <a:pt x="9" y="51"/>
                    <a:pt x="9" y="51"/>
                    <a:pt x="9" y="51"/>
                  </a:cubicBezTo>
                  <a:cubicBezTo>
                    <a:pt x="7" y="51"/>
                    <a:pt x="7" y="51"/>
                    <a:pt x="7" y="51"/>
                  </a:cubicBezTo>
                  <a:cubicBezTo>
                    <a:pt x="5" y="51"/>
                    <a:pt x="5" y="51"/>
                    <a:pt x="5" y="51"/>
                  </a:cubicBezTo>
                  <a:cubicBezTo>
                    <a:pt x="4" y="51"/>
                    <a:pt x="4" y="51"/>
                    <a:pt x="4" y="51"/>
                  </a:cubicBezTo>
                  <a:cubicBezTo>
                    <a:pt x="2" y="52"/>
                    <a:pt x="2" y="52"/>
                    <a:pt x="2" y="52"/>
                  </a:cubicBezTo>
                  <a:cubicBezTo>
                    <a:pt x="1" y="53"/>
                    <a:pt x="1" y="53"/>
                    <a:pt x="1" y="53"/>
                  </a:cubicBezTo>
                  <a:cubicBezTo>
                    <a:pt x="1" y="53"/>
                    <a:pt x="1" y="53"/>
                    <a:pt x="1" y="53"/>
                  </a:cubicBezTo>
                  <a:cubicBezTo>
                    <a:pt x="1" y="54"/>
                    <a:pt x="1" y="54"/>
                    <a:pt x="1" y="54"/>
                  </a:cubicBezTo>
                  <a:cubicBezTo>
                    <a:pt x="1" y="54"/>
                    <a:pt x="1" y="54"/>
                    <a:pt x="1" y="54"/>
                  </a:cubicBezTo>
                  <a:cubicBezTo>
                    <a:pt x="1" y="55"/>
                    <a:pt x="1" y="55"/>
                    <a:pt x="1" y="55"/>
                  </a:cubicBezTo>
                  <a:cubicBezTo>
                    <a:pt x="0" y="55"/>
                    <a:pt x="0" y="55"/>
                    <a:pt x="0" y="55"/>
                  </a:cubicBezTo>
                  <a:cubicBezTo>
                    <a:pt x="2" y="56"/>
                    <a:pt x="2" y="56"/>
                    <a:pt x="2" y="56"/>
                  </a:cubicBezTo>
                  <a:cubicBezTo>
                    <a:pt x="2" y="56"/>
                    <a:pt x="2" y="56"/>
                    <a:pt x="2" y="56"/>
                  </a:cubicBezTo>
                  <a:cubicBezTo>
                    <a:pt x="3" y="57"/>
                    <a:pt x="3" y="57"/>
                    <a:pt x="3" y="57"/>
                  </a:cubicBezTo>
                  <a:cubicBezTo>
                    <a:pt x="3" y="58"/>
                    <a:pt x="3" y="58"/>
                    <a:pt x="3" y="58"/>
                  </a:cubicBezTo>
                  <a:cubicBezTo>
                    <a:pt x="3" y="58"/>
                    <a:pt x="4" y="58"/>
                    <a:pt x="5" y="58"/>
                  </a:cubicBezTo>
                  <a:cubicBezTo>
                    <a:pt x="7" y="58"/>
                    <a:pt x="7" y="58"/>
                    <a:pt x="7" y="58"/>
                  </a:cubicBezTo>
                  <a:cubicBezTo>
                    <a:pt x="7" y="59"/>
                    <a:pt x="7" y="59"/>
                    <a:pt x="7" y="59"/>
                  </a:cubicBezTo>
                  <a:cubicBezTo>
                    <a:pt x="7" y="59"/>
                    <a:pt x="7" y="59"/>
                    <a:pt x="7" y="59"/>
                  </a:cubicBezTo>
                  <a:cubicBezTo>
                    <a:pt x="9" y="59"/>
                    <a:pt x="9" y="59"/>
                    <a:pt x="9" y="59"/>
                  </a:cubicBezTo>
                  <a:cubicBezTo>
                    <a:pt x="10" y="59"/>
                    <a:pt x="10" y="59"/>
                    <a:pt x="10" y="59"/>
                  </a:cubicBezTo>
                  <a:cubicBezTo>
                    <a:pt x="11" y="58"/>
                    <a:pt x="11" y="58"/>
                    <a:pt x="11" y="58"/>
                  </a:cubicBezTo>
                  <a:cubicBezTo>
                    <a:pt x="12" y="59"/>
                    <a:pt x="12" y="59"/>
                    <a:pt x="12" y="59"/>
                  </a:cubicBezTo>
                  <a:cubicBezTo>
                    <a:pt x="10" y="59"/>
                    <a:pt x="10" y="59"/>
                    <a:pt x="10" y="59"/>
                  </a:cubicBezTo>
                  <a:cubicBezTo>
                    <a:pt x="12" y="60"/>
                    <a:pt x="12" y="60"/>
                    <a:pt x="12" y="60"/>
                  </a:cubicBezTo>
                  <a:cubicBezTo>
                    <a:pt x="14" y="60"/>
                    <a:pt x="14" y="60"/>
                    <a:pt x="14" y="60"/>
                  </a:cubicBezTo>
                  <a:cubicBezTo>
                    <a:pt x="12" y="60"/>
                    <a:pt x="12" y="60"/>
                    <a:pt x="12" y="60"/>
                  </a:cubicBezTo>
                  <a:cubicBezTo>
                    <a:pt x="13" y="61"/>
                    <a:pt x="13" y="61"/>
                    <a:pt x="13" y="61"/>
                  </a:cubicBezTo>
                  <a:cubicBezTo>
                    <a:pt x="14" y="61"/>
                    <a:pt x="14" y="61"/>
                    <a:pt x="14" y="61"/>
                  </a:cubicBezTo>
                  <a:cubicBezTo>
                    <a:pt x="16" y="62"/>
                    <a:pt x="16" y="62"/>
                    <a:pt x="16" y="62"/>
                  </a:cubicBezTo>
                  <a:cubicBezTo>
                    <a:pt x="18" y="62"/>
                    <a:pt x="18" y="62"/>
                    <a:pt x="18" y="62"/>
                  </a:cubicBezTo>
                  <a:cubicBezTo>
                    <a:pt x="19" y="61"/>
                    <a:pt x="19" y="61"/>
                    <a:pt x="19" y="61"/>
                  </a:cubicBezTo>
                  <a:cubicBezTo>
                    <a:pt x="19" y="61"/>
                    <a:pt x="19" y="61"/>
                    <a:pt x="19" y="61"/>
                  </a:cubicBezTo>
                  <a:cubicBezTo>
                    <a:pt x="19" y="61"/>
                    <a:pt x="19" y="61"/>
                    <a:pt x="19" y="61"/>
                  </a:cubicBezTo>
                  <a:cubicBezTo>
                    <a:pt x="19" y="61"/>
                    <a:pt x="20" y="61"/>
                    <a:pt x="21" y="61"/>
                  </a:cubicBezTo>
                  <a:cubicBezTo>
                    <a:pt x="21" y="61"/>
                    <a:pt x="23" y="61"/>
                    <a:pt x="23" y="61"/>
                  </a:cubicBezTo>
                  <a:cubicBezTo>
                    <a:pt x="25" y="60"/>
                    <a:pt x="25" y="60"/>
                    <a:pt x="25" y="60"/>
                  </a:cubicBezTo>
                  <a:cubicBezTo>
                    <a:pt x="26" y="59"/>
                    <a:pt x="26" y="59"/>
                    <a:pt x="26" y="59"/>
                  </a:cubicBezTo>
                  <a:cubicBezTo>
                    <a:pt x="27" y="60"/>
                    <a:pt x="27" y="60"/>
                    <a:pt x="27" y="60"/>
                  </a:cubicBezTo>
                  <a:cubicBezTo>
                    <a:pt x="28" y="60"/>
                    <a:pt x="28" y="60"/>
                    <a:pt x="28" y="60"/>
                  </a:cubicBezTo>
                  <a:cubicBezTo>
                    <a:pt x="29" y="62"/>
                    <a:pt x="29" y="62"/>
                    <a:pt x="29" y="62"/>
                  </a:cubicBezTo>
                  <a:cubicBezTo>
                    <a:pt x="29" y="62"/>
                    <a:pt x="29" y="62"/>
                    <a:pt x="29" y="62"/>
                  </a:cubicBezTo>
                  <a:cubicBezTo>
                    <a:pt x="28" y="62"/>
                    <a:pt x="28" y="62"/>
                    <a:pt x="28" y="62"/>
                  </a:cubicBezTo>
                  <a:cubicBezTo>
                    <a:pt x="28" y="63"/>
                    <a:pt x="28" y="63"/>
                    <a:pt x="28" y="63"/>
                  </a:cubicBezTo>
                  <a:cubicBezTo>
                    <a:pt x="27" y="63"/>
                    <a:pt x="27" y="63"/>
                    <a:pt x="27" y="63"/>
                  </a:cubicBezTo>
                  <a:cubicBezTo>
                    <a:pt x="26" y="62"/>
                    <a:pt x="26" y="62"/>
                    <a:pt x="26" y="62"/>
                  </a:cubicBezTo>
                  <a:cubicBezTo>
                    <a:pt x="25" y="62"/>
                    <a:pt x="25" y="62"/>
                    <a:pt x="25" y="62"/>
                  </a:cubicBezTo>
                  <a:cubicBezTo>
                    <a:pt x="23" y="62"/>
                    <a:pt x="23" y="62"/>
                    <a:pt x="23" y="62"/>
                  </a:cubicBezTo>
                  <a:cubicBezTo>
                    <a:pt x="21" y="62"/>
                    <a:pt x="21" y="62"/>
                    <a:pt x="21" y="62"/>
                  </a:cubicBezTo>
                  <a:cubicBezTo>
                    <a:pt x="21" y="62"/>
                    <a:pt x="20" y="62"/>
                    <a:pt x="19" y="62"/>
                  </a:cubicBezTo>
                  <a:cubicBezTo>
                    <a:pt x="19" y="62"/>
                    <a:pt x="17" y="63"/>
                    <a:pt x="17" y="63"/>
                  </a:cubicBezTo>
                  <a:cubicBezTo>
                    <a:pt x="18" y="64"/>
                    <a:pt x="18" y="64"/>
                    <a:pt x="18" y="64"/>
                  </a:cubicBezTo>
                  <a:cubicBezTo>
                    <a:pt x="21" y="64"/>
                    <a:pt x="21" y="64"/>
                    <a:pt x="21" y="64"/>
                  </a:cubicBezTo>
                  <a:cubicBezTo>
                    <a:pt x="23" y="64"/>
                    <a:pt x="23" y="64"/>
                    <a:pt x="23" y="64"/>
                  </a:cubicBezTo>
                  <a:cubicBezTo>
                    <a:pt x="23" y="64"/>
                    <a:pt x="25" y="64"/>
                    <a:pt x="25" y="64"/>
                  </a:cubicBezTo>
                  <a:cubicBezTo>
                    <a:pt x="25" y="64"/>
                    <a:pt x="26" y="65"/>
                    <a:pt x="26" y="65"/>
                  </a:cubicBezTo>
                  <a:cubicBezTo>
                    <a:pt x="25" y="65"/>
                    <a:pt x="25" y="65"/>
                    <a:pt x="25" y="65"/>
                  </a:cubicBezTo>
                  <a:cubicBezTo>
                    <a:pt x="25" y="65"/>
                    <a:pt x="22" y="64"/>
                    <a:pt x="21" y="64"/>
                  </a:cubicBezTo>
                  <a:cubicBezTo>
                    <a:pt x="20" y="64"/>
                    <a:pt x="18" y="64"/>
                    <a:pt x="18" y="64"/>
                  </a:cubicBezTo>
                  <a:cubicBezTo>
                    <a:pt x="15" y="64"/>
                    <a:pt x="15" y="64"/>
                    <a:pt x="15" y="64"/>
                  </a:cubicBezTo>
                  <a:cubicBezTo>
                    <a:pt x="12" y="64"/>
                    <a:pt x="12" y="64"/>
                    <a:pt x="12" y="64"/>
                  </a:cubicBezTo>
                  <a:cubicBezTo>
                    <a:pt x="10" y="64"/>
                    <a:pt x="10" y="64"/>
                    <a:pt x="10" y="64"/>
                  </a:cubicBezTo>
                  <a:cubicBezTo>
                    <a:pt x="9" y="64"/>
                    <a:pt x="9" y="64"/>
                    <a:pt x="9" y="64"/>
                  </a:cubicBezTo>
                  <a:cubicBezTo>
                    <a:pt x="7" y="65"/>
                    <a:pt x="7" y="65"/>
                    <a:pt x="7" y="65"/>
                  </a:cubicBezTo>
                  <a:cubicBezTo>
                    <a:pt x="7" y="66"/>
                    <a:pt x="7" y="66"/>
                    <a:pt x="7" y="66"/>
                  </a:cubicBezTo>
                  <a:cubicBezTo>
                    <a:pt x="8" y="66"/>
                    <a:pt x="8" y="66"/>
                    <a:pt x="8" y="66"/>
                  </a:cubicBezTo>
                  <a:cubicBezTo>
                    <a:pt x="9" y="66"/>
                    <a:pt x="9" y="66"/>
                    <a:pt x="9" y="66"/>
                  </a:cubicBezTo>
                  <a:cubicBezTo>
                    <a:pt x="9" y="66"/>
                    <a:pt x="9" y="67"/>
                    <a:pt x="10" y="67"/>
                  </a:cubicBezTo>
                  <a:cubicBezTo>
                    <a:pt x="10" y="67"/>
                    <a:pt x="11" y="68"/>
                    <a:pt x="11" y="68"/>
                  </a:cubicBezTo>
                  <a:cubicBezTo>
                    <a:pt x="12" y="67"/>
                    <a:pt x="12" y="67"/>
                    <a:pt x="12" y="67"/>
                  </a:cubicBezTo>
                  <a:cubicBezTo>
                    <a:pt x="13" y="67"/>
                    <a:pt x="13" y="67"/>
                    <a:pt x="13" y="67"/>
                  </a:cubicBezTo>
                  <a:cubicBezTo>
                    <a:pt x="13" y="66"/>
                    <a:pt x="13" y="66"/>
                    <a:pt x="13" y="66"/>
                  </a:cubicBezTo>
                  <a:cubicBezTo>
                    <a:pt x="14" y="66"/>
                    <a:pt x="14" y="66"/>
                    <a:pt x="14" y="66"/>
                  </a:cubicBezTo>
                  <a:cubicBezTo>
                    <a:pt x="13" y="67"/>
                    <a:pt x="13" y="67"/>
                    <a:pt x="13" y="67"/>
                  </a:cubicBezTo>
                  <a:cubicBezTo>
                    <a:pt x="13" y="67"/>
                    <a:pt x="13" y="67"/>
                    <a:pt x="13" y="67"/>
                  </a:cubicBezTo>
                  <a:cubicBezTo>
                    <a:pt x="13" y="68"/>
                    <a:pt x="13" y="68"/>
                    <a:pt x="13" y="68"/>
                  </a:cubicBezTo>
                  <a:cubicBezTo>
                    <a:pt x="14" y="68"/>
                    <a:pt x="14" y="68"/>
                    <a:pt x="14" y="68"/>
                  </a:cubicBezTo>
                  <a:cubicBezTo>
                    <a:pt x="16" y="69"/>
                    <a:pt x="16" y="69"/>
                    <a:pt x="16" y="69"/>
                  </a:cubicBezTo>
                  <a:cubicBezTo>
                    <a:pt x="16" y="69"/>
                    <a:pt x="18" y="69"/>
                    <a:pt x="19" y="69"/>
                  </a:cubicBezTo>
                  <a:cubicBezTo>
                    <a:pt x="19" y="69"/>
                    <a:pt x="20" y="69"/>
                    <a:pt x="20" y="69"/>
                  </a:cubicBezTo>
                  <a:cubicBezTo>
                    <a:pt x="21" y="69"/>
                    <a:pt x="21" y="69"/>
                    <a:pt x="21" y="69"/>
                  </a:cubicBezTo>
                  <a:cubicBezTo>
                    <a:pt x="21" y="69"/>
                    <a:pt x="21" y="69"/>
                    <a:pt x="21" y="69"/>
                  </a:cubicBezTo>
                  <a:cubicBezTo>
                    <a:pt x="20" y="70"/>
                    <a:pt x="20" y="70"/>
                    <a:pt x="20" y="70"/>
                  </a:cubicBezTo>
                  <a:cubicBezTo>
                    <a:pt x="18" y="70"/>
                    <a:pt x="18" y="70"/>
                    <a:pt x="18" y="70"/>
                  </a:cubicBezTo>
                  <a:cubicBezTo>
                    <a:pt x="17" y="70"/>
                    <a:pt x="17" y="70"/>
                    <a:pt x="17" y="70"/>
                  </a:cubicBezTo>
                  <a:cubicBezTo>
                    <a:pt x="17" y="70"/>
                    <a:pt x="17" y="70"/>
                    <a:pt x="17" y="70"/>
                  </a:cubicBezTo>
                  <a:cubicBezTo>
                    <a:pt x="15" y="71"/>
                    <a:pt x="15" y="71"/>
                    <a:pt x="15" y="71"/>
                  </a:cubicBezTo>
                  <a:cubicBezTo>
                    <a:pt x="15" y="71"/>
                    <a:pt x="15" y="71"/>
                    <a:pt x="15" y="71"/>
                  </a:cubicBezTo>
                  <a:cubicBezTo>
                    <a:pt x="16" y="72"/>
                    <a:pt x="16" y="72"/>
                    <a:pt x="16" y="72"/>
                  </a:cubicBezTo>
                  <a:cubicBezTo>
                    <a:pt x="17" y="72"/>
                    <a:pt x="17" y="72"/>
                    <a:pt x="17" y="72"/>
                  </a:cubicBezTo>
                  <a:cubicBezTo>
                    <a:pt x="18" y="73"/>
                    <a:pt x="18" y="73"/>
                    <a:pt x="18" y="73"/>
                  </a:cubicBezTo>
                  <a:cubicBezTo>
                    <a:pt x="20" y="74"/>
                    <a:pt x="20" y="74"/>
                    <a:pt x="20" y="74"/>
                  </a:cubicBezTo>
                  <a:cubicBezTo>
                    <a:pt x="22" y="74"/>
                    <a:pt x="22" y="74"/>
                    <a:pt x="22" y="74"/>
                  </a:cubicBezTo>
                  <a:cubicBezTo>
                    <a:pt x="23" y="75"/>
                    <a:pt x="23" y="75"/>
                    <a:pt x="23" y="75"/>
                  </a:cubicBezTo>
                  <a:cubicBezTo>
                    <a:pt x="25" y="75"/>
                    <a:pt x="25" y="75"/>
                    <a:pt x="25" y="75"/>
                  </a:cubicBezTo>
                  <a:cubicBezTo>
                    <a:pt x="26" y="75"/>
                    <a:pt x="26" y="75"/>
                    <a:pt x="26" y="75"/>
                  </a:cubicBezTo>
                  <a:cubicBezTo>
                    <a:pt x="27" y="75"/>
                    <a:pt x="27" y="75"/>
                    <a:pt x="27" y="75"/>
                  </a:cubicBezTo>
                  <a:cubicBezTo>
                    <a:pt x="26" y="75"/>
                    <a:pt x="26" y="75"/>
                    <a:pt x="26" y="75"/>
                  </a:cubicBezTo>
                  <a:cubicBezTo>
                    <a:pt x="26" y="74"/>
                    <a:pt x="26" y="74"/>
                    <a:pt x="26" y="74"/>
                  </a:cubicBezTo>
                  <a:cubicBezTo>
                    <a:pt x="25" y="73"/>
                    <a:pt x="25" y="73"/>
                    <a:pt x="25" y="73"/>
                  </a:cubicBezTo>
                  <a:cubicBezTo>
                    <a:pt x="25" y="73"/>
                    <a:pt x="25" y="73"/>
                    <a:pt x="25" y="73"/>
                  </a:cubicBezTo>
                  <a:cubicBezTo>
                    <a:pt x="26" y="72"/>
                    <a:pt x="26" y="72"/>
                    <a:pt x="26" y="72"/>
                  </a:cubicBezTo>
                  <a:cubicBezTo>
                    <a:pt x="27" y="74"/>
                    <a:pt x="27" y="74"/>
                    <a:pt x="27" y="74"/>
                  </a:cubicBezTo>
                  <a:cubicBezTo>
                    <a:pt x="28" y="74"/>
                    <a:pt x="28" y="74"/>
                    <a:pt x="28" y="74"/>
                  </a:cubicBezTo>
                  <a:cubicBezTo>
                    <a:pt x="28" y="73"/>
                    <a:pt x="28" y="73"/>
                    <a:pt x="28" y="73"/>
                  </a:cubicBezTo>
                  <a:cubicBezTo>
                    <a:pt x="29" y="72"/>
                    <a:pt x="29" y="72"/>
                    <a:pt x="29" y="72"/>
                  </a:cubicBezTo>
                  <a:cubicBezTo>
                    <a:pt x="31" y="73"/>
                    <a:pt x="31" y="73"/>
                    <a:pt x="31" y="73"/>
                  </a:cubicBezTo>
                  <a:cubicBezTo>
                    <a:pt x="32" y="73"/>
                    <a:pt x="32" y="73"/>
                    <a:pt x="32" y="73"/>
                  </a:cubicBezTo>
                  <a:cubicBezTo>
                    <a:pt x="31" y="73"/>
                    <a:pt x="31" y="73"/>
                    <a:pt x="31" y="73"/>
                  </a:cubicBezTo>
                  <a:cubicBezTo>
                    <a:pt x="31" y="74"/>
                    <a:pt x="31" y="74"/>
                    <a:pt x="31" y="74"/>
                  </a:cubicBezTo>
                  <a:cubicBezTo>
                    <a:pt x="32" y="74"/>
                    <a:pt x="32" y="74"/>
                    <a:pt x="32" y="74"/>
                  </a:cubicBezTo>
                  <a:cubicBezTo>
                    <a:pt x="32" y="73"/>
                    <a:pt x="32" y="73"/>
                    <a:pt x="32" y="73"/>
                  </a:cubicBezTo>
                  <a:cubicBezTo>
                    <a:pt x="34" y="73"/>
                    <a:pt x="34" y="73"/>
                    <a:pt x="34" y="73"/>
                  </a:cubicBezTo>
                  <a:cubicBezTo>
                    <a:pt x="35" y="73"/>
                    <a:pt x="35" y="73"/>
                    <a:pt x="35" y="73"/>
                  </a:cubicBezTo>
                  <a:cubicBezTo>
                    <a:pt x="35" y="73"/>
                    <a:pt x="35" y="73"/>
                    <a:pt x="35" y="73"/>
                  </a:cubicBezTo>
                  <a:cubicBezTo>
                    <a:pt x="36" y="73"/>
                    <a:pt x="36" y="73"/>
                    <a:pt x="36" y="73"/>
                  </a:cubicBezTo>
                  <a:cubicBezTo>
                    <a:pt x="37" y="73"/>
                    <a:pt x="37" y="73"/>
                    <a:pt x="37" y="73"/>
                  </a:cubicBezTo>
                  <a:cubicBezTo>
                    <a:pt x="37" y="72"/>
                    <a:pt x="37" y="72"/>
                    <a:pt x="37" y="72"/>
                  </a:cubicBezTo>
                  <a:cubicBezTo>
                    <a:pt x="37" y="73"/>
                    <a:pt x="37" y="73"/>
                    <a:pt x="37" y="73"/>
                  </a:cubicBezTo>
                  <a:cubicBezTo>
                    <a:pt x="38" y="73"/>
                    <a:pt x="38" y="73"/>
                    <a:pt x="38" y="73"/>
                  </a:cubicBezTo>
                  <a:cubicBezTo>
                    <a:pt x="39" y="73"/>
                    <a:pt x="39" y="73"/>
                    <a:pt x="39" y="73"/>
                  </a:cubicBezTo>
                  <a:cubicBezTo>
                    <a:pt x="39" y="73"/>
                    <a:pt x="39" y="73"/>
                    <a:pt x="39" y="73"/>
                  </a:cubicBezTo>
                  <a:cubicBezTo>
                    <a:pt x="40" y="72"/>
                    <a:pt x="40" y="72"/>
                    <a:pt x="40" y="72"/>
                  </a:cubicBezTo>
                  <a:cubicBezTo>
                    <a:pt x="41" y="72"/>
                    <a:pt x="41" y="72"/>
                    <a:pt x="41" y="72"/>
                  </a:cubicBezTo>
                  <a:cubicBezTo>
                    <a:pt x="42" y="72"/>
                    <a:pt x="42" y="72"/>
                    <a:pt x="42" y="72"/>
                  </a:cubicBezTo>
                  <a:cubicBezTo>
                    <a:pt x="43" y="72"/>
                    <a:pt x="43" y="72"/>
                    <a:pt x="43" y="72"/>
                  </a:cubicBezTo>
                  <a:cubicBezTo>
                    <a:pt x="44" y="72"/>
                    <a:pt x="44" y="72"/>
                    <a:pt x="44" y="72"/>
                  </a:cubicBezTo>
                  <a:cubicBezTo>
                    <a:pt x="46" y="72"/>
                    <a:pt x="46" y="72"/>
                    <a:pt x="46" y="72"/>
                  </a:cubicBezTo>
                  <a:cubicBezTo>
                    <a:pt x="47" y="73"/>
                    <a:pt x="47" y="73"/>
                    <a:pt x="47" y="73"/>
                  </a:cubicBezTo>
                  <a:cubicBezTo>
                    <a:pt x="48" y="73"/>
                    <a:pt x="48" y="73"/>
                    <a:pt x="48" y="73"/>
                  </a:cubicBezTo>
                  <a:cubicBezTo>
                    <a:pt x="50" y="73"/>
                    <a:pt x="50" y="73"/>
                    <a:pt x="50" y="73"/>
                  </a:cubicBezTo>
                  <a:cubicBezTo>
                    <a:pt x="51" y="74"/>
                    <a:pt x="51" y="74"/>
                    <a:pt x="51" y="74"/>
                  </a:cubicBezTo>
                  <a:cubicBezTo>
                    <a:pt x="52" y="74"/>
                    <a:pt x="52" y="74"/>
                    <a:pt x="52" y="74"/>
                  </a:cubicBezTo>
                  <a:cubicBezTo>
                    <a:pt x="52" y="75"/>
                    <a:pt x="52" y="75"/>
                    <a:pt x="52" y="75"/>
                  </a:cubicBezTo>
                  <a:cubicBezTo>
                    <a:pt x="54" y="75"/>
                    <a:pt x="54" y="75"/>
                    <a:pt x="54" y="75"/>
                  </a:cubicBezTo>
                  <a:cubicBezTo>
                    <a:pt x="55" y="75"/>
                    <a:pt x="55" y="75"/>
                    <a:pt x="55" y="75"/>
                  </a:cubicBezTo>
                  <a:cubicBezTo>
                    <a:pt x="56" y="75"/>
                    <a:pt x="56" y="75"/>
                    <a:pt x="56" y="75"/>
                  </a:cubicBezTo>
                  <a:cubicBezTo>
                    <a:pt x="56" y="76"/>
                    <a:pt x="56" y="76"/>
                    <a:pt x="56" y="76"/>
                  </a:cubicBezTo>
                  <a:cubicBezTo>
                    <a:pt x="56" y="76"/>
                    <a:pt x="56" y="76"/>
                    <a:pt x="56" y="76"/>
                  </a:cubicBezTo>
                  <a:cubicBezTo>
                    <a:pt x="57" y="76"/>
                    <a:pt x="57" y="76"/>
                    <a:pt x="57" y="76"/>
                  </a:cubicBezTo>
                  <a:cubicBezTo>
                    <a:pt x="58" y="76"/>
                    <a:pt x="58" y="76"/>
                    <a:pt x="58" y="76"/>
                  </a:cubicBezTo>
                  <a:cubicBezTo>
                    <a:pt x="59" y="77"/>
                    <a:pt x="59" y="77"/>
                    <a:pt x="59" y="77"/>
                  </a:cubicBezTo>
                  <a:cubicBezTo>
                    <a:pt x="59" y="77"/>
                    <a:pt x="59" y="77"/>
                    <a:pt x="59" y="77"/>
                  </a:cubicBezTo>
                  <a:cubicBezTo>
                    <a:pt x="60" y="77"/>
                    <a:pt x="60" y="77"/>
                    <a:pt x="60" y="77"/>
                  </a:cubicBezTo>
                  <a:cubicBezTo>
                    <a:pt x="60" y="77"/>
                    <a:pt x="61" y="77"/>
                    <a:pt x="61" y="77"/>
                  </a:cubicBezTo>
                  <a:cubicBezTo>
                    <a:pt x="62" y="77"/>
                    <a:pt x="62" y="78"/>
                    <a:pt x="62" y="78"/>
                  </a:cubicBezTo>
                  <a:cubicBezTo>
                    <a:pt x="63" y="79"/>
                    <a:pt x="63" y="79"/>
                    <a:pt x="63" y="79"/>
                  </a:cubicBezTo>
                  <a:cubicBezTo>
                    <a:pt x="62" y="80"/>
                    <a:pt x="62" y="80"/>
                    <a:pt x="62" y="80"/>
                  </a:cubicBezTo>
                  <a:cubicBezTo>
                    <a:pt x="62" y="80"/>
                    <a:pt x="62" y="80"/>
                    <a:pt x="62" y="80"/>
                  </a:cubicBezTo>
                  <a:cubicBezTo>
                    <a:pt x="62" y="82"/>
                    <a:pt x="62" y="82"/>
                    <a:pt x="62" y="82"/>
                  </a:cubicBezTo>
                  <a:cubicBezTo>
                    <a:pt x="63" y="82"/>
                    <a:pt x="63" y="82"/>
                    <a:pt x="63" y="82"/>
                  </a:cubicBezTo>
                  <a:cubicBezTo>
                    <a:pt x="64" y="83"/>
                    <a:pt x="64" y="83"/>
                    <a:pt x="64" y="83"/>
                  </a:cubicBezTo>
                  <a:cubicBezTo>
                    <a:pt x="65" y="83"/>
                    <a:pt x="65" y="83"/>
                    <a:pt x="65" y="83"/>
                  </a:cubicBezTo>
                  <a:cubicBezTo>
                    <a:pt x="66" y="84"/>
                    <a:pt x="66" y="84"/>
                    <a:pt x="66" y="84"/>
                  </a:cubicBezTo>
                  <a:cubicBezTo>
                    <a:pt x="67" y="84"/>
                    <a:pt x="67" y="84"/>
                    <a:pt x="67" y="84"/>
                  </a:cubicBezTo>
                  <a:cubicBezTo>
                    <a:pt x="68" y="84"/>
                    <a:pt x="68" y="84"/>
                    <a:pt x="68" y="84"/>
                  </a:cubicBezTo>
                  <a:cubicBezTo>
                    <a:pt x="67" y="85"/>
                    <a:pt x="67" y="85"/>
                    <a:pt x="67" y="85"/>
                  </a:cubicBezTo>
                  <a:cubicBezTo>
                    <a:pt x="68" y="86"/>
                    <a:pt x="68" y="86"/>
                    <a:pt x="68" y="86"/>
                  </a:cubicBezTo>
                  <a:cubicBezTo>
                    <a:pt x="69" y="86"/>
                    <a:pt x="69" y="86"/>
                    <a:pt x="69" y="86"/>
                  </a:cubicBezTo>
                  <a:cubicBezTo>
                    <a:pt x="70" y="87"/>
                    <a:pt x="70" y="87"/>
                    <a:pt x="70" y="87"/>
                  </a:cubicBezTo>
                  <a:cubicBezTo>
                    <a:pt x="71" y="87"/>
                    <a:pt x="71" y="87"/>
                    <a:pt x="71" y="87"/>
                  </a:cubicBezTo>
                  <a:cubicBezTo>
                    <a:pt x="71" y="88"/>
                    <a:pt x="71" y="88"/>
                    <a:pt x="71" y="88"/>
                  </a:cubicBezTo>
                  <a:cubicBezTo>
                    <a:pt x="71" y="88"/>
                    <a:pt x="71" y="88"/>
                    <a:pt x="71" y="88"/>
                  </a:cubicBezTo>
                  <a:cubicBezTo>
                    <a:pt x="71" y="89"/>
                    <a:pt x="71" y="89"/>
                    <a:pt x="71" y="89"/>
                  </a:cubicBezTo>
                  <a:cubicBezTo>
                    <a:pt x="70" y="89"/>
                    <a:pt x="70" y="89"/>
                    <a:pt x="70" y="89"/>
                  </a:cubicBezTo>
                  <a:cubicBezTo>
                    <a:pt x="69" y="90"/>
                    <a:pt x="69" y="90"/>
                    <a:pt x="69" y="90"/>
                  </a:cubicBezTo>
                  <a:cubicBezTo>
                    <a:pt x="70" y="90"/>
                    <a:pt x="70" y="90"/>
                    <a:pt x="70" y="90"/>
                  </a:cubicBezTo>
                  <a:cubicBezTo>
                    <a:pt x="71" y="90"/>
                    <a:pt x="71" y="90"/>
                    <a:pt x="71" y="90"/>
                  </a:cubicBezTo>
                  <a:cubicBezTo>
                    <a:pt x="71" y="90"/>
                    <a:pt x="71" y="90"/>
                    <a:pt x="71" y="90"/>
                  </a:cubicBezTo>
                  <a:cubicBezTo>
                    <a:pt x="72" y="90"/>
                    <a:pt x="72" y="90"/>
                    <a:pt x="72" y="90"/>
                  </a:cubicBezTo>
                  <a:cubicBezTo>
                    <a:pt x="72" y="91"/>
                    <a:pt x="72" y="91"/>
                    <a:pt x="72" y="91"/>
                  </a:cubicBezTo>
                  <a:cubicBezTo>
                    <a:pt x="72" y="92"/>
                    <a:pt x="72" y="92"/>
                    <a:pt x="72" y="92"/>
                  </a:cubicBezTo>
                  <a:cubicBezTo>
                    <a:pt x="73" y="93"/>
                    <a:pt x="73" y="93"/>
                    <a:pt x="73" y="93"/>
                  </a:cubicBezTo>
                  <a:cubicBezTo>
                    <a:pt x="73" y="94"/>
                    <a:pt x="73" y="94"/>
                    <a:pt x="73" y="94"/>
                  </a:cubicBezTo>
                  <a:cubicBezTo>
                    <a:pt x="73" y="94"/>
                    <a:pt x="73" y="94"/>
                    <a:pt x="73" y="94"/>
                  </a:cubicBezTo>
                  <a:cubicBezTo>
                    <a:pt x="73" y="94"/>
                    <a:pt x="73" y="94"/>
                    <a:pt x="73" y="94"/>
                  </a:cubicBezTo>
                  <a:cubicBezTo>
                    <a:pt x="73" y="95"/>
                    <a:pt x="73" y="95"/>
                    <a:pt x="73" y="95"/>
                  </a:cubicBezTo>
                  <a:cubicBezTo>
                    <a:pt x="74" y="95"/>
                    <a:pt x="74" y="95"/>
                    <a:pt x="74" y="95"/>
                  </a:cubicBezTo>
                  <a:cubicBezTo>
                    <a:pt x="74" y="96"/>
                    <a:pt x="74" y="96"/>
                    <a:pt x="74" y="96"/>
                  </a:cubicBezTo>
                  <a:cubicBezTo>
                    <a:pt x="75" y="96"/>
                    <a:pt x="75" y="96"/>
                    <a:pt x="75" y="96"/>
                  </a:cubicBezTo>
                  <a:cubicBezTo>
                    <a:pt x="76" y="97"/>
                    <a:pt x="76" y="97"/>
                    <a:pt x="76" y="97"/>
                  </a:cubicBezTo>
                  <a:cubicBezTo>
                    <a:pt x="75" y="97"/>
                    <a:pt x="75" y="97"/>
                    <a:pt x="75" y="97"/>
                  </a:cubicBezTo>
                  <a:cubicBezTo>
                    <a:pt x="75" y="98"/>
                    <a:pt x="75" y="98"/>
                    <a:pt x="75" y="98"/>
                  </a:cubicBezTo>
                  <a:cubicBezTo>
                    <a:pt x="74" y="98"/>
                    <a:pt x="74" y="98"/>
                    <a:pt x="74" y="98"/>
                  </a:cubicBezTo>
                  <a:cubicBezTo>
                    <a:pt x="74" y="99"/>
                    <a:pt x="74" y="99"/>
                    <a:pt x="74" y="99"/>
                  </a:cubicBezTo>
                  <a:cubicBezTo>
                    <a:pt x="75" y="100"/>
                    <a:pt x="75" y="100"/>
                    <a:pt x="75" y="100"/>
                  </a:cubicBezTo>
                  <a:cubicBezTo>
                    <a:pt x="76" y="100"/>
                    <a:pt x="76" y="100"/>
                    <a:pt x="76" y="100"/>
                  </a:cubicBezTo>
                  <a:cubicBezTo>
                    <a:pt x="77" y="99"/>
                    <a:pt x="77" y="99"/>
                    <a:pt x="77" y="99"/>
                  </a:cubicBezTo>
                  <a:cubicBezTo>
                    <a:pt x="77" y="100"/>
                    <a:pt x="77" y="100"/>
                    <a:pt x="77" y="100"/>
                  </a:cubicBezTo>
                  <a:cubicBezTo>
                    <a:pt x="78" y="101"/>
                    <a:pt x="78" y="101"/>
                    <a:pt x="78" y="101"/>
                  </a:cubicBezTo>
                  <a:cubicBezTo>
                    <a:pt x="78" y="102"/>
                    <a:pt x="78" y="102"/>
                    <a:pt x="78" y="102"/>
                  </a:cubicBezTo>
                  <a:cubicBezTo>
                    <a:pt x="77" y="103"/>
                    <a:pt x="77" y="103"/>
                    <a:pt x="77" y="103"/>
                  </a:cubicBezTo>
                  <a:cubicBezTo>
                    <a:pt x="77" y="103"/>
                    <a:pt x="77" y="103"/>
                    <a:pt x="77" y="103"/>
                  </a:cubicBezTo>
                  <a:cubicBezTo>
                    <a:pt x="79" y="104"/>
                    <a:pt x="79" y="104"/>
                    <a:pt x="79" y="104"/>
                  </a:cubicBezTo>
                  <a:cubicBezTo>
                    <a:pt x="78" y="104"/>
                    <a:pt x="78" y="104"/>
                    <a:pt x="78" y="104"/>
                  </a:cubicBezTo>
                  <a:cubicBezTo>
                    <a:pt x="77" y="104"/>
                    <a:pt x="77" y="104"/>
                    <a:pt x="77" y="104"/>
                  </a:cubicBezTo>
                  <a:cubicBezTo>
                    <a:pt x="75" y="104"/>
                    <a:pt x="75" y="104"/>
                    <a:pt x="75" y="104"/>
                  </a:cubicBezTo>
                  <a:cubicBezTo>
                    <a:pt x="75" y="104"/>
                    <a:pt x="75" y="104"/>
                    <a:pt x="75" y="104"/>
                  </a:cubicBezTo>
                  <a:cubicBezTo>
                    <a:pt x="75" y="105"/>
                    <a:pt x="75" y="105"/>
                    <a:pt x="75" y="105"/>
                  </a:cubicBezTo>
                  <a:cubicBezTo>
                    <a:pt x="75" y="105"/>
                    <a:pt x="75" y="105"/>
                    <a:pt x="75" y="105"/>
                  </a:cubicBezTo>
                  <a:cubicBezTo>
                    <a:pt x="75" y="105"/>
                    <a:pt x="75" y="105"/>
                    <a:pt x="75" y="105"/>
                  </a:cubicBezTo>
                  <a:cubicBezTo>
                    <a:pt x="74" y="105"/>
                    <a:pt x="74" y="105"/>
                    <a:pt x="74" y="105"/>
                  </a:cubicBezTo>
                  <a:cubicBezTo>
                    <a:pt x="74" y="105"/>
                    <a:pt x="74" y="106"/>
                    <a:pt x="74" y="106"/>
                  </a:cubicBezTo>
                  <a:cubicBezTo>
                    <a:pt x="75" y="106"/>
                    <a:pt x="75" y="106"/>
                    <a:pt x="75" y="106"/>
                  </a:cubicBezTo>
                  <a:cubicBezTo>
                    <a:pt x="76" y="106"/>
                    <a:pt x="76" y="106"/>
                    <a:pt x="76" y="106"/>
                  </a:cubicBezTo>
                  <a:cubicBezTo>
                    <a:pt x="76" y="105"/>
                    <a:pt x="76" y="105"/>
                    <a:pt x="76" y="105"/>
                  </a:cubicBezTo>
                  <a:cubicBezTo>
                    <a:pt x="77" y="105"/>
                    <a:pt x="77" y="105"/>
                    <a:pt x="77" y="105"/>
                  </a:cubicBezTo>
                  <a:cubicBezTo>
                    <a:pt x="77" y="105"/>
                    <a:pt x="77" y="105"/>
                    <a:pt x="77" y="105"/>
                  </a:cubicBezTo>
                  <a:cubicBezTo>
                    <a:pt x="77" y="106"/>
                    <a:pt x="77" y="106"/>
                    <a:pt x="77" y="106"/>
                  </a:cubicBezTo>
                  <a:cubicBezTo>
                    <a:pt x="76" y="107"/>
                    <a:pt x="76" y="107"/>
                    <a:pt x="76" y="107"/>
                  </a:cubicBezTo>
                  <a:cubicBezTo>
                    <a:pt x="75" y="107"/>
                    <a:pt x="75" y="107"/>
                    <a:pt x="75" y="107"/>
                  </a:cubicBezTo>
                  <a:cubicBezTo>
                    <a:pt x="75" y="108"/>
                    <a:pt x="75" y="108"/>
                    <a:pt x="75" y="108"/>
                  </a:cubicBezTo>
                  <a:cubicBezTo>
                    <a:pt x="76" y="108"/>
                    <a:pt x="76" y="108"/>
                    <a:pt x="76" y="108"/>
                  </a:cubicBezTo>
                  <a:cubicBezTo>
                    <a:pt x="77" y="108"/>
                    <a:pt x="77" y="108"/>
                    <a:pt x="77" y="108"/>
                  </a:cubicBezTo>
                  <a:cubicBezTo>
                    <a:pt x="78" y="108"/>
                    <a:pt x="78" y="108"/>
                    <a:pt x="78" y="108"/>
                  </a:cubicBezTo>
                  <a:cubicBezTo>
                    <a:pt x="79" y="107"/>
                    <a:pt x="79" y="107"/>
                    <a:pt x="79" y="107"/>
                  </a:cubicBezTo>
                  <a:cubicBezTo>
                    <a:pt x="79" y="108"/>
                    <a:pt x="79" y="108"/>
                    <a:pt x="79" y="108"/>
                  </a:cubicBezTo>
                  <a:cubicBezTo>
                    <a:pt x="78" y="109"/>
                    <a:pt x="78" y="109"/>
                    <a:pt x="78" y="109"/>
                  </a:cubicBezTo>
                  <a:cubicBezTo>
                    <a:pt x="76" y="109"/>
                    <a:pt x="76" y="109"/>
                    <a:pt x="76" y="109"/>
                  </a:cubicBezTo>
                  <a:cubicBezTo>
                    <a:pt x="76" y="109"/>
                    <a:pt x="76" y="109"/>
                    <a:pt x="76" y="109"/>
                  </a:cubicBezTo>
                  <a:cubicBezTo>
                    <a:pt x="75" y="110"/>
                    <a:pt x="75" y="110"/>
                    <a:pt x="75" y="110"/>
                  </a:cubicBezTo>
                  <a:cubicBezTo>
                    <a:pt x="74" y="110"/>
                    <a:pt x="74" y="110"/>
                    <a:pt x="74" y="110"/>
                  </a:cubicBezTo>
                  <a:cubicBezTo>
                    <a:pt x="73" y="111"/>
                    <a:pt x="73" y="111"/>
                    <a:pt x="73" y="111"/>
                  </a:cubicBezTo>
                  <a:cubicBezTo>
                    <a:pt x="74" y="111"/>
                    <a:pt x="74" y="111"/>
                    <a:pt x="74" y="111"/>
                  </a:cubicBezTo>
                  <a:cubicBezTo>
                    <a:pt x="74" y="112"/>
                    <a:pt x="74" y="112"/>
                    <a:pt x="74" y="112"/>
                  </a:cubicBezTo>
                  <a:cubicBezTo>
                    <a:pt x="75" y="113"/>
                    <a:pt x="75" y="113"/>
                    <a:pt x="75" y="113"/>
                  </a:cubicBezTo>
                  <a:cubicBezTo>
                    <a:pt x="76" y="112"/>
                    <a:pt x="76" y="112"/>
                    <a:pt x="76" y="112"/>
                  </a:cubicBezTo>
                  <a:cubicBezTo>
                    <a:pt x="76" y="112"/>
                    <a:pt x="76" y="112"/>
                    <a:pt x="76" y="112"/>
                  </a:cubicBezTo>
                  <a:cubicBezTo>
                    <a:pt x="78" y="113"/>
                    <a:pt x="78" y="113"/>
                    <a:pt x="78" y="113"/>
                  </a:cubicBezTo>
                  <a:cubicBezTo>
                    <a:pt x="80" y="113"/>
                    <a:pt x="80" y="113"/>
                    <a:pt x="80" y="113"/>
                  </a:cubicBezTo>
                  <a:cubicBezTo>
                    <a:pt x="80" y="113"/>
                    <a:pt x="80" y="113"/>
                    <a:pt x="80" y="113"/>
                  </a:cubicBezTo>
                  <a:cubicBezTo>
                    <a:pt x="81" y="111"/>
                    <a:pt x="81" y="111"/>
                    <a:pt x="81" y="111"/>
                  </a:cubicBezTo>
                  <a:cubicBezTo>
                    <a:pt x="81" y="111"/>
                    <a:pt x="81" y="111"/>
                    <a:pt x="82" y="110"/>
                  </a:cubicBezTo>
                  <a:cubicBezTo>
                    <a:pt x="82" y="109"/>
                    <a:pt x="82" y="110"/>
                    <a:pt x="82" y="110"/>
                  </a:cubicBezTo>
                  <a:cubicBezTo>
                    <a:pt x="83" y="110"/>
                    <a:pt x="83" y="110"/>
                    <a:pt x="83" y="110"/>
                  </a:cubicBezTo>
                  <a:cubicBezTo>
                    <a:pt x="83" y="109"/>
                    <a:pt x="83" y="109"/>
                    <a:pt x="83" y="109"/>
                  </a:cubicBezTo>
                  <a:cubicBezTo>
                    <a:pt x="83" y="109"/>
                    <a:pt x="83" y="109"/>
                    <a:pt x="83" y="109"/>
                  </a:cubicBezTo>
                  <a:cubicBezTo>
                    <a:pt x="82" y="108"/>
                    <a:pt x="82" y="108"/>
                    <a:pt x="82" y="108"/>
                  </a:cubicBezTo>
                  <a:cubicBezTo>
                    <a:pt x="82" y="107"/>
                    <a:pt x="82" y="107"/>
                    <a:pt x="82" y="107"/>
                  </a:cubicBezTo>
                  <a:cubicBezTo>
                    <a:pt x="82" y="106"/>
                    <a:pt x="82" y="106"/>
                    <a:pt x="82" y="106"/>
                  </a:cubicBezTo>
                  <a:cubicBezTo>
                    <a:pt x="82" y="105"/>
                    <a:pt x="82" y="105"/>
                    <a:pt x="82" y="105"/>
                  </a:cubicBezTo>
                  <a:cubicBezTo>
                    <a:pt x="82" y="105"/>
                    <a:pt x="82" y="105"/>
                    <a:pt x="82" y="105"/>
                  </a:cubicBezTo>
                  <a:cubicBezTo>
                    <a:pt x="82" y="106"/>
                    <a:pt x="82" y="106"/>
                    <a:pt x="82" y="106"/>
                  </a:cubicBezTo>
                  <a:cubicBezTo>
                    <a:pt x="82" y="106"/>
                    <a:pt x="82" y="107"/>
                    <a:pt x="83" y="107"/>
                  </a:cubicBezTo>
                  <a:cubicBezTo>
                    <a:pt x="83" y="107"/>
                    <a:pt x="83" y="108"/>
                    <a:pt x="83" y="108"/>
                  </a:cubicBezTo>
                  <a:cubicBezTo>
                    <a:pt x="84" y="109"/>
                    <a:pt x="84" y="109"/>
                    <a:pt x="84" y="109"/>
                  </a:cubicBezTo>
                  <a:cubicBezTo>
                    <a:pt x="84" y="109"/>
                    <a:pt x="84" y="109"/>
                    <a:pt x="85" y="109"/>
                  </a:cubicBezTo>
                  <a:cubicBezTo>
                    <a:pt x="85" y="109"/>
                    <a:pt x="85" y="108"/>
                    <a:pt x="85" y="108"/>
                  </a:cubicBezTo>
                  <a:cubicBezTo>
                    <a:pt x="86" y="108"/>
                    <a:pt x="86" y="108"/>
                    <a:pt x="86" y="108"/>
                  </a:cubicBezTo>
                  <a:cubicBezTo>
                    <a:pt x="86" y="108"/>
                    <a:pt x="86" y="108"/>
                    <a:pt x="86" y="108"/>
                  </a:cubicBezTo>
                  <a:cubicBezTo>
                    <a:pt x="85" y="109"/>
                    <a:pt x="85" y="109"/>
                    <a:pt x="85" y="109"/>
                  </a:cubicBezTo>
                  <a:cubicBezTo>
                    <a:pt x="84" y="110"/>
                    <a:pt x="84" y="110"/>
                    <a:pt x="84" y="110"/>
                  </a:cubicBezTo>
                  <a:cubicBezTo>
                    <a:pt x="84" y="110"/>
                    <a:pt x="84" y="110"/>
                    <a:pt x="84" y="110"/>
                  </a:cubicBezTo>
                  <a:cubicBezTo>
                    <a:pt x="85" y="110"/>
                    <a:pt x="85" y="110"/>
                    <a:pt x="85" y="110"/>
                  </a:cubicBezTo>
                  <a:cubicBezTo>
                    <a:pt x="84" y="111"/>
                    <a:pt x="84" y="111"/>
                    <a:pt x="84" y="111"/>
                  </a:cubicBezTo>
                  <a:cubicBezTo>
                    <a:pt x="83" y="111"/>
                    <a:pt x="83" y="111"/>
                    <a:pt x="83" y="111"/>
                  </a:cubicBezTo>
                  <a:cubicBezTo>
                    <a:pt x="83" y="111"/>
                    <a:pt x="83" y="111"/>
                    <a:pt x="83" y="111"/>
                  </a:cubicBezTo>
                  <a:cubicBezTo>
                    <a:pt x="83" y="111"/>
                    <a:pt x="83" y="111"/>
                    <a:pt x="83" y="111"/>
                  </a:cubicBezTo>
                  <a:cubicBezTo>
                    <a:pt x="84" y="111"/>
                    <a:pt x="84" y="111"/>
                    <a:pt x="84" y="111"/>
                  </a:cubicBezTo>
                  <a:cubicBezTo>
                    <a:pt x="85" y="111"/>
                    <a:pt x="85" y="111"/>
                    <a:pt x="85" y="111"/>
                  </a:cubicBezTo>
                  <a:cubicBezTo>
                    <a:pt x="85" y="110"/>
                    <a:pt x="85" y="110"/>
                    <a:pt x="85" y="110"/>
                  </a:cubicBezTo>
                  <a:cubicBezTo>
                    <a:pt x="86" y="110"/>
                    <a:pt x="86" y="110"/>
                    <a:pt x="86" y="110"/>
                  </a:cubicBezTo>
                  <a:cubicBezTo>
                    <a:pt x="87" y="111"/>
                    <a:pt x="87" y="111"/>
                    <a:pt x="87" y="111"/>
                  </a:cubicBezTo>
                  <a:cubicBezTo>
                    <a:pt x="88" y="111"/>
                    <a:pt x="88" y="111"/>
                    <a:pt x="88" y="111"/>
                  </a:cubicBezTo>
                  <a:cubicBezTo>
                    <a:pt x="90" y="110"/>
                    <a:pt x="90" y="110"/>
                    <a:pt x="90" y="110"/>
                  </a:cubicBezTo>
                  <a:cubicBezTo>
                    <a:pt x="90" y="111"/>
                    <a:pt x="90" y="111"/>
                    <a:pt x="90" y="111"/>
                  </a:cubicBezTo>
                  <a:cubicBezTo>
                    <a:pt x="89" y="111"/>
                    <a:pt x="89" y="111"/>
                    <a:pt x="89" y="111"/>
                  </a:cubicBezTo>
                  <a:cubicBezTo>
                    <a:pt x="87" y="111"/>
                    <a:pt x="87" y="111"/>
                    <a:pt x="87" y="111"/>
                  </a:cubicBezTo>
                  <a:cubicBezTo>
                    <a:pt x="86" y="112"/>
                    <a:pt x="86" y="112"/>
                    <a:pt x="86" y="112"/>
                  </a:cubicBezTo>
                  <a:cubicBezTo>
                    <a:pt x="86" y="113"/>
                    <a:pt x="86" y="113"/>
                    <a:pt x="86" y="113"/>
                  </a:cubicBezTo>
                  <a:cubicBezTo>
                    <a:pt x="88" y="112"/>
                    <a:pt x="88" y="112"/>
                    <a:pt x="88" y="112"/>
                  </a:cubicBezTo>
                  <a:cubicBezTo>
                    <a:pt x="89" y="112"/>
                    <a:pt x="89" y="112"/>
                    <a:pt x="89" y="112"/>
                  </a:cubicBezTo>
                  <a:cubicBezTo>
                    <a:pt x="90" y="112"/>
                    <a:pt x="90" y="112"/>
                    <a:pt x="90" y="112"/>
                  </a:cubicBezTo>
                  <a:cubicBezTo>
                    <a:pt x="91" y="112"/>
                    <a:pt x="91" y="112"/>
                    <a:pt x="91" y="112"/>
                  </a:cubicBezTo>
                  <a:cubicBezTo>
                    <a:pt x="91" y="112"/>
                    <a:pt x="91" y="112"/>
                    <a:pt x="91" y="112"/>
                  </a:cubicBezTo>
                  <a:cubicBezTo>
                    <a:pt x="90" y="112"/>
                    <a:pt x="90" y="112"/>
                    <a:pt x="90" y="112"/>
                  </a:cubicBezTo>
                  <a:cubicBezTo>
                    <a:pt x="89" y="113"/>
                    <a:pt x="89" y="113"/>
                    <a:pt x="89" y="113"/>
                  </a:cubicBezTo>
                  <a:cubicBezTo>
                    <a:pt x="88" y="113"/>
                    <a:pt x="88" y="113"/>
                    <a:pt x="88" y="113"/>
                  </a:cubicBezTo>
                  <a:cubicBezTo>
                    <a:pt x="88" y="114"/>
                    <a:pt x="88" y="114"/>
                    <a:pt x="88" y="114"/>
                  </a:cubicBezTo>
                  <a:cubicBezTo>
                    <a:pt x="89" y="114"/>
                    <a:pt x="89" y="114"/>
                    <a:pt x="89" y="114"/>
                  </a:cubicBezTo>
                  <a:cubicBezTo>
                    <a:pt x="89" y="114"/>
                    <a:pt x="89" y="114"/>
                    <a:pt x="89" y="114"/>
                  </a:cubicBezTo>
                  <a:cubicBezTo>
                    <a:pt x="90" y="113"/>
                    <a:pt x="90" y="113"/>
                    <a:pt x="90" y="113"/>
                  </a:cubicBezTo>
                  <a:cubicBezTo>
                    <a:pt x="90" y="113"/>
                    <a:pt x="90" y="113"/>
                    <a:pt x="91" y="113"/>
                  </a:cubicBezTo>
                  <a:cubicBezTo>
                    <a:pt x="91" y="113"/>
                    <a:pt x="91" y="114"/>
                    <a:pt x="91" y="114"/>
                  </a:cubicBezTo>
                  <a:cubicBezTo>
                    <a:pt x="90" y="114"/>
                    <a:pt x="90" y="114"/>
                    <a:pt x="90" y="114"/>
                  </a:cubicBezTo>
                  <a:cubicBezTo>
                    <a:pt x="89" y="115"/>
                    <a:pt x="89" y="115"/>
                    <a:pt x="89" y="115"/>
                  </a:cubicBezTo>
                  <a:cubicBezTo>
                    <a:pt x="90" y="115"/>
                    <a:pt x="90" y="115"/>
                    <a:pt x="90" y="115"/>
                  </a:cubicBezTo>
                  <a:cubicBezTo>
                    <a:pt x="92" y="115"/>
                    <a:pt x="92" y="115"/>
                    <a:pt x="92" y="115"/>
                  </a:cubicBezTo>
                  <a:cubicBezTo>
                    <a:pt x="92" y="116"/>
                    <a:pt x="92" y="116"/>
                    <a:pt x="92" y="116"/>
                  </a:cubicBezTo>
                  <a:cubicBezTo>
                    <a:pt x="90" y="116"/>
                    <a:pt x="90" y="116"/>
                    <a:pt x="90" y="116"/>
                  </a:cubicBezTo>
                  <a:cubicBezTo>
                    <a:pt x="91" y="117"/>
                    <a:pt x="91" y="117"/>
                    <a:pt x="91" y="117"/>
                  </a:cubicBezTo>
                  <a:cubicBezTo>
                    <a:pt x="91" y="117"/>
                    <a:pt x="92" y="117"/>
                    <a:pt x="92" y="117"/>
                  </a:cubicBezTo>
                  <a:cubicBezTo>
                    <a:pt x="93" y="117"/>
                    <a:pt x="94" y="117"/>
                    <a:pt x="94" y="117"/>
                  </a:cubicBezTo>
                  <a:cubicBezTo>
                    <a:pt x="94" y="117"/>
                    <a:pt x="94" y="118"/>
                    <a:pt x="94" y="118"/>
                  </a:cubicBezTo>
                  <a:cubicBezTo>
                    <a:pt x="93" y="118"/>
                    <a:pt x="93" y="118"/>
                    <a:pt x="93" y="118"/>
                  </a:cubicBezTo>
                  <a:cubicBezTo>
                    <a:pt x="92" y="118"/>
                    <a:pt x="92" y="118"/>
                    <a:pt x="92" y="118"/>
                  </a:cubicBezTo>
                  <a:cubicBezTo>
                    <a:pt x="94" y="119"/>
                    <a:pt x="94" y="119"/>
                    <a:pt x="94" y="119"/>
                  </a:cubicBezTo>
                  <a:cubicBezTo>
                    <a:pt x="93" y="119"/>
                    <a:pt x="93" y="119"/>
                    <a:pt x="93" y="119"/>
                  </a:cubicBezTo>
                  <a:cubicBezTo>
                    <a:pt x="94" y="120"/>
                    <a:pt x="94" y="120"/>
                    <a:pt x="94" y="120"/>
                  </a:cubicBezTo>
                  <a:cubicBezTo>
                    <a:pt x="95" y="120"/>
                    <a:pt x="95" y="120"/>
                    <a:pt x="95" y="120"/>
                  </a:cubicBezTo>
                  <a:cubicBezTo>
                    <a:pt x="95" y="120"/>
                    <a:pt x="95" y="120"/>
                    <a:pt x="95" y="120"/>
                  </a:cubicBezTo>
                  <a:cubicBezTo>
                    <a:pt x="93" y="120"/>
                    <a:pt x="93" y="120"/>
                    <a:pt x="93" y="120"/>
                  </a:cubicBezTo>
                  <a:cubicBezTo>
                    <a:pt x="92" y="120"/>
                    <a:pt x="92" y="120"/>
                    <a:pt x="92" y="120"/>
                  </a:cubicBezTo>
                  <a:cubicBezTo>
                    <a:pt x="90" y="120"/>
                    <a:pt x="90" y="120"/>
                    <a:pt x="90" y="120"/>
                  </a:cubicBezTo>
                  <a:cubicBezTo>
                    <a:pt x="89" y="119"/>
                    <a:pt x="89" y="119"/>
                    <a:pt x="89" y="119"/>
                  </a:cubicBezTo>
                  <a:cubicBezTo>
                    <a:pt x="86" y="117"/>
                    <a:pt x="86" y="117"/>
                    <a:pt x="86" y="117"/>
                  </a:cubicBezTo>
                  <a:cubicBezTo>
                    <a:pt x="83" y="117"/>
                    <a:pt x="83" y="117"/>
                    <a:pt x="83" y="117"/>
                  </a:cubicBezTo>
                  <a:cubicBezTo>
                    <a:pt x="82" y="117"/>
                    <a:pt x="82" y="117"/>
                    <a:pt x="82" y="117"/>
                  </a:cubicBezTo>
                  <a:cubicBezTo>
                    <a:pt x="81" y="117"/>
                    <a:pt x="81" y="117"/>
                    <a:pt x="81" y="117"/>
                  </a:cubicBezTo>
                  <a:cubicBezTo>
                    <a:pt x="79" y="117"/>
                    <a:pt x="79" y="117"/>
                    <a:pt x="79" y="117"/>
                  </a:cubicBezTo>
                  <a:cubicBezTo>
                    <a:pt x="79" y="118"/>
                    <a:pt x="79" y="118"/>
                    <a:pt x="79" y="118"/>
                  </a:cubicBezTo>
                  <a:cubicBezTo>
                    <a:pt x="79" y="119"/>
                    <a:pt x="79" y="119"/>
                    <a:pt x="79" y="119"/>
                  </a:cubicBezTo>
                  <a:cubicBezTo>
                    <a:pt x="79" y="119"/>
                    <a:pt x="80" y="119"/>
                    <a:pt x="80" y="120"/>
                  </a:cubicBezTo>
                  <a:cubicBezTo>
                    <a:pt x="81" y="120"/>
                    <a:pt x="81" y="121"/>
                    <a:pt x="81" y="121"/>
                  </a:cubicBezTo>
                  <a:cubicBezTo>
                    <a:pt x="83" y="121"/>
                    <a:pt x="83" y="121"/>
                    <a:pt x="83" y="121"/>
                  </a:cubicBezTo>
                  <a:cubicBezTo>
                    <a:pt x="85" y="121"/>
                    <a:pt x="85" y="121"/>
                    <a:pt x="85" y="121"/>
                  </a:cubicBezTo>
                  <a:cubicBezTo>
                    <a:pt x="86" y="121"/>
                    <a:pt x="86" y="121"/>
                    <a:pt x="86" y="121"/>
                  </a:cubicBezTo>
                  <a:cubicBezTo>
                    <a:pt x="87" y="122"/>
                    <a:pt x="87" y="122"/>
                    <a:pt x="87" y="122"/>
                  </a:cubicBezTo>
                  <a:cubicBezTo>
                    <a:pt x="88" y="123"/>
                    <a:pt x="88" y="123"/>
                    <a:pt x="88" y="123"/>
                  </a:cubicBezTo>
                  <a:cubicBezTo>
                    <a:pt x="90" y="123"/>
                    <a:pt x="90" y="123"/>
                    <a:pt x="90" y="123"/>
                  </a:cubicBezTo>
                  <a:cubicBezTo>
                    <a:pt x="91" y="123"/>
                    <a:pt x="91" y="123"/>
                    <a:pt x="91" y="123"/>
                  </a:cubicBezTo>
                  <a:cubicBezTo>
                    <a:pt x="92" y="123"/>
                    <a:pt x="92" y="123"/>
                    <a:pt x="92" y="123"/>
                  </a:cubicBezTo>
                  <a:cubicBezTo>
                    <a:pt x="93" y="123"/>
                    <a:pt x="93" y="123"/>
                    <a:pt x="93" y="123"/>
                  </a:cubicBezTo>
                  <a:cubicBezTo>
                    <a:pt x="93" y="124"/>
                    <a:pt x="93" y="124"/>
                    <a:pt x="93" y="124"/>
                  </a:cubicBezTo>
                  <a:cubicBezTo>
                    <a:pt x="94" y="124"/>
                    <a:pt x="94" y="124"/>
                    <a:pt x="94" y="124"/>
                  </a:cubicBezTo>
                  <a:cubicBezTo>
                    <a:pt x="95" y="123"/>
                    <a:pt x="95" y="123"/>
                    <a:pt x="95" y="123"/>
                  </a:cubicBezTo>
                  <a:cubicBezTo>
                    <a:pt x="96" y="123"/>
                    <a:pt x="96" y="123"/>
                    <a:pt x="96" y="123"/>
                  </a:cubicBezTo>
                  <a:cubicBezTo>
                    <a:pt x="97" y="123"/>
                    <a:pt x="97" y="123"/>
                    <a:pt x="97" y="123"/>
                  </a:cubicBezTo>
                  <a:cubicBezTo>
                    <a:pt x="96" y="124"/>
                    <a:pt x="96" y="124"/>
                    <a:pt x="96" y="124"/>
                  </a:cubicBezTo>
                  <a:cubicBezTo>
                    <a:pt x="96" y="124"/>
                    <a:pt x="96" y="124"/>
                    <a:pt x="96" y="124"/>
                  </a:cubicBezTo>
                  <a:cubicBezTo>
                    <a:pt x="97" y="125"/>
                    <a:pt x="97" y="125"/>
                    <a:pt x="97" y="125"/>
                  </a:cubicBezTo>
                  <a:cubicBezTo>
                    <a:pt x="96" y="125"/>
                    <a:pt x="96" y="125"/>
                    <a:pt x="96" y="125"/>
                  </a:cubicBezTo>
                  <a:cubicBezTo>
                    <a:pt x="95" y="125"/>
                    <a:pt x="95" y="125"/>
                    <a:pt x="95" y="125"/>
                  </a:cubicBezTo>
                  <a:cubicBezTo>
                    <a:pt x="95" y="126"/>
                    <a:pt x="95" y="126"/>
                    <a:pt x="95" y="126"/>
                  </a:cubicBezTo>
                  <a:cubicBezTo>
                    <a:pt x="96" y="126"/>
                    <a:pt x="96" y="126"/>
                    <a:pt x="96" y="126"/>
                  </a:cubicBezTo>
                  <a:cubicBezTo>
                    <a:pt x="96" y="127"/>
                    <a:pt x="96" y="127"/>
                    <a:pt x="96" y="127"/>
                  </a:cubicBezTo>
                  <a:cubicBezTo>
                    <a:pt x="95" y="128"/>
                    <a:pt x="95" y="128"/>
                    <a:pt x="95" y="128"/>
                  </a:cubicBezTo>
                  <a:cubicBezTo>
                    <a:pt x="94" y="128"/>
                    <a:pt x="94" y="128"/>
                    <a:pt x="94" y="128"/>
                  </a:cubicBezTo>
                  <a:cubicBezTo>
                    <a:pt x="94" y="129"/>
                    <a:pt x="94" y="129"/>
                    <a:pt x="94" y="129"/>
                  </a:cubicBezTo>
                  <a:cubicBezTo>
                    <a:pt x="94" y="129"/>
                    <a:pt x="94" y="129"/>
                    <a:pt x="94" y="129"/>
                  </a:cubicBezTo>
                  <a:cubicBezTo>
                    <a:pt x="95" y="129"/>
                    <a:pt x="95" y="129"/>
                    <a:pt x="95" y="129"/>
                  </a:cubicBezTo>
                  <a:cubicBezTo>
                    <a:pt x="96" y="129"/>
                    <a:pt x="96" y="129"/>
                    <a:pt x="96" y="129"/>
                  </a:cubicBezTo>
                  <a:cubicBezTo>
                    <a:pt x="96" y="130"/>
                    <a:pt x="96" y="130"/>
                    <a:pt x="96" y="130"/>
                  </a:cubicBezTo>
                  <a:cubicBezTo>
                    <a:pt x="96" y="131"/>
                    <a:pt x="96" y="131"/>
                    <a:pt x="96" y="131"/>
                  </a:cubicBezTo>
                  <a:cubicBezTo>
                    <a:pt x="96" y="131"/>
                    <a:pt x="96" y="131"/>
                    <a:pt x="96" y="131"/>
                  </a:cubicBezTo>
                  <a:cubicBezTo>
                    <a:pt x="96" y="131"/>
                    <a:pt x="96" y="131"/>
                    <a:pt x="96" y="131"/>
                  </a:cubicBezTo>
                  <a:cubicBezTo>
                    <a:pt x="95" y="131"/>
                    <a:pt x="95" y="131"/>
                    <a:pt x="95" y="131"/>
                  </a:cubicBezTo>
                  <a:cubicBezTo>
                    <a:pt x="94" y="130"/>
                    <a:pt x="94" y="130"/>
                    <a:pt x="94" y="130"/>
                  </a:cubicBezTo>
                  <a:cubicBezTo>
                    <a:pt x="94" y="130"/>
                    <a:pt x="94" y="130"/>
                    <a:pt x="94" y="130"/>
                  </a:cubicBezTo>
                  <a:cubicBezTo>
                    <a:pt x="94" y="131"/>
                    <a:pt x="94" y="131"/>
                    <a:pt x="94" y="131"/>
                  </a:cubicBezTo>
                  <a:cubicBezTo>
                    <a:pt x="94" y="132"/>
                    <a:pt x="94" y="132"/>
                    <a:pt x="94" y="132"/>
                  </a:cubicBezTo>
                  <a:cubicBezTo>
                    <a:pt x="93" y="132"/>
                    <a:pt x="93" y="132"/>
                    <a:pt x="93" y="132"/>
                  </a:cubicBezTo>
                  <a:cubicBezTo>
                    <a:pt x="94" y="133"/>
                    <a:pt x="94" y="133"/>
                    <a:pt x="94" y="133"/>
                  </a:cubicBezTo>
                  <a:cubicBezTo>
                    <a:pt x="94" y="133"/>
                    <a:pt x="94" y="133"/>
                    <a:pt x="94" y="133"/>
                  </a:cubicBezTo>
                  <a:cubicBezTo>
                    <a:pt x="94" y="134"/>
                    <a:pt x="94" y="134"/>
                    <a:pt x="94" y="134"/>
                  </a:cubicBezTo>
                  <a:cubicBezTo>
                    <a:pt x="93" y="134"/>
                    <a:pt x="93" y="134"/>
                    <a:pt x="93" y="134"/>
                  </a:cubicBezTo>
                  <a:cubicBezTo>
                    <a:pt x="92" y="134"/>
                    <a:pt x="91" y="134"/>
                    <a:pt x="90" y="134"/>
                  </a:cubicBezTo>
                  <a:cubicBezTo>
                    <a:pt x="90" y="134"/>
                    <a:pt x="90" y="134"/>
                    <a:pt x="89" y="134"/>
                  </a:cubicBezTo>
                  <a:cubicBezTo>
                    <a:pt x="89" y="134"/>
                    <a:pt x="89" y="134"/>
                    <a:pt x="88" y="134"/>
                  </a:cubicBezTo>
                  <a:cubicBezTo>
                    <a:pt x="88" y="135"/>
                    <a:pt x="88" y="135"/>
                    <a:pt x="88" y="135"/>
                  </a:cubicBezTo>
                  <a:cubicBezTo>
                    <a:pt x="88" y="135"/>
                    <a:pt x="87" y="135"/>
                    <a:pt x="87" y="135"/>
                  </a:cubicBezTo>
                  <a:cubicBezTo>
                    <a:pt x="87" y="135"/>
                    <a:pt x="86" y="135"/>
                    <a:pt x="86" y="135"/>
                  </a:cubicBezTo>
                  <a:cubicBezTo>
                    <a:pt x="86" y="135"/>
                    <a:pt x="85" y="136"/>
                    <a:pt x="85" y="136"/>
                  </a:cubicBezTo>
                  <a:cubicBezTo>
                    <a:pt x="85" y="136"/>
                    <a:pt x="85" y="136"/>
                    <a:pt x="85" y="136"/>
                  </a:cubicBezTo>
                  <a:cubicBezTo>
                    <a:pt x="85" y="136"/>
                    <a:pt x="85" y="136"/>
                    <a:pt x="85" y="136"/>
                  </a:cubicBezTo>
                  <a:cubicBezTo>
                    <a:pt x="85" y="136"/>
                    <a:pt x="86" y="136"/>
                    <a:pt x="86" y="136"/>
                  </a:cubicBezTo>
                  <a:cubicBezTo>
                    <a:pt x="87" y="136"/>
                    <a:pt x="87" y="137"/>
                    <a:pt x="88" y="137"/>
                  </a:cubicBezTo>
                  <a:cubicBezTo>
                    <a:pt x="88" y="137"/>
                    <a:pt x="88" y="137"/>
                    <a:pt x="88" y="137"/>
                  </a:cubicBezTo>
                  <a:cubicBezTo>
                    <a:pt x="88" y="137"/>
                    <a:pt x="89" y="137"/>
                    <a:pt x="89" y="137"/>
                  </a:cubicBezTo>
                  <a:cubicBezTo>
                    <a:pt x="89" y="137"/>
                    <a:pt x="90" y="137"/>
                    <a:pt x="90" y="137"/>
                  </a:cubicBezTo>
                  <a:cubicBezTo>
                    <a:pt x="90" y="137"/>
                    <a:pt x="91" y="137"/>
                    <a:pt x="91" y="137"/>
                  </a:cubicBezTo>
                  <a:cubicBezTo>
                    <a:pt x="91" y="137"/>
                    <a:pt x="91" y="137"/>
                    <a:pt x="91" y="137"/>
                  </a:cubicBezTo>
                  <a:cubicBezTo>
                    <a:pt x="91" y="137"/>
                    <a:pt x="91" y="136"/>
                    <a:pt x="91" y="136"/>
                  </a:cubicBezTo>
                  <a:cubicBezTo>
                    <a:pt x="92" y="136"/>
                    <a:pt x="92" y="136"/>
                    <a:pt x="93" y="135"/>
                  </a:cubicBezTo>
                  <a:cubicBezTo>
                    <a:pt x="93" y="135"/>
                    <a:pt x="93" y="135"/>
                    <a:pt x="93" y="135"/>
                  </a:cubicBezTo>
                  <a:cubicBezTo>
                    <a:pt x="93" y="135"/>
                    <a:pt x="93" y="135"/>
                    <a:pt x="93" y="135"/>
                  </a:cubicBezTo>
                  <a:cubicBezTo>
                    <a:pt x="92" y="135"/>
                    <a:pt x="93" y="137"/>
                    <a:pt x="93" y="138"/>
                  </a:cubicBezTo>
                  <a:cubicBezTo>
                    <a:pt x="93" y="138"/>
                    <a:pt x="94" y="138"/>
                    <a:pt x="94" y="138"/>
                  </a:cubicBezTo>
                  <a:cubicBezTo>
                    <a:pt x="95" y="139"/>
                    <a:pt x="95" y="139"/>
                    <a:pt x="96" y="139"/>
                  </a:cubicBezTo>
                  <a:cubicBezTo>
                    <a:pt x="96" y="139"/>
                    <a:pt x="96" y="139"/>
                    <a:pt x="95" y="139"/>
                  </a:cubicBezTo>
                  <a:cubicBezTo>
                    <a:pt x="95" y="140"/>
                    <a:pt x="96" y="140"/>
                    <a:pt x="96" y="140"/>
                  </a:cubicBezTo>
                  <a:cubicBezTo>
                    <a:pt x="95" y="140"/>
                    <a:pt x="95" y="140"/>
                    <a:pt x="94" y="140"/>
                  </a:cubicBezTo>
                  <a:cubicBezTo>
                    <a:pt x="94" y="140"/>
                    <a:pt x="93" y="140"/>
                    <a:pt x="93" y="141"/>
                  </a:cubicBezTo>
                  <a:cubicBezTo>
                    <a:pt x="93" y="141"/>
                    <a:pt x="94" y="141"/>
                    <a:pt x="95" y="141"/>
                  </a:cubicBezTo>
                  <a:cubicBezTo>
                    <a:pt x="95" y="141"/>
                    <a:pt x="95" y="142"/>
                    <a:pt x="95" y="142"/>
                  </a:cubicBezTo>
                  <a:cubicBezTo>
                    <a:pt x="95" y="142"/>
                    <a:pt x="95" y="142"/>
                    <a:pt x="95" y="142"/>
                  </a:cubicBezTo>
                  <a:cubicBezTo>
                    <a:pt x="95" y="142"/>
                    <a:pt x="95" y="142"/>
                    <a:pt x="94" y="142"/>
                  </a:cubicBezTo>
                  <a:cubicBezTo>
                    <a:pt x="94" y="142"/>
                    <a:pt x="94" y="142"/>
                    <a:pt x="93" y="142"/>
                  </a:cubicBezTo>
                  <a:cubicBezTo>
                    <a:pt x="93" y="142"/>
                    <a:pt x="93" y="142"/>
                    <a:pt x="93" y="141"/>
                  </a:cubicBezTo>
                  <a:cubicBezTo>
                    <a:pt x="93" y="141"/>
                    <a:pt x="93" y="141"/>
                    <a:pt x="92" y="141"/>
                  </a:cubicBezTo>
                  <a:cubicBezTo>
                    <a:pt x="92" y="141"/>
                    <a:pt x="91" y="141"/>
                    <a:pt x="91" y="141"/>
                  </a:cubicBezTo>
                  <a:cubicBezTo>
                    <a:pt x="90" y="141"/>
                    <a:pt x="90" y="141"/>
                    <a:pt x="90" y="141"/>
                  </a:cubicBezTo>
                  <a:cubicBezTo>
                    <a:pt x="89" y="141"/>
                    <a:pt x="89" y="141"/>
                    <a:pt x="89" y="140"/>
                  </a:cubicBezTo>
                  <a:cubicBezTo>
                    <a:pt x="89" y="140"/>
                    <a:pt x="88" y="140"/>
                    <a:pt x="88" y="140"/>
                  </a:cubicBezTo>
                  <a:cubicBezTo>
                    <a:pt x="88" y="140"/>
                    <a:pt x="87" y="140"/>
                    <a:pt x="87" y="140"/>
                  </a:cubicBezTo>
                  <a:cubicBezTo>
                    <a:pt x="87" y="140"/>
                    <a:pt x="86" y="141"/>
                    <a:pt x="86" y="141"/>
                  </a:cubicBezTo>
                  <a:cubicBezTo>
                    <a:pt x="86" y="141"/>
                    <a:pt x="85" y="141"/>
                    <a:pt x="85" y="141"/>
                  </a:cubicBezTo>
                  <a:cubicBezTo>
                    <a:pt x="84" y="141"/>
                    <a:pt x="84" y="142"/>
                    <a:pt x="84" y="142"/>
                  </a:cubicBezTo>
                  <a:cubicBezTo>
                    <a:pt x="83" y="143"/>
                    <a:pt x="82" y="143"/>
                    <a:pt x="81" y="143"/>
                  </a:cubicBezTo>
                  <a:cubicBezTo>
                    <a:pt x="82" y="144"/>
                    <a:pt x="83" y="143"/>
                    <a:pt x="84" y="143"/>
                  </a:cubicBezTo>
                  <a:cubicBezTo>
                    <a:pt x="84" y="143"/>
                    <a:pt x="84" y="143"/>
                    <a:pt x="85" y="143"/>
                  </a:cubicBezTo>
                  <a:cubicBezTo>
                    <a:pt x="85" y="143"/>
                    <a:pt x="86" y="143"/>
                    <a:pt x="86" y="143"/>
                  </a:cubicBezTo>
                  <a:cubicBezTo>
                    <a:pt x="86" y="143"/>
                    <a:pt x="87" y="143"/>
                    <a:pt x="87" y="143"/>
                  </a:cubicBezTo>
                  <a:cubicBezTo>
                    <a:pt x="88" y="143"/>
                    <a:pt x="89" y="143"/>
                    <a:pt x="90" y="143"/>
                  </a:cubicBezTo>
                  <a:cubicBezTo>
                    <a:pt x="91" y="143"/>
                    <a:pt x="91" y="143"/>
                    <a:pt x="91" y="143"/>
                  </a:cubicBezTo>
                  <a:cubicBezTo>
                    <a:pt x="91" y="143"/>
                    <a:pt x="92" y="143"/>
                    <a:pt x="92" y="143"/>
                  </a:cubicBezTo>
                  <a:cubicBezTo>
                    <a:pt x="92" y="143"/>
                    <a:pt x="92" y="143"/>
                    <a:pt x="91" y="144"/>
                  </a:cubicBezTo>
                  <a:cubicBezTo>
                    <a:pt x="92" y="144"/>
                    <a:pt x="92" y="144"/>
                    <a:pt x="93" y="144"/>
                  </a:cubicBezTo>
                  <a:cubicBezTo>
                    <a:pt x="93" y="144"/>
                    <a:pt x="94" y="144"/>
                    <a:pt x="94" y="144"/>
                  </a:cubicBezTo>
                  <a:cubicBezTo>
                    <a:pt x="94" y="145"/>
                    <a:pt x="93" y="144"/>
                    <a:pt x="92" y="144"/>
                  </a:cubicBezTo>
                  <a:cubicBezTo>
                    <a:pt x="92" y="144"/>
                    <a:pt x="91" y="144"/>
                    <a:pt x="91" y="144"/>
                  </a:cubicBezTo>
                  <a:cubicBezTo>
                    <a:pt x="91" y="144"/>
                    <a:pt x="90" y="143"/>
                    <a:pt x="90" y="143"/>
                  </a:cubicBezTo>
                  <a:cubicBezTo>
                    <a:pt x="90" y="143"/>
                    <a:pt x="89" y="143"/>
                    <a:pt x="89" y="143"/>
                  </a:cubicBezTo>
                  <a:cubicBezTo>
                    <a:pt x="88" y="143"/>
                    <a:pt x="87" y="144"/>
                    <a:pt x="87" y="144"/>
                  </a:cubicBezTo>
                  <a:cubicBezTo>
                    <a:pt x="86" y="144"/>
                    <a:pt x="86" y="144"/>
                    <a:pt x="85" y="144"/>
                  </a:cubicBezTo>
                  <a:cubicBezTo>
                    <a:pt x="85" y="144"/>
                    <a:pt x="85" y="144"/>
                    <a:pt x="85" y="144"/>
                  </a:cubicBezTo>
                  <a:cubicBezTo>
                    <a:pt x="84" y="144"/>
                    <a:pt x="84" y="144"/>
                    <a:pt x="84" y="144"/>
                  </a:cubicBezTo>
                  <a:cubicBezTo>
                    <a:pt x="83" y="144"/>
                    <a:pt x="83" y="144"/>
                    <a:pt x="83" y="145"/>
                  </a:cubicBezTo>
                  <a:cubicBezTo>
                    <a:pt x="82" y="145"/>
                    <a:pt x="82" y="145"/>
                    <a:pt x="82" y="145"/>
                  </a:cubicBezTo>
                  <a:cubicBezTo>
                    <a:pt x="82" y="145"/>
                    <a:pt x="81" y="145"/>
                    <a:pt x="81" y="145"/>
                  </a:cubicBezTo>
                  <a:cubicBezTo>
                    <a:pt x="81" y="145"/>
                    <a:pt x="82" y="145"/>
                    <a:pt x="82" y="145"/>
                  </a:cubicBezTo>
                  <a:cubicBezTo>
                    <a:pt x="83" y="146"/>
                    <a:pt x="82" y="146"/>
                    <a:pt x="83" y="146"/>
                  </a:cubicBezTo>
                  <a:cubicBezTo>
                    <a:pt x="84" y="147"/>
                    <a:pt x="85" y="146"/>
                    <a:pt x="86" y="146"/>
                  </a:cubicBezTo>
                  <a:cubicBezTo>
                    <a:pt x="86" y="146"/>
                    <a:pt x="88" y="146"/>
                    <a:pt x="87" y="147"/>
                  </a:cubicBezTo>
                  <a:cubicBezTo>
                    <a:pt x="87" y="147"/>
                    <a:pt x="86" y="147"/>
                    <a:pt x="85" y="147"/>
                  </a:cubicBezTo>
                  <a:cubicBezTo>
                    <a:pt x="85" y="148"/>
                    <a:pt x="84" y="147"/>
                    <a:pt x="84" y="148"/>
                  </a:cubicBezTo>
                  <a:cubicBezTo>
                    <a:pt x="84" y="148"/>
                    <a:pt x="84" y="149"/>
                    <a:pt x="84" y="149"/>
                  </a:cubicBezTo>
                  <a:cubicBezTo>
                    <a:pt x="84" y="149"/>
                    <a:pt x="83" y="149"/>
                    <a:pt x="83" y="149"/>
                  </a:cubicBezTo>
                  <a:cubicBezTo>
                    <a:pt x="83" y="150"/>
                    <a:pt x="82" y="150"/>
                    <a:pt x="82" y="150"/>
                  </a:cubicBezTo>
                  <a:cubicBezTo>
                    <a:pt x="82" y="150"/>
                    <a:pt x="83" y="150"/>
                    <a:pt x="83" y="151"/>
                  </a:cubicBezTo>
                  <a:cubicBezTo>
                    <a:pt x="83" y="151"/>
                    <a:pt x="83" y="151"/>
                    <a:pt x="83" y="151"/>
                  </a:cubicBezTo>
                  <a:cubicBezTo>
                    <a:pt x="83" y="151"/>
                    <a:pt x="83" y="151"/>
                    <a:pt x="84" y="151"/>
                  </a:cubicBezTo>
                  <a:cubicBezTo>
                    <a:pt x="83" y="151"/>
                    <a:pt x="83" y="151"/>
                    <a:pt x="82" y="151"/>
                  </a:cubicBezTo>
                  <a:cubicBezTo>
                    <a:pt x="84" y="152"/>
                    <a:pt x="85" y="150"/>
                    <a:pt x="85" y="150"/>
                  </a:cubicBezTo>
                  <a:cubicBezTo>
                    <a:pt x="86" y="150"/>
                    <a:pt x="86" y="150"/>
                    <a:pt x="87" y="150"/>
                  </a:cubicBezTo>
                  <a:cubicBezTo>
                    <a:pt x="87" y="150"/>
                    <a:pt x="88" y="149"/>
                    <a:pt x="88" y="149"/>
                  </a:cubicBezTo>
                  <a:cubicBezTo>
                    <a:pt x="88" y="149"/>
                    <a:pt x="89" y="149"/>
                    <a:pt x="89" y="149"/>
                  </a:cubicBezTo>
                  <a:cubicBezTo>
                    <a:pt x="89" y="149"/>
                    <a:pt x="89" y="149"/>
                    <a:pt x="89" y="148"/>
                  </a:cubicBezTo>
                  <a:cubicBezTo>
                    <a:pt x="89" y="148"/>
                    <a:pt x="90" y="148"/>
                    <a:pt x="90" y="148"/>
                  </a:cubicBezTo>
                  <a:cubicBezTo>
                    <a:pt x="90" y="148"/>
                    <a:pt x="90" y="148"/>
                    <a:pt x="90" y="148"/>
                  </a:cubicBezTo>
                  <a:cubicBezTo>
                    <a:pt x="91" y="148"/>
                    <a:pt x="91" y="148"/>
                    <a:pt x="91" y="147"/>
                  </a:cubicBezTo>
                  <a:cubicBezTo>
                    <a:pt x="92" y="147"/>
                    <a:pt x="92" y="147"/>
                    <a:pt x="93" y="147"/>
                  </a:cubicBezTo>
                  <a:cubicBezTo>
                    <a:pt x="93" y="147"/>
                    <a:pt x="94" y="146"/>
                    <a:pt x="94" y="147"/>
                  </a:cubicBezTo>
                  <a:cubicBezTo>
                    <a:pt x="94" y="147"/>
                    <a:pt x="93" y="147"/>
                    <a:pt x="92" y="147"/>
                  </a:cubicBezTo>
                  <a:cubicBezTo>
                    <a:pt x="91" y="147"/>
                    <a:pt x="91" y="148"/>
                    <a:pt x="90" y="148"/>
                  </a:cubicBezTo>
                  <a:cubicBezTo>
                    <a:pt x="89" y="149"/>
                    <a:pt x="88" y="150"/>
                    <a:pt x="86" y="151"/>
                  </a:cubicBezTo>
                  <a:cubicBezTo>
                    <a:pt x="86" y="152"/>
                    <a:pt x="85" y="152"/>
                    <a:pt x="85" y="152"/>
                  </a:cubicBezTo>
                  <a:cubicBezTo>
                    <a:pt x="84" y="152"/>
                    <a:pt x="84" y="153"/>
                    <a:pt x="84" y="153"/>
                  </a:cubicBezTo>
                  <a:cubicBezTo>
                    <a:pt x="84" y="153"/>
                    <a:pt x="85" y="153"/>
                    <a:pt x="85" y="153"/>
                  </a:cubicBezTo>
                  <a:cubicBezTo>
                    <a:pt x="87" y="153"/>
                    <a:pt x="89" y="153"/>
                    <a:pt x="91" y="153"/>
                  </a:cubicBezTo>
                  <a:cubicBezTo>
                    <a:pt x="90" y="154"/>
                    <a:pt x="90" y="153"/>
                    <a:pt x="89" y="154"/>
                  </a:cubicBezTo>
                  <a:cubicBezTo>
                    <a:pt x="88" y="154"/>
                    <a:pt x="88" y="154"/>
                    <a:pt x="87" y="154"/>
                  </a:cubicBezTo>
                  <a:cubicBezTo>
                    <a:pt x="87" y="154"/>
                    <a:pt x="86" y="154"/>
                    <a:pt x="86" y="154"/>
                  </a:cubicBezTo>
                  <a:cubicBezTo>
                    <a:pt x="86" y="154"/>
                    <a:pt x="85" y="154"/>
                    <a:pt x="85" y="154"/>
                  </a:cubicBezTo>
                  <a:cubicBezTo>
                    <a:pt x="85" y="154"/>
                    <a:pt x="85" y="155"/>
                    <a:pt x="85" y="155"/>
                  </a:cubicBezTo>
                  <a:cubicBezTo>
                    <a:pt x="85" y="155"/>
                    <a:pt x="86" y="155"/>
                    <a:pt x="86" y="155"/>
                  </a:cubicBezTo>
                  <a:cubicBezTo>
                    <a:pt x="86" y="155"/>
                    <a:pt x="86" y="155"/>
                    <a:pt x="87" y="155"/>
                  </a:cubicBezTo>
                  <a:cubicBezTo>
                    <a:pt x="87" y="156"/>
                    <a:pt x="87" y="156"/>
                    <a:pt x="87" y="156"/>
                  </a:cubicBezTo>
                  <a:cubicBezTo>
                    <a:pt x="87" y="156"/>
                    <a:pt x="88" y="156"/>
                    <a:pt x="88" y="156"/>
                  </a:cubicBezTo>
                  <a:cubicBezTo>
                    <a:pt x="88" y="156"/>
                    <a:pt x="89" y="156"/>
                    <a:pt x="89" y="156"/>
                  </a:cubicBezTo>
                  <a:cubicBezTo>
                    <a:pt x="89" y="156"/>
                    <a:pt x="89" y="155"/>
                    <a:pt x="89" y="155"/>
                  </a:cubicBezTo>
                  <a:cubicBezTo>
                    <a:pt x="89" y="155"/>
                    <a:pt x="89" y="155"/>
                    <a:pt x="90" y="155"/>
                  </a:cubicBezTo>
                  <a:cubicBezTo>
                    <a:pt x="90" y="155"/>
                    <a:pt x="90" y="155"/>
                    <a:pt x="90" y="155"/>
                  </a:cubicBezTo>
                  <a:cubicBezTo>
                    <a:pt x="90" y="155"/>
                    <a:pt x="91" y="155"/>
                    <a:pt x="91" y="155"/>
                  </a:cubicBezTo>
                  <a:cubicBezTo>
                    <a:pt x="91" y="155"/>
                    <a:pt x="91" y="154"/>
                    <a:pt x="91" y="154"/>
                  </a:cubicBezTo>
                  <a:cubicBezTo>
                    <a:pt x="92" y="154"/>
                    <a:pt x="93" y="154"/>
                    <a:pt x="93" y="154"/>
                  </a:cubicBezTo>
                  <a:cubicBezTo>
                    <a:pt x="93" y="154"/>
                    <a:pt x="92" y="154"/>
                    <a:pt x="92" y="155"/>
                  </a:cubicBezTo>
                  <a:cubicBezTo>
                    <a:pt x="92" y="155"/>
                    <a:pt x="92" y="155"/>
                    <a:pt x="91" y="155"/>
                  </a:cubicBezTo>
                  <a:cubicBezTo>
                    <a:pt x="91" y="155"/>
                    <a:pt x="91" y="155"/>
                    <a:pt x="90" y="155"/>
                  </a:cubicBezTo>
                  <a:cubicBezTo>
                    <a:pt x="90" y="155"/>
                    <a:pt x="90" y="156"/>
                    <a:pt x="90" y="156"/>
                  </a:cubicBezTo>
                  <a:cubicBezTo>
                    <a:pt x="89" y="156"/>
                    <a:pt x="89" y="156"/>
                    <a:pt x="89" y="156"/>
                  </a:cubicBezTo>
                  <a:cubicBezTo>
                    <a:pt x="88" y="157"/>
                    <a:pt x="88" y="157"/>
                    <a:pt x="88" y="157"/>
                  </a:cubicBezTo>
                  <a:cubicBezTo>
                    <a:pt x="88" y="157"/>
                    <a:pt x="88" y="157"/>
                    <a:pt x="88" y="157"/>
                  </a:cubicBezTo>
                  <a:cubicBezTo>
                    <a:pt x="88" y="158"/>
                    <a:pt x="88" y="158"/>
                    <a:pt x="89" y="158"/>
                  </a:cubicBezTo>
                  <a:cubicBezTo>
                    <a:pt x="89" y="159"/>
                    <a:pt x="88" y="160"/>
                    <a:pt x="88" y="161"/>
                  </a:cubicBezTo>
                  <a:cubicBezTo>
                    <a:pt x="89" y="162"/>
                    <a:pt x="90" y="160"/>
                    <a:pt x="90" y="160"/>
                  </a:cubicBezTo>
                  <a:cubicBezTo>
                    <a:pt x="90" y="160"/>
                    <a:pt x="91" y="160"/>
                    <a:pt x="91" y="160"/>
                  </a:cubicBezTo>
                  <a:cubicBezTo>
                    <a:pt x="91" y="160"/>
                    <a:pt x="92" y="160"/>
                    <a:pt x="92" y="160"/>
                  </a:cubicBezTo>
                  <a:cubicBezTo>
                    <a:pt x="92" y="161"/>
                    <a:pt x="91" y="161"/>
                    <a:pt x="91" y="161"/>
                  </a:cubicBezTo>
                  <a:cubicBezTo>
                    <a:pt x="90" y="161"/>
                    <a:pt x="90" y="161"/>
                    <a:pt x="90" y="161"/>
                  </a:cubicBezTo>
                  <a:cubicBezTo>
                    <a:pt x="90" y="161"/>
                    <a:pt x="90" y="161"/>
                    <a:pt x="89" y="162"/>
                  </a:cubicBezTo>
                  <a:cubicBezTo>
                    <a:pt x="89" y="162"/>
                    <a:pt x="89" y="162"/>
                    <a:pt x="89" y="163"/>
                  </a:cubicBezTo>
                  <a:cubicBezTo>
                    <a:pt x="89" y="163"/>
                    <a:pt x="89" y="164"/>
                    <a:pt x="89" y="164"/>
                  </a:cubicBezTo>
                  <a:cubicBezTo>
                    <a:pt x="89" y="164"/>
                    <a:pt x="89" y="165"/>
                    <a:pt x="89" y="165"/>
                  </a:cubicBezTo>
                  <a:cubicBezTo>
                    <a:pt x="90" y="164"/>
                    <a:pt x="90" y="164"/>
                    <a:pt x="90" y="164"/>
                  </a:cubicBezTo>
                  <a:cubicBezTo>
                    <a:pt x="91" y="164"/>
                    <a:pt x="91" y="164"/>
                    <a:pt x="91" y="164"/>
                  </a:cubicBezTo>
                  <a:cubicBezTo>
                    <a:pt x="92" y="163"/>
                    <a:pt x="92" y="163"/>
                    <a:pt x="92" y="163"/>
                  </a:cubicBezTo>
                  <a:cubicBezTo>
                    <a:pt x="92" y="161"/>
                    <a:pt x="92" y="161"/>
                    <a:pt x="92" y="161"/>
                  </a:cubicBezTo>
                  <a:cubicBezTo>
                    <a:pt x="93" y="161"/>
                    <a:pt x="93" y="161"/>
                    <a:pt x="93" y="161"/>
                  </a:cubicBezTo>
                  <a:cubicBezTo>
                    <a:pt x="93" y="162"/>
                    <a:pt x="93" y="162"/>
                    <a:pt x="93" y="162"/>
                  </a:cubicBezTo>
                  <a:cubicBezTo>
                    <a:pt x="94" y="161"/>
                    <a:pt x="94" y="161"/>
                    <a:pt x="94" y="161"/>
                  </a:cubicBezTo>
                  <a:cubicBezTo>
                    <a:pt x="95" y="161"/>
                    <a:pt x="95" y="161"/>
                    <a:pt x="95" y="161"/>
                  </a:cubicBezTo>
                  <a:cubicBezTo>
                    <a:pt x="95" y="161"/>
                    <a:pt x="95" y="161"/>
                    <a:pt x="95" y="161"/>
                  </a:cubicBezTo>
                  <a:cubicBezTo>
                    <a:pt x="94" y="160"/>
                    <a:pt x="94" y="160"/>
                    <a:pt x="94" y="160"/>
                  </a:cubicBezTo>
                  <a:cubicBezTo>
                    <a:pt x="94" y="158"/>
                    <a:pt x="94" y="158"/>
                    <a:pt x="94" y="158"/>
                  </a:cubicBezTo>
                  <a:cubicBezTo>
                    <a:pt x="95" y="159"/>
                    <a:pt x="95" y="159"/>
                    <a:pt x="95" y="159"/>
                  </a:cubicBezTo>
                  <a:cubicBezTo>
                    <a:pt x="95" y="159"/>
                    <a:pt x="96" y="162"/>
                    <a:pt x="97" y="161"/>
                  </a:cubicBezTo>
                  <a:cubicBezTo>
                    <a:pt x="97" y="162"/>
                    <a:pt x="97" y="162"/>
                    <a:pt x="97" y="162"/>
                  </a:cubicBezTo>
                  <a:cubicBezTo>
                    <a:pt x="98" y="162"/>
                    <a:pt x="98" y="162"/>
                    <a:pt x="98" y="162"/>
                  </a:cubicBezTo>
                  <a:cubicBezTo>
                    <a:pt x="98" y="163"/>
                    <a:pt x="98" y="163"/>
                    <a:pt x="98" y="163"/>
                  </a:cubicBezTo>
                  <a:cubicBezTo>
                    <a:pt x="99" y="164"/>
                    <a:pt x="99" y="164"/>
                    <a:pt x="99" y="164"/>
                  </a:cubicBezTo>
                  <a:cubicBezTo>
                    <a:pt x="98" y="164"/>
                    <a:pt x="98" y="164"/>
                    <a:pt x="98" y="164"/>
                  </a:cubicBezTo>
                  <a:cubicBezTo>
                    <a:pt x="97" y="164"/>
                    <a:pt x="97" y="164"/>
                    <a:pt x="97" y="164"/>
                  </a:cubicBezTo>
                  <a:cubicBezTo>
                    <a:pt x="96" y="165"/>
                    <a:pt x="96" y="165"/>
                    <a:pt x="96" y="165"/>
                  </a:cubicBezTo>
                  <a:cubicBezTo>
                    <a:pt x="96" y="165"/>
                    <a:pt x="96" y="165"/>
                    <a:pt x="96" y="165"/>
                  </a:cubicBezTo>
                  <a:cubicBezTo>
                    <a:pt x="97" y="165"/>
                    <a:pt x="97" y="165"/>
                    <a:pt x="97" y="165"/>
                  </a:cubicBezTo>
                  <a:cubicBezTo>
                    <a:pt x="97" y="166"/>
                    <a:pt x="97" y="166"/>
                    <a:pt x="97" y="166"/>
                  </a:cubicBezTo>
                  <a:cubicBezTo>
                    <a:pt x="96" y="166"/>
                    <a:pt x="96" y="166"/>
                    <a:pt x="96" y="166"/>
                  </a:cubicBezTo>
                  <a:cubicBezTo>
                    <a:pt x="96" y="165"/>
                    <a:pt x="96" y="165"/>
                    <a:pt x="96" y="165"/>
                  </a:cubicBezTo>
                  <a:cubicBezTo>
                    <a:pt x="96" y="165"/>
                    <a:pt x="95" y="165"/>
                    <a:pt x="95" y="165"/>
                  </a:cubicBezTo>
                  <a:cubicBezTo>
                    <a:pt x="94" y="165"/>
                    <a:pt x="94" y="165"/>
                    <a:pt x="94" y="166"/>
                  </a:cubicBezTo>
                  <a:cubicBezTo>
                    <a:pt x="93" y="166"/>
                    <a:pt x="93" y="166"/>
                    <a:pt x="93" y="166"/>
                  </a:cubicBezTo>
                  <a:cubicBezTo>
                    <a:pt x="93" y="166"/>
                    <a:pt x="92" y="167"/>
                    <a:pt x="92" y="167"/>
                  </a:cubicBezTo>
                  <a:cubicBezTo>
                    <a:pt x="92" y="167"/>
                    <a:pt x="92" y="167"/>
                    <a:pt x="92" y="168"/>
                  </a:cubicBezTo>
                  <a:cubicBezTo>
                    <a:pt x="92" y="168"/>
                    <a:pt x="92" y="168"/>
                    <a:pt x="92" y="168"/>
                  </a:cubicBezTo>
                  <a:cubicBezTo>
                    <a:pt x="92" y="168"/>
                    <a:pt x="92" y="168"/>
                    <a:pt x="92" y="168"/>
                  </a:cubicBezTo>
                  <a:cubicBezTo>
                    <a:pt x="92" y="168"/>
                    <a:pt x="92" y="169"/>
                    <a:pt x="92" y="169"/>
                  </a:cubicBezTo>
                  <a:cubicBezTo>
                    <a:pt x="92" y="169"/>
                    <a:pt x="91" y="169"/>
                    <a:pt x="91" y="169"/>
                  </a:cubicBezTo>
                  <a:cubicBezTo>
                    <a:pt x="91" y="169"/>
                    <a:pt x="92" y="169"/>
                    <a:pt x="92" y="169"/>
                  </a:cubicBezTo>
                  <a:cubicBezTo>
                    <a:pt x="92" y="169"/>
                    <a:pt x="93" y="169"/>
                    <a:pt x="94" y="169"/>
                  </a:cubicBezTo>
                  <a:cubicBezTo>
                    <a:pt x="94" y="169"/>
                    <a:pt x="94" y="169"/>
                    <a:pt x="94" y="169"/>
                  </a:cubicBezTo>
                  <a:cubicBezTo>
                    <a:pt x="94" y="169"/>
                    <a:pt x="94" y="169"/>
                    <a:pt x="94" y="169"/>
                  </a:cubicBezTo>
                  <a:cubicBezTo>
                    <a:pt x="94" y="169"/>
                    <a:pt x="95" y="169"/>
                    <a:pt x="94" y="169"/>
                  </a:cubicBezTo>
                  <a:cubicBezTo>
                    <a:pt x="94" y="169"/>
                    <a:pt x="94" y="169"/>
                    <a:pt x="94" y="169"/>
                  </a:cubicBezTo>
                  <a:cubicBezTo>
                    <a:pt x="94" y="169"/>
                    <a:pt x="94" y="169"/>
                    <a:pt x="94" y="170"/>
                  </a:cubicBezTo>
                  <a:cubicBezTo>
                    <a:pt x="94" y="170"/>
                    <a:pt x="94" y="170"/>
                    <a:pt x="94" y="170"/>
                  </a:cubicBezTo>
                  <a:cubicBezTo>
                    <a:pt x="94" y="170"/>
                    <a:pt x="93" y="170"/>
                    <a:pt x="93" y="170"/>
                  </a:cubicBezTo>
                  <a:cubicBezTo>
                    <a:pt x="93" y="170"/>
                    <a:pt x="94" y="170"/>
                    <a:pt x="94" y="170"/>
                  </a:cubicBezTo>
                  <a:cubicBezTo>
                    <a:pt x="94" y="170"/>
                    <a:pt x="94" y="170"/>
                    <a:pt x="94" y="170"/>
                  </a:cubicBezTo>
                  <a:cubicBezTo>
                    <a:pt x="94" y="170"/>
                    <a:pt x="94" y="171"/>
                    <a:pt x="94" y="171"/>
                  </a:cubicBezTo>
                  <a:cubicBezTo>
                    <a:pt x="94" y="171"/>
                    <a:pt x="94" y="171"/>
                    <a:pt x="94" y="171"/>
                  </a:cubicBezTo>
                  <a:cubicBezTo>
                    <a:pt x="95" y="171"/>
                    <a:pt x="95" y="171"/>
                    <a:pt x="95" y="171"/>
                  </a:cubicBezTo>
                  <a:cubicBezTo>
                    <a:pt x="95" y="171"/>
                    <a:pt x="95" y="171"/>
                    <a:pt x="95" y="171"/>
                  </a:cubicBezTo>
                  <a:cubicBezTo>
                    <a:pt x="95" y="171"/>
                    <a:pt x="94" y="171"/>
                    <a:pt x="94" y="171"/>
                  </a:cubicBezTo>
                  <a:cubicBezTo>
                    <a:pt x="94" y="171"/>
                    <a:pt x="93" y="171"/>
                    <a:pt x="93" y="171"/>
                  </a:cubicBezTo>
                  <a:cubicBezTo>
                    <a:pt x="93" y="171"/>
                    <a:pt x="93" y="171"/>
                    <a:pt x="93" y="171"/>
                  </a:cubicBezTo>
                  <a:cubicBezTo>
                    <a:pt x="93" y="172"/>
                    <a:pt x="93" y="172"/>
                    <a:pt x="93" y="172"/>
                  </a:cubicBezTo>
                  <a:cubicBezTo>
                    <a:pt x="93" y="172"/>
                    <a:pt x="94" y="172"/>
                    <a:pt x="94" y="172"/>
                  </a:cubicBezTo>
                  <a:cubicBezTo>
                    <a:pt x="95" y="172"/>
                    <a:pt x="95" y="172"/>
                    <a:pt x="96" y="172"/>
                  </a:cubicBezTo>
                  <a:cubicBezTo>
                    <a:pt x="96" y="172"/>
                    <a:pt x="96" y="172"/>
                    <a:pt x="96" y="172"/>
                  </a:cubicBezTo>
                  <a:cubicBezTo>
                    <a:pt x="96" y="172"/>
                    <a:pt x="96" y="173"/>
                    <a:pt x="96" y="173"/>
                  </a:cubicBezTo>
                  <a:cubicBezTo>
                    <a:pt x="96" y="173"/>
                    <a:pt x="96" y="173"/>
                    <a:pt x="96" y="173"/>
                  </a:cubicBezTo>
                  <a:cubicBezTo>
                    <a:pt x="96" y="173"/>
                    <a:pt x="96" y="173"/>
                    <a:pt x="96" y="173"/>
                  </a:cubicBezTo>
                  <a:cubicBezTo>
                    <a:pt x="96" y="173"/>
                    <a:pt x="96" y="173"/>
                    <a:pt x="96" y="173"/>
                  </a:cubicBezTo>
                  <a:cubicBezTo>
                    <a:pt x="96" y="173"/>
                    <a:pt x="96" y="174"/>
                    <a:pt x="96" y="174"/>
                  </a:cubicBezTo>
                  <a:cubicBezTo>
                    <a:pt x="97" y="174"/>
                    <a:pt x="97" y="174"/>
                    <a:pt x="97" y="174"/>
                  </a:cubicBezTo>
                  <a:cubicBezTo>
                    <a:pt x="97" y="174"/>
                    <a:pt x="97" y="174"/>
                    <a:pt x="97" y="174"/>
                  </a:cubicBezTo>
                  <a:cubicBezTo>
                    <a:pt x="97" y="173"/>
                    <a:pt x="98" y="173"/>
                    <a:pt x="98" y="173"/>
                  </a:cubicBezTo>
                  <a:cubicBezTo>
                    <a:pt x="98" y="173"/>
                    <a:pt x="98" y="173"/>
                    <a:pt x="98" y="173"/>
                  </a:cubicBezTo>
                  <a:cubicBezTo>
                    <a:pt x="98" y="173"/>
                    <a:pt x="98" y="174"/>
                    <a:pt x="97" y="174"/>
                  </a:cubicBezTo>
                  <a:cubicBezTo>
                    <a:pt x="97" y="174"/>
                    <a:pt x="97" y="174"/>
                    <a:pt x="97" y="174"/>
                  </a:cubicBezTo>
                  <a:cubicBezTo>
                    <a:pt x="97" y="175"/>
                    <a:pt x="98" y="174"/>
                    <a:pt x="98" y="174"/>
                  </a:cubicBezTo>
                  <a:cubicBezTo>
                    <a:pt x="97" y="175"/>
                    <a:pt x="97" y="175"/>
                    <a:pt x="97" y="175"/>
                  </a:cubicBezTo>
                  <a:cubicBezTo>
                    <a:pt x="97" y="176"/>
                    <a:pt x="97" y="176"/>
                    <a:pt x="97" y="176"/>
                  </a:cubicBezTo>
                  <a:cubicBezTo>
                    <a:pt x="97" y="176"/>
                    <a:pt x="97" y="176"/>
                    <a:pt x="97" y="176"/>
                  </a:cubicBezTo>
                  <a:cubicBezTo>
                    <a:pt x="97" y="176"/>
                    <a:pt x="97" y="177"/>
                    <a:pt x="97" y="177"/>
                  </a:cubicBezTo>
                  <a:cubicBezTo>
                    <a:pt x="97" y="177"/>
                    <a:pt x="97" y="177"/>
                    <a:pt x="97" y="177"/>
                  </a:cubicBezTo>
                  <a:cubicBezTo>
                    <a:pt x="97" y="177"/>
                    <a:pt x="97" y="177"/>
                    <a:pt x="97" y="177"/>
                  </a:cubicBezTo>
                  <a:cubicBezTo>
                    <a:pt x="97" y="177"/>
                    <a:pt x="97" y="177"/>
                    <a:pt x="98" y="177"/>
                  </a:cubicBezTo>
                  <a:cubicBezTo>
                    <a:pt x="98" y="178"/>
                    <a:pt x="98" y="178"/>
                    <a:pt x="98" y="178"/>
                  </a:cubicBezTo>
                  <a:cubicBezTo>
                    <a:pt x="98" y="178"/>
                    <a:pt x="98" y="178"/>
                    <a:pt x="98" y="178"/>
                  </a:cubicBezTo>
                  <a:cubicBezTo>
                    <a:pt x="98" y="178"/>
                    <a:pt x="98" y="178"/>
                    <a:pt x="99" y="178"/>
                  </a:cubicBezTo>
                  <a:cubicBezTo>
                    <a:pt x="99" y="178"/>
                    <a:pt x="99" y="179"/>
                    <a:pt x="99" y="179"/>
                  </a:cubicBezTo>
                  <a:cubicBezTo>
                    <a:pt x="99" y="179"/>
                    <a:pt x="99" y="179"/>
                    <a:pt x="99" y="179"/>
                  </a:cubicBezTo>
                  <a:cubicBezTo>
                    <a:pt x="100" y="179"/>
                    <a:pt x="100" y="179"/>
                    <a:pt x="100" y="180"/>
                  </a:cubicBezTo>
                  <a:cubicBezTo>
                    <a:pt x="100" y="180"/>
                    <a:pt x="100" y="180"/>
                    <a:pt x="100" y="180"/>
                  </a:cubicBezTo>
                  <a:cubicBezTo>
                    <a:pt x="100" y="180"/>
                    <a:pt x="100" y="180"/>
                    <a:pt x="100" y="180"/>
                  </a:cubicBezTo>
                  <a:cubicBezTo>
                    <a:pt x="100" y="181"/>
                    <a:pt x="100" y="181"/>
                    <a:pt x="100" y="181"/>
                  </a:cubicBezTo>
                  <a:cubicBezTo>
                    <a:pt x="99" y="182"/>
                    <a:pt x="101" y="181"/>
                    <a:pt x="101" y="181"/>
                  </a:cubicBezTo>
                  <a:cubicBezTo>
                    <a:pt x="101" y="181"/>
                    <a:pt x="102" y="181"/>
                    <a:pt x="102" y="181"/>
                  </a:cubicBezTo>
                  <a:cubicBezTo>
                    <a:pt x="102" y="181"/>
                    <a:pt x="102" y="181"/>
                    <a:pt x="102" y="182"/>
                  </a:cubicBezTo>
                  <a:cubicBezTo>
                    <a:pt x="102" y="182"/>
                    <a:pt x="102" y="182"/>
                    <a:pt x="102" y="183"/>
                  </a:cubicBezTo>
                  <a:cubicBezTo>
                    <a:pt x="102" y="183"/>
                    <a:pt x="102" y="183"/>
                    <a:pt x="102" y="183"/>
                  </a:cubicBezTo>
                  <a:cubicBezTo>
                    <a:pt x="102" y="183"/>
                    <a:pt x="102" y="183"/>
                    <a:pt x="101" y="183"/>
                  </a:cubicBezTo>
                  <a:cubicBezTo>
                    <a:pt x="101" y="183"/>
                    <a:pt x="101" y="183"/>
                    <a:pt x="101" y="183"/>
                  </a:cubicBezTo>
                  <a:cubicBezTo>
                    <a:pt x="101" y="184"/>
                    <a:pt x="103" y="184"/>
                    <a:pt x="103" y="184"/>
                  </a:cubicBezTo>
                  <a:cubicBezTo>
                    <a:pt x="103" y="184"/>
                    <a:pt x="102" y="184"/>
                    <a:pt x="102" y="185"/>
                  </a:cubicBezTo>
                  <a:cubicBezTo>
                    <a:pt x="103" y="185"/>
                    <a:pt x="103" y="184"/>
                    <a:pt x="104" y="184"/>
                  </a:cubicBezTo>
                  <a:cubicBezTo>
                    <a:pt x="104" y="184"/>
                    <a:pt x="104" y="185"/>
                    <a:pt x="104" y="185"/>
                  </a:cubicBezTo>
                  <a:cubicBezTo>
                    <a:pt x="104" y="185"/>
                    <a:pt x="104" y="185"/>
                    <a:pt x="104" y="185"/>
                  </a:cubicBezTo>
                  <a:cubicBezTo>
                    <a:pt x="104" y="185"/>
                    <a:pt x="104" y="185"/>
                    <a:pt x="104" y="185"/>
                  </a:cubicBezTo>
                  <a:cubicBezTo>
                    <a:pt x="105" y="185"/>
                    <a:pt x="105" y="185"/>
                    <a:pt x="105" y="185"/>
                  </a:cubicBezTo>
                  <a:cubicBezTo>
                    <a:pt x="106" y="185"/>
                    <a:pt x="105" y="186"/>
                    <a:pt x="105" y="186"/>
                  </a:cubicBezTo>
                  <a:cubicBezTo>
                    <a:pt x="106" y="186"/>
                    <a:pt x="106" y="186"/>
                    <a:pt x="106" y="186"/>
                  </a:cubicBezTo>
                  <a:cubicBezTo>
                    <a:pt x="106" y="186"/>
                    <a:pt x="105" y="186"/>
                    <a:pt x="105" y="187"/>
                  </a:cubicBezTo>
                  <a:cubicBezTo>
                    <a:pt x="105" y="187"/>
                    <a:pt x="107" y="187"/>
                    <a:pt x="107" y="187"/>
                  </a:cubicBezTo>
                  <a:cubicBezTo>
                    <a:pt x="107" y="187"/>
                    <a:pt x="106" y="187"/>
                    <a:pt x="106" y="188"/>
                  </a:cubicBezTo>
                  <a:cubicBezTo>
                    <a:pt x="106" y="188"/>
                    <a:pt x="107" y="188"/>
                    <a:pt x="107" y="188"/>
                  </a:cubicBezTo>
                  <a:cubicBezTo>
                    <a:pt x="107" y="187"/>
                    <a:pt x="108" y="187"/>
                    <a:pt x="108" y="187"/>
                  </a:cubicBezTo>
                  <a:cubicBezTo>
                    <a:pt x="109" y="187"/>
                    <a:pt x="109" y="187"/>
                    <a:pt x="109" y="187"/>
                  </a:cubicBezTo>
                  <a:cubicBezTo>
                    <a:pt x="109" y="187"/>
                    <a:pt x="109" y="187"/>
                    <a:pt x="110" y="187"/>
                  </a:cubicBezTo>
                  <a:cubicBezTo>
                    <a:pt x="110" y="187"/>
                    <a:pt x="110" y="187"/>
                    <a:pt x="110" y="187"/>
                  </a:cubicBezTo>
                  <a:cubicBezTo>
                    <a:pt x="111" y="188"/>
                    <a:pt x="111" y="187"/>
                    <a:pt x="111" y="187"/>
                  </a:cubicBezTo>
                  <a:cubicBezTo>
                    <a:pt x="111" y="187"/>
                    <a:pt x="111" y="187"/>
                    <a:pt x="111" y="187"/>
                  </a:cubicBezTo>
                  <a:cubicBezTo>
                    <a:pt x="112" y="187"/>
                    <a:pt x="112" y="186"/>
                    <a:pt x="113" y="186"/>
                  </a:cubicBezTo>
                  <a:cubicBezTo>
                    <a:pt x="113" y="186"/>
                    <a:pt x="113" y="186"/>
                    <a:pt x="113" y="186"/>
                  </a:cubicBezTo>
                  <a:cubicBezTo>
                    <a:pt x="113" y="186"/>
                    <a:pt x="114" y="186"/>
                    <a:pt x="114" y="186"/>
                  </a:cubicBezTo>
                  <a:cubicBezTo>
                    <a:pt x="114" y="186"/>
                    <a:pt x="115" y="186"/>
                    <a:pt x="115" y="185"/>
                  </a:cubicBezTo>
                  <a:cubicBezTo>
                    <a:pt x="115" y="185"/>
                    <a:pt x="115" y="185"/>
                    <a:pt x="115" y="185"/>
                  </a:cubicBezTo>
                  <a:cubicBezTo>
                    <a:pt x="115" y="185"/>
                    <a:pt x="115" y="185"/>
                    <a:pt x="115" y="185"/>
                  </a:cubicBezTo>
                  <a:cubicBezTo>
                    <a:pt x="115" y="185"/>
                    <a:pt x="115" y="185"/>
                    <a:pt x="115" y="185"/>
                  </a:cubicBezTo>
                  <a:cubicBezTo>
                    <a:pt x="115" y="185"/>
                    <a:pt x="115" y="186"/>
                    <a:pt x="116" y="186"/>
                  </a:cubicBezTo>
                  <a:cubicBezTo>
                    <a:pt x="116" y="186"/>
                    <a:pt x="117" y="186"/>
                    <a:pt x="117" y="186"/>
                  </a:cubicBezTo>
                  <a:cubicBezTo>
                    <a:pt x="117" y="186"/>
                    <a:pt x="117" y="185"/>
                    <a:pt x="117" y="185"/>
                  </a:cubicBezTo>
                  <a:cubicBezTo>
                    <a:pt x="117" y="185"/>
                    <a:pt x="118" y="185"/>
                    <a:pt x="118" y="185"/>
                  </a:cubicBezTo>
                  <a:cubicBezTo>
                    <a:pt x="118" y="186"/>
                    <a:pt x="117" y="186"/>
                    <a:pt x="117" y="186"/>
                  </a:cubicBezTo>
                  <a:cubicBezTo>
                    <a:pt x="116" y="187"/>
                    <a:pt x="116" y="187"/>
                    <a:pt x="116" y="187"/>
                  </a:cubicBezTo>
                  <a:cubicBezTo>
                    <a:pt x="116" y="187"/>
                    <a:pt x="115" y="187"/>
                    <a:pt x="115" y="187"/>
                  </a:cubicBezTo>
                  <a:cubicBezTo>
                    <a:pt x="115" y="188"/>
                    <a:pt x="114" y="188"/>
                    <a:pt x="114" y="188"/>
                  </a:cubicBezTo>
                  <a:cubicBezTo>
                    <a:pt x="115" y="188"/>
                    <a:pt x="116" y="188"/>
                    <a:pt x="116" y="188"/>
                  </a:cubicBezTo>
                  <a:cubicBezTo>
                    <a:pt x="116" y="188"/>
                    <a:pt x="117" y="187"/>
                    <a:pt x="117" y="188"/>
                  </a:cubicBezTo>
                  <a:cubicBezTo>
                    <a:pt x="117" y="188"/>
                    <a:pt x="117" y="188"/>
                    <a:pt x="117" y="188"/>
                  </a:cubicBezTo>
                  <a:cubicBezTo>
                    <a:pt x="117" y="188"/>
                    <a:pt x="116" y="188"/>
                    <a:pt x="116" y="189"/>
                  </a:cubicBezTo>
                  <a:cubicBezTo>
                    <a:pt x="116" y="189"/>
                    <a:pt x="116" y="189"/>
                    <a:pt x="116" y="189"/>
                  </a:cubicBezTo>
                  <a:cubicBezTo>
                    <a:pt x="117" y="189"/>
                    <a:pt x="117" y="189"/>
                    <a:pt x="117" y="189"/>
                  </a:cubicBezTo>
                  <a:cubicBezTo>
                    <a:pt x="117" y="189"/>
                    <a:pt x="118" y="189"/>
                    <a:pt x="118" y="189"/>
                  </a:cubicBezTo>
                  <a:cubicBezTo>
                    <a:pt x="118" y="189"/>
                    <a:pt x="118" y="189"/>
                    <a:pt x="118" y="190"/>
                  </a:cubicBezTo>
                  <a:cubicBezTo>
                    <a:pt x="119" y="190"/>
                    <a:pt x="119" y="189"/>
                    <a:pt x="119" y="189"/>
                  </a:cubicBezTo>
                  <a:cubicBezTo>
                    <a:pt x="119" y="189"/>
                    <a:pt x="120" y="189"/>
                    <a:pt x="120" y="189"/>
                  </a:cubicBezTo>
                  <a:cubicBezTo>
                    <a:pt x="120" y="190"/>
                    <a:pt x="120" y="190"/>
                    <a:pt x="120" y="190"/>
                  </a:cubicBezTo>
                  <a:cubicBezTo>
                    <a:pt x="120" y="190"/>
                    <a:pt x="120" y="190"/>
                    <a:pt x="119" y="190"/>
                  </a:cubicBezTo>
                  <a:cubicBezTo>
                    <a:pt x="119" y="191"/>
                    <a:pt x="119" y="191"/>
                    <a:pt x="119" y="191"/>
                  </a:cubicBezTo>
                  <a:cubicBezTo>
                    <a:pt x="119" y="191"/>
                    <a:pt x="120" y="191"/>
                    <a:pt x="120" y="191"/>
                  </a:cubicBezTo>
                  <a:cubicBezTo>
                    <a:pt x="120" y="191"/>
                    <a:pt x="119" y="192"/>
                    <a:pt x="119" y="192"/>
                  </a:cubicBezTo>
                  <a:cubicBezTo>
                    <a:pt x="119" y="193"/>
                    <a:pt x="120" y="192"/>
                    <a:pt x="120" y="192"/>
                  </a:cubicBezTo>
                  <a:cubicBezTo>
                    <a:pt x="121" y="192"/>
                    <a:pt x="121" y="192"/>
                    <a:pt x="121" y="192"/>
                  </a:cubicBezTo>
                  <a:cubicBezTo>
                    <a:pt x="122" y="192"/>
                    <a:pt x="122" y="191"/>
                    <a:pt x="122" y="191"/>
                  </a:cubicBezTo>
                  <a:cubicBezTo>
                    <a:pt x="123" y="191"/>
                    <a:pt x="123" y="191"/>
                    <a:pt x="123" y="191"/>
                  </a:cubicBezTo>
                  <a:cubicBezTo>
                    <a:pt x="123" y="192"/>
                    <a:pt x="123" y="192"/>
                    <a:pt x="124" y="192"/>
                  </a:cubicBezTo>
                  <a:cubicBezTo>
                    <a:pt x="124" y="192"/>
                    <a:pt x="124" y="192"/>
                    <a:pt x="124" y="192"/>
                  </a:cubicBezTo>
                  <a:cubicBezTo>
                    <a:pt x="124" y="192"/>
                    <a:pt x="125" y="192"/>
                    <a:pt x="125" y="192"/>
                  </a:cubicBezTo>
                  <a:cubicBezTo>
                    <a:pt x="125" y="192"/>
                    <a:pt x="126" y="192"/>
                    <a:pt x="126" y="192"/>
                  </a:cubicBezTo>
                  <a:cubicBezTo>
                    <a:pt x="126" y="192"/>
                    <a:pt x="126" y="191"/>
                    <a:pt x="127" y="191"/>
                  </a:cubicBezTo>
                  <a:cubicBezTo>
                    <a:pt x="127" y="191"/>
                    <a:pt x="127" y="191"/>
                    <a:pt x="126" y="191"/>
                  </a:cubicBezTo>
                  <a:cubicBezTo>
                    <a:pt x="126" y="190"/>
                    <a:pt x="126" y="190"/>
                    <a:pt x="125" y="190"/>
                  </a:cubicBezTo>
                  <a:cubicBezTo>
                    <a:pt x="125" y="190"/>
                    <a:pt x="126" y="190"/>
                    <a:pt x="126" y="190"/>
                  </a:cubicBezTo>
                  <a:cubicBezTo>
                    <a:pt x="126" y="189"/>
                    <a:pt x="125" y="189"/>
                    <a:pt x="125" y="189"/>
                  </a:cubicBezTo>
                  <a:cubicBezTo>
                    <a:pt x="125" y="189"/>
                    <a:pt x="124" y="190"/>
                    <a:pt x="124" y="189"/>
                  </a:cubicBezTo>
                  <a:cubicBezTo>
                    <a:pt x="124" y="189"/>
                    <a:pt x="125" y="189"/>
                    <a:pt x="126" y="189"/>
                  </a:cubicBezTo>
                  <a:cubicBezTo>
                    <a:pt x="126" y="189"/>
                    <a:pt x="126" y="189"/>
                    <a:pt x="126" y="189"/>
                  </a:cubicBezTo>
                  <a:cubicBezTo>
                    <a:pt x="126" y="189"/>
                    <a:pt x="127" y="189"/>
                    <a:pt x="127" y="189"/>
                  </a:cubicBezTo>
                  <a:cubicBezTo>
                    <a:pt x="127" y="189"/>
                    <a:pt x="128" y="189"/>
                    <a:pt x="128" y="189"/>
                  </a:cubicBezTo>
                  <a:cubicBezTo>
                    <a:pt x="128" y="188"/>
                    <a:pt x="127" y="189"/>
                    <a:pt x="127" y="188"/>
                  </a:cubicBezTo>
                  <a:cubicBezTo>
                    <a:pt x="127" y="188"/>
                    <a:pt x="128" y="188"/>
                    <a:pt x="128" y="188"/>
                  </a:cubicBezTo>
                  <a:cubicBezTo>
                    <a:pt x="128" y="187"/>
                    <a:pt x="128" y="187"/>
                    <a:pt x="128" y="187"/>
                  </a:cubicBezTo>
                  <a:cubicBezTo>
                    <a:pt x="128" y="187"/>
                    <a:pt x="128" y="187"/>
                    <a:pt x="128" y="187"/>
                  </a:cubicBezTo>
                  <a:cubicBezTo>
                    <a:pt x="128" y="187"/>
                    <a:pt x="128" y="187"/>
                    <a:pt x="129" y="186"/>
                  </a:cubicBezTo>
                  <a:cubicBezTo>
                    <a:pt x="129" y="186"/>
                    <a:pt x="128" y="186"/>
                    <a:pt x="128" y="186"/>
                  </a:cubicBezTo>
                  <a:cubicBezTo>
                    <a:pt x="128" y="186"/>
                    <a:pt x="127" y="186"/>
                    <a:pt x="127" y="185"/>
                  </a:cubicBezTo>
                  <a:cubicBezTo>
                    <a:pt x="127" y="185"/>
                    <a:pt x="128" y="185"/>
                    <a:pt x="128" y="185"/>
                  </a:cubicBezTo>
                  <a:cubicBezTo>
                    <a:pt x="128" y="185"/>
                    <a:pt x="128" y="185"/>
                    <a:pt x="127" y="185"/>
                  </a:cubicBezTo>
                  <a:cubicBezTo>
                    <a:pt x="128" y="185"/>
                    <a:pt x="129" y="184"/>
                    <a:pt x="129" y="184"/>
                  </a:cubicBezTo>
                  <a:cubicBezTo>
                    <a:pt x="130" y="183"/>
                    <a:pt x="128" y="183"/>
                    <a:pt x="128" y="183"/>
                  </a:cubicBezTo>
                  <a:cubicBezTo>
                    <a:pt x="127" y="183"/>
                    <a:pt x="127" y="183"/>
                    <a:pt x="127" y="183"/>
                  </a:cubicBezTo>
                  <a:cubicBezTo>
                    <a:pt x="127" y="183"/>
                    <a:pt x="128" y="183"/>
                    <a:pt x="128" y="183"/>
                  </a:cubicBezTo>
                  <a:cubicBezTo>
                    <a:pt x="129" y="182"/>
                    <a:pt x="129" y="183"/>
                    <a:pt x="130" y="183"/>
                  </a:cubicBezTo>
                  <a:cubicBezTo>
                    <a:pt x="130" y="182"/>
                    <a:pt x="130" y="182"/>
                    <a:pt x="130" y="182"/>
                  </a:cubicBezTo>
                  <a:cubicBezTo>
                    <a:pt x="130" y="182"/>
                    <a:pt x="130" y="182"/>
                    <a:pt x="130" y="182"/>
                  </a:cubicBezTo>
                  <a:cubicBezTo>
                    <a:pt x="130" y="181"/>
                    <a:pt x="130" y="181"/>
                    <a:pt x="130" y="181"/>
                  </a:cubicBezTo>
                  <a:cubicBezTo>
                    <a:pt x="130" y="181"/>
                    <a:pt x="130" y="180"/>
                    <a:pt x="130" y="180"/>
                  </a:cubicBezTo>
                  <a:cubicBezTo>
                    <a:pt x="130" y="180"/>
                    <a:pt x="130" y="180"/>
                    <a:pt x="130" y="180"/>
                  </a:cubicBezTo>
                  <a:cubicBezTo>
                    <a:pt x="130" y="179"/>
                    <a:pt x="130" y="178"/>
                    <a:pt x="130" y="178"/>
                  </a:cubicBezTo>
                  <a:cubicBezTo>
                    <a:pt x="130" y="178"/>
                    <a:pt x="130" y="178"/>
                    <a:pt x="130" y="178"/>
                  </a:cubicBezTo>
                  <a:cubicBezTo>
                    <a:pt x="130" y="178"/>
                    <a:pt x="130" y="178"/>
                    <a:pt x="130" y="178"/>
                  </a:cubicBezTo>
                  <a:cubicBezTo>
                    <a:pt x="129" y="177"/>
                    <a:pt x="129" y="177"/>
                    <a:pt x="128" y="177"/>
                  </a:cubicBezTo>
                  <a:cubicBezTo>
                    <a:pt x="128" y="177"/>
                    <a:pt x="129" y="177"/>
                    <a:pt x="129" y="177"/>
                  </a:cubicBezTo>
                  <a:cubicBezTo>
                    <a:pt x="129" y="177"/>
                    <a:pt x="129" y="176"/>
                    <a:pt x="129" y="176"/>
                  </a:cubicBezTo>
                  <a:cubicBezTo>
                    <a:pt x="129" y="176"/>
                    <a:pt x="129" y="176"/>
                    <a:pt x="129" y="176"/>
                  </a:cubicBezTo>
                  <a:cubicBezTo>
                    <a:pt x="128" y="176"/>
                    <a:pt x="128" y="176"/>
                    <a:pt x="127" y="176"/>
                  </a:cubicBezTo>
                  <a:cubicBezTo>
                    <a:pt x="128" y="175"/>
                    <a:pt x="128" y="175"/>
                    <a:pt x="128" y="175"/>
                  </a:cubicBezTo>
                  <a:cubicBezTo>
                    <a:pt x="129" y="175"/>
                    <a:pt x="129" y="175"/>
                    <a:pt x="129" y="175"/>
                  </a:cubicBezTo>
                  <a:cubicBezTo>
                    <a:pt x="130" y="175"/>
                    <a:pt x="130" y="175"/>
                    <a:pt x="130" y="175"/>
                  </a:cubicBezTo>
                  <a:cubicBezTo>
                    <a:pt x="130" y="175"/>
                    <a:pt x="130" y="175"/>
                    <a:pt x="131" y="175"/>
                  </a:cubicBezTo>
                  <a:cubicBezTo>
                    <a:pt x="131" y="175"/>
                    <a:pt x="132" y="175"/>
                    <a:pt x="132" y="175"/>
                  </a:cubicBezTo>
                  <a:cubicBezTo>
                    <a:pt x="133" y="175"/>
                    <a:pt x="133" y="174"/>
                    <a:pt x="133" y="174"/>
                  </a:cubicBezTo>
                  <a:cubicBezTo>
                    <a:pt x="133" y="174"/>
                    <a:pt x="133" y="174"/>
                    <a:pt x="134" y="173"/>
                  </a:cubicBezTo>
                  <a:cubicBezTo>
                    <a:pt x="134" y="173"/>
                    <a:pt x="134" y="173"/>
                    <a:pt x="133" y="173"/>
                  </a:cubicBezTo>
                  <a:cubicBezTo>
                    <a:pt x="134" y="173"/>
                    <a:pt x="135" y="173"/>
                    <a:pt x="135" y="172"/>
                  </a:cubicBezTo>
                  <a:cubicBezTo>
                    <a:pt x="135" y="172"/>
                    <a:pt x="135" y="172"/>
                    <a:pt x="135" y="171"/>
                  </a:cubicBezTo>
                  <a:cubicBezTo>
                    <a:pt x="135" y="171"/>
                    <a:pt x="135" y="171"/>
                    <a:pt x="135" y="171"/>
                  </a:cubicBezTo>
                  <a:cubicBezTo>
                    <a:pt x="135" y="171"/>
                    <a:pt x="135" y="171"/>
                    <a:pt x="135" y="171"/>
                  </a:cubicBezTo>
                  <a:cubicBezTo>
                    <a:pt x="136" y="171"/>
                    <a:pt x="136" y="170"/>
                    <a:pt x="136" y="170"/>
                  </a:cubicBezTo>
                  <a:cubicBezTo>
                    <a:pt x="136" y="170"/>
                    <a:pt x="136" y="170"/>
                    <a:pt x="136" y="170"/>
                  </a:cubicBezTo>
                  <a:cubicBezTo>
                    <a:pt x="136" y="170"/>
                    <a:pt x="137" y="170"/>
                    <a:pt x="137" y="170"/>
                  </a:cubicBezTo>
                  <a:cubicBezTo>
                    <a:pt x="137" y="170"/>
                    <a:pt x="137" y="170"/>
                    <a:pt x="137" y="169"/>
                  </a:cubicBezTo>
                  <a:cubicBezTo>
                    <a:pt x="136" y="169"/>
                    <a:pt x="136" y="169"/>
                    <a:pt x="135" y="169"/>
                  </a:cubicBezTo>
                  <a:cubicBezTo>
                    <a:pt x="136" y="169"/>
                    <a:pt x="136" y="169"/>
                    <a:pt x="137" y="169"/>
                  </a:cubicBezTo>
                  <a:cubicBezTo>
                    <a:pt x="137" y="169"/>
                    <a:pt x="138" y="168"/>
                    <a:pt x="138" y="168"/>
                  </a:cubicBezTo>
                  <a:cubicBezTo>
                    <a:pt x="138" y="168"/>
                    <a:pt x="138" y="168"/>
                    <a:pt x="137" y="168"/>
                  </a:cubicBezTo>
                  <a:cubicBezTo>
                    <a:pt x="137" y="167"/>
                    <a:pt x="138" y="167"/>
                    <a:pt x="138" y="166"/>
                  </a:cubicBezTo>
                  <a:cubicBezTo>
                    <a:pt x="137" y="166"/>
                    <a:pt x="137" y="166"/>
                    <a:pt x="137" y="166"/>
                  </a:cubicBezTo>
                  <a:cubicBezTo>
                    <a:pt x="136" y="166"/>
                    <a:pt x="136" y="166"/>
                    <a:pt x="136" y="166"/>
                  </a:cubicBezTo>
                  <a:cubicBezTo>
                    <a:pt x="136" y="166"/>
                    <a:pt x="135" y="166"/>
                    <a:pt x="135" y="166"/>
                  </a:cubicBezTo>
                  <a:cubicBezTo>
                    <a:pt x="135" y="165"/>
                    <a:pt x="135" y="165"/>
                    <a:pt x="135" y="165"/>
                  </a:cubicBezTo>
                  <a:cubicBezTo>
                    <a:pt x="135" y="165"/>
                    <a:pt x="134" y="165"/>
                    <a:pt x="134" y="165"/>
                  </a:cubicBezTo>
                  <a:cubicBezTo>
                    <a:pt x="134" y="165"/>
                    <a:pt x="134" y="165"/>
                    <a:pt x="134" y="165"/>
                  </a:cubicBezTo>
                  <a:cubicBezTo>
                    <a:pt x="134" y="165"/>
                    <a:pt x="135" y="164"/>
                    <a:pt x="135" y="164"/>
                  </a:cubicBezTo>
                  <a:cubicBezTo>
                    <a:pt x="135" y="164"/>
                    <a:pt x="135" y="164"/>
                    <a:pt x="136" y="164"/>
                  </a:cubicBezTo>
                  <a:cubicBezTo>
                    <a:pt x="136" y="164"/>
                    <a:pt x="136" y="165"/>
                    <a:pt x="136" y="165"/>
                  </a:cubicBezTo>
                  <a:cubicBezTo>
                    <a:pt x="136" y="165"/>
                    <a:pt x="137" y="164"/>
                    <a:pt x="137" y="164"/>
                  </a:cubicBezTo>
                  <a:cubicBezTo>
                    <a:pt x="137" y="164"/>
                    <a:pt x="138" y="164"/>
                    <a:pt x="138" y="164"/>
                  </a:cubicBezTo>
                  <a:cubicBezTo>
                    <a:pt x="138" y="163"/>
                    <a:pt x="137" y="163"/>
                    <a:pt x="137" y="162"/>
                  </a:cubicBezTo>
                  <a:cubicBezTo>
                    <a:pt x="137" y="162"/>
                    <a:pt x="138" y="162"/>
                    <a:pt x="137" y="162"/>
                  </a:cubicBezTo>
                  <a:cubicBezTo>
                    <a:pt x="137" y="162"/>
                    <a:pt x="137" y="161"/>
                    <a:pt x="137" y="161"/>
                  </a:cubicBezTo>
                  <a:cubicBezTo>
                    <a:pt x="137" y="161"/>
                    <a:pt x="136" y="160"/>
                    <a:pt x="136" y="160"/>
                  </a:cubicBezTo>
                  <a:cubicBezTo>
                    <a:pt x="136" y="160"/>
                    <a:pt x="136" y="159"/>
                    <a:pt x="137" y="159"/>
                  </a:cubicBezTo>
                  <a:cubicBezTo>
                    <a:pt x="137" y="159"/>
                    <a:pt x="137" y="159"/>
                    <a:pt x="137" y="159"/>
                  </a:cubicBezTo>
                  <a:cubicBezTo>
                    <a:pt x="138" y="159"/>
                    <a:pt x="138" y="159"/>
                    <a:pt x="138" y="158"/>
                  </a:cubicBezTo>
                  <a:cubicBezTo>
                    <a:pt x="138" y="158"/>
                    <a:pt x="138" y="159"/>
                    <a:pt x="139" y="159"/>
                  </a:cubicBezTo>
                  <a:cubicBezTo>
                    <a:pt x="139" y="159"/>
                    <a:pt x="139" y="159"/>
                    <a:pt x="140" y="159"/>
                  </a:cubicBezTo>
                  <a:cubicBezTo>
                    <a:pt x="140" y="159"/>
                    <a:pt x="140" y="159"/>
                    <a:pt x="140" y="159"/>
                  </a:cubicBezTo>
                  <a:cubicBezTo>
                    <a:pt x="140" y="158"/>
                    <a:pt x="140" y="158"/>
                    <a:pt x="141" y="158"/>
                  </a:cubicBezTo>
                  <a:cubicBezTo>
                    <a:pt x="141" y="158"/>
                    <a:pt x="141" y="158"/>
                    <a:pt x="141" y="158"/>
                  </a:cubicBezTo>
                  <a:cubicBezTo>
                    <a:pt x="141" y="157"/>
                    <a:pt x="141" y="157"/>
                    <a:pt x="140" y="157"/>
                  </a:cubicBezTo>
                  <a:cubicBezTo>
                    <a:pt x="140" y="156"/>
                    <a:pt x="140" y="156"/>
                    <a:pt x="140" y="156"/>
                  </a:cubicBezTo>
                  <a:cubicBezTo>
                    <a:pt x="141" y="155"/>
                    <a:pt x="141" y="156"/>
                    <a:pt x="141" y="156"/>
                  </a:cubicBezTo>
                  <a:cubicBezTo>
                    <a:pt x="142" y="156"/>
                    <a:pt x="142" y="155"/>
                    <a:pt x="142" y="156"/>
                  </a:cubicBezTo>
                  <a:cubicBezTo>
                    <a:pt x="142" y="156"/>
                    <a:pt x="142" y="156"/>
                    <a:pt x="143" y="156"/>
                  </a:cubicBezTo>
                  <a:cubicBezTo>
                    <a:pt x="143" y="156"/>
                    <a:pt x="143" y="156"/>
                    <a:pt x="143" y="156"/>
                  </a:cubicBezTo>
                  <a:cubicBezTo>
                    <a:pt x="143" y="155"/>
                    <a:pt x="143" y="155"/>
                    <a:pt x="143" y="155"/>
                  </a:cubicBezTo>
                  <a:cubicBezTo>
                    <a:pt x="144" y="155"/>
                    <a:pt x="144" y="155"/>
                    <a:pt x="145" y="155"/>
                  </a:cubicBezTo>
                  <a:cubicBezTo>
                    <a:pt x="145" y="155"/>
                    <a:pt x="145" y="155"/>
                    <a:pt x="145" y="155"/>
                  </a:cubicBezTo>
                  <a:cubicBezTo>
                    <a:pt x="145" y="155"/>
                    <a:pt x="145" y="155"/>
                    <a:pt x="146" y="155"/>
                  </a:cubicBezTo>
                  <a:cubicBezTo>
                    <a:pt x="146" y="155"/>
                    <a:pt x="148" y="155"/>
                    <a:pt x="147" y="154"/>
                  </a:cubicBezTo>
                  <a:cubicBezTo>
                    <a:pt x="147" y="154"/>
                    <a:pt x="147" y="154"/>
                    <a:pt x="147" y="154"/>
                  </a:cubicBezTo>
                  <a:cubicBezTo>
                    <a:pt x="147" y="153"/>
                    <a:pt x="147" y="153"/>
                    <a:pt x="147" y="153"/>
                  </a:cubicBezTo>
                  <a:cubicBezTo>
                    <a:pt x="148" y="153"/>
                    <a:pt x="148" y="153"/>
                    <a:pt x="148" y="153"/>
                  </a:cubicBezTo>
                  <a:cubicBezTo>
                    <a:pt x="148" y="153"/>
                    <a:pt x="148" y="153"/>
                    <a:pt x="148" y="152"/>
                  </a:cubicBezTo>
                  <a:cubicBezTo>
                    <a:pt x="148" y="152"/>
                    <a:pt x="148" y="152"/>
                    <a:pt x="148" y="151"/>
                  </a:cubicBezTo>
                  <a:cubicBezTo>
                    <a:pt x="148" y="151"/>
                    <a:pt x="149" y="151"/>
                    <a:pt x="149" y="151"/>
                  </a:cubicBezTo>
                  <a:cubicBezTo>
                    <a:pt x="149" y="151"/>
                    <a:pt x="149" y="151"/>
                    <a:pt x="149" y="151"/>
                  </a:cubicBezTo>
                  <a:cubicBezTo>
                    <a:pt x="149" y="150"/>
                    <a:pt x="149" y="151"/>
                    <a:pt x="149" y="151"/>
                  </a:cubicBezTo>
                  <a:cubicBezTo>
                    <a:pt x="150" y="151"/>
                    <a:pt x="151" y="150"/>
                    <a:pt x="151" y="151"/>
                  </a:cubicBezTo>
                  <a:cubicBezTo>
                    <a:pt x="151" y="152"/>
                    <a:pt x="150" y="151"/>
                    <a:pt x="150" y="152"/>
                  </a:cubicBezTo>
                  <a:cubicBezTo>
                    <a:pt x="149" y="152"/>
                    <a:pt x="150" y="153"/>
                    <a:pt x="150" y="153"/>
                  </a:cubicBezTo>
                  <a:cubicBezTo>
                    <a:pt x="149" y="153"/>
                    <a:pt x="149" y="154"/>
                    <a:pt x="149" y="155"/>
                  </a:cubicBezTo>
                  <a:cubicBezTo>
                    <a:pt x="149" y="155"/>
                    <a:pt x="149" y="155"/>
                    <a:pt x="149" y="155"/>
                  </a:cubicBezTo>
                  <a:cubicBezTo>
                    <a:pt x="149" y="155"/>
                    <a:pt x="150" y="155"/>
                    <a:pt x="150" y="155"/>
                  </a:cubicBezTo>
                  <a:cubicBezTo>
                    <a:pt x="150" y="155"/>
                    <a:pt x="150" y="155"/>
                    <a:pt x="150" y="155"/>
                  </a:cubicBezTo>
                  <a:cubicBezTo>
                    <a:pt x="151" y="155"/>
                    <a:pt x="150" y="154"/>
                    <a:pt x="151" y="154"/>
                  </a:cubicBezTo>
                  <a:cubicBezTo>
                    <a:pt x="151" y="154"/>
                    <a:pt x="152" y="154"/>
                    <a:pt x="152" y="154"/>
                  </a:cubicBezTo>
                  <a:cubicBezTo>
                    <a:pt x="152" y="154"/>
                    <a:pt x="152" y="153"/>
                    <a:pt x="153" y="153"/>
                  </a:cubicBezTo>
                  <a:cubicBezTo>
                    <a:pt x="153" y="153"/>
                    <a:pt x="153" y="153"/>
                    <a:pt x="153" y="153"/>
                  </a:cubicBezTo>
                  <a:cubicBezTo>
                    <a:pt x="154" y="153"/>
                    <a:pt x="154" y="154"/>
                    <a:pt x="154" y="153"/>
                  </a:cubicBezTo>
                  <a:cubicBezTo>
                    <a:pt x="155" y="153"/>
                    <a:pt x="155" y="153"/>
                    <a:pt x="155" y="152"/>
                  </a:cubicBezTo>
                  <a:cubicBezTo>
                    <a:pt x="155" y="152"/>
                    <a:pt x="155" y="152"/>
                    <a:pt x="155" y="152"/>
                  </a:cubicBezTo>
                  <a:cubicBezTo>
                    <a:pt x="155" y="152"/>
                    <a:pt x="155" y="152"/>
                    <a:pt x="156" y="152"/>
                  </a:cubicBezTo>
                  <a:cubicBezTo>
                    <a:pt x="156" y="152"/>
                    <a:pt x="156" y="152"/>
                    <a:pt x="156" y="153"/>
                  </a:cubicBezTo>
                  <a:cubicBezTo>
                    <a:pt x="156" y="153"/>
                    <a:pt x="156" y="153"/>
                    <a:pt x="156" y="153"/>
                  </a:cubicBezTo>
                  <a:cubicBezTo>
                    <a:pt x="156" y="153"/>
                    <a:pt x="157" y="153"/>
                    <a:pt x="157" y="153"/>
                  </a:cubicBezTo>
                  <a:cubicBezTo>
                    <a:pt x="157" y="153"/>
                    <a:pt x="157" y="153"/>
                    <a:pt x="157" y="153"/>
                  </a:cubicBezTo>
                  <a:cubicBezTo>
                    <a:pt x="157" y="153"/>
                    <a:pt x="157" y="153"/>
                    <a:pt x="158" y="153"/>
                  </a:cubicBezTo>
                  <a:cubicBezTo>
                    <a:pt x="158" y="153"/>
                    <a:pt x="158" y="153"/>
                    <a:pt x="158" y="153"/>
                  </a:cubicBezTo>
                  <a:cubicBezTo>
                    <a:pt x="158" y="152"/>
                    <a:pt x="158" y="152"/>
                    <a:pt x="158" y="152"/>
                  </a:cubicBezTo>
                  <a:cubicBezTo>
                    <a:pt x="158" y="152"/>
                    <a:pt x="158" y="152"/>
                    <a:pt x="159" y="152"/>
                  </a:cubicBezTo>
                  <a:cubicBezTo>
                    <a:pt x="159" y="151"/>
                    <a:pt x="159" y="151"/>
                    <a:pt x="158" y="151"/>
                  </a:cubicBezTo>
                  <a:cubicBezTo>
                    <a:pt x="159" y="151"/>
                    <a:pt x="159" y="151"/>
                    <a:pt x="159" y="151"/>
                  </a:cubicBezTo>
                  <a:cubicBezTo>
                    <a:pt x="159" y="151"/>
                    <a:pt x="160" y="151"/>
                    <a:pt x="160" y="151"/>
                  </a:cubicBezTo>
                  <a:cubicBezTo>
                    <a:pt x="160" y="151"/>
                    <a:pt x="161" y="151"/>
                    <a:pt x="161" y="151"/>
                  </a:cubicBezTo>
                  <a:cubicBezTo>
                    <a:pt x="161" y="151"/>
                    <a:pt x="161" y="151"/>
                    <a:pt x="162" y="151"/>
                  </a:cubicBezTo>
                  <a:cubicBezTo>
                    <a:pt x="162" y="150"/>
                    <a:pt x="163" y="151"/>
                    <a:pt x="163" y="150"/>
                  </a:cubicBezTo>
                  <a:cubicBezTo>
                    <a:pt x="163" y="150"/>
                    <a:pt x="163" y="150"/>
                    <a:pt x="163" y="150"/>
                  </a:cubicBezTo>
                  <a:cubicBezTo>
                    <a:pt x="163" y="150"/>
                    <a:pt x="164" y="149"/>
                    <a:pt x="164" y="149"/>
                  </a:cubicBezTo>
                  <a:cubicBezTo>
                    <a:pt x="164" y="149"/>
                    <a:pt x="164" y="149"/>
                    <a:pt x="164" y="148"/>
                  </a:cubicBezTo>
                  <a:cubicBezTo>
                    <a:pt x="164" y="148"/>
                    <a:pt x="164" y="148"/>
                    <a:pt x="164" y="148"/>
                  </a:cubicBezTo>
                  <a:cubicBezTo>
                    <a:pt x="165" y="148"/>
                    <a:pt x="165" y="148"/>
                    <a:pt x="165" y="147"/>
                  </a:cubicBezTo>
                  <a:cubicBezTo>
                    <a:pt x="166" y="147"/>
                    <a:pt x="166" y="146"/>
                    <a:pt x="166" y="146"/>
                  </a:cubicBezTo>
                  <a:cubicBezTo>
                    <a:pt x="166" y="146"/>
                    <a:pt x="167" y="146"/>
                    <a:pt x="167" y="145"/>
                  </a:cubicBezTo>
                  <a:cubicBezTo>
                    <a:pt x="167" y="145"/>
                    <a:pt x="167" y="145"/>
                    <a:pt x="168" y="145"/>
                  </a:cubicBezTo>
                  <a:cubicBezTo>
                    <a:pt x="168" y="144"/>
                    <a:pt x="168" y="144"/>
                    <a:pt x="168" y="144"/>
                  </a:cubicBezTo>
                  <a:cubicBezTo>
                    <a:pt x="168" y="144"/>
                    <a:pt x="168" y="144"/>
                    <a:pt x="168" y="144"/>
                  </a:cubicBezTo>
                  <a:cubicBezTo>
                    <a:pt x="168" y="143"/>
                    <a:pt x="168" y="143"/>
                    <a:pt x="168" y="143"/>
                  </a:cubicBezTo>
                  <a:cubicBezTo>
                    <a:pt x="168" y="143"/>
                    <a:pt x="169" y="142"/>
                    <a:pt x="169" y="142"/>
                  </a:cubicBezTo>
                  <a:cubicBezTo>
                    <a:pt x="169" y="142"/>
                    <a:pt x="169" y="142"/>
                    <a:pt x="169" y="142"/>
                  </a:cubicBezTo>
                  <a:cubicBezTo>
                    <a:pt x="169" y="141"/>
                    <a:pt x="170" y="141"/>
                    <a:pt x="171" y="141"/>
                  </a:cubicBezTo>
                  <a:cubicBezTo>
                    <a:pt x="171" y="141"/>
                    <a:pt x="172" y="140"/>
                    <a:pt x="173" y="139"/>
                  </a:cubicBezTo>
                  <a:cubicBezTo>
                    <a:pt x="173" y="139"/>
                    <a:pt x="173" y="139"/>
                    <a:pt x="173" y="139"/>
                  </a:cubicBezTo>
                  <a:cubicBezTo>
                    <a:pt x="174" y="139"/>
                    <a:pt x="174" y="139"/>
                    <a:pt x="174" y="138"/>
                  </a:cubicBezTo>
                  <a:cubicBezTo>
                    <a:pt x="174" y="138"/>
                    <a:pt x="174" y="138"/>
                    <a:pt x="174" y="137"/>
                  </a:cubicBezTo>
                  <a:cubicBezTo>
                    <a:pt x="173" y="137"/>
                    <a:pt x="173" y="137"/>
                    <a:pt x="173" y="137"/>
                  </a:cubicBezTo>
                  <a:cubicBezTo>
                    <a:pt x="174" y="136"/>
                    <a:pt x="172" y="136"/>
                    <a:pt x="172" y="135"/>
                  </a:cubicBezTo>
                  <a:cubicBezTo>
                    <a:pt x="172" y="135"/>
                    <a:pt x="172" y="134"/>
                    <a:pt x="172" y="134"/>
                  </a:cubicBezTo>
                  <a:cubicBezTo>
                    <a:pt x="173" y="134"/>
                    <a:pt x="173" y="135"/>
                    <a:pt x="174" y="135"/>
                  </a:cubicBezTo>
                  <a:cubicBezTo>
                    <a:pt x="174" y="136"/>
                    <a:pt x="174" y="136"/>
                    <a:pt x="174" y="136"/>
                  </a:cubicBezTo>
                  <a:cubicBezTo>
                    <a:pt x="175" y="137"/>
                    <a:pt x="175" y="137"/>
                    <a:pt x="175" y="137"/>
                  </a:cubicBezTo>
                  <a:cubicBezTo>
                    <a:pt x="176" y="137"/>
                    <a:pt x="176" y="137"/>
                    <a:pt x="176" y="138"/>
                  </a:cubicBezTo>
                  <a:cubicBezTo>
                    <a:pt x="177" y="138"/>
                    <a:pt x="177" y="138"/>
                    <a:pt x="178" y="138"/>
                  </a:cubicBezTo>
                  <a:cubicBezTo>
                    <a:pt x="178" y="138"/>
                    <a:pt x="179" y="138"/>
                    <a:pt x="179" y="138"/>
                  </a:cubicBezTo>
                  <a:cubicBezTo>
                    <a:pt x="180" y="138"/>
                    <a:pt x="180" y="138"/>
                    <a:pt x="180" y="138"/>
                  </a:cubicBezTo>
                  <a:cubicBezTo>
                    <a:pt x="181" y="137"/>
                    <a:pt x="180" y="137"/>
                    <a:pt x="180" y="137"/>
                  </a:cubicBezTo>
                  <a:cubicBezTo>
                    <a:pt x="180" y="137"/>
                    <a:pt x="181" y="137"/>
                    <a:pt x="181" y="137"/>
                  </a:cubicBezTo>
                  <a:cubicBezTo>
                    <a:pt x="181" y="137"/>
                    <a:pt x="181" y="137"/>
                    <a:pt x="181" y="137"/>
                  </a:cubicBezTo>
                  <a:cubicBezTo>
                    <a:pt x="181" y="137"/>
                    <a:pt x="182" y="138"/>
                    <a:pt x="182" y="138"/>
                  </a:cubicBezTo>
                  <a:cubicBezTo>
                    <a:pt x="182" y="138"/>
                    <a:pt x="182" y="138"/>
                    <a:pt x="182" y="138"/>
                  </a:cubicBezTo>
                  <a:cubicBezTo>
                    <a:pt x="182" y="137"/>
                    <a:pt x="182" y="137"/>
                    <a:pt x="182" y="137"/>
                  </a:cubicBezTo>
                  <a:cubicBezTo>
                    <a:pt x="182" y="137"/>
                    <a:pt x="183" y="137"/>
                    <a:pt x="183" y="137"/>
                  </a:cubicBezTo>
                  <a:cubicBezTo>
                    <a:pt x="183" y="137"/>
                    <a:pt x="183" y="138"/>
                    <a:pt x="184" y="138"/>
                  </a:cubicBezTo>
                  <a:cubicBezTo>
                    <a:pt x="184" y="137"/>
                    <a:pt x="183" y="137"/>
                    <a:pt x="183" y="136"/>
                  </a:cubicBezTo>
                  <a:cubicBezTo>
                    <a:pt x="183" y="136"/>
                    <a:pt x="184" y="136"/>
                    <a:pt x="185" y="137"/>
                  </a:cubicBezTo>
                  <a:cubicBezTo>
                    <a:pt x="185" y="137"/>
                    <a:pt x="185" y="137"/>
                    <a:pt x="185" y="137"/>
                  </a:cubicBezTo>
                  <a:cubicBezTo>
                    <a:pt x="186" y="136"/>
                    <a:pt x="186" y="136"/>
                    <a:pt x="186" y="136"/>
                  </a:cubicBezTo>
                  <a:cubicBezTo>
                    <a:pt x="186" y="136"/>
                    <a:pt x="187" y="136"/>
                    <a:pt x="187" y="136"/>
                  </a:cubicBezTo>
                  <a:cubicBezTo>
                    <a:pt x="188" y="135"/>
                    <a:pt x="188" y="136"/>
                    <a:pt x="189" y="136"/>
                  </a:cubicBezTo>
                  <a:cubicBezTo>
                    <a:pt x="189" y="136"/>
                    <a:pt x="190" y="136"/>
                    <a:pt x="190" y="135"/>
                  </a:cubicBezTo>
                  <a:cubicBezTo>
                    <a:pt x="191" y="135"/>
                    <a:pt x="191" y="135"/>
                    <a:pt x="192" y="135"/>
                  </a:cubicBezTo>
                  <a:cubicBezTo>
                    <a:pt x="192" y="134"/>
                    <a:pt x="193" y="134"/>
                    <a:pt x="193" y="134"/>
                  </a:cubicBezTo>
                  <a:cubicBezTo>
                    <a:pt x="194" y="134"/>
                    <a:pt x="194" y="134"/>
                    <a:pt x="195" y="134"/>
                  </a:cubicBezTo>
                  <a:cubicBezTo>
                    <a:pt x="195" y="134"/>
                    <a:pt x="196" y="134"/>
                    <a:pt x="196" y="134"/>
                  </a:cubicBezTo>
                  <a:cubicBezTo>
                    <a:pt x="197" y="134"/>
                    <a:pt x="197" y="133"/>
                    <a:pt x="197" y="133"/>
                  </a:cubicBezTo>
                  <a:cubicBezTo>
                    <a:pt x="198" y="133"/>
                    <a:pt x="199" y="133"/>
                    <a:pt x="199" y="133"/>
                  </a:cubicBezTo>
                  <a:cubicBezTo>
                    <a:pt x="200" y="133"/>
                    <a:pt x="200" y="133"/>
                    <a:pt x="200" y="133"/>
                  </a:cubicBezTo>
                  <a:cubicBezTo>
                    <a:pt x="200" y="133"/>
                    <a:pt x="200" y="133"/>
                    <a:pt x="201" y="132"/>
                  </a:cubicBezTo>
                  <a:cubicBezTo>
                    <a:pt x="201" y="132"/>
                    <a:pt x="201" y="132"/>
                    <a:pt x="201" y="132"/>
                  </a:cubicBezTo>
                  <a:cubicBezTo>
                    <a:pt x="202" y="131"/>
                    <a:pt x="201" y="131"/>
                    <a:pt x="202" y="131"/>
                  </a:cubicBezTo>
                  <a:cubicBezTo>
                    <a:pt x="202" y="131"/>
                    <a:pt x="202" y="131"/>
                    <a:pt x="202" y="131"/>
                  </a:cubicBezTo>
                  <a:cubicBezTo>
                    <a:pt x="203" y="131"/>
                    <a:pt x="203" y="130"/>
                    <a:pt x="203" y="129"/>
                  </a:cubicBezTo>
                  <a:cubicBezTo>
                    <a:pt x="204" y="129"/>
                    <a:pt x="204" y="129"/>
                    <a:pt x="205" y="129"/>
                  </a:cubicBezTo>
                  <a:cubicBezTo>
                    <a:pt x="205" y="129"/>
                    <a:pt x="206" y="130"/>
                    <a:pt x="206" y="129"/>
                  </a:cubicBezTo>
                  <a:cubicBezTo>
                    <a:pt x="206" y="129"/>
                    <a:pt x="206" y="129"/>
                    <a:pt x="206" y="128"/>
                  </a:cubicBezTo>
                  <a:cubicBezTo>
                    <a:pt x="206" y="128"/>
                    <a:pt x="206" y="128"/>
                    <a:pt x="206" y="128"/>
                  </a:cubicBezTo>
                  <a:cubicBezTo>
                    <a:pt x="206" y="128"/>
                    <a:pt x="207" y="128"/>
                    <a:pt x="207" y="128"/>
                  </a:cubicBezTo>
                  <a:close/>
                  <a:moveTo>
                    <a:pt x="197" y="101"/>
                  </a:moveTo>
                  <a:cubicBezTo>
                    <a:pt x="197" y="101"/>
                    <a:pt x="196" y="101"/>
                    <a:pt x="196" y="101"/>
                  </a:cubicBezTo>
                  <a:cubicBezTo>
                    <a:pt x="196" y="101"/>
                    <a:pt x="197" y="101"/>
                    <a:pt x="1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56" name="Freeform 467"/>
            <p:cNvSpPr>
              <a:spLocks/>
            </p:cNvSpPr>
            <p:nvPr/>
          </p:nvSpPr>
          <p:spPr bwMode="auto">
            <a:xfrm>
              <a:off x="1100138" y="2066925"/>
              <a:ext cx="6350" cy="1587"/>
            </a:xfrm>
            <a:custGeom>
              <a:avLst/>
              <a:gdLst>
                <a:gd name="T0" fmla="*/ 1 w 4"/>
                <a:gd name="T1" fmla="*/ 1 h 1"/>
                <a:gd name="T2" fmla="*/ 2 w 4"/>
                <a:gd name="T3" fmla="*/ 1 h 1"/>
                <a:gd name="T4" fmla="*/ 2 w 4"/>
                <a:gd name="T5" fmla="*/ 1 h 1"/>
                <a:gd name="T6" fmla="*/ 2 w 4"/>
                <a:gd name="T7" fmla="*/ 1 h 1"/>
                <a:gd name="T8" fmla="*/ 3 w 4"/>
                <a:gd name="T9" fmla="*/ 1 h 1"/>
                <a:gd name="T10" fmla="*/ 4 w 4"/>
                <a:gd name="T11" fmla="*/ 1 h 1"/>
                <a:gd name="T12" fmla="*/ 4 w 4"/>
                <a:gd name="T13" fmla="*/ 1 h 1"/>
                <a:gd name="T14" fmla="*/ 3 w 4"/>
                <a:gd name="T15" fmla="*/ 1 h 1"/>
                <a:gd name="T16" fmla="*/ 2 w 4"/>
                <a:gd name="T17" fmla="*/ 1 h 1"/>
                <a:gd name="T18" fmla="*/ 2 w 4"/>
                <a:gd name="T19" fmla="*/ 1 h 1"/>
                <a:gd name="T20" fmla="*/ 1 w 4"/>
                <a:gd name="T21" fmla="*/ 1 h 1"/>
                <a:gd name="T22" fmla="*/ 1 w 4"/>
                <a:gd name="T23" fmla="*/ 0 h 1"/>
                <a:gd name="T24" fmla="*/ 0 w 4"/>
                <a:gd name="T25" fmla="*/ 0 h 1"/>
                <a:gd name="T26" fmla="*/ 1 w 4"/>
                <a:gd name="T27" fmla="*/ 1 h 1"/>
                <a:gd name="T28" fmla="*/ 1 w 4"/>
                <a:gd name="T2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
                  <a:moveTo>
                    <a:pt x="1" y="1"/>
                  </a:moveTo>
                  <a:lnTo>
                    <a:pt x="2" y="1"/>
                  </a:lnTo>
                  <a:lnTo>
                    <a:pt x="2" y="1"/>
                  </a:lnTo>
                  <a:lnTo>
                    <a:pt x="2" y="1"/>
                  </a:lnTo>
                  <a:lnTo>
                    <a:pt x="3" y="1"/>
                  </a:lnTo>
                  <a:lnTo>
                    <a:pt x="4" y="1"/>
                  </a:lnTo>
                  <a:lnTo>
                    <a:pt x="4" y="1"/>
                  </a:lnTo>
                  <a:lnTo>
                    <a:pt x="3" y="1"/>
                  </a:lnTo>
                  <a:lnTo>
                    <a:pt x="2" y="1"/>
                  </a:lnTo>
                  <a:lnTo>
                    <a:pt x="2" y="1"/>
                  </a:lnTo>
                  <a:lnTo>
                    <a:pt x="1" y="1"/>
                  </a:lnTo>
                  <a:lnTo>
                    <a:pt x="1" y="0"/>
                  </a:lnTo>
                  <a:lnTo>
                    <a:pt x="0"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57" name="Freeform 468"/>
            <p:cNvSpPr>
              <a:spLocks/>
            </p:cNvSpPr>
            <p:nvPr/>
          </p:nvSpPr>
          <p:spPr bwMode="auto">
            <a:xfrm>
              <a:off x="1103313" y="2068513"/>
              <a:ext cx="4763" cy="0"/>
            </a:xfrm>
            <a:custGeom>
              <a:avLst/>
              <a:gdLst>
                <a:gd name="T0" fmla="*/ 2 w 3"/>
                <a:gd name="T1" fmla="*/ 1 w 3"/>
                <a:gd name="T2" fmla="*/ 1 w 3"/>
                <a:gd name="T3" fmla="*/ 0 w 3"/>
                <a:gd name="T4" fmla="*/ 1 w 3"/>
                <a:gd name="T5" fmla="*/ 2 w 3"/>
                <a:gd name="T6" fmla="*/ 2 w 3"/>
                <a:gd name="T7" fmla="*/ 3 w 3"/>
                <a:gd name="T8" fmla="*/ 3 w 3"/>
                <a:gd name="T9" fmla="*/ 3 w 3"/>
                <a:gd name="T10" fmla="*/ 3 w 3"/>
                <a:gd name="T11" fmla="*/ 2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3">
                  <a:moveTo>
                    <a:pt x="2" y="0"/>
                  </a:moveTo>
                  <a:lnTo>
                    <a:pt x="1" y="0"/>
                  </a:lnTo>
                  <a:lnTo>
                    <a:pt x="1" y="0"/>
                  </a:lnTo>
                  <a:lnTo>
                    <a:pt x="0" y="0"/>
                  </a:lnTo>
                  <a:lnTo>
                    <a:pt x="1" y="0"/>
                  </a:lnTo>
                  <a:lnTo>
                    <a:pt x="2" y="0"/>
                  </a:lnTo>
                  <a:lnTo>
                    <a:pt x="2" y="0"/>
                  </a:lnTo>
                  <a:lnTo>
                    <a:pt x="3" y="0"/>
                  </a:lnTo>
                  <a:lnTo>
                    <a:pt x="3" y="0"/>
                  </a:lnTo>
                  <a:lnTo>
                    <a:pt x="3" y="0"/>
                  </a:lnTo>
                  <a:lnTo>
                    <a:pt x="3"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58" name="Freeform 469"/>
            <p:cNvSpPr>
              <a:spLocks/>
            </p:cNvSpPr>
            <p:nvPr/>
          </p:nvSpPr>
          <p:spPr bwMode="auto">
            <a:xfrm>
              <a:off x="1101725" y="2065338"/>
              <a:ext cx="7938" cy="3175"/>
            </a:xfrm>
            <a:custGeom>
              <a:avLst/>
              <a:gdLst>
                <a:gd name="T0" fmla="*/ 3 w 5"/>
                <a:gd name="T1" fmla="*/ 1 h 2"/>
                <a:gd name="T2" fmla="*/ 3 w 5"/>
                <a:gd name="T3" fmla="*/ 1 h 2"/>
                <a:gd name="T4" fmla="*/ 3 w 5"/>
                <a:gd name="T5" fmla="*/ 2 h 2"/>
                <a:gd name="T6" fmla="*/ 4 w 5"/>
                <a:gd name="T7" fmla="*/ 2 h 2"/>
                <a:gd name="T8" fmla="*/ 5 w 5"/>
                <a:gd name="T9" fmla="*/ 2 h 2"/>
                <a:gd name="T10" fmla="*/ 5 w 5"/>
                <a:gd name="T11" fmla="*/ 2 h 2"/>
                <a:gd name="T12" fmla="*/ 4 w 5"/>
                <a:gd name="T13" fmla="*/ 2 h 2"/>
                <a:gd name="T14" fmla="*/ 4 w 5"/>
                <a:gd name="T15" fmla="*/ 1 h 2"/>
                <a:gd name="T16" fmla="*/ 3 w 5"/>
                <a:gd name="T17" fmla="*/ 1 h 2"/>
                <a:gd name="T18" fmla="*/ 3 w 5"/>
                <a:gd name="T19" fmla="*/ 0 h 2"/>
                <a:gd name="T20" fmla="*/ 2 w 5"/>
                <a:gd name="T21" fmla="*/ 0 h 2"/>
                <a:gd name="T22" fmla="*/ 1 w 5"/>
                <a:gd name="T23" fmla="*/ 0 h 2"/>
                <a:gd name="T24" fmla="*/ 1 w 5"/>
                <a:gd name="T25" fmla="*/ 0 h 2"/>
                <a:gd name="T26" fmla="*/ 0 w 5"/>
                <a:gd name="T27" fmla="*/ 1 h 2"/>
                <a:gd name="T28" fmla="*/ 1 w 5"/>
                <a:gd name="T29" fmla="*/ 1 h 2"/>
                <a:gd name="T30" fmla="*/ 3 w 5"/>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2">
                  <a:moveTo>
                    <a:pt x="3" y="1"/>
                  </a:moveTo>
                  <a:lnTo>
                    <a:pt x="3" y="1"/>
                  </a:lnTo>
                  <a:lnTo>
                    <a:pt x="3" y="2"/>
                  </a:lnTo>
                  <a:lnTo>
                    <a:pt x="4" y="2"/>
                  </a:lnTo>
                  <a:lnTo>
                    <a:pt x="5" y="2"/>
                  </a:lnTo>
                  <a:lnTo>
                    <a:pt x="5" y="2"/>
                  </a:lnTo>
                  <a:lnTo>
                    <a:pt x="4" y="2"/>
                  </a:lnTo>
                  <a:lnTo>
                    <a:pt x="4" y="1"/>
                  </a:lnTo>
                  <a:lnTo>
                    <a:pt x="3" y="1"/>
                  </a:lnTo>
                  <a:lnTo>
                    <a:pt x="3" y="0"/>
                  </a:lnTo>
                  <a:lnTo>
                    <a:pt x="2" y="0"/>
                  </a:lnTo>
                  <a:lnTo>
                    <a:pt x="1" y="0"/>
                  </a:lnTo>
                  <a:lnTo>
                    <a:pt x="1" y="0"/>
                  </a:lnTo>
                  <a:lnTo>
                    <a:pt x="0" y="1"/>
                  </a:lnTo>
                  <a:lnTo>
                    <a:pt x="1"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59" name="Freeform 470"/>
            <p:cNvSpPr>
              <a:spLocks/>
            </p:cNvSpPr>
            <p:nvPr/>
          </p:nvSpPr>
          <p:spPr bwMode="auto">
            <a:xfrm>
              <a:off x="1077913" y="207327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60" name="Freeform 471"/>
            <p:cNvSpPr>
              <a:spLocks/>
            </p:cNvSpPr>
            <p:nvPr/>
          </p:nvSpPr>
          <p:spPr bwMode="auto">
            <a:xfrm>
              <a:off x="1074738" y="2073275"/>
              <a:ext cx="12700" cy="4762"/>
            </a:xfrm>
            <a:custGeom>
              <a:avLst/>
              <a:gdLst>
                <a:gd name="T0" fmla="*/ 0 w 13"/>
                <a:gd name="T1" fmla="*/ 1 h 6"/>
                <a:gd name="T2" fmla="*/ 1 w 13"/>
                <a:gd name="T3" fmla="*/ 2 h 6"/>
                <a:gd name="T4" fmla="*/ 2 w 13"/>
                <a:gd name="T5" fmla="*/ 2 h 6"/>
                <a:gd name="T6" fmla="*/ 3 w 13"/>
                <a:gd name="T7" fmla="*/ 3 h 6"/>
                <a:gd name="T8" fmla="*/ 5 w 13"/>
                <a:gd name="T9" fmla="*/ 4 h 6"/>
                <a:gd name="T10" fmla="*/ 6 w 13"/>
                <a:gd name="T11" fmla="*/ 4 h 6"/>
                <a:gd name="T12" fmla="*/ 7 w 13"/>
                <a:gd name="T13" fmla="*/ 5 h 6"/>
                <a:gd name="T14" fmla="*/ 9 w 13"/>
                <a:gd name="T15" fmla="*/ 5 h 6"/>
                <a:gd name="T16" fmla="*/ 9 w 13"/>
                <a:gd name="T17" fmla="*/ 6 h 6"/>
                <a:gd name="T18" fmla="*/ 10 w 13"/>
                <a:gd name="T19" fmla="*/ 6 h 6"/>
                <a:gd name="T20" fmla="*/ 11 w 13"/>
                <a:gd name="T21" fmla="*/ 6 h 6"/>
                <a:gd name="T22" fmla="*/ 12 w 13"/>
                <a:gd name="T23" fmla="*/ 6 h 6"/>
                <a:gd name="T24" fmla="*/ 11 w 13"/>
                <a:gd name="T25" fmla="*/ 5 h 6"/>
                <a:gd name="T26" fmla="*/ 11 w 13"/>
                <a:gd name="T27" fmla="*/ 4 h 6"/>
                <a:gd name="T28" fmla="*/ 12 w 13"/>
                <a:gd name="T29" fmla="*/ 4 h 6"/>
                <a:gd name="T30" fmla="*/ 13 w 13"/>
                <a:gd name="T31" fmla="*/ 3 h 6"/>
                <a:gd name="T32" fmla="*/ 12 w 13"/>
                <a:gd name="T33" fmla="*/ 2 h 6"/>
                <a:gd name="T34" fmla="*/ 10 w 13"/>
                <a:gd name="T35" fmla="*/ 1 h 6"/>
                <a:gd name="T36" fmla="*/ 9 w 13"/>
                <a:gd name="T37" fmla="*/ 1 h 6"/>
                <a:gd name="T38" fmla="*/ 8 w 13"/>
                <a:gd name="T39" fmla="*/ 0 h 6"/>
                <a:gd name="T40" fmla="*/ 6 w 13"/>
                <a:gd name="T41" fmla="*/ 0 h 6"/>
                <a:gd name="T42" fmla="*/ 5 w 13"/>
                <a:gd name="T43" fmla="*/ 0 h 6"/>
                <a:gd name="T44" fmla="*/ 4 w 13"/>
                <a:gd name="T45" fmla="*/ 0 h 6"/>
                <a:gd name="T46" fmla="*/ 2 w 13"/>
                <a:gd name="T47" fmla="*/ 0 h 6"/>
                <a:gd name="T48" fmla="*/ 0 w 13"/>
                <a:gd name="T49" fmla="*/ 0 h 6"/>
                <a:gd name="T50" fmla="*/ 0 w 13"/>
                <a:gd name="T51" fmla="*/ 0 h 6"/>
                <a:gd name="T52" fmla="*/ 0 w 13"/>
                <a:gd name="T5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6">
                  <a:moveTo>
                    <a:pt x="0" y="1"/>
                  </a:moveTo>
                  <a:cubicBezTo>
                    <a:pt x="1" y="2"/>
                    <a:pt x="1" y="2"/>
                    <a:pt x="1" y="2"/>
                  </a:cubicBezTo>
                  <a:cubicBezTo>
                    <a:pt x="2" y="2"/>
                    <a:pt x="2" y="2"/>
                    <a:pt x="2" y="2"/>
                  </a:cubicBezTo>
                  <a:cubicBezTo>
                    <a:pt x="3" y="3"/>
                    <a:pt x="3" y="3"/>
                    <a:pt x="3" y="3"/>
                  </a:cubicBezTo>
                  <a:cubicBezTo>
                    <a:pt x="5" y="4"/>
                    <a:pt x="5" y="4"/>
                    <a:pt x="5" y="4"/>
                  </a:cubicBezTo>
                  <a:cubicBezTo>
                    <a:pt x="6" y="4"/>
                    <a:pt x="6" y="4"/>
                    <a:pt x="6" y="4"/>
                  </a:cubicBezTo>
                  <a:cubicBezTo>
                    <a:pt x="7" y="5"/>
                    <a:pt x="7" y="5"/>
                    <a:pt x="7" y="5"/>
                  </a:cubicBezTo>
                  <a:cubicBezTo>
                    <a:pt x="9" y="5"/>
                    <a:pt x="9" y="5"/>
                    <a:pt x="9" y="5"/>
                  </a:cubicBezTo>
                  <a:cubicBezTo>
                    <a:pt x="9" y="6"/>
                    <a:pt x="9" y="6"/>
                    <a:pt x="9" y="6"/>
                  </a:cubicBezTo>
                  <a:cubicBezTo>
                    <a:pt x="10" y="6"/>
                    <a:pt x="10" y="6"/>
                    <a:pt x="10" y="6"/>
                  </a:cubicBezTo>
                  <a:cubicBezTo>
                    <a:pt x="11" y="6"/>
                    <a:pt x="11" y="6"/>
                    <a:pt x="11" y="6"/>
                  </a:cubicBezTo>
                  <a:cubicBezTo>
                    <a:pt x="12" y="6"/>
                    <a:pt x="12" y="6"/>
                    <a:pt x="12" y="6"/>
                  </a:cubicBezTo>
                  <a:cubicBezTo>
                    <a:pt x="11" y="5"/>
                    <a:pt x="11" y="5"/>
                    <a:pt x="11" y="5"/>
                  </a:cubicBezTo>
                  <a:cubicBezTo>
                    <a:pt x="11" y="5"/>
                    <a:pt x="11" y="5"/>
                    <a:pt x="11" y="4"/>
                  </a:cubicBezTo>
                  <a:cubicBezTo>
                    <a:pt x="12" y="4"/>
                    <a:pt x="12" y="4"/>
                    <a:pt x="12" y="4"/>
                  </a:cubicBezTo>
                  <a:cubicBezTo>
                    <a:pt x="13" y="3"/>
                    <a:pt x="13" y="3"/>
                    <a:pt x="13" y="3"/>
                  </a:cubicBezTo>
                  <a:cubicBezTo>
                    <a:pt x="13" y="3"/>
                    <a:pt x="12" y="2"/>
                    <a:pt x="12" y="2"/>
                  </a:cubicBezTo>
                  <a:cubicBezTo>
                    <a:pt x="12" y="2"/>
                    <a:pt x="10" y="1"/>
                    <a:pt x="10" y="1"/>
                  </a:cubicBezTo>
                  <a:cubicBezTo>
                    <a:pt x="10" y="1"/>
                    <a:pt x="9" y="1"/>
                    <a:pt x="9" y="1"/>
                  </a:cubicBezTo>
                  <a:cubicBezTo>
                    <a:pt x="8" y="1"/>
                    <a:pt x="8" y="0"/>
                    <a:pt x="8" y="0"/>
                  </a:cubicBezTo>
                  <a:cubicBezTo>
                    <a:pt x="6" y="0"/>
                    <a:pt x="6" y="0"/>
                    <a:pt x="6" y="0"/>
                  </a:cubicBezTo>
                  <a:cubicBezTo>
                    <a:pt x="5" y="0"/>
                    <a:pt x="5" y="0"/>
                    <a:pt x="5" y="0"/>
                  </a:cubicBezTo>
                  <a:cubicBezTo>
                    <a:pt x="4" y="0"/>
                    <a:pt x="4" y="0"/>
                    <a:pt x="4" y="0"/>
                  </a:cubicBezTo>
                  <a:cubicBezTo>
                    <a:pt x="3" y="0"/>
                    <a:pt x="3" y="0"/>
                    <a:pt x="2" y="0"/>
                  </a:cubicBezTo>
                  <a:cubicBezTo>
                    <a:pt x="1"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61" name="Freeform 472"/>
            <p:cNvSpPr>
              <a:spLocks/>
            </p:cNvSpPr>
            <p:nvPr/>
          </p:nvSpPr>
          <p:spPr bwMode="auto">
            <a:xfrm>
              <a:off x="1077913" y="2068513"/>
              <a:ext cx="6350" cy="1587"/>
            </a:xfrm>
            <a:custGeom>
              <a:avLst/>
              <a:gdLst>
                <a:gd name="T0" fmla="*/ 1 w 6"/>
                <a:gd name="T1" fmla="*/ 3 h 3"/>
                <a:gd name="T2" fmla="*/ 2 w 6"/>
                <a:gd name="T3" fmla="*/ 3 h 3"/>
                <a:gd name="T4" fmla="*/ 3 w 6"/>
                <a:gd name="T5" fmla="*/ 3 h 3"/>
                <a:gd name="T6" fmla="*/ 4 w 6"/>
                <a:gd name="T7" fmla="*/ 3 h 3"/>
                <a:gd name="T8" fmla="*/ 5 w 6"/>
                <a:gd name="T9" fmla="*/ 3 h 3"/>
                <a:gd name="T10" fmla="*/ 6 w 6"/>
                <a:gd name="T11" fmla="*/ 2 h 3"/>
                <a:gd name="T12" fmla="*/ 6 w 6"/>
                <a:gd name="T13" fmla="*/ 1 h 3"/>
                <a:gd name="T14" fmla="*/ 5 w 6"/>
                <a:gd name="T15" fmla="*/ 1 h 3"/>
                <a:gd name="T16" fmla="*/ 4 w 6"/>
                <a:gd name="T17" fmla="*/ 1 h 3"/>
                <a:gd name="T18" fmla="*/ 3 w 6"/>
                <a:gd name="T19" fmla="*/ 0 h 3"/>
                <a:gd name="T20" fmla="*/ 2 w 6"/>
                <a:gd name="T21" fmla="*/ 0 h 3"/>
                <a:gd name="T22" fmla="*/ 1 w 6"/>
                <a:gd name="T23" fmla="*/ 1 h 3"/>
                <a:gd name="T24" fmla="*/ 1 w 6"/>
                <a:gd name="T25" fmla="*/ 1 h 3"/>
                <a:gd name="T26" fmla="*/ 2 w 6"/>
                <a:gd name="T27" fmla="*/ 2 h 3"/>
                <a:gd name="T28" fmla="*/ 1 w 6"/>
                <a:gd name="T29" fmla="*/ 2 h 3"/>
                <a:gd name="T30" fmla="*/ 1 w 6"/>
                <a:gd name="T31" fmla="*/ 2 h 3"/>
                <a:gd name="T32" fmla="*/ 0 w 6"/>
                <a:gd name="T33" fmla="*/ 2 h 3"/>
                <a:gd name="T34" fmla="*/ 0 w 6"/>
                <a:gd name="T35" fmla="*/ 3 h 3"/>
                <a:gd name="T36" fmla="*/ 1 w 6"/>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1" y="3"/>
                  </a:moveTo>
                  <a:cubicBezTo>
                    <a:pt x="2" y="3"/>
                    <a:pt x="2" y="3"/>
                    <a:pt x="2" y="3"/>
                  </a:cubicBezTo>
                  <a:cubicBezTo>
                    <a:pt x="3" y="3"/>
                    <a:pt x="3" y="3"/>
                    <a:pt x="3" y="3"/>
                  </a:cubicBezTo>
                  <a:cubicBezTo>
                    <a:pt x="4" y="3"/>
                    <a:pt x="4" y="3"/>
                    <a:pt x="4" y="3"/>
                  </a:cubicBezTo>
                  <a:cubicBezTo>
                    <a:pt x="5" y="3"/>
                    <a:pt x="5" y="3"/>
                    <a:pt x="5" y="3"/>
                  </a:cubicBezTo>
                  <a:cubicBezTo>
                    <a:pt x="6" y="2"/>
                    <a:pt x="6" y="2"/>
                    <a:pt x="6" y="2"/>
                  </a:cubicBezTo>
                  <a:cubicBezTo>
                    <a:pt x="6" y="1"/>
                    <a:pt x="6" y="1"/>
                    <a:pt x="6" y="1"/>
                  </a:cubicBezTo>
                  <a:cubicBezTo>
                    <a:pt x="5" y="1"/>
                    <a:pt x="5" y="1"/>
                    <a:pt x="5" y="1"/>
                  </a:cubicBezTo>
                  <a:cubicBezTo>
                    <a:pt x="4" y="1"/>
                    <a:pt x="4" y="1"/>
                    <a:pt x="4" y="1"/>
                  </a:cubicBezTo>
                  <a:cubicBezTo>
                    <a:pt x="4" y="1"/>
                    <a:pt x="3" y="0"/>
                    <a:pt x="3" y="0"/>
                  </a:cubicBezTo>
                  <a:cubicBezTo>
                    <a:pt x="3" y="0"/>
                    <a:pt x="2" y="0"/>
                    <a:pt x="2" y="0"/>
                  </a:cubicBezTo>
                  <a:cubicBezTo>
                    <a:pt x="1" y="1"/>
                    <a:pt x="1" y="1"/>
                    <a:pt x="1" y="1"/>
                  </a:cubicBezTo>
                  <a:cubicBezTo>
                    <a:pt x="1" y="1"/>
                    <a:pt x="1" y="1"/>
                    <a:pt x="1" y="1"/>
                  </a:cubicBezTo>
                  <a:cubicBezTo>
                    <a:pt x="2" y="2"/>
                    <a:pt x="2" y="2"/>
                    <a:pt x="2" y="2"/>
                  </a:cubicBezTo>
                  <a:cubicBezTo>
                    <a:pt x="1" y="2"/>
                    <a:pt x="1" y="2"/>
                    <a:pt x="1" y="2"/>
                  </a:cubicBezTo>
                  <a:cubicBezTo>
                    <a:pt x="1" y="2"/>
                    <a:pt x="1" y="2"/>
                    <a:pt x="1" y="2"/>
                  </a:cubicBezTo>
                  <a:cubicBezTo>
                    <a:pt x="0" y="2"/>
                    <a:pt x="0" y="2"/>
                    <a:pt x="0" y="2"/>
                  </a:cubicBezTo>
                  <a:cubicBezTo>
                    <a:pt x="0" y="3"/>
                    <a:pt x="0" y="3"/>
                    <a:pt x="0" y="3"/>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62" name="Freeform 473"/>
            <p:cNvSpPr>
              <a:spLocks/>
            </p:cNvSpPr>
            <p:nvPr/>
          </p:nvSpPr>
          <p:spPr bwMode="auto">
            <a:xfrm>
              <a:off x="1071563" y="2070100"/>
              <a:ext cx="4763" cy="1587"/>
            </a:xfrm>
            <a:custGeom>
              <a:avLst/>
              <a:gdLst>
                <a:gd name="T0" fmla="*/ 1 w 4"/>
                <a:gd name="T1" fmla="*/ 1 h 1"/>
                <a:gd name="T2" fmla="*/ 3 w 4"/>
                <a:gd name="T3" fmla="*/ 1 h 1"/>
                <a:gd name="T4" fmla="*/ 3 w 4"/>
                <a:gd name="T5" fmla="*/ 0 h 1"/>
                <a:gd name="T6" fmla="*/ 2 w 4"/>
                <a:gd name="T7" fmla="*/ 0 h 1"/>
                <a:gd name="T8" fmla="*/ 1 w 4"/>
                <a:gd name="T9" fmla="*/ 0 h 1"/>
                <a:gd name="T10" fmla="*/ 0 w 4"/>
                <a:gd name="T11" fmla="*/ 0 h 1"/>
                <a:gd name="T12" fmla="*/ 0 w 4"/>
                <a:gd name="T13" fmla="*/ 1 h 1"/>
                <a:gd name="T14" fmla="*/ 1 w 4"/>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1" y="1"/>
                  </a:moveTo>
                  <a:cubicBezTo>
                    <a:pt x="3" y="1"/>
                    <a:pt x="3" y="1"/>
                    <a:pt x="3" y="1"/>
                  </a:cubicBezTo>
                  <a:cubicBezTo>
                    <a:pt x="3" y="1"/>
                    <a:pt x="4" y="1"/>
                    <a:pt x="3" y="0"/>
                  </a:cubicBezTo>
                  <a:cubicBezTo>
                    <a:pt x="3" y="0"/>
                    <a:pt x="2" y="0"/>
                    <a:pt x="2" y="0"/>
                  </a:cubicBezTo>
                  <a:cubicBezTo>
                    <a:pt x="1" y="0"/>
                    <a:pt x="1" y="0"/>
                    <a:pt x="1" y="0"/>
                  </a:cubicBezTo>
                  <a:cubicBezTo>
                    <a:pt x="0"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63" name="Freeform 474"/>
            <p:cNvSpPr>
              <a:spLocks/>
            </p:cNvSpPr>
            <p:nvPr/>
          </p:nvSpPr>
          <p:spPr bwMode="auto">
            <a:xfrm>
              <a:off x="1052513" y="2076450"/>
              <a:ext cx="7938" cy="3175"/>
            </a:xfrm>
            <a:custGeom>
              <a:avLst/>
              <a:gdLst>
                <a:gd name="T0" fmla="*/ 1 w 8"/>
                <a:gd name="T1" fmla="*/ 2 h 3"/>
                <a:gd name="T2" fmla="*/ 2 w 8"/>
                <a:gd name="T3" fmla="*/ 2 h 3"/>
                <a:gd name="T4" fmla="*/ 3 w 8"/>
                <a:gd name="T5" fmla="*/ 2 h 3"/>
                <a:gd name="T6" fmla="*/ 5 w 8"/>
                <a:gd name="T7" fmla="*/ 3 h 3"/>
                <a:gd name="T8" fmla="*/ 6 w 8"/>
                <a:gd name="T9" fmla="*/ 3 h 3"/>
                <a:gd name="T10" fmla="*/ 7 w 8"/>
                <a:gd name="T11" fmla="*/ 3 h 3"/>
                <a:gd name="T12" fmla="*/ 8 w 8"/>
                <a:gd name="T13" fmla="*/ 3 h 3"/>
                <a:gd name="T14" fmla="*/ 8 w 8"/>
                <a:gd name="T15" fmla="*/ 2 h 3"/>
                <a:gd name="T16" fmla="*/ 6 w 8"/>
                <a:gd name="T17" fmla="*/ 2 h 3"/>
                <a:gd name="T18" fmla="*/ 6 w 8"/>
                <a:gd name="T19" fmla="*/ 2 h 3"/>
                <a:gd name="T20" fmla="*/ 5 w 8"/>
                <a:gd name="T21" fmla="*/ 1 h 3"/>
                <a:gd name="T22" fmla="*/ 3 w 8"/>
                <a:gd name="T23" fmla="*/ 1 h 3"/>
                <a:gd name="T24" fmla="*/ 2 w 8"/>
                <a:gd name="T25" fmla="*/ 0 h 3"/>
                <a:gd name="T26" fmla="*/ 1 w 8"/>
                <a:gd name="T27" fmla="*/ 0 h 3"/>
                <a:gd name="T28" fmla="*/ 1 w 8"/>
                <a:gd name="T29" fmla="*/ 0 h 3"/>
                <a:gd name="T30" fmla="*/ 0 w 8"/>
                <a:gd name="T31" fmla="*/ 0 h 3"/>
                <a:gd name="T32" fmla="*/ 0 w 8"/>
                <a:gd name="T33" fmla="*/ 1 h 3"/>
                <a:gd name="T34" fmla="*/ 0 w 8"/>
                <a:gd name="T35" fmla="*/ 1 h 3"/>
                <a:gd name="T36" fmla="*/ 1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2"/>
                    <a:pt x="2" y="2"/>
                    <a:pt x="2" y="2"/>
                  </a:cubicBezTo>
                  <a:cubicBezTo>
                    <a:pt x="3" y="2"/>
                    <a:pt x="3" y="2"/>
                    <a:pt x="3" y="2"/>
                  </a:cubicBezTo>
                  <a:cubicBezTo>
                    <a:pt x="5" y="3"/>
                    <a:pt x="5" y="3"/>
                    <a:pt x="5" y="3"/>
                  </a:cubicBezTo>
                  <a:cubicBezTo>
                    <a:pt x="6" y="3"/>
                    <a:pt x="6" y="3"/>
                    <a:pt x="6" y="3"/>
                  </a:cubicBezTo>
                  <a:cubicBezTo>
                    <a:pt x="7" y="3"/>
                    <a:pt x="7" y="3"/>
                    <a:pt x="7" y="3"/>
                  </a:cubicBezTo>
                  <a:cubicBezTo>
                    <a:pt x="8" y="3"/>
                    <a:pt x="8" y="3"/>
                    <a:pt x="8" y="3"/>
                  </a:cubicBezTo>
                  <a:cubicBezTo>
                    <a:pt x="8" y="2"/>
                    <a:pt x="8" y="2"/>
                    <a:pt x="8" y="2"/>
                  </a:cubicBezTo>
                  <a:cubicBezTo>
                    <a:pt x="6" y="2"/>
                    <a:pt x="6" y="2"/>
                    <a:pt x="6" y="2"/>
                  </a:cubicBezTo>
                  <a:cubicBezTo>
                    <a:pt x="6" y="2"/>
                    <a:pt x="6" y="2"/>
                    <a:pt x="6" y="2"/>
                  </a:cubicBezTo>
                  <a:cubicBezTo>
                    <a:pt x="6" y="2"/>
                    <a:pt x="5" y="1"/>
                    <a:pt x="5" y="1"/>
                  </a:cubicBezTo>
                  <a:cubicBezTo>
                    <a:pt x="3" y="1"/>
                    <a:pt x="3" y="1"/>
                    <a:pt x="3" y="1"/>
                  </a:cubicBezTo>
                  <a:cubicBezTo>
                    <a:pt x="2" y="0"/>
                    <a:pt x="2" y="0"/>
                    <a:pt x="2"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64" name="Freeform 475"/>
            <p:cNvSpPr>
              <a:spLocks/>
            </p:cNvSpPr>
            <p:nvPr/>
          </p:nvSpPr>
          <p:spPr bwMode="auto">
            <a:xfrm>
              <a:off x="974725" y="2120900"/>
              <a:ext cx="4763" cy="0"/>
            </a:xfrm>
            <a:custGeom>
              <a:avLst/>
              <a:gdLst>
                <a:gd name="T0" fmla="*/ 2 w 3"/>
                <a:gd name="T1" fmla="*/ 3 w 3"/>
                <a:gd name="T2" fmla="*/ 3 w 3"/>
                <a:gd name="T3" fmla="*/ 2 w 3"/>
                <a:gd name="T4" fmla="*/ 2 w 3"/>
                <a:gd name="T5" fmla="*/ 1 w 3"/>
                <a:gd name="T6" fmla="*/ 0 w 3"/>
                <a:gd name="T7" fmla="*/ 2 w 3"/>
                <a:gd name="T8" fmla="*/ 2 w 3"/>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
                  <a:moveTo>
                    <a:pt x="2" y="0"/>
                  </a:moveTo>
                  <a:lnTo>
                    <a:pt x="3" y="0"/>
                  </a:lnTo>
                  <a:lnTo>
                    <a:pt x="3" y="0"/>
                  </a:lnTo>
                  <a:lnTo>
                    <a:pt x="2" y="0"/>
                  </a:lnTo>
                  <a:lnTo>
                    <a:pt x="2" y="0"/>
                  </a:lnTo>
                  <a:lnTo>
                    <a:pt x="1" y="0"/>
                  </a:ln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65" name="Freeform 476"/>
            <p:cNvSpPr>
              <a:spLocks/>
            </p:cNvSpPr>
            <p:nvPr/>
          </p:nvSpPr>
          <p:spPr bwMode="auto">
            <a:xfrm>
              <a:off x="981075" y="2120900"/>
              <a:ext cx="3175" cy="0"/>
            </a:xfrm>
            <a:custGeom>
              <a:avLst/>
              <a:gdLst>
                <a:gd name="T0" fmla="*/ 2 w 2"/>
                <a:gd name="T1" fmla="*/ 2 w 2"/>
                <a:gd name="T2" fmla="*/ 2 w 2"/>
                <a:gd name="T3" fmla="*/ 1 w 2"/>
                <a:gd name="T4" fmla="*/ 1 w 2"/>
                <a:gd name="T5" fmla="*/ 0 w 2"/>
                <a:gd name="T6" fmla="*/ 0 w 2"/>
                <a:gd name="T7" fmla="*/ 0 w 2"/>
                <a:gd name="T8" fmla="*/ 1 w 2"/>
                <a:gd name="T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2" y="0"/>
                  </a:moveTo>
                  <a:lnTo>
                    <a:pt x="2" y="0"/>
                  </a:lnTo>
                  <a:lnTo>
                    <a:pt x="2" y="0"/>
                  </a:lnTo>
                  <a:lnTo>
                    <a:pt x="1" y="0"/>
                  </a:lnTo>
                  <a:lnTo>
                    <a:pt x="1" y="0"/>
                  </a:lnTo>
                  <a:lnTo>
                    <a:pt x="0" y="0"/>
                  </a:lnTo>
                  <a:lnTo>
                    <a:pt x="0" y="0"/>
                  </a:lnTo>
                  <a:lnTo>
                    <a:pt x="0" y="0"/>
                  </a:lnTo>
                  <a:lnTo>
                    <a:pt x="1"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66" name="Freeform 477"/>
            <p:cNvSpPr>
              <a:spLocks/>
            </p:cNvSpPr>
            <p:nvPr/>
          </p:nvSpPr>
          <p:spPr bwMode="auto">
            <a:xfrm>
              <a:off x="1041400" y="2157413"/>
              <a:ext cx="3175" cy="1587"/>
            </a:xfrm>
            <a:custGeom>
              <a:avLst/>
              <a:gdLst>
                <a:gd name="T0" fmla="*/ 2 w 2"/>
                <a:gd name="T1" fmla="*/ 1 h 1"/>
                <a:gd name="T2" fmla="*/ 2 w 2"/>
                <a:gd name="T3" fmla="*/ 1 h 1"/>
                <a:gd name="T4" fmla="*/ 2 w 2"/>
                <a:gd name="T5" fmla="*/ 0 h 1"/>
                <a:gd name="T6" fmla="*/ 2 w 2"/>
                <a:gd name="T7" fmla="*/ 0 h 1"/>
                <a:gd name="T8" fmla="*/ 2 w 2"/>
                <a:gd name="T9" fmla="*/ 0 h 1"/>
                <a:gd name="T10" fmla="*/ 2 w 2"/>
                <a:gd name="T11" fmla="*/ 0 h 1"/>
                <a:gd name="T12" fmla="*/ 1 w 2"/>
                <a:gd name="T13" fmla="*/ 0 h 1"/>
                <a:gd name="T14" fmla="*/ 0 w 2"/>
                <a:gd name="T15" fmla="*/ 1 h 1"/>
                <a:gd name="T16" fmla="*/ 0 w 2"/>
                <a:gd name="T17" fmla="*/ 1 h 1"/>
                <a:gd name="T18" fmla="*/ 1 w 2"/>
                <a:gd name="T19" fmla="*/ 1 h 1"/>
                <a:gd name="T20" fmla="*/ 2 w 2"/>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2" y="1"/>
                  </a:moveTo>
                  <a:lnTo>
                    <a:pt x="2" y="1"/>
                  </a:lnTo>
                  <a:lnTo>
                    <a:pt x="2" y="0"/>
                  </a:lnTo>
                  <a:lnTo>
                    <a:pt x="2" y="0"/>
                  </a:lnTo>
                  <a:lnTo>
                    <a:pt x="2" y="0"/>
                  </a:lnTo>
                  <a:lnTo>
                    <a:pt x="2" y="0"/>
                  </a:lnTo>
                  <a:lnTo>
                    <a:pt x="1" y="0"/>
                  </a:lnTo>
                  <a:lnTo>
                    <a:pt x="0" y="1"/>
                  </a:lnTo>
                  <a:lnTo>
                    <a:pt x="0" y="1"/>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67" name="Freeform 478"/>
            <p:cNvSpPr>
              <a:spLocks/>
            </p:cNvSpPr>
            <p:nvPr/>
          </p:nvSpPr>
          <p:spPr bwMode="auto">
            <a:xfrm>
              <a:off x="1038225" y="2149475"/>
              <a:ext cx="3175" cy="1587"/>
            </a:xfrm>
            <a:custGeom>
              <a:avLst/>
              <a:gdLst>
                <a:gd name="T0" fmla="*/ 1 w 2"/>
                <a:gd name="T1" fmla="*/ 1 h 1"/>
                <a:gd name="T2" fmla="*/ 2 w 2"/>
                <a:gd name="T3" fmla="*/ 0 h 1"/>
                <a:gd name="T4" fmla="*/ 1 w 2"/>
                <a:gd name="T5" fmla="*/ 0 h 1"/>
                <a:gd name="T6" fmla="*/ 1 w 2"/>
                <a:gd name="T7" fmla="*/ 0 h 1"/>
                <a:gd name="T8" fmla="*/ 1 w 2"/>
                <a:gd name="T9" fmla="*/ 0 h 1"/>
                <a:gd name="T10" fmla="*/ 0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lnTo>
                    <a:pt x="2" y="0"/>
                  </a:lnTo>
                  <a:lnTo>
                    <a:pt x="1" y="0"/>
                  </a:lnTo>
                  <a:lnTo>
                    <a:pt x="1" y="0"/>
                  </a:lnTo>
                  <a:lnTo>
                    <a:pt x="1" y="0"/>
                  </a:lnTo>
                  <a:lnTo>
                    <a:pt x="0"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68" name="Freeform 479"/>
            <p:cNvSpPr>
              <a:spLocks/>
            </p:cNvSpPr>
            <p:nvPr/>
          </p:nvSpPr>
          <p:spPr bwMode="auto">
            <a:xfrm>
              <a:off x="1052513" y="2166938"/>
              <a:ext cx="3175" cy="3175"/>
            </a:xfrm>
            <a:custGeom>
              <a:avLst/>
              <a:gdLst>
                <a:gd name="T0" fmla="*/ 2 w 3"/>
                <a:gd name="T1" fmla="*/ 3 h 3"/>
                <a:gd name="T2" fmla="*/ 3 w 3"/>
                <a:gd name="T3" fmla="*/ 2 h 3"/>
                <a:gd name="T4" fmla="*/ 3 w 3"/>
                <a:gd name="T5" fmla="*/ 2 h 3"/>
                <a:gd name="T6" fmla="*/ 3 w 3"/>
                <a:gd name="T7" fmla="*/ 1 h 3"/>
                <a:gd name="T8" fmla="*/ 2 w 3"/>
                <a:gd name="T9" fmla="*/ 1 h 3"/>
                <a:gd name="T10" fmla="*/ 2 w 3"/>
                <a:gd name="T11" fmla="*/ 1 h 3"/>
                <a:gd name="T12" fmla="*/ 1 w 3"/>
                <a:gd name="T13" fmla="*/ 1 h 3"/>
                <a:gd name="T14" fmla="*/ 1 w 3"/>
                <a:gd name="T15" fmla="*/ 2 h 3"/>
                <a:gd name="T16" fmla="*/ 1 w 3"/>
                <a:gd name="T17" fmla="*/ 3 h 3"/>
                <a:gd name="T18" fmla="*/ 2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3"/>
                  </a:moveTo>
                  <a:cubicBezTo>
                    <a:pt x="3" y="2"/>
                    <a:pt x="3" y="2"/>
                    <a:pt x="3" y="2"/>
                  </a:cubicBezTo>
                  <a:cubicBezTo>
                    <a:pt x="3" y="2"/>
                    <a:pt x="3" y="2"/>
                    <a:pt x="3" y="2"/>
                  </a:cubicBezTo>
                  <a:cubicBezTo>
                    <a:pt x="3" y="1"/>
                    <a:pt x="3" y="1"/>
                    <a:pt x="3" y="1"/>
                  </a:cubicBezTo>
                  <a:cubicBezTo>
                    <a:pt x="2" y="1"/>
                    <a:pt x="2" y="1"/>
                    <a:pt x="2" y="1"/>
                  </a:cubicBezTo>
                  <a:cubicBezTo>
                    <a:pt x="2" y="1"/>
                    <a:pt x="2" y="1"/>
                    <a:pt x="2" y="1"/>
                  </a:cubicBezTo>
                  <a:cubicBezTo>
                    <a:pt x="1" y="1"/>
                    <a:pt x="1" y="0"/>
                    <a:pt x="1" y="1"/>
                  </a:cubicBezTo>
                  <a:cubicBezTo>
                    <a:pt x="0" y="1"/>
                    <a:pt x="1" y="2"/>
                    <a:pt x="1" y="2"/>
                  </a:cubicBezTo>
                  <a:cubicBezTo>
                    <a:pt x="1" y="3"/>
                    <a:pt x="1" y="3"/>
                    <a:pt x="1" y="3"/>
                  </a:cubicBez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69" name="Freeform 480"/>
            <p:cNvSpPr>
              <a:spLocks/>
            </p:cNvSpPr>
            <p:nvPr/>
          </p:nvSpPr>
          <p:spPr bwMode="auto">
            <a:xfrm>
              <a:off x="1049338" y="2168525"/>
              <a:ext cx="1588" cy="3175"/>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0 h 2"/>
                <a:gd name="T12" fmla="*/ 0 w 2"/>
                <a:gd name="T13" fmla="*/ 1 h 2"/>
                <a:gd name="T14" fmla="*/ 1 w 2"/>
                <a:gd name="T15" fmla="*/ 1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2" y="2"/>
                    <a:pt x="2" y="1"/>
                    <a:pt x="2" y="1"/>
                  </a:cubicBezTo>
                  <a:cubicBezTo>
                    <a:pt x="2" y="1"/>
                    <a:pt x="2" y="1"/>
                    <a:pt x="2" y="1"/>
                  </a:cubicBezTo>
                  <a:cubicBezTo>
                    <a:pt x="2" y="0"/>
                    <a:pt x="2" y="0"/>
                    <a:pt x="2" y="0"/>
                  </a:cubicBezTo>
                  <a:cubicBezTo>
                    <a:pt x="1" y="0"/>
                    <a:pt x="1" y="0"/>
                    <a:pt x="1" y="0"/>
                  </a:cubicBezTo>
                  <a:cubicBezTo>
                    <a:pt x="1" y="0"/>
                    <a:pt x="1" y="0"/>
                    <a:pt x="1" y="0"/>
                  </a:cubicBezTo>
                  <a:cubicBezTo>
                    <a:pt x="0" y="1"/>
                    <a:pt x="0" y="1"/>
                    <a:pt x="0" y="1"/>
                  </a:cubicBezTo>
                  <a:cubicBezTo>
                    <a:pt x="1" y="1"/>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70" name="Freeform 481"/>
            <p:cNvSpPr>
              <a:spLocks/>
            </p:cNvSpPr>
            <p:nvPr/>
          </p:nvSpPr>
          <p:spPr bwMode="auto">
            <a:xfrm>
              <a:off x="1060450" y="2178050"/>
              <a:ext cx="1588" cy="3175"/>
            </a:xfrm>
            <a:custGeom>
              <a:avLst/>
              <a:gdLst>
                <a:gd name="T0" fmla="*/ 0 w 1"/>
                <a:gd name="T1" fmla="*/ 2 h 2"/>
                <a:gd name="T2" fmla="*/ 0 w 1"/>
                <a:gd name="T3" fmla="*/ 1 h 2"/>
                <a:gd name="T4" fmla="*/ 1 w 1"/>
                <a:gd name="T5" fmla="*/ 1 h 2"/>
                <a:gd name="T6" fmla="*/ 1 w 1"/>
                <a:gd name="T7" fmla="*/ 1 h 2"/>
                <a:gd name="T8" fmla="*/ 1 w 1"/>
                <a:gd name="T9" fmla="*/ 1 h 2"/>
                <a:gd name="T10" fmla="*/ 1 w 1"/>
                <a:gd name="T11" fmla="*/ 0 h 2"/>
                <a:gd name="T12" fmla="*/ 0 w 1"/>
                <a:gd name="T13" fmla="*/ 0 h 2"/>
                <a:gd name="T14" fmla="*/ 0 w 1"/>
                <a:gd name="T15" fmla="*/ 1 h 2"/>
                <a:gd name="T16" fmla="*/ 0 w 1"/>
                <a:gd name="T17" fmla="*/ 1 h 2"/>
                <a:gd name="T18" fmla="*/ 0 w 1"/>
                <a:gd name="T19" fmla="*/ 1 h 2"/>
                <a:gd name="T20" fmla="*/ 0 w 1"/>
                <a:gd name="T21" fmla="*/ 2 h 2"/>
                <a:gd name="T22" fmla="*/ 0 w 1"/>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2">
                  <a:moveTo>
                    <a:pt x="0" y="2"/>
                  </a:moveTo>
                  <a:lnTo>
                    <a:pt x="0" y="1"/>
                  </a:lnTo>
                  <a:lnTo>
                    <a:pt x="1" y="1"/>
                  </a:lnTo>
                  <a:lnTo>
                    <a:pt x="1" y="1"/>
                  </a:lnTo>
                  <a:lnTo>
                    <a:pt x="1" y="1"/>
                  </a:lnTo>
                  <a:lnTo>
                    <a:pt x="1" y="0"/>
                  </a:lnTo>
                  <a:lnTo>
                    <a:pt x="0" y="0"/>
                  </a:lnTo>
                  <a:lnTo>
                    <a:pt x="0" y="1"/>
                  </a:lnTo>
                  <a:lnTo>
                    <a:pt x="0" y="1"/>
                  </a:lnTo>
                  <a:lnTo>
                    <a:pt x="0"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71" name="Freeform 482"/>
            <p:cNvSpPr>
              <a:spLocks/>
            </p:cNvSpPr>
            <p:nvPr/>
          </p:nvSpPr>
          <p:spPr bwMode="auto">
            <a:xfrm>
              <a:off x="1046163" y="2174875"/>
              <a:ext cx="11113" cy="7937"/>
            </a:xfrm>
            <a:custGeom>
              <a:avLst/>
              <a:gdLst>
                <a:gd name="T0" fmla="*/ 1 w 12"/>
                <a:gd name="T1" fmla="*/ 3 h 8"/>
                <a:gd name="T2" fmla="*/ 1 w 12"/>
                <a:gd name="T3" fmla="*/ 3 h 8"/>
                <a:gd name="T4" fmla="*/ 0 w 12"/>
                <a:gd name="T5" fmla="*/ 3 h 8"/>
                <a:gd name="T6" fmla="*/ 0 w 12"/>
                <a:gd name="T7" fmla="*/ 4 h 8"/>
                <a:gd name="T8" fmla="*/ 1 w 12"/>
                <a:gd name="T9" fmla="*/ 5 h 8"/>
                <a:gd name="T10" fmla="*/ 0 w 12"/>
                <a:gd name="T11" fmla="*/ 5 h 8"/>
                <a:gd name="T12" fmla="*/ 1 w 12"/>
                <a:gd name="T13" fmla="*/ 5 h 8"/>
                <a:gd name="T14" fmla="*/ 2 w 12"/>
                <a:gd name="T15" fmla="*/ 6 h 8"/>
                <a:gd name="T16" fmla="*/ 3 w 12"/>
                <a:gd name="T17" fmla="*/ 6 h 8"/>
                <a:gd name="T18" fmla="*/ 4 w 12"/>
                <a:gd name="T19" fmla="*/ 6 h 8"/>
                <a:gd name="T20" fmla="*/ 5 w 12"/>
                <a:gd name="T21" fmla="*/ 7 h 8"/>
                <a:gd name="T22" fmla="*/ 6 w 12"/>
                <a:gd name="T23" fmla="*/ 7 h 8"/>
                <a:gd name="T24" fmla="*/ 5 w 12"/>
                <a:gd name="T25" fmla="*/ 7 h 8"/>
                <a:gd name="T26" fmla="*/ 3 w 12"/>
                <a:gd name="T27" fmla="*/ 7 h 8"/>
                <a:gd name="T28" fmla="*/ 3 w 12"/>
                <a:gd name="T29" fmla="*/ 8 h 8"/>
                <a:gd name="T30" fmla="*/ 4 w 12"/>
                <a:gd name="T31" fmla="*/ 8 h 8"/>
                <a:gd name="T32" fmla="*/ 5 w 12"/>
                <a:gd name="T33" fmla="*/ 8 h 8"/>
                <a:gd name="T34" fmla="*/ 7 w 12"/>
                <a:gd name="T35" fmla="*/ 8 h 8"/>
                <a:gd name="T36" fmla="*/ 7 w 12"/>
                <a:gd name="T37" fmla="*/ 7 h 8"/>
                <a:gd name="T38" fmla="*/ 9 w 12"/>
                <a:gd name="T39" fmla="*/ 7 h 8"/>
                <a:gd name="T40" fmla="*/ 10 w 12"/>
                <a:gd name="T41" fmla="*/ 7 h 8"/>
                <a:gd name="T42" fmla="*/ 11 w 12"/>
                <a:gd name="T43" fmla="*/ 7 h 8"/>
                <a:gd name="T44" fmla="*/ 12 w 12"/>
                <a:gd name="T45" fmla="*/ 6 h 8"/>
                <a:gd name="T46" fmla="*/ 12 w 12"/>
                <a:gd name="T47" fmla="*/ 6 h 8"/>
                <a:gd name="T48" fmla="*/ 12 w 12"/>
                <a:gd name="T49" fmla="*/ 5 h 8"/>
                <a:gd name="T50" fmla="*/ 12 w 12"/>
                <a:gd name="T51" fmla="*/ 4 h 8"/>
                <a:gd name="T52" fmla="*/ 12 w 12"/>
                <a:gd name="T53" fmla="*/ 4 h 8"/>
                <a:gd name="T54" fmla="*/ 10 w 12"/>
                <a:gd name="T55" fmla="*/ 4 h 8"/>
                <a:gd name="T56" fmla="*/ 10 w 12"/>
                <a:gd name="T57" fmla="*/ 3 h 8"/>
                <a:gd name="T58" fmla="*/ 9 w 12"/>
                <a:gd name="T59" fmla="*/ 3 h 8"/>
                <a:gd name="T60" fmla="*/ 8 w 12"/>
                <a:gd name="T61" fmla="*/ 2 h 8"/>
                <a:gd name="T62" fmla="*/ 7 w 12"/>
                <a:gd name="T63" fmla="*/ 1 h 8"/>
                <a:gd name="T64" fmla="*/ 6 w 12"/>
                <a:gd name="T65" fmla="*/ 1 h 8"/>
                <a:gd name="T66" fmla="*/ 5 w 12"/>
                <a:gd name="T67" fmla="*/ 1 h 8"/>
                <a:gd name="T68" fmla="*/ 4 w 12"/>
                <a:gd name="T69" fmla="*/ 1 h 8"/>
                <a:gd name="T70" fmla="*/ 3 w 12"/>
                <a:gd name="T71" fmla="*/ 0 h 8"/>
                <a:gd name="T72" fmla="*/ 2 w 12"/>
                <a:gd name="T73" fmla="*/ 0 h 8"/>
                <a:gd name="T74" fmla="*/ 0 w 12"/>
                <a:gd name="T75" fmla="*/ 0 h 8"/>
                <a:gd name="T76" fmla="*/ 0 w 12"/>
                <a:gd name="T77" fmla="*/ 1 h 8"/>
                <a:gd name="T78" fmla="*/ 0 w 12"/>
                <a:gd name="T79" fmla="*/ 2 h 8"/>
                <a:gd name="T80" fmla="*/ 1 w 12"/>
                <a:gd name="T81" fmla="*/ 2 h 8"/>
                <a:gd name="T82" fmla="*/ 2 w 12"/>
                <a:gd name="T83" fmla="*/ 3 h 8"/>
                <a:gd name="T84" fmla="*/ 1 w 12"/>
                <a:gd name="T8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8">
                  <a:moveTo>
                    <a:pt x="1" y="3"/>
                  </a:moveTo>
                  <a:cubicBezTo>
                    <a:pt x="1" y="3"/>
                    <a:pt x="1" y="3"/>
                    <a:pt x="1" y="3"/>
                  </a:cubicBezTo>
                  <a:cubicBezTo>
                    <a:pt x="0" y="3"/>
                    <a:pt x="0" y="3"/>
                    <a:pt x="0" y="3"/>
                  </a:cubicBezTo>
                  <a:cubicBezTo>
                    <a:pt x="0" y="4"/>
                    <a:pt x="0" y="4"/>
                    <a:pt x="0" y="4"/>
                  </a:cubicBezTo>
                  <a:cubicBezTo>
                    <a:pt x="1" y="5"/>
                    <a:pt x="1" y="5"/>
                    <a:pt x="1" y="5"/>
                  </a:cubicBezTo>
                  <a:cubicBezTo>
                    <a:pt x="0" y="5"/>
                    <a:pt x="0" y="5"/>
                    <a:pt x="0" y="5"/>
                  </a:cubicBezTo>
                  <a:cubicBezTo>
                    <a:pt x="1" y="5"/>
                    <a:pt x="1" y="5"/>
                    <a:pt x="1" y="5"/>
                  </a:cubicBezTo>
                  <a:cubicBezTo>
                    <a:pt x="2" y="6"/>
                    <a:pt x="2" y="6"/>
                    <a:pt x="2" y="6"/>
                  </a:cubicBezTo>
                  <a:cubicBezTo>
                    <a:pt x="2" y="6"/>
                    <a:pt x="3" y="6"/>
                    <a:pt x="3" y="6"/>
                  </a:cubicBezTo>
                  <a:cubicBezTo>
                    <a:pt x="4" y="6"/>
                    <a:pt x="4" y="6"/>
                    <a:pt x="4" y="6"/>
                  </a:cubicBezTo>
                  <a:cubicBezTo>
                    <a:pt x="5" y="7"/>
                    <a:pt x="5" y="7"/>
                    <a:pt x="5" y="7"/>
                  </a:cubicBezTo>
                  <a:cubicBezTo>
                    <a:pt x="6" y="7"/>
                    <a:pt x="6" y="7"/>
                    <a:pt x="6" y="7"/>
                  </a:cubicBezTo>
                  <a:cubicBezTo>
                    <a:pt x="5" y="7"/>
                    <a:pt x="5" y="7"/>
                    <a:pt x="5" y="7"/>
                  </a:cubicBezTo>
                  <a:cubicBezTo>
                    <a:pt x="3" y="7"/>
                    <a:pt x="3" y="7"/>
                    <a:pt x="3" y="7"/>
                  </a:cubicBezTo>
                  <a:cubicBezTo>
                    <a:pt x="3" y="8"/>
                    <a:pt x="3" y="8"/>
                    <a:pt x="3" y="8"/>
                  </a:cubicBezTo>
                  <a:cubicBezTo>
                    <a:pt x="3" y="8"/>
                    <a:pt x="3" y="8"/>
                    <a:pt x="4" y="8"/>
                  </a:cubicBezTo>
                  <a:cubicBezTo>
                    <a:pt x="5" y="8"/>
                    <a:pt x="5" y="8"/>
                    <a:pt x="5" y="8"/>
                  </a:cubicBezTo>
                  <a:cubicBezTo>
                    <a:pt x="7" y="8"/>
                    <a:pt x="7" y="8"/>
                    <a:pt x="7" y="8"/>
                  </a:cubicBezTo>
                  <a:cubicBezTo>
                    <a:pt x="7" y="7"/>
                    <a:pt x="7" y="7"/>
                    <a:pt x="7" y="7"/>
                  </a:cubicBezTo>
                  <a:cubicBezTo>
                    <a:pt x="9" y="7"/>
                    <a:pt x="9" y="7"/>
                    <a:pt x="9" y="7"/>
                  </a:cubicBezTo>
                  <a:cubicBezTo>
                    <a:pt x="10" y="7"/>
                    <a:pt x="10" y="7"/>
                    <a:pt x="10" y="7"/>
                  </a:cubicBezTo>
                  <a:cubicBezTo>
                    <a:pt x="11" y="7"/>
                    <a:pt x="11" y="7"/>
                    <a:pt x="11" y="7"/>
                  </a:cubicBezTo>
                  <a:cubicBezTo>
                    <a:pt x="12" y="6"/>
                    <a:pt x="12" y="6"/>
                    <a:pt x="12" y="6"/>
                  </a:cubicBezTo>
                  <a:cubicBezTo>
                    <a:pt x="12" y="6"/>
                    <a:pt x="12" y="6"/>
                    <a:pt x="12" y="6"/>
                  </a:cubicBezTo>
                  <a:cubicBezTo>
                    <a:pt x="12" y="5"/>
                    <a:pt x="12" y="5"/>
                    <a:pt x="12" y="5"/>
                  </a:cubicBezTo>
                  <a:cubicBezTo>
                    <a:pt x="12" y="4"/>
                    <a:pt x="12" y="4"/>
                    <a:pt x="12" y="4"/>
                  </a:cubicBezTo>
                  <a:cubicBezTo>
                    <a:pt x="12" y="4"/>
                    <a:pt x="12" y="4"/>
                    <a:pt x="12" y="4"/>
                  </a:cubicBezTo>
                  <a:cubicBezTo>
                    <a:pt x="11" y="4"/>
                    <a:pt x="10" y="4"/>
                    <a:pt x="10" y="4"/>
                  </a:cubicBezTo>
                  <a:cubicBezTo>
                    <a:pt x="10" y="3"/>
                    <a:pt x="10" y="3"/>
                    <a:pt x="10" y="3"/>
                  </a:cubicBezTo>
                  <a:cubicBezTo>
                    <a:pt x="9" y="3"/>
                    <a:pt x="9" y="3"/>
                    <a:pt x="9" y="3"/>
                  </a:cubicBezTo>
                  <a:cubicBezTo>
                    <a:pt x="8" y="2"/>
                    <a:pt x="8" y="2"/>
                    <a:pt x="8" y="2"/>
                  </a:cubicBezTo>
                  <a:cubicBezTo>
                    <a:pt x="7" y="1"/>
                    <a:pt x="7" y="1"/>
                    <a:pt x="7" y="1"/>
                  </a:cubicBezTo>
                  <a:cubicBezTo>
                    <a:pt x="6" y="1"/>
                    <a:pt x="6" y="1"/>
                    <a:pt x="6" y="1"/>
                  </a:cubicBezTo>
                  <a:cubicBezTo>
                    <a:pt x="5" y="1"/>
                    <a:pt x="5" y="1"/>
                    <a:pt x="5" y="1"/>
                  </a:cubicBezTo>
                  <a:cubicBezTo>
                    <a:pt x="5" y="1"/>
                    <a:pt x="5" y="1"/>
                    <a:pt x="4" y="1"/>
                  </a:cubicBezTo>
                  <a:cubicBezTo>
                    <a:pt x="4" y="0"/>
                    <a:pt x="3" y="0"/>
                    <a:pt x="3" y="0"/>
                  </a:cubicBezTo>
                  <a:cubicBezTo>
                    <a:pt x="2" y="0"/>
                    <a:pt x="2" y="0"/>
                    <a:pt x="2" y="0"/>
                  </a:cubicBezTo>
                  <a:cubicBezTo>
                    <a:pt x="0" y="0"/>
                    <a:pt x="0" y="0"/>
                    <a:pt x="0" y="0"/>
                  </a:cubicBezTo>
                  <a:cubicBezTo>
                    <a:pt x="0" y="1"/>
                    <a:pt x="0" y="1"/>
                    <a:pt x="0" y="1"/>
                  </a:cubicBezTo>
                  <a:cubicBezTo>
                    <a:pt x="0" y="2"/>
                    <a:pt x="0" y="2"/>
                    <a:pt x="0" y="2"/>
                  </a:cubicBezTo>
                  <a:cubicBezTo>
                    <a:pt x="1" y="2"/>
                    <a:pt x="1" y="2"/>
                    <a:pt x="1" y="2"/>
                  </a:cubicBezTo>
                  <a:cubicBezTo>
                    <a:pt x="1" y="2"/>
                    <a:pt x="3" y="3"/>
                    <a:pt x="2" y="3"/>
                  </a:cubicBezTo>
                  <a:cubicBezTo>
                    <a:pt x="2"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72" name="Freeform 483"/>
            <p:cNvSpPr>
              <a:spLocks/>
            </p:cNvSpPr>
            <p:nvPr/>
          </p:nvSpPr>
          <p:spPr bwMode="auto">
            <a:xfrm>
              <a:off x="1050925" y="2192338"/>
              <a:ext cx="4763" cy="3175"/>
            </a:xfrm>
            <a:custGeom>
              <a:avLst/>
              <a:gdLst>
                <a:gd name="T0" fmla="*/ 2 w 5"/>
                <a:gd name="T1" fmla="*/ 0 h 3"/>
                <a:gd name="T2" fmla="*/ 1 w 5"/>
                <a:gd name="T3" fmla="*/ 1 h 3"/>
                <a:gd name="T4" fmla="*/ 0 w 5"/>
                <a:gd name="T5" fmla="*/ 1 h 3"/>
                <a:gd name="T6" fmla="*/ 0 w 5"/>
                <a:gd name="T7" fmla="*/ 2 h 3"/>
                <a:gd name="T8" fmla="*/ 0 w 5"/>
                <a:gd name="T9" fmla="*/ 2 h 3"/>
                <a:gd name="T10" fmla="*/ 0 w 5"/>
                <a:gd name="T11" fmla="*/ 3 h 3"/>
                <a:gd name="T12" fmla="*/ 1 w 5"/>
                <a:gd name="T13" fmla="*/ 3 h 3"/>
                <a:gd name="T14" fmla="*/ 1 w 5"/>
                <a:gd name="T15" fmla="*/ 2 h 3"/>
                <a:gd name="T16" fmla="*/ 2 w 5"/>
                <a:gd name="T17" fmla="*/ 2 h 3"/>
                <a:gd name="T18" fmla="*/ 2 w 5"/>
                <a:gd name="T19" fmla="*/ 1 h 3"/>
                <a:gd name="T20" fmla="*/ 3 w 5"/>
                <a:gd name="T21" fmla="*/ 1 h 3"/>
                <a:gd name="T22" fmla="*/ 4 w 5"/>
                <a:gd name="T23" fmla="*/ 1 h 3"/>
                <a:gd name="T24" fmla="*/ 5 w 5"/>
                <a:gd name="T25" fmla="*/ 1 h 3"/>
                <a:gd name="T26" fmla="*/ 5 w 5"/>
                <a:gd name="T27" fmla="*/ 1 h 3"/>
                <a:gd name="T28" fmla="*/ 5 w 5"/>
                <a:gd name="T29" fmla="*/ 0 h 3"/>
                <a:gd name="T30" fmla="*/ 5 w 5"/>
                <a:gd name="T31" fmla="*/ 0 h 3"/>
                <a:gd name="T32" fmla="*/ 4 w 5"/>
                <a:gd name="T33" fmla="*/ 0 h 3"/>
                <a:gd name="T34" fmla="*/ 3 w 5"/>
                <a:gd name="T35" fmla="*/ 0 h 3"/>
                <a:gd name="T36" fmla="*/ 3 w 5"/>
                <a:gd name="T37" fmla="*/ 0 h 3"/>
                <a:gd name="T38" fmla="*/ 2 w 5"/>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3">
                  <a:moveTo>
                    <a:pt x="2" y="0"/>
                  </a:moveTo>
                  <a:cubicBezTo>
                    <a:pt x="2" y="0"/>
                    <a:pt x="2" y="1"/>
                    <a:pt x="1" y="1"/>
                  </a:cubicBezTo>
                  <a:cubicBezTo>
                    <a:pt x="1" y="1"/>
                    <a:pt x="0" y="1"/>
                    <a:pt x="0" y="1"/>
                  </a:cubicBezTo>
                  <a:cubicBezTo>
                    <a:pt x="0" y="2"/>
                    <a:pt x="0" y="2"/>
                    <a:pt x="0" y="2"/>
                  </a:cubicBezTo>
                  <a:cubicBezTo>
                    <a:pt x="0" y="2"/>
                    <a:pt x="0" y="2"/>
                    <a:pt x="0" y="2"/>
                  </a:cubicBezTo>
                  <a:cubicBezTo>
                    <a:pt x="0" y="3"/>
                    <a:pt x="0" y="3"/>
                    <a:pt x="0" y="3"/>
                  </a:cubicBezTo>
                  <a:cubicBezTo>
                    <a:pt x="1" y="3"/>
                    <a:pt x="1" y="3"/>
                    <a:pt x="1" y="3"/>
                  </a:cubicBezTo>
                  <a:cubicBezTo>
                    <a:pt x="1" y="2"/>
                    <a:pt x="1" y="2"/>
                    <a:pt x="1" y="2"/>
                  </a:cubicBezTo>
                  <a:cubicBezTo>
                    <a:pt x="2" y="2"/>
                    <a:pt x="2" y="2"/>
                    <a:pt x="2" y="2"/>
                  </a:cubicBezTo>
                  <a:cubicBezTo>
                    <a:pt x="2" y="1"/>
                    <a:pt x="2" y="1"/>
                    <a:pt x="2" y="1"/>
                  </a:cubicBezTo>
                  <a:cubicBezTo>
                    <a:pt x="3" y="1"/>
                    <a:pt x="3" y="1"/>
                    <a:pt x="3" y="1"/>
                  </a:cubicBezTo>
                  <a:cubicBezTo>
                    <a:pt x="4" y="1"/>
                    <a:pt x="4" y="1"/>
                    <a:pt x="4" y="1"/>
                  </a:cubicBezTo>
                  <a:cubicBezTo>
                    <a:pt x="5" y="1"/>
                    <a:pt x="5" y="1"/>
                    <a:pt x="5" y="1"/>
                  </a:cubicBezTo>
                  <a:cubicBezTo>
                    <a:pt x="5" y="1"/>
                    <a:pt x="5" y="1"/>
                    <a:pt x="5" y="1"/>
                  </a:cubicBezTo>
                  <a:cubicBezTo>
                    <a:pt x="5" y="0"/>
                    <a:pt x="5" y="0"/>
                    <a:pt x="5" y="0"/>
                  </a:cubicBezTo>
                  <a:cubicBezTo>
                    <a:pt x="5" y="0"/>
                    <a:pt x="5" y="0"/>
                    <a:pt x="5" y="0"/>
                  </a:cubicBezTo>
                  <a:cubicBezTo>
                    <a:pt x="4" y="0"/>
                    <a:pt x="4" y="0"/>
                    <a:pt x="4" y="0"/>
                  </a:cubicBezTo>
                  <a:cubicBezTo>
                    <a:pt x="3" y="0"/>
                    <a:pt x="3" y="0"/>
                    <a:pt x="3" y="0"/>
                  </a:cubicBezTo>
                  <a:cubicBezTo>
                    <a:pt x="3" y="0"/>
                    <a:pt x="3" y="0"/>
                    <a:pt x="3"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73" name="Freeform 484"/>
            <p:cNvSpPr>
              <a:spLocks/>
            </p:cNvSpPr>
            <p:nvPr/>
          </p:nvSpPr>
          <p:spPr bwMode="auto">
            <a:xfrm>
              <a:off x="1052513" y="2190750"/>
              <a:ext cx="7938" cy="3175"/>
            </a:xfrm>
            <a:custGeom>
              <a:avLst/>
              <a:gdLst>
                <a:gd name="T0" fmla="*/ 7 w 8"/>
                <a:gd name="T1" fmla="*/ 1 h 3"/>
                <a:gd name="T2" fmla="*/ 6 w 8"/>
                <a:gd name="T3" fmla="*/ 1 h 3"/>
                <a:gd name="T4" fmla="*/ 5 w 8"/>
                <a:gd name="T5" fmla="*/ 1 h 3"/>
                <a:gd name="T6" fmla="*/ 4 w 8"/>
                <a:gd name="T7" fmla="*/ 1 h 3"/>
                <a:gd name="T8" fmla="*/ 4 w 8"/>
                <a:gd name="T9" fmla="*/ 1 h 3"/>
                <a:gd name="T10" fmla="*/ 3 w 8"/>
                <a:gd name="T11" fmla="*/ 1 h 3"/>
                <a:gd name="T12" fmla="*/ 2 w 8"/>
                <a:gd name="T13" fmla="*/ 0 h 3"/>
                <a:gd name="T14" fmla="*/ 1 w 8"/>
                <a:gd name="T15" fmla="*/ 0 h 3"/>
                <a:gd name="T16" fmla="*/ 0 w 8"/>
                <a:gd name="T17" fmla="*/ 0 h 3"/>
                <a:gd name="T18" fmla="*/ 0 w 8"/>
                <a:gd name="T19" fmla="*/ 1 h 3"/>
                <a:gd name="T20" fmla="*/ 1 w 8"/>
                <a:gd name="T21" fmla="*/ 1 h 3"/>
                <a:gd name="T22" fmla="*/ 3 w 8"/>
                <a:gd name="T23" fmla="*/ 2 h 3"/>
                <a:gd name="T24" fmla="*/ 3 w 8"/>
                <a:gd name="T25" fmla="*/ 2 h 3"/>
                <a:gd name="T26" fmla="*/ 5 w 8"/>
                <a:gd name="T27" fmla="*/ 2 h 3"/>
                <a:gd name="T28" fmla="*/ 5 w 8"/>
                <a:gd name="T29" fmla="*/ 3 h 3"/>
                <a:gd name="T30" fmla="*/ 4 w 8"/>
                <a:gd name="T31" fmla="*/ 3 h 3"/>
                <a:gd name="T32" fmla="*/ 3 w 8"/>
                <a:gd name="T33" fmla="*/ 3 h 3"/>
                <a:gd name="T34" fmla="*/ 5 w 8"/>
                <a:gd name="T35" fmla="*/ 3 h 3"/>
                <a:gd name="T36" fmla="*/ 5 w 8"/>
                <a:gd name="T37" fmla="*/ 3 h 3"/>
                <a:gd name="T38" fmla="*/ 6 w 8"/>
                <a:gd name="T39" fmla="*/ 3 h 3"/>
                <a:gd name="T40" fmla="*/ 7 w 8"/>
                <a:gd name="T41" fmla="*/ 3 h 3"/>
                <a:gd name="T42" fmla="*/ 6 w 8"/>
                <a:gd name="T43" fmla="*/ 2 h 3"/>
                <a:gd name="T44" fmla="*/ 7 w 8"/>
                <a:gd name="T45" fmla="*/ 2 h 3"/>
                <a:gd name="T46" fmla="*/ 8 w 8"/>
                <a:gd name="T47" fmla="*/ 2 h 3"/>
                <a:gd name="T48" fmla="*/ 8 w 8"/>
                <a:gd name="T49" fmla="*/ 1 h 3"/>
                <a:gd name="T50" fmla="*/ 7 w 8"/>
                <a:gd name="T5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3">
                  <a:moveTo>
                    <a:pt x="7" y="1"/>
                  </a:moveTo>
                  <a:cubicBezTo>
                    <a:pt x="6" y="1"/>
                    <a:pt x="6" y="1"/>
                    <a:pt x="6" y="1"/>
                  </a:cubicBezTo>
                  <a:cubicBezTo>
                    <a:pt x="5" y="1"/>
                    <a:pt x="5" y="1"/>
                    <a:pt x="5" y="1"/>
                  </a:cubicBezTo>
                  <a:cubicBezTo>
                    <a:pt x="4" y="1"/>
                    <a:pt x="4" y="1"/>
                    <a:pt x="4" y="1"/>
                  </a:cubicBezTo>
                  <a:cubicBezTo>
                    <a:pt x="4" y="1"/>
                    <a:pt x="4" y="1"/>
                    <a:pt x="4" y="1"/>
                  </a:cubicBezTo>
                  <a:cubicBezTo>
                    <a:pt x="4" y="1"/>
                    <a:pt x="3" y="1"/>
                    <a:pt x="3" y="1"/>
                  </a:cubicBezTo>
                  <a:cubicBezTo>
                    <a:pt x="2" y="1"/>
                    <a:pt x="2" y="0"/>
                    <a:pt x="2" y="0"/>
                  </a:cubicBezTo>
                  <a:cubicBezTo>
                    <a:pt x="1" y="0"/>
                    <a:pt x="1" y="0"/>
                    <a:pt x="1" y="0"/>
                  </a:cubicBezTo>
                  <a:cubicBezTo>
                    <a:pt x="0" y="0"/>
                    <a:pt x="0" y="0"/>
                    <a:pt x="0" y="0"/>
                  </a:cubicBezTo>
                  <a:cubicBezTo>
                    <a:pt x="0" y="1"/>
                    <a:pt x="0" y="1"/>
                    <a:pt x="0" y="1"/>
                  </a:cubicBezTo>
                  <a:cubicBezTo>
                    <a:pt x="1" y="1"/>
                    <a:pt x="1" y="1"/>
                    <a:pt x="1" y="1"/>
                  </a:cubicBezTo>
                  <a:cubicBezTo>
                    <a:pt x="3" y="2"/>
                    <a:pt x="3" y="2"/>
                    <a:pt x="3" y="2"/>
                  </a:cubicBezTo>
                  <a:cubicBezTo>
                    <a:pt x="3" y="2"/>
                    <a:pt x="3" y="2"/>
                    <a:pt x="3" y="2"/>
                  </a:cubicBezTo>
                  <a:cubicBezTo>
                    <a:pt x="5" y="2"/>
                    <a:pt x="5" y="2"/>
                    <a:pt x="5" y="2"/>
                  </a:cubicBezTo>
                  <a:cubicBezTo>
                    <a:pt x="5" y="3"/>
                    <a:pt x="5" y="3"/>
                    <a:pt x="5" y="3"/>
                  </a:cubicBezTo>
                  <a:cubicBezTo>
                    <a:pt x="4" y="3"/>
                    <a:pt x="4" y="3"/>
                    <a:pt x="4" y="3"/>
                  </a:cubicBezTo>
                  <a:cubicBezTo>
                    <a:pt x="3" y="3"/>
                    <a:pt x="3" y="3"/>
                    <a:pt x="3" y="3"/>
                  </a:cubicBezTo>
                  <a:cubicBezTo>
                    <a:pt x="5" y="3"/>
                    <a:pt x="5" y="3"/>
                    <a:pt x="5" y="3"/>
                  </a:cubicBezTo>
                  <a:cubicBezTo>
                    <a:pt x="5" y="3"/>
                    <a:pt x="5" y="3"/>
                    <a:pt x="5" y="3"/>
                  </a:cubicBezTo>
                  <a:cubicBezTo>
                    <a:pt x="6" y="3"/>
                    <a:pt x="6" y="3"/>
                    <a:pt x="6" y="3"/>
                  </a:cubicBezTo>
                  <a:cubicBezTo>
                    <a:pt x="7" y="3"/>
                    <a:pt x="7" y="3"/>
                    <a:pt x="7" y="3"/>
                  </a:cubicBezTo>
                  <a:cubicBezTo>
                    <a:pt x="6" y="2"/>
                    <a:pt x="6" y="2"/>
                    <a:pt x="6" y="2"/>
                  </a:cubicBezTo>
                  <a:cubicBezTo>
                    <a:pt x="7" y="2"/>
                    <a:pt x="7" y="2"/>
                    <a:pt x="7" y="2"/>
                  </a:cubicBezTo>
                  <a:cubicBezTo>
                    <a:pt x="8" y="2"/>
                    <a:pt x="8" y="2"/>
                    <a:pt x="8" y="2"/>
                  </a:cubicBezTo>
                  <a:cubicBezTo>
                    <a:pt x="8" y="1"/>
                    <a:pt x="8" y="1"/>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74" name="Freeform 485"/>
            <p:cNvSpPr>
              <a:spLocks/>
            </p:cNvSpPr>
            <p:nvPr/>
          </p:nvSpPr>
          <p:spPr bwMode="auto">
            <a:xfrm>
              <a:off x="1060450" y="2192338"/>
              <a:ext cx="1588" cy="1587"/>
            </a:xfrm>
            <a:custGeom>
              <a:avLst/>
              <a:gdLst>
                <a:gd name="T0" fmla="*/ 1 w 1"/>
                <a:gd name="T1" fmla="*/ 1 h 1"/>
                <a:gd name="T2" fmla="*/ 1 w 1"/>
                <a:gd name="T3" fmla="*/ 1 h 1"/>
                <a:gd name="T4" fmla="*/ 1 w 1"/>
                <a:gd name="T5" fmla="*/ 0 h 1"/>
                <a:gd name="T6" fmla="*/ 1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1"/>
                  </a:lnTo>
                  <a:lnTo>
                    <a:pt x="1" y="0"/>
                  </a:lnTo>
                  <a:lnTo>
                    <a:pt x="1" y="0"/>
                  </a:lnTo>
                  <a:lnTo>
                    <a:pt x="0" y="0"/>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75" name="Freeform 486"/>
            <p:cNvSpPr>
              <a:spLocks/>
            </p:cNvSpPr>
            <p:nvPr/>
          </p:nvSpPr>
          <p:spPr bwMode="auto">
            <a:xfrm>
              <a:off x="1060450" y="2216150"/>
              <a:ext cx="3175" cy="0"/>
            </a:xfrm>
            <a:custGeom>
              <a:avLst/>
              <a:gdLst>
                <a:gd name="T0" fmla="*/ 1 w 2"/>
                <a:gd name="T1" fmla="*/ 0 w 2"/>
                <a:gd name="T2" fmla="*/ 1 w 2"/>
                <a:gd name="T3" fmla="*/ 1 w 2"/>
                <a:gd name="T4" fmla="*/ 1 w 2"/>
                <a:gd name="T5" fmla="*/ 2 w 2"/>
                <a:gd name="T6" fmla="*/ 2 w 2"/>
                <a:gd name="T7" fmla="*/ 2 w 2"/>
                <a:gd name="T8" fmla="*/ 1 w 2"/>
                <a:gd name="T9" fmla="*/ 1 w 2"/>
                <a:gd name="T10" fmla="*/ 1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
                  <a:moveTo>
                    <a:pt x="1" y="0"/>
                  </a:moveTo>
                  <a:lnTo>
                    <a:pt x="0" y="0"/>
                  </a:lnTo>
                  <a:lnTo>
                    <a:pt x="1" y="0"/>
                  </a:lnTo>
                  <a:lnTo>
                    <a:pt x="1" y="0"/>
                  </a:lnTo>
                  <a:lnTo>
                    <a:pt x="1" y="0"/>
                  </a:lnTo>
                  <a:lnTo>
                    <a:pt x="2" y="0"/>
                  </a:lnTo>
                  <a:lnTo>
                    <a:pt x="2" y="0"/>
                  </a:lnTo>
                  <a:lnTo>
                    <a:pt x="2"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76" name="Freeform 487"/>
            <p:cNvSpPr>
              <a:spLocks/>
            </p:cNvSpPr>
            <p:nvPr/>
          </p:nvSpPr>
          <p:spPr bwMode="auto">
            <a:xfrm>
              <a:off x="1062038" y="2214563"/>
              <a:ext cx="3175" cy="0"/>
            </a:xfrm>
            <a:custGeom>
              <a:avLst/>
              <a:gdLst>
                <a:gd name="T0" fmla="*/ 1 w 2"/>
                <a:gd name="T1" fmla="*/ 2 w 2"/>
                <a:gd name="T2" fmla="*/ 2 w 2"/>
                <a:gd name="T3" fmla="*/ 1 w 2"/>
                <a:gd name="T4" fmla="*/ 1 w 2"/>
                <a:gd name="T5" fmla="*/ 1 w 2"/>
                <a:gd name="T6" fmla="*/ 0 w 2"/>
                <a:gd name="T7" fmla="*/ 0 w 2"/>
                <a:gd name="T8" fmla="*/ 1 w 2"/>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2">
                  <a:moveTo>
                    <a:pt x="1" y="0"/>
                  </a:moveTo>
                  <a:lnTo>
                    <a:pt x="2" y="0"/>
                  </a:lnTo>
                  <a:lnTo>
                    <a:pt x="2" y="0"/>
                  </a:lnTo>
                  <a:lnTo>
                    <a:pt x="1" y="0"/>
                  </a:lnTo>
                  <a:lnTo>
                    <a:pt x="1" y="0"/>
                  </a:lnTo>
                  <a:lnTo>
                    <a:pt x="1"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77" name="Freeform 488"/>
            <p:cNvSpPr>
              <a:spLocks/>
            </p:cNvSpPr>
            <p:nvPr/>
          </p:nvSpPr>
          <p:spPr bwMode="auto">
            <a:xfrm>
              <a:off x="1101725" y="2212975"/>
              <a:ext cx="3175" cy="1587"/>
            </a:xfrm>
            <a:custGeom>
              <a:avLst/>
              <a:gdLst>
                <a:gd name="T0" fmla="*/ 1 w 2"/>
                <a:gd name="T1" fmla="*/ 1 h 1"/>
                <a:gd name="T2" fmla="*/ 1 w 2"/>
                <a:gd name="T3" fmla="*/ 1 h 1"/>
                <a:gd name="T4" fmla="*/ 2 w 2"/>
                <a:gd name="T5" fmla="*/ 1 h 1"/>
                <a:gd name="T6" fmla="*/ 2 w 2"/>
                <a:gd name="T7" fmla="*/ 1 h 1"/>
                <a:gd name="T8" fmla="*/ 1 w 2"/>
                <a:gd name="T9" fmla="*/ 1 h 1"/>
                <a:gd name="T10" fmla="*/ 1 w 2"/>
                <a:gd name="T11" fmla="*/ 1 h 1"/>
                <a:gd name="T12" fmla="*/ 1 w 2"/>
                <a:gd name="T13" fmla="*/ 0 h 1"/>
                <a:gd name="T14" fmla="*/ 1 w 2"/>
                <a:gd name="T15" fmla="*/ 0 h 1"/>
                <a:gd name="T16" fmla="*/ 0 w 2"/>
                <a:gd name="T17" fmla="*/ 0 h 1"/>
                <a:gd name="T18" fmla="*/ 0 w 2"/>
                <a:gd name="T19" fmla="*/ 0 h 1"/>
                <a:gd name="T20" fmla="*/ 1 w 2"/>
                <a:gd name="T21" fmla="*/ 1 h 1"/>
                <a:gd name="T22" fmla="*/ 1 w 2"/>
                <a:gd name="T23" fmla="*/ 1 h 1"/>
                <a:gd name="T24" fmla="*/ 1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1" y="1"/>
                  </a:moveTo>
                  <a:lnTo>
                    <a:pt x="1" y="1"/>
                  </a:lnTo>
                  <a:lnTo>
                    <a:pt x="2" y="1"/>
                  </a:lnTo>
                  <a:lnTo>
                    <a:pt x="2" y="1"/>
                  </a:lnTo>
                  <a:lnTo>
                    <a:pt x="1" y="1"/>
                  </a:lnTo>
                  <a:lnTo>
                    <a:pt x="1" y="1"/>
                  </a:lnTo>
                  <a:lnTo>
                    <a:pt x="1" y="0"/>
                  </a:lnTo>
                  <a:lnTo>
                    <a:pt x="1" y="0"/>
                  </a:lnTo>
                  <a:lnTo>
                    <a:pt x="0" y="0"/>
                  </a:lnTo>
                  <a:lnTo>
                    <a:pt x="0" y="0"/>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78" name="Freeform 489"/>
            <p:cNvSpPr>
              <a:spLocks/>
            </p:cNvSpPr>
            <p:nvPr/>
          </p:nvSpPr>
          <p:spPr bwMode="auto">
            <a:xfrm>
              <a:off x="1152525" y="2171700"/>
              <a:ext cx="11113" cy="3175"/>
            </a:xfrm>
            <a:custGeom>
              <a:avLst/>
              <a:gdLst>
                <a:gd name="T0" fmla="*/ 3 w 12"/>
                <a:gd name="T1" fmla="*/ 2 h 4"/>
                <a:gd name="T2" fmla="*/ 2 w 12"/>
                <a:gd name="T3" fmla="*/ 3 h 4"/>
                <a:gd name="T4" fmla="*/ 1 w 12"/>
                <a:gd name="T5" fmla="*/ 3 h 4"/>
                <a:gd name="T6" fmla="*/ 0 w 12"/>
                <a:gd name="T7" fmla="*/ 3 h 4"/>
                <a:gd name="T8" fmla="*/ 1 w 12"/>
                <a:gd name="T9" fmla="*/ 4 h 4"/>
                <a:gd name="T10" fmla="*/ 2 w 12"/>
                <a:gd name="T11" fmla="*/ 4 h 4"/>
                <a:gd name="T12" fmla="*/ 3 w 12"/>
                <a:gd name="T13" fmla="*/ 4 h 4"/>
                <a:gd name="T14" fmla="*/ 5 w 12"/>
                <a:gd name="T15" fmla="*/ 3 h 4"/>
                <a:gd name="T16" fmla="*/ 6 w 12"/>
                <a:gd name="T17" fmla="*/ 3 h 4"/>
                <a:gd name="T18" fmla="*/ 7 w 12"/>
                <a:gd name="T19" fmla="*/ 3 h 4"/>
                <a:gd name="T20" fmla="*/ 9 w 12"/>
                <a:gd name="T21" fmla="*/ 3 h 4"/>
                <a:gd name="T22" fmla="*/ 9 w 12"/>
                <a:gd name="T23" fmla="*/ 3 h 4"/>
                <a:gd name="T24" fmla="*/ 10 w 12"/>
                <a:gd name="T25" fmla="*/ 3 h 4"/>
                <a:gd name="T26" fmla="*/ 11 w 12"/>
                <a:gd name="T27" fmla="*/ 2 h 4"/>
                <a:gd name="T28" fmla="*/ 12 w 12"/>
                <a:gd name="T29" fmla="*/ 2 h 4"/>
                <a:gd name="T30" fmla="*/ 11 w 12"/>
                <a:gd name="T31" fmla="*/ 1 h 4"/>
                <a:gd name="T32" fmla="*/ 10 w 12"/>
                <a:gd name="T33" fmla="*/ 0 h 4"/>
                <a:gd name="T34" fmla="*/ 10 w 12"/>
                <a:gd name="T35" fmla="*/ 0 h 4"/>
                <a:gd name="T36" fmla="*/ 9 w 12"/>
                <a:gd name="T37" fmla="*/ 0 h 4"/>
                <a:gd name="T38" fmla="*/ 8 w 12"/>
                <a:gd name="T39" fmla="*/ 0 h 4"/>
                <a:gd name="T40" fmla="*/ 7 w 12"/>
                <a:gd name="T41" fmla="*/ 0 h 4"/>
                <a:gd name="T42" fmla="*/ 6 w 12"/>
                <a:gd name="T43" fmla="*/ 1 h 4"/>
                <a:gd name="T44" fmla="*/ 5 w 12"/>
                <a:gd name="T45" fmla="*/ 1 h 4"/>
                <a:gd name="T46" fmla="*/ 4 w 12"/>
                <a:gd name="T47" fmla="*/ 1 h 4"/>
                <a:gd name="T48" fmla="*/ 3 w 12"/>
                <a:gd name="T49" fmla="*/ 1 h 4"/>
                <a:gd name="T50" fmla="*/ 3 w 12"/>
                <a:gd name="T5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4">
                  <a:moveTo>
                    <a:pt x="3" y="2"/>
                  </a:moveTo>
                  <a:cubicBezTo>
                    <a:pt x="2" y="3"/>
                    <a:pt x="2" y="3"/>
                    <a:pt x="2" y="3"/>
                  </a:cubicBezTo>
                  <a:cubicBezTo>
                    <a:pt x="1" y="3"/>
                    <a:pt x="1" y="3"/>
                    <a:pt x="1" y="3"/>
                  </a:cubicBezTo>
                  <a:cubicBezTo>
                    <a:pt x="0" y="3"/>
                    <a:pt x="0" y="3"/>
                    <a:pt x="0" y="3"/>
                  </a:cubicBezTo>
                  <a:cubicBezTo>
                    <a:pt x="1" y="4"/>
                    <a:pt x="1" y="4"/>
                    <a:pt x="1" y="4"/>
                  </a:cubicBezTo>
                  <a:cubicBezTo>
                    <a:pt x="2" y="4"/>
                    <a:pt x="2" y="4"/>
                    <a:pt x="2" y="4"/>
                  </a:cubicBezTo>
                  <a:cubicBezTo>
                    <a:pt x="3" y="4"/>
                    <a:pt x="3" y="4"/>
                    <a:pt x="3" y="4"/>
                  </a:cubicBezTo>
                  <a:cubicBezTo>
                    <a:pt x="5" y="3"/>
                    <a:pt x="5" y="3"/>
                    <a:pt x="5" y="3"/>
                  </a:cubicBezTo>
                  <a:cubicBezTo>
                    <a:pt x="6" y="3"/>
                    <a:pt x="6" y="3"/>
                    <a:pt x="6" y="3"/>
                  </a:cubicBezTo>
                  <a:cubicBezTo>
                    <a:pt x="7" y="3"/>
                    <a:pt x="7" y="3"/>
                    <a:pt x="7" y="3"/>
                  </a:cubicBezTo>
                  <a:cubicBezTo>
                    <a:pt x="9" y="3"/>
                    <a:pt x="9" y="3"/>
                    <a:pt x="9" y="3"/>
                  </a:cubicBezTo>
                  <a:cubicBezTo>
                    <a:pt x="9" y="3"/>
                    <a:pt x="9" y="3"/>
                    <a:pt x="9" y="3"/>
                  </a:cubicBezTo>
                  <a:cubicBezTo>
                    <a:pt x="10" y="3"/>
                    <a:pt x="10" y="3"/>
                    <a:pt x="10" y="3"/>
                  </a:cubicBezTo>
                  <a:cubicBezTo>
                    <a:pt x="11" y="2"/>
                    <a:pt x="11" y="2"/>
                    <a:pt x="11" y="2"/>
                  </a:cubicBezTo>
                  <a:cubicBezTo>
                    <a:pt x="12" y="2"/>
                    <a:pt x="12" y="2"/>
                    <a:pt x="12" y="2"/>
                  </a:cubicBezTo>
                  <a:cubicBezTo>
                    <a:pt x="11" y="1"/>
                    <a:pt x="11" y="1"/>
                    <a:pt x="11" y="1"/>
                  </a:cubicBezTo>
                  <a:cubicBezTo>
                    <a:pt x="10" y="0"/>
                    <a:pt x="10" y="0"/>
                    <a:pt x="10" y="0"/>
                  </a:cubicBezTo>
                  <a:cubicBezTo>
                    <a:pt x="10" y="0"/>
                    <a:pt x="10" y="0"/>
                    <a:pt x="10" y="0"/>
                  </a:cubicBezTo>
                  <a:cubicBezTo>
                    <a:pt x="9" y="0"/>
                    <a:pt x="9" y="0"/>
                    <a:pt x="9" y="0"/>
                  </a:cubicBezTo>
                  <a:cubicBezTo>
                    <a:pt x="8" y="0"/>
                    <a:pt x="8" y="0"/>
                    <a:pt x="8" y="0"/>
                  </a:cubicBezTo>
                  <a:cubicBezTo>
                    <a:pt x="7" y="0"/>
                    <a:pt x="7" y="0"/>
                    <a:pt x="7" y="0"/>
                  </a:cubicBezTo>
                  <a:cubicBezTo>
                    <a:pt x="6" y="1"/>
                    <a:pt x="6" y="1"/>
                    <a:pt x="6" y="1"/>
                  </a:cubicBezTo>
                  <a:cubicBezTo>
                    <a:pt x="6" y="1"/>
                    <a:pt x="5" y="1"/>
                    <a:pt x="5" y="1"/>
                  </a:cubicBezTo>
                  <a:cubicBezTo>
                    <a:pt x="4" y="1"/>
                    <a:pt x="5" y="1"/>
                    <a:pt x="4" y="1"/>
                  </a:cubicBezTo>
                  <a:cubicBezTo>
                    <a:pt x="3" y="1"/>
                    <a:pt x="3" y="1"/>
                    <a:pt x="3" y="1"/>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79" name="Freeform 490"/>
            <p:cNvSpPr>
              <a:spLocks/>
            </p:cNvSpPr>
            <p:nvPr/>
          </p:nvSpPr>
          <p:spPr bwMode="auto">
            <a:xfrm>
              <a:off x="1168400" y="2155825"/>
              <a:ext cx="7938" cy="3175"/>
            </a:xfrm>
            <a:custGeom>
              <a:avLst/>
              <a:gdLst>
                <a:gd name="T0" fmla="*/ 10 w 10"/>
                <a:gd name="T1" fmla="*/ 2 h 3"/>
                <a:gd name="T2" fmla="*/ 10 w 10"/>
                <a:gd name="T3" fmla="*/ 1 h 3"/>
                <a:gd name="T4" fmla="*/ 10 w 10"/>
                <a:gd name="T5" fmla="*/ 1 h 3"/>
                <a:gd name="T6" fmla="*/ 10 w 10"/>
                <a:gd name="T7" fmla="*/ 1 h 3"/>
                <a:gd name="T8" fmla="*/ 9 w 10"/>
                <a:gd name="T9" fmla="*/ 0 h 3"/>
                <a:gd name="T10" fmla="*/ 8 w 10"/>
                <a:gd name="T11" fmla="*/ 0 h 3"/>
                <a:gd name="T12" fmla="*/ 7 w 10"/>
                <a:gd name="T13" fmla="*/ 0 h 3"/>
                <a:gd name="T14" fmla="*/ 6 w 10"/>
                <a:gd name="T15" fmla="*/ 0 h 3"/>
                <a:gd name="T16" fmla="*/ 5 w 10"/>
                <a:gd name="T17" fmla="*/ 0 h 3"/>
                <a:gd name="T18" fmla="*/ 4 w 10"/>
                <a:gd name="T19" fmla="*/ 0 h 3"/>
                <a:gd name="T20" fmla="*/ 4 w 10"/>
                <a:gd name="T21" fmla="*/ 0 h 3"/>
                <a:gd name="T22" fmla="*/ 3 w 10"/>
                <a:gd name="T23" fmla="*/ 0 h 3"/>
                <a:gd name="T24" fmla="*/ 1 w 10"/>
                <a:gd name="T25" fmla="*/ 0 h 3"/>
                <a:gd name="T26" fmla="*/ 1 w 10"/>
                <a:gd name="T27" fmla="*/ 0 h 3"/>
                <a:gd name="T28" fmla="*/ 0 w 10"/>
                <a:gd name="T29" fmla="*/ 0 h 3"/>
                <a:gd name="T30" fmla="*/ 0 w 10"/>
                <a:gd name="T31" fmla="*/ 1 h 3"/>
                <a:gd name="T32" fmla="*/ 1 w 10"/>
                <a:gd name="T33" fmla="*/ 1 h 3"/>
                <a:gd name="T34" fmla="*/ 2 w 10"/>
                <a:gd name="T35" fmla="*/ 1 h 3"/>
                <a:gd name="T36" fmla="*/ 4 w 10"/>
                <a:gd name="T37" fmla="*/ 1 h 3"/>
                <a:gd name="T38" fmla="*/ 5 w 10"/>
                <a:gd name="T39" fmla="*/ 1 h 3"/>
                <a:gd name="T40" fmla="*/ 6 w 10"/>
                <a:gd name="T41" fmla="*/ 1 h 3"/>
                <a:gd name="T42" fmla="*/ 7 w 10"/>
                <a:gd name="T43" fmla="*/ 2 h 3"/>
                <a:gd name="T44" fmla="*/ 7 w 10"/>
                <a:gd name="T45" fmla="*/ 2 h 3"/>
                <a:gd name="T46" fmla="*/ 8 w 10"/>
                <a:gd name="T47" fmla="*/ 2 h 3"/>
                <a:gd name="T48" fmla="*/ 9 w 10"/>
                <a:gd name="T49" fmla="*/ 3 h 3"/>
                <a:gd name="T50" fmla="*/ 10 w 10"/>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3">
                  <a:moveTo>
                    <a:pt x="10" y="2"/>
                  </a:moveTo>
                  <a:cubicBezTo>
                    <a:pt x="10" y="1"/>
                    <a:pt x="10" y="1"/>
                    <a:pt x="10" y="1"/>
                  </a:cubicBezTo>
                  <a:cubicBezTo>
                    <a:pt x="10" y="1"/>
                    <a:pt x="10" y="1"/>
                    <a:pt x="10" y="1"/>
                  </a:cubicBezTo>
                  <a:cubicBezTo>
                    <a:pt x="10" y="1"/>
                    <a:pt x="10" y="1"/>
                    <a:pt x="10" y="1"/>
                  </a:cubicBezTo>
                  <a:cubicBezTo>
                    <a:pt x="9" y="0"/>
                    <a:pt x="9" y="0"/>
                    <a:pt x="9" y="0"/>
                  </a:cubicBezTo>
                  <a:cubicBezTo>
                    <a:pt x="8" y="0"/>
                    <a:pt x="8" y="0"/>
                    <a:pt x="8" y="0"/>
                  </a:cubicBezTo>
                  <a:cubicBezTo>
                    <a:pt x="7" y="0"/>
                    <a:pt x="7" y="0"/>
                    <a:pt x="7" y="0"/>
                  </a:cubicBezTo>
                  <a:cubicBezTo>
                    <a:pt x="6" y="0"/>
                    <a:pt x="6" y="0"/>
                    <a:pt x="6" y="0"/>
                  </a:cubicBezTo>
                  <a:cubicBezTo>
                    <a:pt x="5" y="0"/>
                    <a:pt x="5" y="0"/>
                    <a:pt x="5" y="0"/>
                  </a:cubicBezTo>
                  <a:cubicBezTo>
                    <a:pt x="4" y="0"/>
                    <a:pt x="4" y="0"/>
                    <a:pt x="4" y="0"/>
                  </a:cubicBezTo>
                  <a:cubicBezTo>
                    <a:pt x="4" y="0"/>
                    <a:pt x="4" y="0"/>
                    <a:pt x="4" y="0"/>
                  </a:cubicBezTo>
                  <a:cubicBezTo>
                    <a:pt x="3" y="0"/>
                    <a:pt x="3" y="0"/>
                    <a:pt x="3" y="0"/>
                  </a:cubicBezTo>
                  <a:cubicBezTo>
                    <a:pt x="1" y="0"/>
                    <a:pt x="1" y="0"/>
                    <a:pt x="1" y="0"/>
                  </a:cubicBezTo>
                  <a:cubicBezTo>
                    <a:pt x="1" y="0"/>
                    <a:pt x="1" y="0"/>
                    <a:pt x="1" y="0"/>
                  </a:cubicBezTo>
                  <a:cubicBezTo>
                    <a:pt x="0" y="0"/>
                    <a:pt x="0" y="0"/>
                    <a:pt x="0" y="0"/>
                  </a:cubicBezTo>
                  <a:cubicBezTo>
                    <a:pt x="0" y="1"/>
                    <a:pt x="0" y="1"/>
                    <a:pt x="0" y="1"/>
                  </a:cubicBezTo>
                  <a:cubicBezTo>
                    <a:pt x="1" y="1"/>
                    <a:pt x="1" y="1"/>
                    <a:pt x="1" y="1"/>
                  </a:cubicBezTo>
                  <a:cubicBezTo>
                    <a:pt x="2" y="1"/>
                    <a:pt x="2" y="1"/>
                    <a:pt x="2" y="1"/>
                  </a:cubicBezTo>
                  <a:cubicBezTo>
                    <a:pt x="4" y="1"/>
                    <a:pt x="4" y="1"/>
                    <a:pt x="4" y="1"/>
                  </a:cubicBezTo>
                  <a:cubicBezTo>
                    <a:pt x="5" y="1"/>
                    <a:pt x="5" y="1"/>
                    <a:pt x="5" y="1"/>
                  </a:cubicBezTo>
                  <a:cubicBezTo>
                    <a:pt x="6" y="1"/>
                    <a:pt x="6" y="1"/>
                    <a:pt x="6" y="1"/>
                  </a:cubicBezTo>
                  <a:cubicBezTo>
                    <a:pt x="6" y="1"/>
                    <a:pt x="7" y="2"/>
                    <a:pt x="7" y="2"/>
                  </a:cubicBezTo>
                  <a:cubicBezTo>
                    <a:pt x="7" y="2"/>
                    <a:pt x="7" y="2"/>
                    <a:pt x="7" y="2"/>
                  </a:cubicBezTo>
                  <a:cubicBezTo>
                    <a:pt x="7" y="2"/>
                    <a:pt x="8" y="2"/>
                    <a:pt x="8" y="2"/>
                  </a:cubicBezTo>
                  <a:cubicBezTo>
                    <a:pt x="9" y="2"/>
                    <a:pt x="9" y="2"/>
                    <a:pt x="9" y="3"/>
                  </a:cubicBezTo>
                  <a:cubicBezTo>
                    <a:pt x="10" y="3"/>
                    <a:pt x="10"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80" name="Freeform 491"/>
            <p:cNvSpPr>
              <a:spLocks/>
            </p:cNvSpPr>
            <p:nvPr/>
          </p:nvSpPr>
          <p:spPr bwMode="auto">
            <a:xfrm>
              <a:off x="1182688" y="2141538"/>
              <a:ext cx="3175" cy="1587"/>
            </a:xfrm>
            <a:custGeom>
              <a:avLst/>
              <a:gdLst>
                <a:gd name="T0" fmla="*/ 2 w 3"/>
                <a:gd name="T1" fmla="*/ 0 h 2"/>
                <a:gd name="T2" fmla="*/ 2 w 3"/>
                <a:gd name="T3" fmla="*/ 0 h 2"/>
                <a:gd name="T4" fmla="*/ 1 w 3"/>
                <a:gd name="T5" fmla="*/ 0 h 2"/>
                <a:gd name="T6" fmla="*/ 1 w 3"/>
                <a:gd name="T7" fmla="*/ 0 h 2"/>
                <a:gd name="T8" fmla="*/ 0 w 3"/>
                <a:gd name="T9" fmla="*/ 0 h 2"/>
                <a:gd name="T10" fmla="*/ 0 w 3"/>
                <a:gd name="T11" fmla="*/ 2 h 2"/>
                <a:gd name="T12" fmla="*/ 2 w 3"/>
                <a:gd name="T13" fmla="*/ 2 h 2"/>
                <a:gd name="T14" fmla="*/ 3 w 3"/>
                <a:gd name="T15" fmla="*/ 1 h 2"/>
                <a:gd name="T16" fmla="*/ 3 w 3"/>
                <a:gd name="T17" fmla="*/ 1 h 2"/>
                <a:gd name="T18" fmla="*/ 3 w 3"/>
                <a:gd name="T19" fmla="*/ 0 h 2"/>
                <a:gd name="T20" fmla="*/ 2 w 3"/>
                <a:gd name="T21" fmla="*/ 0 h 2"/>
                <a:gd name="T22" fmla="*/ 2 w 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0"/>
                  </a:moveTo>
                  <a:cubicBezTo>
                    <a:pt x="2" y="0"/>
                    <a:pt x="2" y="0"/>
                    <a:pt x="2" y="0"/>
                  </a:cubicBezTo>
                  <a:cubicBezTo>
                    <a:pt x="2" y="0"/>
                    <a:pt x="2" y="0"/>
                    <a:pt x="1" y="0"/>
                  </a:cubicBezTo>
                  <a:cubicBezTo>
                    <a:pt x="1" y="0"/>
                    <a:pt x="1" y="0"/>
                    <a:pt x="1" y="0"/>
                  </a:cubicBezTo>
                  <a:cubicBezTo>
                    <a:pt x="0" y="0"/>
                    <a:pt x="0" y="0"/>
                    <a:pt x="0" y="0"/>
                  </a:cubicBezTo>
                  <a:cubicBezTo>
                    <a:pt x="0" y="2"/>
                    <a:pt x="0" y="2"/>
                    <a:pt x="0" y="2"/>
                  </a:cubicBezTo>
                  <a:cubicBezTo>
                    <a:pt x="0" y="2"/>
                    <a:pt x="1" y="2"/>
                    <a:pt x="2" y="2"/>
                  </a:cubicBezTo>
                  <a:cubicBezTo>
                    <a:pt x="3" y="1"/>
                    <a:pt x="3" y="1"/>
                    <a:pt x="3" y="1"/>
                  </a:cubicBezTo>
                  <a:cubicBezTo>
                    <a:pt x="3" y="1"/>
                    <a:pt x="3" y="1"/>
                    <a:pt x="3" y="1"/>
                  </a:cubicBezTo>
                  <a:cubicBezTo>
                    <a:pt x="3" y="0"/>
                    <a:pt x="3" y="0"/>
                    <a:pt x="3" y="0"/>
                  </a:cubicBezTo>
                  <a:cubicBezTo>
                    <a:pt x="3"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81" name="Freeform 492"/>
            <p:cNvSpPr>
              <a:spLocks/>
            </p:cNvSpPr>
            <p:nvPr/>
          </p:nvSpPr>
          <p:spPr bwMode="auto">
            <a:xfrm>
              <a:off x="1189038" y="2136775"/>
              <a:ext cx="6350" cy="3175"/>
            </a:xfrm>
            <a:custGeom>
              <a:avLst/>
              <a:gdLst>
                <a:gd name="T0" fmla="*/ 2 w 4"/>
                <a:gd name="T1" fmla="*/ 2 h 2"/>
                <a:gd name="T2" fmla="*/ 3 w 4"/>
                <a:gd name="T3" fmla="*/ 2 h 2"/>
                <a:gd name="T4" fmla="*/ 3 w 4"/>
                <a:gd name="T5" fmla="*/ 2 h 2"/>
                <a:gd name="T6" fmla="*/ 4 w 4"/>
                <a:gd name="T7" fmla="*/ 2 h 2"/>
                <a:gd name="T8" fmla="*/ 4 w 4"/>
                <a:gd name="T9" fmla="*/ 2 h 2"/>
                <a:gd name="T10" fmla="*/ 4 w 4"/>
                <a:gd name="T11" fmla="*/ 1 h 2"/>
                <a:gd name="T12" fmla="*/ 3 w 4"/>
                <a:gd name="T13" fmla="*/ 1 h 2"/>
                <a:gd name="T14" fmla="*/ 3 w 4"/>
                <a:gd name="T15" fmla="*/ 2 h 2"/>
                <a:gd name="T16" fmla="*/ 3 w 4"/>
                <a:gd name="T17" fmla="*/ 1 h 2"/>
                <a:gd name="T18" fmla="*/ 3 w 4"/>
                <a:gd name="T19" fmla="*/ 1 h 2"/>
                <a:gd name="T20" fmla="*/ 3 w 4"/>
                <a:gd name="T21" fmla="*/ 1 h 2"/>
                <a:gd name="T22" fmla="*/ 3 w 4"/>
                <a:gd name="T23" fmla="*/ 0 h 2"/>
                <a:gd name="T24" fmla="*/ 3 w 4"/>
                <a:gd name="T25" fmla="*/ 1 h 2"/>
                <a:gd name="T26" fmla="*/ 2 w 4"/>
                <a:gd name="T27" fmla="*/ 1 h 2"/>
                <a:gd name="T28" fmla="*/ 1 w 4"/>
                <a:gd name="T29" fmla="*/ 0 h 2"/>
                <a:gd name="T30" fmla="*/ 1 w 4"/>
                <a:gd name="T31" fmla="*/ 0 h 2"/>
                <a:gd name="T32" fmla="*/ 0 w 4"/>
                <a:gd name="T33" fmla="*/ 1 h 2"/>
                <a:gd name="T34" fmla="*/ 1 w 4"/>
                <a:gd name="T35" fmla="*/ 1 h 2"/>
                <a:gd name="T36" fmla="*/ 0 w 4"/>
                <a:gd name="T37" fmla="*/ 2 h 2"/>
                <a:gd name="T38" fmla="*/ 1 w 4"/>
                <a:gd name="T39" fmla="*/ 2 h 2"/>
                <a:gd name="T40" fmla="*/ 2 w 4"/>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2">
                  <a:moveTo>
                    <a:pt x="2" y="2"/>
                  </a:moveTo>
                  <a:lnTo>
                    <a:pt x="3" y="2"/>
                  </a:lnTo>
                  <a:lnTo>
                    <a:pt x="3" y="2"/>
                  </a:lnTo>
                  <a:lnTo>
                    <a:pt x="4" y="2"/>
                  </a:lnTo>
                  <a:lnTo>
                    <a:pt x="4" y="2"/>
                  </a:lnTo>
                  <a:lnTo>
                    <a:pt x="4" y="1"/>
                  </a:lnTo>
                  <a:lnTo>
                    <a:pt x="3" y="1"/>
                  </a:lnTo>
                  <a:lnTo>
                    <a:pt x="3" y="2"/>
                  </a:lnTo>
                  <a:lnTo>
                    <a:pt x="3" y="1"/>
                  </a:lnTo>
                  <a:lnTo>
                    <a:pt x="3" y="1"/>
                  </a:lnTo>
                  <a:lnTo>
                    <a:pt x="3" y="1"/>
                  </a:lnTo>
                  <a:lnTo>
                    <a:pt x="3" y="0"/>
                  </a:lnTo>
                  <a:lnTo>
                    <a:pt x="3" y="1"/>
                  </a:lnTo>
                  <a:lnTo>
                    <a:pt x="2" y="1"/>
                  </a:lnTo>
                  <a:lnTo>
                    <a:pt x="1" y="0"/>
                  </a:lnTo>
                  <a:lnTo>
                    <a:pt x="1" y="0"/>
                  </a:lnTo>
                  <a:lnTo>
                    <a:pt x="0" y="1"/>
                  </a:lnTo>
                  <a:lnTo>
                    <a:pt x="1" y="1"/>
                  </a:lnTo>
                  <a:lnTo>
                    <a:pt x="0" y="2"/>
                  </a:lnTo>
                  <a:lnTo>
                    <a:pt x="1"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82" name="Freeform 493"/>
            <p:cNvSpPr>
              <a:spLocks/>
            </p:cNvSpPr>
            <p:nvPr/>
          </p:nvSpPr>
          <p:spPr bwMode="auto">
            <a:xfrm>
              <a:off x="1189038" y="2125663"/>
              <a:ext cx="1588" cy="7937"/>
            </a:xfrm>
            <a:custGeom>
              <a:avLst/>
              <a:gdLst>
                <a:gd name="T0" fmla="*/ 1 w 1"/>
                <a:gd name="T1" fmla="*/ 1 h 5"/>
                <a:gd name="T2" fmla="*/ 1 w 1"/>
                <a:gd name="T3" fmla="*/ 1 h 5"/>
                <a:gd name="T4" fmla="*/ 1 w 1"/>
                <a:gd name="T5" fmla="*/ 0 h 5"/>
                <a:gd name="T6" fmla="*/ 0 w 1"/>
                <a:gd name="T7" fmla="*/ 0 h 5"/>
                <a:gd name="T8" fmla="*/ 0 w 1"/>
                <a:gd name="T9" fmla="*/ 1 h 5"/>
                <a:gd name="T10" fmla="*/ 0 w 1"/>
                <a:gd name="T11" fmla="*/ 2 h 5"/>
                <a:gd name="T12" fmla="*/ 0 w 1"/>
                <a:gd name="T13" fmla="*/ 2 h 5"/>
                <a:gd name="T14" fmla="*/ 0 w 1"/>
                <a:gd name="T15" fmla="*/ 3 h 5"/>
                <a:gd name="T16" fmla="*/ 1 w 1"/>
                <a:gd name="T17" fmla="*/ 4 h 5"/>
                <a:gd name="T18" fmla="*/ 1 w 1"/>
                <a:gd name="T19" fmla="*/ 5 h 5"/>
                <a:gd name="T20" fmla="*/ 1 w 1"/>
                <a:gd name="T21" fmla="*/ 4 h 5"/>
                <a:gd name="T22" fmla="*/ 1 w 1"/>
                <a:gd name="T23" fmla="*/ 4 h 5"/>
                <a:gd name="T24" fmla="*/ 1 w 1"/>
                <a:gd name="T25" fmla="*/ 3 h 5"/>
                <a:gd name="T26" fmla="*/ 1 w 1"/>
                <a:gd name="T27" fmla="*/ 2 h 5"/>
                <a:gd name="T28" fmla="*/ 1 w 1"/>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5">
                  <a:moveTo>
                    <a:pt x="1" y="1"/>
                  </a:moveTo>
                  <a:lnTo>
                    <a:pt x="1" y="1"/>
                  </a:lnTo>
                  <a:lnTo>
                    <a:pt x="1" y="0"/>
                  </a:lnTo>
                  <a:lnTo>
                    <a:pt x="0" y="0"/>
                  </a:lnTo>
                  <a:lnTo>
                    <a:pt x="0" y="1"/>
                  </a:lnTo>
                  <a:lnTo>
                    <a:pt x="0" y="2"/>
                  </a:lnTo>
                  <a:lnTo>
                    <a:pt x="0" y="2"/>
                  </a:lnTo>
                  <a:lnTo>
                    <a:pt x="0" y="3"/>
                  </a:lnTo>
                  <a:lnTo>
                    <a:pt x="1" y="4"/>
                  </a:lnTo>
                  <a:lnTo>
                    <a:pt x="1" y="5"/>
                  </a:lnTo>
                  <a:lnTo>
                    <a:pt x="1" y="4"/>
                  </a:lnTo>
                  <a:lnTo>
                    <a:pt x="1" y="4"/>
                  </a:lnTo>
                  <a:lnTo>
                    <a:pt x="1" y="3"/>
                  </a:lnTo>
                  <a:lnTo>
                    <a:pt x="1" y="2"/>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83" name="Freeform 494"/>
            <p:cNvSpPr>
              <a:spLocks/>
            </p:cNvSpPr>
            <p:nvPr/>
          </p:nvSpPr>
          <p:spPr bwMode="auto">
            <a:xfrm>
              <a:off x="1193800" y="2116138"/>
              <a:ext cx="1588" cy="1587"/>
            </a:xfrm>
            <a:custGeom>
              <a:avLst/>
              <a:gdLst>
                <a:gd name="T0" fmla="*/ 0 w 1"/>
                <a:gd name="T1" fmla="*/ 1 h 1"/>
                <a:gd name="T2" fmla="*/ 0 w 1"/>
                <a:gd name="T3" fmla="*/ 1 h 1"/>
                <a:gd name="T4" fmla="*/ 1 w 1"/>
                <a:gd name="T5" fmla="*/ 1 h 1"/>
                <a:gd name="T6" fmla="*/ 1 w 1"/>
                <a:gd name="T7" fmla="*/ 0 h 1"/>
                <a:gd name="T8" fmla="*/ 0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0" y="1"/>
                  </a:lnTo>
                  <a:lnTo>
                    <a:pt x="1" y="1"/>
                  </a:lnTo>
                  <a:lnTo>
                    <a:pt x="1" y="0"/>
                  </a:lnTo>
                  <a:lnTo>
                    <a:pt x="0"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84" name="Freeform 495"/>
            <p:cNvSpPr>
              <a:spLocks/>
            </p:cNvSpPr>
            <p:nvPr/>
          </p:nvSpPr>
          <p:spPr bwMode="auto">
            <a:xfrm>
              <a:off x="1185863" y="2106613"/>
              <a:ext cx="3175" cy="3175"/>
            </a:xfrm>
            <a:custGeom>
              <a:avLst/>
              <a:gdLst>
                <a:gd name="T0" fmla="*/ 1 w 2"/>
                <a:gd name="T1" fmla="*/ 1 h 2"/>
                <a:gd name="T2" fmla="*/ 0 w 2"/>
                <a:gd name="T3" fmla="*/ 1 h 2"/>
                <a:gd name="T4" fmla="*/ 0 w 2"/>
                <a:gd name="T5" fmla="*/ 2 h 2"/>
                <a:gd name="T6" fmla="*/ 0 w 2"/>
                <a:gd name="T7" fmla="*/ 2 h 2"/>
                <a:gd name="T8" fmla="*/ 1 w 2"/>
                <a:gd name="T9" fmla="*/ 1 h 2"/>
                <a:gd name="T10" fmla="*/ 2 w 2"/>
                <a:gd name="T11" fmla="*/ 1 h 2"/>
                <a:gd name="T12" fmla="*/ 2 w 2"/>
                <a:gd name="T13" fmla="*/ 0 h 2"/>
                <a:gd name="T14" fmla="*/ 1 w 2"/>
                <a:gd name="T15" fmla="*/ 0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lnTo>
                    <a:pt x="0" y="1"/>
                  </a:lnTo>
                  <a:lnTo>
                    <a:pt x="0" y="2"/>
                  </a:lnTo>
                  <a:lnTo>
                    <a:pt x="0" y="2"/>
                  </a:lnTo>
                  <a:lnTo>
                    <a:pt x="1" y="1"/>
                  </a:lnTo>
                  <a:lnTo>
                    <a:pt x="2" y="1"/>
                  </a:lnTo>
                  <a:lnTo>
                    <a:pt x="2" y="0"/>
                  </a:lnTo>
                  <a:lnTo>
                    <a:pt x="1" y="0"/>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85" name="Freeform 496"/>
            <p:cNvSpPr>
              <a:spLocks/>
            </p:cNvSpPr>
            <p:nvPr/>
          </p:nvSpPr>
          <p:spPr bwMode="auto">
            <a:xfrm>
              <a:off x="1193800" y="2105025"/>
              <a:ext cx="1588" cy="1587"/>
            </a:xfrm>
            <a:custGeom>
              <a:avLst/>
              <a:gdLst>
                <a:gd name="T0" fmla="*/ 1 w 1"/>
                <a:gd name="T1" fmla="*/ 0 h 1"/>
                <a:gd name="T2" fmla="*/ 1 w 1"/>
                <a:gd name="T3" fmla="*/ 0 h 1"/>
                <a:gd name="T4" fmla="*/ 0 w 1"/>
                <a:gd name="T5" fmla="*/ 0 h 1"/>
                <a:gd name="T6" fmla="*/ 0 w 1"/>
                <a:gd name="T7" fmla="*/ 0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lnTo>
                    <a:pt x="1" y="0"/>
                  </a:lnTo>
                  <a:lnTo>
                    <a:pt x="0" y="0"/>
                  </a:lnTo>
                  <a:lnTo>
                    <a:pt x="0" y="0"/>
                  </a:lnTo>
                  <a:lnTo>
                    <a:pt x="0" y="1"/>
                  </a:lnTo>
                  <a:lnTo>
                    <a:pt x="0"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86" name="Freeform 497"/>
            <p:cNvSpPr>
              <a:spLocks/>
            </p:cNvSpPr>
            <p:nvPr/>
          </p:nvSpPr>
          <p:spPr bwMode="auto">
            <a:xfrm>
              <a:off x="1184275" y="2095500"/>
              <a:ext cx="4763" cy="1587"/>
            </a:xfrm>
            <a:custGeom>
              <a:avLst/>
              <a:gdLst>
                <a:gd name="T0" fmla="*/ 2 w 4"/>
                <a:gd name="T1" fmla="*/ 2 h 2"/>
                <a:gd name="T2" fmla="*/ 3 w 4"/>
                <a:gd name="T3" fmla="*/ 1 h 2"/>
                <a:gd name="T4" fmla="*/ 4 w 4"/>
                <a:gd name="T5" fmla="*/ 1 h 2"/>
                <a:gd name="T6" fmla="*/ 4 w 4"/>
                <a:gd name="T7" fmla="*/ 1 h 2"/>
                <a:gd name="T8" fmla="*/ 3 w 4"/>
                <a:gd name="T9" fmla="*/ 0 h 2"/>
                <a:gd name="T10" fmla="*/ 3 w 4"/>
                <a:gd name="T11" fmla="*/ 0 h 2"/>
                <a:gd name="T12" fmla="*/ 2 w 4"/>
                <a:gd name="T13" fmla="*/ 0 h 2"/>
                <a:gd name="T14" fmla="*/ 1 w 4"/>
                <a:gd name="T15" fmla="*/ 0 h 2"/>
                <a:gd name="T16" fmla="*/ 0 w 4"/>
                <a:gd name="T17" fmla="*/ 1 h 2"/>
                <a:gd name="T18" fmla="*/ 1 w 4"/>
                <a:gd name="T19" fmla="*/ 1 h 2"/>
                <a:gd name="T20" fmla="*/ 1 w 4"/>
                <a:gd name="T21" fmla="*/ 2 h 2"/>
                <a:gd name="T22" fmla="*/ 2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2" y="2"/>
                  </a:moveTo>
                  <a:cubicBezTo>
                    <a:pt x="3" y="1"/>
                    <a:pt x="3" y="1"/>
                    <a:pt x="3" y="1"/>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cubicBezTo>
                    <a:pt x="2" y="0"/>
                    <a:pt x="2" y="0"/>
                    <a:pt x="1" y="0"/>
                  </a:cubicBezTo>
                  <a:cubicBezTo>
                    <a:pt x="0" y="0"/>
                    <a:pt x="0" y="1"/>
                    <a:pt x="0" y="1"/>
                  </a:cubicBezTo>
                  <a:cubicBezTo>
                    <a:pt x="1" y="1"/>
                    <a:pt x="1" y="1"/>
                    <a:pt x="1" y="1"/>
                  </a:cubicBezTo>
                  <a:cubicBezTo>
                    <a:pt x="1" y="2"/>
                    <a:pt x="1" y="2"/>
                    <a:pt x="1"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87" name="Freeform 498"/>
            <p:cNvSpPr>
              <a:spLocks/>
            </p:cNvSpPr>
            <p:nvPr/>
          </p:nvSpPr>
          <p:spPr bwMode="auto">
            <a:xfrm>
              <a:off x="1189038" y="2081213"/>
              <a:ext cx="1588" cy="1587"/>
            </a:xfrm>
            <a:custGeom>
              <a:avLst/>
              <a:gdLst>
                <a:gd name="T0" fmla="*/ 0 w 1"/>
                <a:gd name="T1" fmla="*/ 0 h 1"/>
                <a:gd name="T2" fmla="*/ 1 w 1"/>
                <a:gd name="T3" fmla="*/ 0 h 1"/>
                <a:gd name="T4" fmla="*/ 1 w 1"/>
                <a:gd name="T5" fmla="*/ 1 h 1"/>
                <a:gd name="T6" fmla="*/ 1 w 1"/>
                <a:gd name="T7" fmla="*/ 0 h 1"/>
                <a:gd name="T8" fmla="*/ 1 w 1"/>
                <a:gd name="T9" fmla="*/ 0 h 1"/>
                <a:gd name="T10" fmla="*/ 1 w 1"/>
                <a:gd name="T11" fmla="*/ 0 h 1"/>
                <a:gd name="T12" fmla="*/ 0 w 1"/>
                <a:gd name="T13" fmla="*/ 0 h 1"/>
                <a:gd name="T14" fmla="*/ 0 w 1"/>
                <a:gd name="T15" fmla="*/ 0 h 1"/>
                <a:gd name="T16" fmla="*/ 0 w 1"/>
                <a:gd name="T17" fmla="*/ 0 h 1"/>
                <a:gd name="T18" fmla="*/ 0 w 1"/>
                <a:gd name="T19" fmla="*/ 0 h 1"/>
                <a:gd name="T20" fmla="*/ 0 w 1"/>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0" y="0"/>
                  </a:moveTo>
                  <a:lnTo>
                    <a:pt x="1" y="0"/>
                  </a:lnTo>
                  <a:lnTo>
                    <a:pt x="1" y="1"/>
                  </a:lnTo>
                  <a:lnTo>
                    <a:pt x="1" y="0"/>
                  </a:lnTo>
                  <a:lnTo>
                    <a:pt x="1" y="0"/>
                  </a:lnTo>
                  <a:lnTo>
                    <a:pt x="1"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88" name="Freeform 499"/>
            <p:cNvSpPr>
              <a:spLocks/>
            </p:cNvSpPr>
            <p:nvPr/>
          </p:nvSpPr>
          <p:spPr bwMode="auto">
            <a:xfrm>
              <a:off x="1181100" y="2076450"/>
              <a:ext cx="4763" cy="3175"/>
            </a:xfrm>
            <a:custGeom>
              <a:avLst/>
              <a:gdLst>
                <a:gd name="T0" fmla="*/ 1 w 3"/>
                <a:gd name="T1" fmla="*/ 2 h 2"/>
                <a:gd name="T2" fmla="*/ 2 w 3"/>
                <a:gd name="T3" fmla="*/ 2 h 2"/>
                <a:gd name="T4" fmla="*/ 2 w 3"/>
                <a:gd name="T5" fmla="*/ 2 h 2"/>
                <a:gd name="T6" fmla="*/ 2 w 3"/>
                <a:gd name="T7" fmla="*/ 2 h 2"/>
                <a:gd name="T8" fmla="*/ 3 w 3"/>
                <a:gd name="T9" fmla="*/ 2 h 2"/>
                <a:gd name="T10" fmla="*/ 3 w 3"/>
                <a:gd name="T11" fmla="*/ 2 h 2"/>
                <a:gd name="T12" fmla="*/ 3 w 3"/>
                <a:gd name="T13" fmla="*/ 2 h 2"/>
                <a:gd name="T14" fmla="*/ 2 w 3"/>
                <a:gd name="T15" fmla="*/ 2 h 2"/>
                <a:gd name="T16" fmla="*/ 2 w 3"/>
                <a:gd name="T17" fmla="*/ 1 h 2"/>
                <a:gd name="T18" fmla="*/ 2 w 3"/>
                <a:gd name="T19" fmla="*/ 0 h 2"/>
                <a:gd name="T20" fmla="*/ 1 w 3"/>
                <a:gd name="T21" fmla="*/ 0 h 2"/>
                <a:gd name="T22" fmla="*/ 0 w 3"/>
                <a:gd name="T23" fmla="*/ 0 h 2"/>
                <a:gd name="T24" fmla="*/ 0 w 3"/>
                <a:gd name="T25" fmla="*/ 1 h 2"/>
                <a:gd name="T26" fmla="*/ 1 w 3"/>
                <a:gd name="T27" fmla="*/ 1 h 2"/>
                <a:gd name="T28" fmla="*/ 1 w 3"/>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lnTo>
                    <a:pt x="2" y="2"/>
                  </a:lnTo>
                  <a:lnTo>
                    <a:pt x="2" y="2"/>
                  </a:lnTo>
                  <a:lnTo>
                    <a:pt x="2" y="2"/>
                  </a:lnTo>
                  <a:lnTo>
                    <a:pt x="3" y="2"/>
                  </a:lnTo>
                  <a:lnTo>
                    <a:pt x="3" y="2"/>
                  </a:lnTo>
                  <a:lnTo>
                    <a:pt x="3" y="2"/>
                  </a:lnTo>
                  <a:lnTo>
                    <a:pt x="2" y="2"/>
                  </a:lnTo>
                  <a:lnTo>
                    <a:pt x="2" y="1"/>
                  </a:lnTo>
                  <a:lnTo>
                    <a:pt x="2" y="0"/>
                  </a:lnTo>
                  <a:lnTo>
                    <a:pt x="1" y="0"/>
                  </a:lnTo>
                  <a:lnTo>
                    <a:pt x="0" y="0"/>
                  </a:lnTo>
                  <a:lnTo>
                    <a:pt x="0" y="1"/>
                  </a:lnTo>
                  <a:lnTo>
                    <a:pt x="1" y="1"/>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89" name="Freeform 500"/>
            <p:cNvSpPr>
              <a:spLocks/>
            </p:cNvSpPr>
            <p:nvPr/>
          </p:nvSpPr>
          <p:spPr bwMode="auto">
            <a:xfrm>
              <a:off x="1189038" y="2143125"/>
              <a:ext cx="1588" cy="0"/>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0"/>
                    <a:pt x="2" y="0"/>
                    <a:pt x="1" y="0"/>
                  </a:cubicBezTo>
                  <a:cubicBezTo>
                    <a:pt x="1" y="0"/>
                    <a:pt x="1" y="0"/>
                    <a:pt x="1" y="0"/>
                  </a:cubicBezTo>
                  <a:cubicBezTo>
                    <a:pt x="1" y="0"/>
                    <a:pt x="1" y="0"/>
                    <a:pt x="0" y="0"/>
                  </a:cubicBezTo>
                  <a:cubicBezTo>
                    <a:pt x="0" y="0"/>
                    <a:pt x="0" y="0"/>
                    <a:pt x="0" y="1"/>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90" name="Freeform 501"/>
            <p:cNvSpPr>
              <a:spLocks/>
            </p:cNvSpPr>
            <p:nvPr/>
          </p:nvSpPr>
          <p:spPr bwMode="auto">
            <a:xfrm>
              <a:off x="1168400" y="2157413"/>
              <a:ext cx="7938" cy="4762"/>
            </a:xfrm>
            <a:custGeom>
              <a:avLst/>
              <a:gdLst>
                <a:gd name="T0" fmla="*/ 9 w 9"/>
                <a:gd name="T1" fmla="*/ 5 h 6"/>
                <a:gd name="T2" fmla="*/ 9 w 9"/>
                <a:gd name="T3" fmla="*/ 5 h 6"/>
                <a:gd name="T4" fmla="*/ 7 w 9"/>
                <a:gd name="T5" fmla="*/ 4 h 6"/>
                <a:gd name="T6" fmla="*/ 7 w 9"/>
                <a:gd name="T7" fmla="*/ 4 h 6"/>
                <a:gd name="T8" fmla="*/ 8 w 9"/>
                <a:gd name="T9" fmla="*/ 4 h 6"/>
                <a:gd name="T10" fmla="*/ 9 w 9"/>
                <a:gd name="T11" fmla="*/ 4 h 6"/>
                <a:gd name="T12" fmla="*/ 9 w 9"/>
                <a:gd name="T13" fmla="*/ 3 h 6"/>
                <a:gd name="T14" fmla="*/ 9 w 9"/>
                <a:gd name="T15" fmla="*/ 3 h 6"/>
                <a:gd name="T16" fmla="*/ 8 w 9"/>
                <a:gd name="T17" fmla="*/ 3 h 6"/>
                <a:gd name="T18" fmla="*/ 7 w 9"/>
                <a:gd name="T19" fmla="*/ 2 h 6"/>
                <a:gd name="T20" fmla="*/ 6 w 9"/>
                <a:gd name="T21" fmla="*/ 2 h 6"/>
                <a:gd name="T22" fmla="*/ 5 w 9"/>
                <a:gd name="T23" fmla="*/ 1 h 6"/>
                <a:gd name="T24" fmla="*/ 5 w 9"/>
                <a:gd name="T25" fmla="*/ 0 h 6"/>
                <a:gd name="T26" fmla="*/ 4 w 9"/>
                <a:gd name="T27" fmla="*/ 0 h 6"/>
                <a:gd name="T28" fmla="*/ 3 w 9"/>
                <a:gd name="T29" fmla="*/ 0 h 6"/>
                <a:gd name="T30" fmla="*/ 1 w 9"/>
                <a:gd name="T31" fmla="*/ 0 h 6"/>
                <a:gd name="T32" fmla="*/ 0 w 9"/>
                <a:gd name="T33" fmla="*/ 0 h 6"/>
                <a:gd name="T34" fmla="*/ 0 w 9"/>
                <a:gd name="T35" fmla="*/ 1 h 6"/>
                <a:gd name="T36" fmla="*/ 0 w 9"/>
                <a:gd name="T37" fmla="*/ 1 h 6"/>
                <a:gd name="T38" fmla="*/ 0 w 9"/>
                <a:gd name="T39" fmla="*/ 2 h 6"/>
                <a:gd name="T40" fmla="*/ 1 w 9"/>
                <a:gd name="T41" fmla="*/ 3 h 6"/>
                <a:gd name="T42" fmla="*/ 1 w 9"/>
                <a:gd name="T43" fmla="*/ 3 h 6"/>
                <a:gd name="T44" fmla="*/ 2 w 9"/>
                <a:gd name="T45" fmla="*/ 3 h 6"/>
                <a:gd name="T46" fmla="*/ 3 w 9"/>
                <a:gd name="T47" fmla="*/ 4 h 6"/>
                <a:gd name="T48" fmla="*/ 3 w 9"/>
                <a:gd name="T49" fmla="*/ 4 h 6"/>
                <a:gd name="T50" fmla="*/ 5 w 9"/>
                <a:gd name="T51" fmla="*/ 5 h 6"/>
                <a:gd name="T52" fmla="*/ 6 w 9"/>
                <a:gd name="T53" fmla="*/ 5 h 6"/>
                <a:gd name="T54" fmla="*/ 7 w 9"/>
                <a:gd name="T55" fmla="*/ 6 h 6"/>
                <a:gd name="T56" fmla="*/ 8 w 9"/>
                <a:gd name="T57" fmla="*/ 6 h 6"/>
                <a:gd name="T58" fmla="*/ 8 w 9"/>
                <a:gd name="T59" fmla="*/ 6 h 6"/>
                <a:gd name="T60" fmla="*/ 9 w 9"/>
                <a:gd name="T61" fmla="*/ 6 h 6"/>
                <a:gd name="T62" fmla="*/ 9 w 9"/>
                <a:gd name="T6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6">
                  <a:moveTo>
                    <a:pt x="9" y="5"/>
                  </a:moveTo>
                  <a:cubicBezTo>
                    <a:pt x="9" y="5"/>
                    <a:pt x="9" y="5"/>
                    <a:pt x="9" y="5"/>
                  </a:cubicBezTo>
                  <a:cubicBezTo>
                    <a:pt x="7" y="4"/>
                    <a:pt x="7" y="4"/>
                    <a:pt x="7" y="4"/>
                  </a:cubicBezTo>
                  <a:cubicBezTo>
                    <a:pt x="7" y="4"/>
                    <a:pt x="7" y="4"/>
                    <a:pt x="7" y="4"/>
                  </a:cubicBezTo>
                  <a:cubicBezTo>
                    <a:pt x="8" y="4"/>
                    <a:pt x="8" y="4"/>
                    <a:pt x="8" y="4"/>
                  </a:cubicBezTo>
                  <a:cubicBezTo>
                    <a:pt x="8" y="4"/>
                    <a:pt x="8" y="4"/>
                    <a:pt x="9" y="4"/>
                  </a:cubicBezTo>
                  <a:cubicBezTo>
                    <a:pt x="9" y="4"/>
                    <a:pt x="9" y="3"/>
                    <a:pt x="9" y="3"/>
                  </a:cubicBezTo>
                  <a:cubicBezTo>
                    <a:pt x="9" y="3"/>
                    <a:pt x="9" y="3"/>
                    <a:pt x="9" y="3"/>
                  </a:cubicBezTo>
                  <a:cubicBezTo>
                    <a:pt x="8" y="3"/>
                    <a:pt x="8" y="3"/>
                    <a:pt x="8" y="3"/>
                  </a:cubicBezTo>
                  <a:cubicBezTo>
                    <a:pt x="7" y="2"/>
                    <a:pt x="7" y="2"/>
                    <a:pt x="7" y="2"/>
                  </a:cubicBezTo>
                  <a:cubicBezTo>
                    <a:pt x="6" y="2"/>
                    <a:pt x="6" y="2"/>
                    <a:pt x="6" y="2"/>
                  </a:cubicBezTo>
                  <a:cubicBezTo>
                    <a:pt x="5" y="1"/>
                    <a:pt x="5" y="1"/>
                    <a:pt x="5" y="1"/>
                  </a:cubicBezTo>
                  <a:cubicBezTo>
                    <a:pt x="5" y="0"/>
                    <a:pt x="5" y="0"/>
                    <a:pt x="5" y="0"/>
                  </a:cubicBezTo>
                  <a:cubicBezTo>
                    <a:pt x="4" y="0"/>
                    <a:pt x="4" y="0"/>
                    <a:pt x="4" y="0"/>
                  </a:cubicBezTo>
                  <a:cubicBezTo>
                    <a:pt x="3" y="0"/>
                    <a:pt x="3" y="0"/>
                    <a:pt x="3" y="0"/>
                  </a:cubicBezTo>
                  <a:cubicBezTo>
                    <a:pt x="3" y="0"/>
                    <a:pt x="1" y="0"/>
                    <a:pt x="1" y="0"/>
                  </a:cubicBezTo>
                  <a:cubicBezTo>
                    <a:pt x="1" y="0"/>
                    <a:pt x="0" y="0"/>
                    <a:pt x="0" y="0"/>
                  </a:cubicBezTo>
                  <a:cubicBezTo>
                    <a:pt x="0" y="1"/>
                    <a:pt x="0" y="1"/>
                    <a:pt x="0" y="1"/>
                  </a:cubicBezTo>
                  <a:cubicBezTo>
                    <a:pt x="0" y="1"/>
                    <a:pt x="0" y="1"/>
                    <a:pt x="0" y="1"/>
                  </a:cubicBezTo>
                  <a:cubicBezTo>
                    <a:pt x="0" y="2"/>
                    <a:pt x="0" y="2"/>
                    <a:pt x="0" y="2"/>
                  </a:cubicBezTo>
                  <a:cubicBezTo>
                    <a:pt x="1" y="3"/>
                    <a:pt x="1" y="3"/>
                    <a:pt x="1" y="3"/>
                  </a:cubicBezTo>
                  <a:cubicBezTo>
                    <a:pt x="1" y="3"/>
                    <a:pt x="1" y="3"/>
                    <a:pt x="1" y="3"/>
                  </a:cubicBezTo>
                  <a:cubicBezTo>
                    <a:pt x="2" y="3"/>
                    <a:pt x="2" y="3"/>
                    <a:pt x="2" y="3"/>
                  </a:cubicBezTo>
                  <a:cubicBezTo>
                    <a:pt x="3" y="4"/>
                    <a:pt x="3" y="4"/>
                    <a:pt x="3" y="4"/>
                  </a:cubicBezTo>
                  <a:cubicBezTo>
                    <a:pt x="3" y="4"/>
                    <a:pt x="3" y="4"/>
                    <a:pt x="3" y="4"/>
                  </a:cubicBezTo>
                  <a:cubicBezTo>
                    <a:pt x="5" y="5"/>
                    <a:pt x="5" y="5"/>
                    <a:pt x="5" y="5"/>
                  </a:cubicBezTo>
                  <a:cubicBezTo>
                    <a:pt x="5" y="5"/>
                    <a:pt x="6" y="5"/>
                    <a:pt x="6" y="5"/>
                  </a:cubicBezTo>
                  <a:cubicBezTo>
                    <a:pt x="7" y="5"/>
                    <a:pt x="7" y="6"/>
                    <a:pt x="7" y="6"/>
                  </a:cubicBezTo>
                  <a:cubicBezTo>
                    <a:pt x="7" y="6"/>
                    <a:pt x="8" y="6"/>
                    <a:pt x="8" y="6"/>
                  </a:cubicBezTo>
                  <a:cubicBezTo>
                    <a:pt x="9" y="6"/>
                    <a:pt x="8" y="6"/>
                    <a:pt x="8" y="6"/>
                  </a:cubicBezTo>
                  <a:cubicBezTo>
                    <a:pt x="9" y="6"/>
                    <a:pt x="9" y="6"/>
                    <a:pt x="9" y="6"/>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91" name="Freeform 502"/>
            <p:cNvSpPr>
              <a:spLocks/>
            </p:cNvSpPr>
            <p:nvPr/>
          </p:nvSpPr>
          <p:spPr bwMode="auto">
            <a:xfrm>
              <a:off x="1165225" y="2152650"/>
              <a:ext cx="4763" cy="1587"/>
            </a:xfrm>
            <a:custGeom>
              <a:avLst/>
              <a:gdLst>
                <a:gd name="T0" fmla="*/ 3 w 3"/>
                <a:gd name="T1" fmla="*/ 1 h 1"/>
                <a:gd name="T2" fmla="*/ 3 w 3"/>
                <a:gd name="T3" fmla="*/ 1 h 1"/>
                <a:gd name="T4" fmla="*/ 3 w 3"/>
                <a:gd name="T5" fmla="*/ 1 h 1"/>
                <a:gd name="T6" fmla="*/ 3 w 3"/>
                <a:gd name="T7" fmla="*/ 1 h 1"/>
                <a:gd name="T8" fmla="*/ 3 w 3"/>
                <a:gd name="T9" fmla="*/ 0 h 1"/>
                <a:gd name="T10" fmla="*/ 2 w 3"/>
                <a:gd name="T11" fmla="*/ 0 h 1"/>
                <a:gd name="T12" fmla="*/ 0 w 3"/>
                <a:gd name="T13" fmla="*/ 0 h 1"/>
                <a:gd name="T14" fmla="*/ 0 w 3"/>
                <a:gd name="T15" fmla="*/ 0 h 1"/>
                <a:gd name="T16" fmla="*/ 0 w 3"/>
                <a:gd name="T17" fmla="*/ 0 h 1"/>
                <a:gd name="T18" fmla="*/ 0 w 3"/>
                <a:gd name="T19" fmla="*/ 1 h 1"/>
                <a:gd name="T20" fmla="*/ 1 w 3"/>
                <a:gd name="T21" fmla="*/ 1 h 1"/>
                <a:gd name="T22" fmla="*/ 2 w 3"/>
                <a:gd name="T23" fmla="*/ 1 h 1"/>
                <a:gd name="T24" fmla="*/ 3 w 3"/>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
                  <a:moveTo>
                    <a:pt x="3" y="1"/>
                  </a:moveTo>
                  <a:lnTo>
                    <a:pt x="3" y="1"/>
                  </a:lnTo>
                  <a:lnTo>
                    <a:pt x="3" y="1"/>
                  </a:lnTo>
                  <a:lnTo>
                    <a:pt x="3" y="1"/>
                  </a:lnTo>
                  <a:lnTo>
                    <a:pt x="3" y="0"/>
                  </a:lnTo>
                  <a:lnTo>
                    <a:pt x="2" y="0"/>
                  </a:lnTo>
                  <a:lnTo>
                    <a:pt x="0" y="0"/>
                  </a:lnTo>
                  <a:lnTo>
                    <a:pt x="0" y="0"/>
                  </a:lnTo>
                  <a:lnTo>
                    <a:pt x="0" y="0"/>
                  </a:lnTo>
                  <a:lnTo>
                    <a:pt x="0" y="1"/>
                  </a:lnTo>
                  <a:lnTo>
                    <a:pt x="1" y="1"/>
                  </a:lnTo>
                  <a:lnTo>
                    <a:pt x="2"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sp>
          <p:nvSpPr>
            <p:cNvPr id="792" name="Freeform 503"/>
            <p:cNvSpPr>
              <a:spLocks/>
            </p:cNvSpPr>
            <p:nvPr/>
          </p:nvSpPr>
          <p:spPr bwMode="auto">
            <a:xfrm>
              <a:off x="1166813" y="2201863"/>
              <a:ext cx="44450" cy="19050"/>
            </a:xfrm>
            <a:custGeom>
              <a:avLst/>
              <a:gdLst>
                <a:gd name="T0" fmla="*/ 21 w 28"/>
                <a:gd name="T1" fmla="*/ 9 h 12"/>
                <a:gd name="T2" fmla="*/ 24 w 28"/>
                <a:gd name="T3" fmla="*/ 9 h 12"/>
                <a:gd name="T4" fmla="*/ 25 w 28"/>
                <a:gd name="T5" fmla="*/ 8 h 12"/>
                <a:gd name="T6" fmla="*/ 27 w 28"/>
                <a:gd name="T7" fmla="*/ 7 h 12"/>
                <a:gd name="T8" fmla="*/ 28 w 28"/>
                <a:gd name="T9" fmla="*/ 5 h 12"/>
                <a:gd name="T10" fmla="*/ 27 w 28"/>
                <a:gd name="T11" fmla="*/ 5 h 12"/>
                <a:gd name="T12" fmla="*/ 26 w 28"/>
                <a:gd name="T13" fmla="*/ 4 h 12"/>
                <a:gd name="T14" fmla="*/ 24 w 28"/>
                <a:gd name="T15" fmla="*/ 3 h 12"/>
                <a:gd name="T16" fmla="*/ 24 w 28"/>
                <a:gd name="T17" fmla="*/ 2 h 12"/>
                <a:gd name="T18" fmla="*/ 24 w 28"/>
                <a:gd name="T19" fmla="*/ 1 h 12"/>
                <a:gd name="T20" fmla="*/ 22 w 28"/>
                <a:gd name="T21" fmla="*/ 0 h 12"/>
                <a:gd name="T22" fmla="*/ 20 w 28"/>
                <a:gd name="T23" fmla="*/ 1 h 12"/>
                <a:gd name="T24" fmla="*/ 18 w 28"/>
                <a:gd name="T25" fmla="*/ 2 h 12"/>
                <a:gd name="T26" fmla="*/ 16 w 28"/>
                <a:gd name="T27" fmla="*/ 2 h 12"/>
                <a:gd name="T28" fmla="*/ 16 w 28"/>
                <a:gd name="T29" fmla="*/ 2 h 12"/>
                <a:gd name="T30" fmla="*/ 14 w 28"/>
                <a:gd name="T31" fmla="*/ 2 h 12"/>
                <a:gd name="T32" fmla="*/ 13 w 28"/>
                <a:gd name="T33" fmla="*/ 2 h 12"/>
                <a:gd name="T34" fmla="*/ 12 w 28"/>
                <a:gd name="T35" fmla="*/ 2 h 12"/>
                <a:gd name="T36" fmla="*/ 11 w 28"/>
                <a:gd name="T37" fmla="*/ 2 h 12"/>
                <a:gd name="T38" fmla="*/ 10 w 28"/>
                <a:gd name="T39" fmla="*/ 4 h 12"/>
                <a:gd name="T40" fmla="*/ 9 w 28"/>
                <a:gd name="T41" fmla="*/ 5 h 12"/>
                <a:gd name="T42" fmla="*/ 7 w 28"/>
                <a:gd name="T43" fmla="*/ 4 h 12"/>
                <a:gd name="T44" fmla="*/ 8 w 28"/>
                <a:gd name="T45" fmla="*/ 2 h 12"/>
                <a:gd name="T46" fmla="*/ 6 w 28"/>
                <a:gd name="T47" fmla="*/ 1 h 12"/>
                <a:gd name="T48" fmla="*/ 5 w 28"/>
                <a:gd name="T49" fmla="*/ 0 h 12"/>
                <a:gd name="T50" fmla="*/ 5 w 28"/>
                <a:gd name="T51" fmla="*/ 1 h 12"/>
                <a:gd name="T52" fmla="*/ 5 w 28"/>
                <a:gd name="T53" fmla="*/ 2 h 12"/>
                <a:gd name="T54" fmla="*/ 4 w 28"/>
                <a:gd name="T55" fmla="*/ 2 h 12"/>
                <a:gd name="T56" fmla="*/ 3 w 28"/>
                <a:gd name="T57" fmla="*/ 2 h 12"/>
                <a:gd name="T58" fmla="*/ 2 w 28"/>
                <a:gd name="T59" fmla="*/ 3 h 12"/>
                <a:gd name="T60" fmla="*/ 1 w 28"/>
                <a:gd name="T61" fmla="*/ 4 h 12"/>
                <a:gd name="T62" fmla="*/ 1 w 28"/>
                <a:gd name="T63" fmla="*/ 5 h 12"/>
                <a:gd name="T64" fmla="*/ 3 w 28"/>
                <a:gd name="T65" fmla="*/ 4 h 12"/>
                <a:gd name="T66" fmla="*/ 5 w 28"/>
                <a:gd name="T67" fmla="*/ 4 h 12"/>
                <a:gd name="T68" fmla="*/ 6 w 28"/>
                <a:gd name="T69" fmla="*/ 5 h 12"/>
                <a:gd name="T70" fmla="*/ 6 w 28"/>
                <a:gd name="T71" fmla="*/ 6 h 12"/>
                <a:gd name="T72" fmla="*/ 5 w 28"/>
                <a:gd name="T73" fmla="*/ 7 h 12"/>
                <a:gd name="T74" fmla="*/ 4 w 28"/>
                <a:gd name="T75" fmla="*/ 7 h 12"/>
                <a:gd name="T76" fmla="*/ 1 w 28"/>
                <a:gd name="T77" fmla="*/ 7 h 12"/>
                <a:gd name="T78" fmla="*/ 3 w 28"/>
                <a:gd name="T79" fmla="*/ 8 h 12"/>
                <a:gd name="T80" fmla="*/ 6 w 28"/>
                <a:gd name="T81" fmla="*/ 8 h 12"/>
                <a:gd name="T82" fmla="*/ 7 w 28"/>
                <a:gd name="T83" fmla="*/ 8 h 12"/>
                <a:gd name="T84" fmla="*/ 7 w 28"/>
                <a:gd name="T85" fmla="*/ 9 h 12"/>
                <a:gd name="T86" fmla="*/ 5 w 28"/>
                <a:gd name="T87" fmla="*/ 11 h 12"/>
                <a:gd name="T88" fmla="*/ 5 w 28"/>
                <a:gd name="T89" fmla="*/ 11 h 12"/>
                <a:gd name="T90" fmla="*/ 8 w 28"/>
                <a:gd name="T91" fmla="*/ 11 h 12"/>
                <a:gd name="T92" fmla="*/ 9 w 28"/>
                <a:gd name="T93" fmla="*/ 11 h 12"/>
                <a:gd name="T94" fmla="*/ 11 w 28"/>
                <a:gd name="T95" fmla="*/ 11 h 12"/>
                <a:gd name="T96" fmla="*/ 13 w 28"/>
                <a:gd name="T97" fmla="*/ 12 h 12"/>
                <a:gd name="T98" fmla="*/ 16 w 28"/>
                <a:gd name="T99" fmla="*/ 12 h 12"/>
                <a:gd name="T100" fmla="*/ 17 w 28"/>
                <a:gd name="T10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 h="12">
                  <a:moveTo>
                    <a:pt x="19" y="11"/>
                  </a:moveTo>
                  <a:lnTo>
                    <a:pt x="20" y="11"/>
                  </a:lnTo>
                  <a:lnTo>
                    <a:pt x="21" y="9"/>
                  </a:lnTo>
                  <a:lnTo>
                    <a:pt x="22" y="9"/>
                  </a:lnTo>
                  <a:lnTo>
                    <a:pt x="23" y="9"/>
                  </a:lnTo>
                  <a:lnTo>
                    <a:pt x="24" y="9"/>
                  </a:lnTo>
                  <a:lnTo>
                    <a:pt x="25" y="8"/>
                  </a:lnTo>
                  <a:lnTo>
                    <a:pt x="25" y="8"/>
                  </a:lnTo>
                  <a:lnTo>
                    <a:pt x="25" y="8"/>
                  </a:lnTo>
                  <a:lnTo>
                    <a:pt x="26" y="8"/>
                  </a:lnTo>
                  <a:lnTo>
                    <a:pt x="27" y="7"/>
                  </a:lnTo>
                  <a:lnTo>
                    <a:pt x="27" y="7"/>
                  </a:lnTo>
                  <a:lnTo>
                    <a:pt x="27" y="7"/>
                  </a:lnTo>
                  <a:lnTo>
                    <a:pt x="28" y="7"/>
                  </a:lnTo>
                  <a:lnTo>
                    <a:pt x="28" y="5"/>
                  </a:lnTo>
                  <a:lnTo>
                    <a:pt x="27" y="5"/>
                  </a:lnTo>
                  <a:lnTo>
                    <a:pt x="27" y="5"/>
                  </a:lnTo>
                  <a:lnTo>
                    <a:pt x="27" y="5"/>
                  </a:lnTo>
                  <a:lnTo>
                    <a:pt x="27" y="5"/>
                  </a:lnTo>
                  <a:lnTo>
                    <a:pt x="27" y="5"/>
                  </a:lnTo>
                  <a:lnTo>
                    <a:pt x="26" y="4"/>
                  </a:lnTo>
                  <a:lnTo>
                    <a:pt x="25" y="4"/>
                  </a:lnTo>
                  <a:lnTo>
                    <a:pt x="25" y="3"/>
                  </a:lnTo>
                  <a:lnTo>
                    <a:pt x="24" y="3"/>
                  </a:lnTo>
                  <a:lnTo>
                    <a:pt x="25" y="3"/>
                  </a:lnTo>
                  <a:lnTo>
                    <a:pt x="25" y="2"/>
                  </a:lnTo>
                  <a:lnTo>
                    <a:pt x="24" y="2"/>
                  </a:lnTo>
                  <a:lnTo>
                    <a:pt x="24" y="2"/>
                  </a:lnTo>
                  <a:lnTo>
                    <a:pt x="24" y="1"/>
                  </a:lnTo>
                  <a:lnTo>
                    <a:pt x="24" y="1"/>
                  </a:lnTo>
                  <a:lnTo>
                    <a:pt x="23" y="2"/>
                  </a:lnTo>
                  <a:lnTo>
                    <a:pt x="22" y="1"/>
                  </a:lnTo>
                  <a:lnTo>
                    <a:pt x="22" y="0"/>
                  </a:lnTo>
                  <a:lnTo>
                    <a:pt x="21" y="0"/>
                  </a:lnTo>
                  <a:lnTo>
                    <a:pt x="20" y="0"/>
                  </a:lnTo>
                  <a:lnTo>
                    <a:pt x="20" y="1"/>
                  </a:lnTo>
                  <a:lnTo>
                    <a:pt x="19" y="2"/>
                  </a:lnTo>
                  <a:lnTo>
                    <a:pt x="19" y="1"/>
                  </a:lnTo>
                  <a:lnTo>
                    <a:pt x="18" y="2"/>
                  </a:lnTo>
                  <a:lnTo>
                    <a:pt x="18" y="2"/>
                  </a:lnTo>
                  <a:lnTo>
                    <a:pt x="17" y="2"/>
                  </a:lnTo>
                  <a:lnTo>
                    <a:pt x="16" y="2"/>
                  </a:lnTo>
                  <a:lnTo>
                    <a:pt x="17" y="3"/>
                  </a:lnTo>
                  <a:lnTo>
                    <a:pt x="16" y="3"/>
                  </a:lnTo>
                  <a:lnTo>
                    <a:pt x="16" y="2"/>
                  </a:lnTo>
                  <a:lnTo>
                    <a:pt x="15" y="2"/>
                  </a:lnTo>
                  <a:lnTo>
                    <a:pt x="15" y="2"/>
                  </a:lnTo>
                  <a:lnTo>
                    <a:pt x="14" y="2"/>
                  </a:lnTo>
                  <a:lnTo>
                    <a:pt x="14" y="2"/>
                  </a:lnTo>
                  <a:lnTo>
                    <a:pt x="13" y="2"/>
                  </a:lnTo>
                  <a:lnTo>
                    <a:pt x="13" y="2"/>
                  </a:lnTo>
                  <a:lnTo>
                    <a:pt x="12" y="4"/>
                  </a:lnTo>
                  <a:lnTo>
                    <a:pt x="12" y="3"/>
                  </a:lnTo>
                  <a:lnTo>
                    <a:pt x="12" y="2"/>
                  </a:lnTo>
                  <a:lnTo>
                    <a:pt x="11" y="2"/>
                  </a:lnTo>
                  <a:lnTo>
                    <a:pt x="10" y="2"/>
                  </a:lnTo>
                  <a:lnTo>
                    <a:pt x="11" y="2"/>
                  </a:lnTo>
                  <a:lnTo>
                    <a:pt x="11" y="4"/>
                  </a:lnTo>
                  <a:lnTo>
                    <a:pt x="11" y="4"/>
                  </a:lnTo>
                  <a:lnTo>
                    <a:pt x="10" y="4"/>
                  </a:lnTo>
                  <a:lnTo>
                    <a:pt x="9" y="4"/>
                  </a:lnTo>
                  <a:lnTo>
                    <a:pt x="9" y="4"/>
                  </a:lnTo>
                  <a:lnTo>
                    <a:pt x="9" y="5"/>
                  </a:lnTo>
                  <a:lnTo>
                    <a:pt x="8" y="5"/>
                  </a:lnTo>
                  <a:lnTo>
                    <a:pt x="8" y="4"/>
                  </a:lnTo>
                  <a:lnTo>
                    <a:pt x="7" y="4"/>
                  </a:lnTo>
                  <a:lnTo>
                    <a:pt x="8" y="4"/>
                  </a:lnTo>
                  <a:lnTo>
                    <a:pt x="8" y="3"/>
                  </a:lnTo>
                  <a:lnTo>
                    <a:pt x="8" y="2"/>
                  </a:lnTo>
                  <a:lnTo>
                    <a:pt x="7" y="2"/>
                  </a:lnTo>
                  <a:lnTo>
                    <a:pt x="6" y="2"/>
                  </a:lnTo>
                  <a:lnTo>
                    <a:pt x="6" y="1"/>
                  </a:lnTo>
                  <a:lnTo>
                    <a:pt x="6" y="1"/>
                  </a:lnTo>
                  <a:lnTo>
                    <a:pt x="5" y="0"/>
                  </a:lnTo>
                  <a:lnTo>
                    <a:pt x="5" y="0"/>
                  </a:lnTo>
                  <a:lnTo>
                    <a:pt x="4" y="0"/>
                  </a:lnTo>
                  <a:lnTo>
                    <a:pt x="4" y="1"/>
                  </a:lnTo>
                  <a:lnTo>
                    <a:pt x="5" y="1"/>
                  </a:lnTo>
                  <a:lnTo>
                    <a:pt x="5" y="1"/>
                  </a:lnTo>
                  <a:lnTo>
                    <a:pt x="5" y="1"/>
                  </a:lnTo>
                  <a:lnTo>
                    <a:pt x="5" y="2"/>
                  </a:lnTo>
                  <a:lnTo>
                    <a:pt x="5" y="2"/>
                  </a:lnTo>
                  <a:lnTo>
                    <a:pt x="4" y="2"/>
                  </a:lnTo>
                  <a:lnTo>
                    <a:pt x="4" y="2"/>
                  </a:lnTo>
                  <a:lnTo>
                    <a:pt x="4" y="2"/>
                  </a:lnTo>
                  <a:lnTo>
                    <a:pt x="3" y="2"/>
                  </a:lnTo>
                  <a:lnTo>
                    <a:pt x="3" y="2"/>
                  </a:lnTo>
                  <a:lnTo>
                    <a:pt x="2" y="2"/>
                  </a:lnTo>
                  <a:lnTo>
                    <a:pt x="2" y="2"/>
                  </a:lnTo>
                  <a:lnTo>
                    <a:pt x="2" y="3"/>
                  </a:lnTo>
                  <a:lnTo>
                    <a:pt x="2" y="4"/>
                  </a:lnTo>
                  <a:lnTo>
                    <a:pt x="2" y="4"/>
                  </a:lnTo>
                  <a:lnTo>
                    <a:pt x="1" y="4"/>
                  </a:lnTo>
                  <a:lnTo>
                    <a:pt x="1" y="4"/>
                  </a:lnTo>
                  <a:lnTo>
                    <a:pt x="0" y="5"/>
                  </a:lnTo>
                  <a:lnTo>
                    <a:pt x="1" y="5"/>
                  </a:lnTo>
                  <a:lnTo>
                    <a:pt x="2" y="5"/>
                  </a:lnTo>
                  <a:lnTo>
                    <a:pt x="2" y="5"/>
                  </a:lnTo>
                  <a:lnTo>
                    <a:pt x="3" y="4"/>
                  </a:lnTo>
                  <a:lnTo>
                    <a:pt x="4" y="4"/>
                  </a:lnTo>
                  <a:lnTo>
                    <a:pt x="4" y="4"/>
                  </a:lnTo>
                  <a:lnTo>
                    <a:pt x="5" y="4"/>
                  </a:lnTo>
                  <a:lnTo>
                    <a:pt x="5" y="4"/>
                  </a:lnTo>
                  <a:lnTo>
                    <a:pt x="5" y="4"/>
                  </a:lnTo>
                  <a:lnTo>
                    <a:pt x="6" y="5"/>
                  </a:lnTo>
                  <a:lnTo>
                    <a:pt x="6" y="5"/>
                  </a:lnTo>
                  <a:lnTo>
                    <a:pt x="5" y="5"/>
                  </a:lnTo>
                  <a:lnTo>
                    <a:pt x="6" y="6"/>
                  </a:lnTo>
                  <a:lnTo>
                    <a:pt x="6" y="6"/>
                  </a:lnTo>
                  <a:lnTo>
                    <a:pt x="6" y="7"/>
                  </a:lnTo>
                  <a:lnTo>
                    <a:pt x="5" y="7"/>
                  </a:lnTo>
                  <a:lnTo>
                    <a:pt x="5" y="7"/>
                  </a:lnTo>
                  <a:lnTo>
                    <a:pt x="4" y="7"/>
                  </a:lnTo>
                  <a:lnTo>
                    <a:pt x="4" y="7"/>
                  </a:lnTo>
                  <a:lnTo>
                    <a:pt x="3" y="7"/>
                  </a:lnTo>
                  <a:lnTo>
                    <a:pt x="2" y="7"/>
                  </a:lnTo>
                  <a:lnTo>
                    <a:pt x="1" y="7"/>
                  </a:lnTo>
                  <a:lnTo>
                    <a:pt x="1" y="8"/>
                  </a:lnTo>
                  <a:lnTo>
                    <a:pt x="2" y="8"/>
                  </a:lnTo>
                  <a:lnTo>
                    <a:pt x="3" y="8"/>
                  </a:lnTo>
                  <a:lnTo>
                    <a:pt x="4" y="8"/>
                  </a:lnTo>
                  <a:lnTo>
                    <a:pt x="5" y="8"/>
                  </a:lnTo>
                  <a:lnTo>
                    <a:pt x="6" y="8"/>
                  </a:lnTo>
                  <a:lnTo>
                    <a:pt x="5" y="8"/>
                  </a:lnTo>
                  <a:lnTo>
                    <a:pt x="6" y="9"/>
                  </a:lnTo>
                  <a:lnTo>
                    <a:pt x="7" y="8"/>
                  </a:lnTo>
                  <a:lnTo>
                    <a:pt x="6" y="9"/>
                  </a:lnTo>
                  <a:lnTo>
                    <a:pt x="8" y="9"/>
                  </a:lnTo>
                  <a:lnTo>
                    <a:pt x="7" y="9"/>
                  </a:lnTo>
                  <a:lnTo>
                    <a:pt x="6" y="9"/>
                  </a:lnTo>
                  <a:lnTo>
                    <a:pt x="6" y="10"/>
                  </a:lnTo>
                  <a:lnTo>
                    <a:pt x="5" y="11"/>
                  </a:lnTo>
                  <a:lnTo>
                    <a:pt x="5" y="11"/>
                  </a:lnTo>
                  <a:lnTo>
                    <a:pt x="5" y="11"/>
                  </a:lnTo>
                  <a:lnTo>
                    <a:pt x="5" y="11"/>
                  </a:lnTo>
                  <a:lnTo>
                    <a:pt x="6" y="11"/>
                  </a:lnTo>
                  <a:lnTo>
                    <a:pt x="6" y="11"/>
                  </a:lnTo>
                  <a:lnTo>
                    <a:pt x="8" y="11"/>
                  </a:lnTo>
                  <a:lnTo>
                    <a:pt x="8" y="11"/>
                  </a:lnTo>
                  <a:lnTo>
                    <a:pt x="9" y="11"/>
                  </a:lnTo>
                  <a:lnTo>
                    <a:pt x="9" y="11"/>
                  </a:lnTo>
                  <a:lnTo>
                    <a:pt x="9" y="11"/>
                  </a:lnTo>
                  <a:lnTo>
                    <a:pt x="9" y="11"/>
                  </a:lnTo>
                  <a:lnTo>
                    <a:pt x="11" y="11"/>
                  </a:lnTo>
                  <a:lnTo>
                    <a:pt x="10" y="12"/>
                  </a:lnTo>
                  <a:lnTo>
                    <a:pt x="11" y="12"/>
                  </a:lnTo>
                  <a:lnTo>
                    <a:pt x="13" y="12"/>
                  </a:lnTo>
                  <a:lnTo>
                    <a:pt x="15" y="12"/>
                  </a:lnTo>
                  <a:lnTo>
                    <a:pt x="15" y="12"/>
                  </a:lnTo>
                  <a:lnTo>
                    <a:pt x="16" y="12"/>
                  </a:lnTo>
                  <a:lnTo>
                    <a:pt x="17" y="12"/>
                  </a:lnTo>
                  <a:lnTo>
                    <a:pt x="17" y="12"/>
                  </a:lnTo>
                  <a:lnTo>
                    <a:pt x="17" y="11"/>
                  </a:lnTo>
                  <a:lnTo>
                    <a:pt x="18" y="11"/>
                  </a:lnTo>
                  <a:lnTo>
                    <a:pt x="1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896214">
                <a:defRPr/>
              </a:pPr>
              <a:endParaRPr lang="en-US" kern="0" dirty="0">
                <a:solidFill>
                  <a:sysClr val="windowText" lastClr="000000"/>
                </a:solidFill>
              </a:endParaRPr>
            </a:p>
          </p:txBody>
        </p:sp>
      </p:grpSp>
      <p:sp>
        <p:nvSpPr>
          <p:cNvPr id="3" name="Title 2"/>
          <p:cNvSpPr>
            <a:spLocks noGrp="1"/>
          </p:cNvSpPr>
          <p:nvPr>
            <p:ph type="title"/>
          </p:nvPr>
        </p:nvSpPr>
        <p:spPr>
          <a:xfrm>
            <a:off x="269905" y="4879095"/>
            <a:ext cx="2812330" cy="1573929"/>
          </a:xfrm>
        </p:spPr>
        <p:txBody>
          <a:bodyPr/>
          <a:lstStyle/>
          <a:p>
            <a:r>
              <a:rPr lang="en-US" sz="3529" dirty="0">
                <a:solidFill>
                  <a:schemeClr val="bg1"/>
                </a:solidFill>
              </a:rPr>
              <a:t>Low cost Disaster Recovery</a:t>
            </a:r>
            <a:endParaRPr lang="en-US" sz="2353" dirty="0">
              <a:solidFill>
                <a:schemeClr val="bg1"/>
              </a:solidFill>
            </a:endParaRPr>
          </a:p>
        </p:txBody>
      </p:sp>
      <p:sp>
        <p:nvSpPr>
          <p:cNvPr id="60" name="Rectangle 59"/>
          <p:cNvSpPr/>
          <p:nvPr/>
        </p:nvSpPr>
        <p:spPr bwMode="auto">
          <a:xfrm>
            <a:off x="3161820" y="1220322"/>
            <a:ext cx="6813781" cy="1983345"/>
          </a:xfrm>
          <a:prstGeom prst="rect">
            <a:avLst/>
          </a:prstGeom>
          <a:solidFill>
            <a:schemeClr val="bg1"/>
          </a:solidFill>
          <a:ln w="10795" cap="flat" cmpd="sng" algn="ctr">
            <a:noFill/>
            <a:prstDash val="solid"/>
            <a:headEnd type="none" w="med" len="med"/>
            <a:tailEnd type="none" w="med" len="med"/>
          </a:ln>
          <a:effectLst/>
        </p:spPr>
        <p:txBody>
          <a:bodyPr vert="horz" wrap="square" lIns="143387" tIns="107540" rIns="143387" bIns="107540" numCol="1" rtlCol="0" anchor="t" anchorCtr="0" compatLnSpc="1">
            <a:prstTxWarp prst="textNoShape">
              <a:avLst/>
            </a:prstTxWarp>
          </a:bodyPr>
          <a:lstStyle/>
          <a:p>
            <a:pPr defTabSz="877500" fontAlgn="base">
              <a:lnSpc>
                <a:spcPct val="90000"/>
              </a:lnSpc>
              <a:spcBef>
                <a:spcPct val="0"/>
              </a:spcBef>
              <a:spcAft>
                <a:spcPct val="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Site A</a:t>
            </a:r>
          </a:p>
        </p:txBody>
      </p:sp>
      <p:sp>
        <p:nvSpPr>
          <p:cNvPr id="112" name="Freeform 5"/>
          <p:cNvSpPr>
            <a:spLocks noChangeAspect="1" noEditPoints="1"/>
          </p:cNvSpPr>
          <p:nvPr/>
        </p:nvSpPr>
        <p:spPr bwMode="auto">
          <a:xfrm>
            <a:off x="3450999"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3" name="Freeform 5"/>
          <p:cNvSpPr>
            <a:spLocks noChangeAspect="1" noEditPoints="1"/>
          </p:cNvSpPr>
          <p:nvPr/>
        </p:nvSpPr>
        <p:spPr bwMode="auto">
          <a:xfrm>
            <a:off x="4587844"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4" name="Freeform 5"/>
          <p:cNvSpPr>
            <a:spLocks noChangeAspect="1" noEditPoints="1"/>
          </p:cNvSpPr>
          <p:nvPr/>
        </p:nvSpPr>
        <p:spPr bwMode="auto">
          <a:xfrm>
            <a:off x="8183424"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15" name="Freeform 5"/>
          <p:cNvSpPr>
            <a:spLocks noChangeAspect="1" noEditPoints="1"/>
          </p:cNvSpPr>
          <p:nvPr/>
        </p:nvSpPr>
        <p:spPr bwMode="auto">
          <a:xfrm>
            <a:off x="9320273" y="2037999"/>
            <a:ext cx="489512" cy="1032985"/>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tx1"/>
          </a:solidFill>
          <a:ln>
            <a:noFill/>
          </a:ln>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nvGrpSpPr>
          <p:cNvPr id="116" name="Group 115"/>
          <p:cNvGrpSpPr/>
          <p:nvPr/>
        </p:nvGrpSpPr>
        <p:grpSpPr>
          <a:xfrm>
            <a:off x="3481815" y="1605338"/>
            <a:ext cx="428127" cy="418493"/>
            <a:chOff x="5118964" y="3771564"/>
            <a:chExt cx="642073" cy="596676"/>
          </a:xfrm>
          <a:solidFill>
            <a:schemeClr val="tx1"/>
          </a:solidFill>
        </p:grpSpPr>
        <p:sp>
          <p:nvSpPr>
            <p:cNvPr id="117" name="Rectangle 116"/>
            <p:cNvSpPr/>
            <p:nvPr/>
          </p:nvSpPr>
          <p:spPr bwMode="auto">
            <a:xfrm>
              <a:off x="5141902" y="3805512"/>
              <a:ext cx="569260" cy="395082"/>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18" name="Group 4"/>
            <p:cNvGrpSpPr>
              <a:grpSpLocks noChangeAspect="1"/>
            </p:cNvGrpSpPr>
            <p:nvPr/>
          </p:nvGrpSpPr>
          <p:grpSpPr bwMode="auto">
            <a:xfrm>
              <a:off x="5118964" y="3771564"/>
              <a:ext cx="642073" cy="596676"/>
              <a:chOff x="4030" y="1558"/>
              <a:chExt cx="341" cy="312"/>
            </a:xfrm>
            <a:grpFill/>
          </p:grpSpPr>
          <p:sp>
            <p:nvSpPr>
              <p:cNvPr id="11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49"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0"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1"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2" name="Group 151"/>
          <p:cNvGrpSpPr/>
          <p:nvPr/>
        </p:nvGrpSpPr>
        <p:grpSpPr>
          <a:xfrm>
            <a:off x="4616411" y="1605338"/>
            <a:ext cx="428127" cy="418493"/>
            <a:chOff x="5118964" y="3771564"/>
            <a:chExt cx="642073" cy="596676"/>
          </a:xfrm>
          <a:solidFill>
            <a:schemeClr val="tx1"/>
          </a:solidFill>
        </p:grpSpPr>
        <p:sp>
          <p:nvSpPr>
            <p:cNvPr id="153" name="Rectangle 152"/>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54" name="Group 4"/>
            <p:cNvGrpSpPr>
              <a:grpSpLocks noChangeAspect="1"/>
            </p:cNvGrpSpPr>
            <p:nvPr/>
          </p:nvGrpSpPr>
          <p:grpSpPr bwMode="auto">
            <a:xfrm>
              <a:off x="5118964" y="3771564"/>
              <a:ext cx="642073" cy="596676"/>
              <a:chOff x="4030" y="1558"/>
              <a:chExt cx="341" cy="312"/>
            </a:xfrm>
            <a:grpFill/>
          </p:grpSpPr>
          <p:sp>
            <p:nvSpPr>
              <p:cNvPr id="155"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56"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7"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58"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59" name="Group 158"/>
          <p:cNvGrpSpPr/>
          <p:nvPr/>
        </p:nvGrpSpPr>
        <p:grpSpPr>
          <a:xfrm>
            <a:off x="8214116" y="1605338"/>
            <a:ext cx="428127" cy="418493"/>
            <a:chOff x="5118964" y="3771564"/>
            <a:chExt cx="642073" cy="596676"/>
          </a:xfrm>
          <a:solidFill>
            <a:schemeClr val="tx1"/>
          </a:solidFill>
        </p:grpSpPr>
        <p:sp>
          <p:nvSpPr>
            <p:cNvPr id="160" name="Rectangle 159"/>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1" name="Group 4"/>
            <p:cNvGrpSpPr>
              <a:grpSpLocks noChangeAspect="1"/>
            </p:cNvGrpSpPr>
            <p:nvPr/>
          </p:nvGrpSpPr>
          <p:grpSpPr bwMode="auto">
            <a:xfrm>
              <a:off x="5118964" y="3771564"/>
              <a:ext cx="642073" cy="596676"/>
              <a:chOff x="4030" y="1558"/>
              <a:chExt cx="341" cy="312"/>
            </a:xfrm>
            <a:grpFill/>
          </p:grpSpPr>
          <p:sp>
            <p:nvSpPr>
              <p:cNvPr id="162"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63"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4"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65"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grpSp>
        <p:nvGrpSpPr>
          <p:cNvPr id="166" name="Group 165"/>
          <p:cNvGrpSpPr/>
          <p:nvPr/>
        </p:nvGrpSpPr>
        <p:grpSpPr>
          <a:xfrm>
            <a:off x="9348711" y="1605338"/>
            <a:ext cx="428127" cy="418493"/>
            <a:chOff x="5118964" y="3771564"/>
            <a:chExt cx="642073" cy="596676"/>
          </a:xfrm>
          <a:solidFill>
            <a:schemeClr val="tx1"/>
          </a:solidFill>
        </p:grpSpPr>
        <p:sp>
          <p:nvSpPr>
            <p:cNvPr id="167" name="Rectangle 166"/>
            <p:cNvSpPr/>
            <p:nvPr/>
          </p:nvSpPr>
          <p:spPr bwMode="auto">
            <a:xfrm>
              <a:off x="5141902" y="3805512"/>
              <a:ext cx="569260" cy="39508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68" name="Group 4"/>
            <p:cNvGrpSpPr>
              <a:grpSpLocks noChangeAspect="1"/>
            </p:cNvGrpSpPr>
            <p:nvPr/>
          </p:nvGrpSpPr>
          <p:grpSpPr bwMode="auto">
            <a:xfrm>
              <a:off x="5118964" y="3771564"/>
              <a:ext cx="642073" cy="596676"/>
              <a:chOff x="4030" y="1558"/>
              <a:chExt cx="341" cy="312"/>
            </a:xfrm>
            <a:grpFill/>
          </p:grpSpPr>
          <p:sp>
            <p:nvSpPr>
              <p:cNvPr id="169"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grpFill/>
              <a:ln w="0">
                <a:noFill/>
                <a:prstDash val="solid"/>
                <a:round/>
                <a:headEnd/>
                <a:tailEnd/>
              </a:ln>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D83B01"/>
                  </a:solidFill>
                  <a:latin typeface="Segoe UI"/>
                </a:endParaRPr>
              </a:p>
            </p:txBody>
          </p:sp>
          <p:sp>
            <p:nvSpPr>
              <p:cNvPr id="170"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1"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sp>
            <p:nvSpPr>
              <p:cNvPr id="172"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6042">
                  <a:defRPr/>
                </a:pPr>
                <a:endParaRPr lang="en-US" sz="1765" kern="0" dirty="0">
                  <a:solidFill>
                    <a:srgbClr val="505050"/>
                  </a:solidFill>
                  <a:latin typeface="Segoe UI"/>
                </a:endParaRPr>
              </a:p>
            </p:txBody>
          </p:sp>
        </p:grpSp>
      </p:grpSp>
      <p:sp>
        <p:nvSpPr>
          <p:cNvPr id="111" name="Rectangle 110"/>
          <p:cNvSpPr/>
          <p:nvPr/>
        </p:nvSpPr>
        <p:spPr bwMode="auto">
          <a:xfrm>
            <a:off x="3364900" y="2203778"/>
            <a:ext cx="1830093" cy="348547"/>
          </a:xfrm>
          <a:prstGeom prst="rect">
            <a:avLst/>
          </a:prstGeom>
          <a:solidFill>
            <a:schemeClr val="accent6"/>
          </a:solidFill>
          <a:ln w="10795" cap="flat" cmpd="sng" algn="ctr">
            <a:noFill/>
            <a:prstDash val="solid"/>
            <a:headEnd type="none" w="med" len="med"/>
            <a:tailEnd type="none" w="med" len="med"/>
          </a:ln>
          <a:effectLst/>
        </p:spPr>
        <p:txBody>
          <a:bodyPr vert="horz" wrap="square" lIns="179234" tIns="89617" rIns="179234" bIns="89617" numCol="1" rtlCol="0" anchor="ctr" anchorCtr="0" compatLnSpc="1">
            <a:prstTxWarp prst="textNoShape">
              <a:avLst/>
            </a:prstTxWarp>
            <a:noAutofit/>
          </a:bodyPr>
          <a:lstStyle/>
          <a:p>
            <a:pPr algn="ctr" defTabSz="895134" fontAlgn="base">
              <a:lnSpc>
                <a:spcPct val="90000"/>
              </a:lnSpc>
              <a:spcBef>
                <a:spcPct val="0"/>
              </a:spcBef>
              <a:spcAft>
                <a:spcPct val="0"/>
              </a:spcAft>
              <a:defRPr/>
            </a:pPr>
            <a:r>
              <a:rPr lang="en-US" sz="1567" kern="0" spc="-49" dirty="0">
                <a:solidFill>
                  <a:srgbClr val="FFFFFF"/>
                </a:solidFill>
                <a:latin typeface="Segoe UI Semibold" panose="020B0702040204020203" pitchFamily="34" charset="0"/>
                <a:cs typeface="Segoe UI Semibold" panose="020B0702040204020203" pitchFamily="34" charset="0"/>
              </a:rPr>
              <a:t>Storage Software</a:t>
            </a:r>
          </a:p>
        </p:txBody>
      </p:sp>
      <p:pic>
        <p:nvPicPr>
          <p:cNvPr id="83"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714826"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4"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491147"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5"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491147"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6"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714826"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7"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840061"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8"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618954"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9"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618954"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0"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840061"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1"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587234"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2"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367557"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3"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367557"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4"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587233"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5"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448051"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6"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230709" y="2820146"/>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7" name="Picture 96"/>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230709"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8" name="Picture 6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448051" y="2562259"/>
            <a:ext cx="203633" cy="2573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9" name="Left-Right Arrow 98"/>
          <p:cNvSpPr/>
          <p:nvPr/>
        </p:nvSpPr>
        <p:spPr bwMode="auto">
          <a:xfrm>
            <a:off x="8689612" y="2649986"/>
            <a:ext cx="641550" cy="342119"/>
          </a:xfrm>
          <a:prstGeom prst="leftRightArrow">
            <a:avLst/>
          </a:prstGeom>
          <a:solidFill>
            <a:schemeClr val="tx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1" tIns="143331" rIns="179161" bIns="143331" numCol="1" spcCol="0" rtlCol="0" fromWordArt="0" anchor="t" anchorCtr="0" forceAA="0" compatLnSpc="1">
            <a:prstTxWarp prst="textNoShape">
              <a:avLst/>
            </a:prstTxWarp>
            <a:noAutofit/>
          </a:bodyPr>
          <a:lstStyle/>
          <a:p>
            <a:pPr algn="ctr" defTabSz="913301" fontAlgn="base">
              <a:lnSpc>
                <a:spcPct val="90000"/>
              </a:lnSpc>
              <a:spcBef>
                <a:spcPct val="0"/>
              </a:spcBef>
              <a:spcAft>
                <a:spcPct val="0"/>
              </a:spcAft>
              <a:defRPr/>
            </a:pPr>
            <a:endParaRPr lang="en-US" sz="2352"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00" name="Picture 2" descr="C:\Users\mitchellg\Desktop\Automated_2.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auto">
          <a:xfrm>
            <a:off x="8892936" y="2702086"/>
            <a:ext cx="238445" cy="237918"/>
          </a:xfrm>
          <a:prstGeom prst="rect">
            <a:avLst/>
          </a:prstGeom>
          <a:noFill/>
          <a:ln>
            <a:noFill/>
          </a:ln>
        </p:spPr>
      </p:pic>
      <p:pic>
        <p:nvPicPr>
          <p:cNvPr id="102" name="Picture 2" descr="C:\Users\mitchellg\Desktop\Automated_2.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auto">
          <a:xfrm>
            <a:off x="6392398" y="2227716"/>
            <a:ext cx="335287" cy="334545"/>
          </a:xfrm>
          <a:prstGeom prst="rect">
            <a:avLst/>
          </a:prstGeom>
          <a:noFill/>
          <a:ln>
            <a:noFill/>
          </a:ln>
        </p:spPr>
      </p:pic>
      <p:sp>
        <p:nvSpPr>
          <p:cNvPr id="103" name="Left-Right Arrow 102"/>
          <p:cNvSpPr/>
          <p:nvPr/>
        </p:nvSpPr>
        <p:spPr bwMode="auto">
          <a:xfrm>
            <a:off x="3939787" y="2647481"/>
            <a:ext cx="641550" cy="342119"/>
          </a:xfrm>
          <a:prstGeom prst="leftRightArrow">
            <a:avLst/>
          </a:prstGeom>
          <a:solidFill>
            <a:schemeClr val="tx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1" tIns="143331" rIns="179161" bIns="143331" numCol="1" spcCol="0" rtlCol="0" fromWordArt="0" anchor="t" anchorCtr="0" forceAA="0" compatLnSpc="1">
            <a:prstTxWarp prst="textNoShape">
              <a:avLst/>
            </a:prstTxWarp>
            <a:noAutofit/>
          </a:bodyPr>
          <a:lstStyle/>
          <a:p>
            <a:pPr algn="ctr" defTabSz="913301" fontAlgn="base">
              <a:lnSpc>
                <a:spcPct val="90000"/>
              </a:lnSpc>
              <a:spcBef>
                <a:spcPct val="0"/>
              </a:spcBef>
              <a:spcAft>
                <a:spcPct val="0"/>
              </a:spcAft>
              <a:defRPr/>
            </a:pPr>
            <a:endParaRPr lang="en-US" sz="2352"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04" name="Picture 2" descr="C:\Users\mitchellg\Desktop\Automated_2.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auto">
          <a:xfrm>
            <a:off x="4143113" y="2699582"/>
            <a:ext cx="238445" cy="237918"/>
          </a:xfrm>
          <a:prstGeom prst="rect">
            <a:avLst/>
          </a:prstGeom>
          <a:noFill/>
          <a:ln>
            <a:noFill/>
          </a:ln>
        </p:spPr>
      </p:pic>
      <p:sp>
        <p:nvSpPr>
          <p:cNvPr id="61" name="Rectangle 60"/>
          <p:cNvSpPr/>
          <p:nvPr/>
        </p:nvSpPr>
        <p:spPr bwMode="auto">
          <a:xfrm>
            <a:off x="8095339" y="2206153"/>
            <a:ext cx="1830093" cy="348547"/>
          </a:xfrm>
          <a:prstGeom prst="rect">
            <a:avLst/>
          </a:prstGeom>
          <a:solidFill>
            <a:schemeClr val="accent6"/>
          </a:solidFill>
          <a:ln w="10795" cap="flat" cmpd="sng" algn="ctr">
            <a:noFill/>
            <a:prstDash val="solid"/>
            <a:headEnd type="none" w="med" len="med"/>
            <a:tailEnd type="none" w="med" len="med"/>
          </a:ln>
          <a:effectLst/>
        </p:spPr>
        <p:txBody>
          <a:bodyPr vert="horz" wrap="square" lIns="179234" tIns="89617" rIns="179234" bIns="89617" numCol="1" rtlCol="0" anchor="ctr" anchorCtr="0" compatLnSpc="1">
            <a:prstTxWarp prst="textNoShape">
              <a:avLst/>
            </a:prstTxWarp>
            <a:noAutofit/>
          </a:bodyPr>
          <a:lstStyle/>
          <a:p>
            <a:pPr algn="ctr" defTabSz="895134" fontAlgn="base">
              <a:lnSpc>
                <a:spcPct val="90000"/>
              </a:lnSpc>
              <a:spcBef>
                <a:spcPct val="0"/>
              </a:spcBef>
              <a:spcAft>
                <a:spcPct val="0"/>
              </a:spcAft>
              <a:defRPr/>
            </a:pPr>
            <a:r>
              <a:rPr lang="en-US" sz="1567" kern="0" spc="-49" dirty="0">
                <a:solidFill>
                  <a:srgbClr val="FFFFFF"/>
                </a:solidFill>
                <a:latin typeface="Segoe UI Semibold" panose="020B0702040204020203" pitchFamily="34" charset="0"/>
                <a:cs typeface="Segoe UI Semibold" panose="020B0702040204020203" pitchFamily="34" charset="0"/>
              </a:rPr>
              <a:t>Storage Software</a:t>
            </a:r>
          </a:p>
        </p:txBody>
      </p:sp>
      <p:sp>
        <p:nvSpPr>
          <p:cNvPr id="1194" name="TextBox 1193"/>
          <p:cNvSpPr txBox="1"/>
          <p:nvPr/>
        </p:nvSpPr>
        <p:spPr>
          <a:xfrm>
            <a:off x="5830382" y="2463132"/>
            <a:ext cx="1483575" cy="690762"/>
          </a:xfrm>
          <a:prstGeom prst="rect">
            <a:avLst/>
          </a:prstGeom>
          <a:noFill/>
        </p:spPr>
        <p:txBody>
          <a:bodyPr wrap="none" lIns="182828" tIns="146263" rIns="182828" bIns="146263" rtlCol="0">
            <a:spAutoFit/>
          </a:bodyPr>
          <a:lstStyle/>
          <a:p>
            <a:pPr algn="ctr" defTabSz="896214">
              <a:lnSpc>
                <a:spcPct val="90000"/>
              </a:lnSpc>
              <a:spcAft>
                <a:spcPts val="600"/>
              </a:spcAft>
              <a:defRPr/>
            </a:pPr>
            <a:r>
              <a:rPr lang="en-US" sz="1400" kern="0" dirty="0">
                <a:gradFill>
                  <a:gsLst>
                    <a:gs pos="2917">
                      <a:schemeClr val="tx1"/>
                    </a:gs>
                    <a:gs pos="30000">
                      <a:schemeClr val="tx1"/>
                    </a:gs>
                  </a:gsLst>
                  <a:lin ang="5400000" scaled="0"/>
                </a:gradFill>
              </a:rPr>
              <a:t>Sync or Async</a:t>
            </a:r>
            <a:br>
              <a:rPr lang="en-US" sz="1400" kern="0" dirty="0">
                <a:gradFill>
                  <a:gsLst>
                    <a:gs pos="2917">
                      <a:schemeClr val="tx1"/>
                    </a:gs>
                    <a:gs pos="30000">
                      <a:schemeClr val="tx1"/>
                    </a:gs>
                  </a:gsLst>
                  <a:lin ang="5400000" scaled="0"/>
                </a:gradFill>
              </a:rPr>
            </a:br>
            <a:r>
              <a:rPr lang="en-US" sz="1400" kern="0" dirty="0">
                <a:gradFill>
                  <a:gsLst>
                    <a:gs pos="2917">
                      <a:schemeClr val="tx1"/>
                    </a:gs>
                    <a:gs pos="30000">
                      <a:schemeClr val="tx1"/>
                    </a:gs>
                  </a:gsLst>
                  <a:lin ang="5400000" scaled="0"/>
                </a:gradFill>
              </a:rPr>
              <a:t>Replication</a:t>
            </a:r>
          </a:p>
        </p:txBody>
      </p:sp>
      <p:sp>
        <p:nvSpPr>
          <p:cNvPr id="2" name="TextBox 1"/>
          <p:cNvSpPr txBox="1"/>
          <p:nvPr/>
        </p:nvSpPr>
        <p:spPr>
          <a:xfrm>
            <a:off x="7774000" y="1229472"/>
            <a:ext cx="858774" cy="516789"/>
          </a:xfrm>
          <a:prstGeom prst="rect">
            <a:avLst/>
          </a:prstGeom>
          <a:noFill/>
        </p:spPr>
        <p:txBody>
          <a:bodyPr wrap="none" lIns="182828" tIns="146263" rIns="182828" bIns="146263" rtlCol="0">
            <a:spAutoFit/>
          </a:bodyPr>
          <a:lstStyle/>
          <a:p>
            <a:pPr defTabSz="896214">
              <a:lnSpc>
                <a:spcPct val="90000"/>
              </a:lnSpc>
              <a:spcAft>
                <a:spcPts val="600"/>
              </a:spcAft>
              <a:defRPr/>
            </a:pPr>
            <a:r>
              <a:rPr lang="en-US" sz="1567" kern="0" spc="-48" dirty="0">
                <a:solidFill>
                  <a:sysClr val="windowText" lastClr="000000"/>
                </a:solidFill>
                <a:latin typeface="Segoe UI Semibold" panose="020B0702040204020203" pitchFamily="34" charset="0"/>
                <a:cs typeface="Segoe UI Semibold" panose="020B0702040204020203" pitchFamily="34" charset="0"/>
              </a:rPr>
              <a:t>Site B</a:t>
            </a:r>
          </a:p>
        </p:txBody>
      </p:sp>
      <p:sp>
        <p:nvSpPr>
          <p:cNvPr id="4" name="Rectangle 3"/>
          <p:cNvSpPr/>
          <p:nvPr/>
        </p:nvSpPr>
        <p:spPr bwMode="auto">
          <a:xfrm>
            <a:off x="3222553" y="1262303"/>
            <a:ext cx="2003820" cy="1883899"/>
          </a:xfrm>
          <a:prstGeom prst="rect">
            <a:avLst/>
          </a:prstGeom>
          <a:noFill/>
          <a:ln w="31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1195" name="Rectangle 1194"/>
          <p:cNvSpPr/>
          <p:nvPr/>
        </p:nvSpPr>
        <p:spPr bwMode="auto">
          <a:xfrm>
            <a:off x="7922627" y="1280105"/>
            <a:ext cx="2003820" cy="1883899"/>
          </a:xfrm>
          <a:prstGeom prst="rect">
            <a:avLst/>
          </a:prstGeom>
          <a:noFill/>
          <a:ln w="31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101" name="Left-Right Arrow 100"/>
          <p:cNvSpPr/>
          <p:nvPr/>
        </p:nvSpPr>
        <p:spPr bwMode="auto">
          <a:xfrm>
            <a:off x="5187841" y="2140869"/>
            <a:ext cx="2900864" cy="493820"/>
          </a:xfrm>
          <a:prstGeom prst="leftRight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1" tIns="143331" rIns="179161" bIns="143331" numCol="1" spcCol="0" rtlCol="0" fromWordArt="0" anchor="t" anchorCtr="0" forceAA="0" compatLnSpc="1">
            <a:prstTxWarp prst="textNoShape">
              <a:avLst/>
            </a:prstTxWarp>
            <a:noAutofit/>
          </a:bodyPr>
          <a:lstStyle/>
          <a:p>
            <a:pPr algn="ctr" defTabSz="913301" fontAlgn="base">
              <a:lnSpc>
                <a:spcPct val="90000"/>
              </a:lnSpc>
              <a:spcBef>
                <a:spcPct val="0"/>
              </a:spcBef>
              <a:spcAft>
                <a:spcPct val="0"/>
              </a:spcAft>
              <a:defRPr/>
            </a:pPr>
            <a:endParaRPr lang="en-US" sz="2352"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93" name="TextBox 1192"/>
          <p:cNvSpPr txBox="1"/>
          <p:nvPr/>
        </p:nvSpPr>
        <p:spPr>
          <a:xfrm>
            <a:off x="5715258" y="1906702"/>
            <a:ext cx="1789277" cy="521341"/>
          </a:xfrm>
          <a:prstGeom prst="rect">
            <a:avLst/>
          </a:prstGeom>
          <a:noFill/>
        </p:spPr>
        <p:txBody>
          <a:bodyPr wrap="none" lIns="182828" tIns="146263" rIns="182828" bIns="146263" rtlCol="0">
            <a:spAutoFit/>
          </a:bodyPr>
          <a:lstStyle/>
          <a:p>
            <a:pPr defTabSz="896214">
              <a:lnSpc>
                <a:spcPct val="90000"/>
              </a:lnSpc>
              <a:spcAft>
                <a:spcPts val="600"/>
              </a:spcAft>
              <a:defRPr/>
            </a:pPr>
            <a:r>
              <a:rPr lang="en-US" sz="1600" kern="0" dirty="0">
                <a:gradFill>
                  <a:gsLst>
                    <a:gs pos="2917">
                      <a:schemeClr val="tx1"/>
                    </a:gs>
                    <a:gs pos="30000">
                      <a:schemeClr val="tx1"/>
                    </a:gs>
                  </a:gsLst>
                  <a:lin ang="5400000" scaled="0"/>
                </a:gradFill>
              </a:rPr>
              <a:t>Storage Replica</a:t>
            </a:r>
          </a:p>
        </p:txBody>
      </p:sp>
      <p:sp>
        <p:nvSpPr>
          <p:cNvPr id="565" name="Explosion: 14 Points 564"/>
          <p:cNvSpPr/>
          <p:nvPr/>
        </p:nvSpPr>
        <p:spPr bwMode="auto">
          <a:xfrm rot="20274313">
            <a:off x="315498" y="3291890"/>
            <a:ext cx="2168036" cy="1475830"/>
          </a:xfrm>
          <a:prstGeom prst="irregularSeal2">
            <a:avLst/>
          </a:prstGeom>
          <a:solidFill>
            <a:schemeClr val="bg2">
              <a:lumMod val="7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algn="ctr" defTabSz="913927" fontAlgn="base">
              <a:spcBef>
                <a:spcPct val="0"/>
              </a:spcBef>
              <a:spcAft>
                <a:spcPct val="0"/>
              </a:spcAft>
              <a:defRPr/>
            </a:pPr>
            <a:r>
              <a:rPr lang="en-US" sz="1765" kern="0" dirty="0">
                <a:solidFill>
                  <a:schemeClr val="tx2"/>
                </a:solidFill>
              </a:rPr>
              <a:t>New in  WS 2016</a:t>
            </a:r>
          </a:p>
        </p:txBody>
      </p:sp>
    </p:spTree>
    <p:extLst>
      <p:ext uri="{BB962C8B-B14F-4D97-AF65-F5344CB8AC3E}">
        <p14:creationId xmlns:p14="http://schemas.microsoft.com/office/powerpoint/2010/main" val="1561368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outVertical)">
                                      <p:cBhvr>
                                        <p:cTn id="7" dur="500"/>
                                        <p:tgtEl>
                                          <p:spTgt spid="101"/>
                                        </p:tgtEl>
                                      </p:cBhvr>
                                    </p:animEffect>
                                  </p:childTnLst>
                                </p:cTn>
                              </p:par>
                              <p:par>
                                <p:cTn id="8" presetID="16" presetClass="entr" presetSubtype="37"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barn(outVertical)">
                                      <p:cBhvr>
                                        <p:cTn id="1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err="1"/>
              <a:t>Recap</a:t>
            </a:r>
            <a:endParaRPr lang="cs-CZ" dirty="0"/>
          </a:p>
        </p:txBody>
      </p:sp>
      <p:sp>
        <p:nvSpPr>
          <p:cNvPr id="4" name="Content Placeholder 3"/>
          <p:cNvSpPr>
            <a:spLocks noGrp="1"/>
          </p:cNvSpPr>
          <p:nvPr>
            <p:ph idx="1"/>
          </p:nvPr>
        </p:nvSpPr>
        <p:spPr/>
        <p:txBody>
          <a:bodyPr/>
          <a:lstStyle/>
          <a:p>
            <a:r>
              <a:rPr lang="cs-CZ" dirty="0" err="1"/>
              <a:t>Motivation</a:t>
            </a:r>
            <a:r>
              <a:rPr lang="cs-CZ" dirty="0"/>
              <a:t> </a:t>
            </a:r>
            <a:r>
              <a:rPr lang="cs-CZ" dirty="0" err="1"/>
              <a:t>for</a:t>
            </a:r>
            <a:r>
              <a:rPr lang="cs-CZ" dirty="0"/>
              <a:t> </a:t>
            </a:r>
            <a:r>
              <a:rPr lang="cs-CZ" dirty="0" err="1"/>
              <a:t>change</a:t>
            </a:r>
            <a:endParaRPr lang="cs-CZ" dirty="0"/>
          </a:p>
          <a:p>
            <a:r>
              <a:rPr lang="cs-CZ" dirty="0" err="1"/>
              <a:t>Compute</a:t>
            </a:r>
            <a:endParaRPr lang="cs-CZ" dirty="0"/>
          </a:p>
          <a:p>
            <a:r>
              <a:rPr lang="cs-CZ" dirty="0" err="1"/>
              <a:t>Networking</a:t>
            </a:r>
            <a:endParaRPr lang="cs-CZ" dirty="0"/>
          </a:p>
          <a:p>
            <a:r>
              <a:rPr lang="cs-CZ" dirty="0" err="1"/>
              <a:t>Storage</a:t>
            </a:r>
            <a:endParaRPr lang="cs-CZ" dirty="0"/>
          </a:p>
        </p:txBody>
      </p:sp>
    </p:spTree>
    <p:extLst>
      <p:ext uri="{BB962C8B-B14F-4D97-AF65-F5344CB8AC3E}">
        <p14:creationId xmlns:p14="http://schemas.microsoft.com/office/powerpoint/2010/main" val="40718062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Pou</a:t>
            </a:r>
            <a:r>
              <a:rPr lang="cs-CZ" dirty="0"/>
              <a:t>žité </a:t>
            </a:r>
            <a:r>
              <a:rPr lang="cs-CZ" dirty="0" err="1"/>
              <a:t>slidy</a:t>
            </a:r>
            <a:endParaRPr lang="cs-CZ" dirty="0"/>
          </a:p>
        </p:txBody>
      </p:sp>
      <p:sp>
        <p:nvSpPr>
          <p:cNvPr id="4" name="Content Placeholder 3"/>
          <p:cNvSpPr>
            <a:spLocks noGrp="1"/>
          </p:cNvSpPr>
          <p:nvPr>
            <p:ph idx="1"/>
          </p:nvPr>
        </p:nvSpPr>
        <p:spPr/>
        <p:txBody>
          <a:bodyPr/>
          <a:lstStyle/>
          <a:p>
            <a:r>
              <a:rPr lang="cs-CZ" dirty="0" err="1"/>
              <a:t>Ignite</a:t>
            </a:r>
            <a:r>
              <a:rPr lang="cs-CZ" dirty="0"/>
              <a:t> – BRK2169</a:t>
            </a:r>
          </a:p>
          <a:p>
            <a:r>
              <a:rPr lang="cs-CZ" dirty="0" err="1"/>
              <a:t>Ignite</a:t>
            </a:r>
            <a:r>
              <a:rPr lang="cs-CZ" dirty="0"/>
              <a:t> – BRK3123</a:t>
            </a:r>
          </a:p>
          <a:p>
            <a:r>
              <a:rPr lang="cs-CZ" dirty="0" err="1"/>
              <a:t>Ignite</a:t>
            </a:r>
            <a:r>
              <a:rPr lang="cs-CZ" dirty="0"/>
              <a:t> – INF222</a:t>
            </a:r>
          </a:p>
        </p:txBody>
      </p:sp>
    </p:spTree>
    <p:extLst>
      <p:ext uri="{BB962C8B-B14F-4D97-AF65-F5344CB8AC3E}">
        <p14:creationId xmlns:p14="http://schemas.microsoft.com/office/powerpoint/2010/main" val="70271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8602" y="1065363"/>
            <a:ext cx="11037715" cy="1828958"/>
          </a:xfrm>
        </p:spPr>
        <p:txBody>
          <a:bodyPr/>
          <a:lstStyle/>
          <a:p>
            <a:r>
              <a:rPr lang="en-US" dirty="0"/>
              <a:t>Hyper-V on Nano Server </a:t>
            </a:r>
          </a:p>
        </p:txBody>
      </p:sp>
      <p:sp>
        <p:nvSpPr>
          <p:cNvPr id="4" name="Text Placeholder 3"/>
          <p:cNvSpPr>
            <a:spLocks noGrp="1"/>
          </p:cNvSpPr>
          <p:nvPr>
            <p:ph type="body" sz="quarter" idx="11"/>
          </p:nvPr>
        </p:nvSpPr>
        <p:spPr>
          <a:xfrm>
            <a:off x="448602" y="2438582"/>
            <a:ext cx="11037715" cy="2467502"/>
          </a:xfrm>
        </p:spPr>
        <p:txBody>
          <a:bodyPr/>
          <a:lstStyle/>
          <a:p>
            <a:r>
              <a:rPr lang="en-US" sz="2353" b="1" dirty="0"/>
              <a:t>Nano Server</a:t>
            </a:r>
            <a:r>
              <a:rPr lang="en-US" sz="2353" dirty="0"/>
              <a:t>: A new headless, 64-bit only, deployment option for Windows Server</a:t>
            </a:r>
          </a:p>
          <a:p>
            <a:r>
              <a:rPr lang="en-US" sz="2353" dirty="0"/>
              <a:t>Deep refactoring with cloud emphasis</a:t>
            </a:r>
          </a:p>
          <a:p>
            <a:pPr lvl="1"/>
            <a:r>
              <a:rPr lang="en-US" sz="1372" dirty="0"/>
              <a:t>Cloud fabric &amp; infrastructure (clustering, storage, networking)</a:t>
            </a:r>
          </a:p>
          <a:p>
            <a:pPr lvl="1"/>
            <a:r>
              <a:rPr lang="en-US" sz="1372" dirty="0"/>
              <a:t>Born-in-the-cloud applications (PaaS v2, ASP.NET v5)</a:t>
            </a:r>
          </a:p>
          <a:p>
            <a:pPr lvl="1"/>
            <a:r>
              <a:rPr lang="en-US" sz="1372" dirty="0"/>
              <a:t>VMs &amp; Containers (Hyper-V &amp; Docker)</a:t>
            </a:r>
          </a:p>
          <a:p>
            <a:r>
              <a:rPr lang="en-US" sz="2353" dirty="0"/>
              <a:t>Extend the Server Core pattern</a:t>
            </a:r>
          </a:p>
          <a:p>
            <a:pPr lvl="1"/>
            <a:r>
              <a:rPr lang="en-US" sz="1372" dirty="0"/>
              <a:t>Roles &amp; features live outside of Nano Server</a:t>
            </a:r>
          </a:p>
          <a:p>
            <a:pPr lvl="1"/>
            <a:r>
              <a:rPr lang="en-US" sz="1372" dirty="0"/>
              <a:t>No Binaries or metadata in OS image</a:t>
            </a:r>
          </a:p>
          <a:p>
            <a:pPr lvl="1"/>
            <a:r>
              <a:rPr lang="en-US" sz="1372" dirty="0"/>
              <a:t>Standalone packages install like apps</a:t>
            </a:r>
          </a:p>
          <a:p>
            <a:pPr lvl="1"/>
            <a:r>
              <a:rPr lang="en-US" sz="1372" dirty="0"/>
              <a:t>Full driver support</a:t>
            </a:r>
          </a:p>
          <a:p>
            <a:pPr lvl="1"/>
            <a:r>
              <a:rPr lang="en-US" sz="1372" dirty="0"/>
              <a:t>Antimalware</a:t>
            </a:r>
          </a:p>
        </p:txBody>
      </p:sp>
      <p:sp>
        <p:nvSpPr>
          <p:cNvPr id="5" name="Rectangle 4"/>
          <p:cNvSpPr/>
          <p:nvPr/>
        </p:nvSpPr>
        <p:spPr bwMode="auto">
          <a:xfrm>
            <a:off x="6111253" y="5421675"/>
            <a:ext cx="1900151" cy="52562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157" dirty="0">
                <a:gradFill>
                  <a:gsLst>
                    <a:gs pos="0">
                      <a:srgbClr val="FFFFFF"/>
                    </a:gs>
                    <a:gs pos="100000">
                      <a:srgbClr val="FFFFFF"/>
                    </a:gs>
                  </a:gsLst>
                  <a:lin ang="5400000" scaled="0"/>
                </a:gradFill>
                <a:latin typeface="Segoe UI"/>
                <a:ea typeface="Segoe UI" pitchFamily="34" charset="0"/>
                <a:cs typeface="Segoe UI" pitchFamily="34" charset="0"/>
              </a:rPr>
              <a:t>Nano Server</a:t>
            </a:r>
          </a:p>
        </p:txBody>
      </p:sp>
      <p:sp>
        <p:nvSpPr>
          <p:cNvPr id="6" name="Rectangle 5"/>
          <p:cNvSpPr/>
          <p:nvPr/>
        </p:nvSpPr>
        <p:spPr bwMode="auto">
          <a:xfrm>
            <a:off x="6111253" y="4936942"/>
            <a:ext cx="448149" cy="448149"/>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Rectangle 6"/>
          <p:cNvSpPr/>
          <p:nvPr/>
        </p:nvSpPr>
        <p:spPr bwMode="auto">
          <a:xfrm>
            <a:off x="6595253" y="4941334"/>
            <a:ext cx="448149" cy="448149"/>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 name="Rectangle 7"/>
          <p:cNvSpPr/>
          <p:nvPr/>
        </p:nvSpPr>
        <p:spPr bwMode="auto">
          <a:xfrm>
            <a:off x="7079255" y="4941334"/>
            <a:ext cx="448149" cy="448149"/>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Rectangle 8"/>
          <p:cNvSpPr/>
          <p:nvPr/>
        </p:nvSpPr>
        <p:spPr bwMode="auto">
          <a:xfrm>
            <a:off x="7563255" y="4936942"/>
            <a:ext cx="448149" cy="448149"/>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p:cNvSpPr/>
          <p:nvPr/>
        </p:nvSpPr>
        <p:spPr bwMode="auto">
          <a:xfrm>
            <a:off x="8043227" y="4936942"/>
            <a:ext cx="1897216" cy="101035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353" dirty="0">
                <a:gradFill>
                  <a:gsLst>
                    <a:gs pos="0">
                      <a:srgbClr val="FFFFFF"/>
                    </a:gs>
                    <a:gs pos="100000">
                      <a:srgbClr val="FFFFFF"/>
                    </a:gs>
                  </a:gsLst>
                  <a:lin ang="5400000" scaled="0"/>
                </a:gradFill>
                <a:latin typeface="Segoe UI"/>
                <a:ea typeface="Segoe UI" pitchFamily="34" charset="0"/>
                <a:cs typeface="Segoe UI" pitchFamily="34" charset="0"/>
              </a:rPr>
              <a:t>Server</a:t>
            </a:r>
            <a:br>
              <a:rPr lang="en-US" sz="2353" dirty="0">
                <a:gradFill>
                  <a:gsLst>
                    <a:gs pos="0">
                      <a:srgbClr val="FFFFFF"/>
                    </a:gs>
                    <a:gs pos="100000">
                      <a:srgbClr val="FFFFFF"/>
                    </a:gs>
                  </a:gsLst>
                  <a:lin ang="5400000" scaled="0"/>
                </a:gradFill>
                <a:latin typeface="Segoe UI"/>
                <a:ea typeface="Segoe UI" pitchFamily="34" charset="0"/>
                <a:cs typeface="Segoe UI" pitchFamily="34" charset="0"/>
              </a:rPr>
            </a:br>
            <a:r>
              <a:rPr lang="en-US" sz="2353" dirty="0">
                <a:gradFill>
                  <a:gsLst>
                    <a:gs pos="0">
                      <a:srgbClr val="FFFFFF"/>
                    </a:gs>
                    <a:gs pos="100000">
                      <a:srgbClr val="FFFFFF"/>
                    </a:gs>
                  </a:gsLst>
                  <a:lin ang="5400000" scaled="0"/>
                </a:gradFill>
                <a:latin typeface="Segoe UI"/>
                <a:ea typeface="Segoe UI" pitchFamily="34" charset="0"/>
                <a:cs typeface="Segoe UI" pitchFamily="34" charset="0"/>
              </a:rPr>
              <a:t>Core</a:t>
            </a:r>
          </a:p>
        </p:txBody>
      </p:sp>
      <p:sp>
        <p:nvSpPr>
          <p:cNvPr id="11" name="Rectangle 10"/>
          <p:cNvSpPr/>
          <p:nvPr/>
        </p:nvSpPr>
        <p:spPr bwMode="auto">
          <a:xfrm>
            <a:off x="8043227" y="4426206"/>
            <a:ext cx="448149" cy="44814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Rectangle 11"/>
          <p:cNvSpPr/>
          <p:nvPr/>
        </p:nvSpPr>
        <p:spPr bwMode="auto">
          <a:xfrm>
            <a:off x="8523201" y="4426206"/>
            <a:ext cx="448149" cy="44814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 name="Rectangle 12"/>
          <p:cNvSpPr/>
          <p:nvPr/>
        </p:nvSpPr>
        <p:spPr bwMode="auto">
          <a:xfrm>
            <a:off x="9003175" y="4426206"/>
            <a:ext cx="448149" cy="44814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Rectangle 13"/>
          <p:cNvSpPr/>
          <p:nvPr/>
        </p:nvSpPr>
        <p:spPr bwMode="auto">
          <a:xfrm>
            <a:off x="9483148" y="4426205"/>
            <a:ext cx="448149" cy="44814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 name="Rectangle 14"/>
          <p:cNvSpPr/>
          <p:nvPr/>
        </p:nvSpPr>
        <p:spPr bwMode="auto">
          <a:xfrm>
            <a:off x="9972268" y="3856341"/>
            <a:ext cx="1897216" cy="209095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353" dirty="0">
                <a:gradFill>
                  <a:gsLst>
                    <a:gs pos="0">
                      <a:srgbClr val="FFFFFF"/>
                    </a:gs>
                    <a:gs pos="100000">
                      <a:srgbClr val="FFFFFF"/>
                    </a:gs>
                  </a:gsLst>
                  <a:lin ang="5400000" scaled="0"/>
                </a:gradFill>
                <a:latin typeface="Segoe UI"/>
                <a:ea typeface="Segoe UI" pitchFamily="34" charset="0"/>
                <a:cs typeface="Segoe UI" pitchFamily="34" charset="0"/>
              </a:rPr>
              <a:t>Server</a:t>
            </a:r>
            <a:br>
              <a:rPr lang="en-US" sz="2353" dirty="0">
                <a:gradFill>
                  <a:gsLst>
                    <a:gs pos="0">
                      <a:srgbClr val="FFFFFF"/>
                    </a:gs>
                    <a:gs pos="100000">
                      <a:srgbClr val="FFFFFF"/>
                    </a:gs>
                  </a:gsLst>
                  <a:lin ang="5400000" scaled="0"/>
                </a:gradFill>
                <a:latin typeface="Segoe UI"/>
                <a:ea typeface="Segoe UI" pitchFamily="34" charset="0"/>
                <a:cs typeface="Segoe UI" pitchFamily="34" charset="0"/>
              </a:rPr>
            </a:br>
            <a:r>
              <a:rPr lang="en-US" sz="2353" dirty="0">
                <a:gradFill>
                  <a:gsLst>
                    <a:gs pos="0">
                      <a:srgbClr val="FFFFFF"/>
                    </a:gs>
                    <a:gs pos="100000">
                      <a:srgbClr val="FFFFFF"/>
                    </a:gs>
                  </a:gsLst>
                  <a:lin ang="5400000" scaled="0"/>
                </a:gradFill>
                <a:latin typeface="Segoe UI"/>
                <a:ea typeface="Segoe UI" pitchFamily="34" charset="0"/>
                <a:cs typeface="Segoe UI" pitchFamily="34" charset="0"/>
              </a:rPr>
              <a:t>with a Desktop Experience</a:t>
            </a:r>
          </a:p>
        </p:txBody>
      </p:sp>
      <p:sp>
        <p:nvSpPr>
          <p:cNvPr id="16" name="Rectangle 15"/>
          <p:cNvSpPr/>
          <p:nvPr/>
        </p:nvSpPr>
        <p:spPr bwMode="auto">
          <a:xfrm>
            <a:off x="9981414" y="3364224"/>
            <a:ext cx="448149" cy="44814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 name="Rectangle 16"/>
          <p:cNvSpPr/>
          <p:nvPr/>
        </p:nvSpPr>
        <p:spPr bwMode="auto">
          <a:xfrm>
            <a:off x="10461389" y="3364224"/>
            <a:ext cx="448149" cy="44814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 name="Rectangle 17"/>
          <p:cNvSpPr/>
          <p:nvPr/>
        </p:nvSpPr>
        <p:spPr bwMode="auto">
          <a:xfrm>
            <a:off x="10941363" y="3364224"/>
            <a:ext cx="448149" cy="44814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 name="Rectangle 18"/>
          <p:cNvSpPr/>
          <p:nvPr/>
        </p:nvSpPr>
        <p:spPr bwMode="auto">
          <a:xfrm>
            <a:off x="11421335" y="3364223"/>
            <a:ext cx="448149" cy="44814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40145167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6923" y="289958"/>
            <a:ext cx="11655078" cy="899537"/>
          </a:xfrm>
        </p:spPr>
        <p:txBody>
          <a:bodyPr/>
          <a:lstStyle/>
          <a:p>
            <a:r>
              <a:rPr lang="en-US" dirty="0">
                <a:solidFill>
                  <a:schemeClr val="tx1"/>
                </a:solidFill>
              </a:rPr>
              <a:t>Shielded VMs</a:t>
            </a:r>
          </a:p>
        </p:txBody>
      </p:sp>
      <p:grpSp>
        <p:nvGrpSpPr>
          <p:cNvPr id="312" name="Group 3"/>
          <p:cNvGrpSpPr/>
          <p:nvPr/>
        </p:nvGrpSpPr>
        <p:grpSpPr>
          <a:xfrm>
            <a:off x="3953157" y="4102884"/>
            <a:ext cx="1663758" cy="970745"/>
            <a:chOff x="8962432" y="5221667"/>
            <a:chExt cx="2286000" cy="1174246"/>
          </a:xfrm>
        </p:grpSpPr>
        <p:sp>
          <p:nvSpPr>
            <p:cNvPr id="313" name="Rectangle 5"/>
            <p:cNvSpPr/>
            <p:nvPr/>
          </p:nvSpPr>
          <p:spPr bwMode="auto">
            <a:xfrm>
              <a:off x="8962432" y="5221667"/>
              <a:ext cx="2286000" cy="1174246"/>
            </a:xfrm>
            <a:prstGeom prst="rect">
              <a:avLst/>
            </a:prstGeom>
            <a:solidFill>
              <a:srgbClr val="002060"/>
            </a:solidFill>
            <a:ln w="12700" cap="flat" cmpd="sng" algn="ctr">
              <a:noFill/>
              <a:prstDash val="solid"/>
              <a:headEnd type="none" w="med" len="med"/>
              <a:tailEnd type="none" w="med" len="med"/>
            </a:ln>
            <a:effectLst/>
          </p:spPr>
          <p:txBody>
            <a:bodyPr rot="0" spcFirstLastPara="0" vertOverflow="overflow" horzOverflow="overflow" vert="horz" wrap="square" lIns="140542" tIns="112434" rIns="140542" bIns="112434" numCol="1" spcCol="0" rtlCol="0" fromWordArt="0" anchor="t" anchorCtr="0" forceAA="0" compatLnSpc="1">
              <a:prstTxWarp prst="textNoShape">
                <a:avLst/>
              </a:prstTxWarp>
              <a:noAutofit/>
            </a:bodyPr>
            <a:lstStyle/>
            <a:p>
              <a:pPr defTabSz="716518" fontAlgn="base">
                <a:lnSpc>
                  <a:spcPct val="90000"/>
                </a:lnSpc>
                <a:spcBef>
                  <a:spcPct val="0"/>
                </a:spcBef>
                <a:spcAft>
                  <a:spcPct val="0"/>
                </a:spcAft>
                <a:defRPr/>
              </a:pPr>
              <a:r>
                <a:rPr lang="en-US" sz="1567" kern="0" spc="-16" dirty="0">
                  <a:gradFill>
                    <a:gsLst>
                      <a:gs pos="14407">
                        <a:srgbClr val="FFFFFF"/>
                      </a:gs>
                      <a:gs pos="30508">
                        <a:srgbClr val="FFFFFF"/>
                      </a:gs>
                    </a:gsLst>
                    <a:lin ang="5400000" scaled="0"/>
                  </a:gradFill>
                  <a:ea typeface="Segoe UI" pitchFamily="34" charset="0"/>
                  <a:cs typeface="Segoe UI" pitchFamily="34" charset="0"/>
                </a:rPr>
                <a:t>Host Guardian Service</a:t>
              </a:r>
            </a:p>
          </p:txBody>
        </p:sp>
        <p:grpSp>
          <p:nvGrpSpPr>
            <p:cNvPr id="314" name="Group 7"/>
            <p:cNvGrpSpPr>
              <a:grpSpLocks noChangeAspect="1"/>
            </p:cNvGrpSpPr>
            <p:nvPr/>
          </p:nvGrpSpPr>
          <p:grpSpPr>
            <a:xfrm rot="16200000" flipH="1">
              <a:off x="9771017" y="5571363"/>
              <a:ext cx="385094" cy="843484"/>
              <a:chOff x="8418513" y="4097334"/>
              <a:chExt cx="1758646" cy="3852014"/>
            </a:xfrm>
          </p:grpSpPr>
          <p:sp>
            <p:nvSpPr>
              <p:cNvPr id="316" name="Freeform 24"/>
              <p:cNvSpPr>
                <a:spLocks noChangeAspect="1"/>
              </p:cNvSpPr>
              <p:nvPr/>
            </p:nvSpPr>
            <p:spPr bwMode="auto">
              <a:xfrm>
                <a:off x="8418513" y="4097334"/>
                <a:ext cx="1706562" cy="903287"/>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002050"/>
              </a:solidFill>
              <a:ln w="12700" cap="flat" cmpd="sng" algn="ctr">
                <a:noFill/>
                <a:prstDash val="solid"/>
                <a:headEnd type="none" w="med" len="med"/>
                <a:tailEnd type="none" w="med" len="med"/>
              </a:ln>
              <a:effectLst/>
            </p:spPr>
            <p:txBody>
              <a:bodyPr rot="0" spcFirstLastPara="0" vertOverflow="overflow" horzOverflow="overflow" vert="horz" wrap="square" lIns="140542" tIns="112434" rIns="140542" bIns="112434" numCol="1" spcCol="0" rtlCol="0" fromWordArt="0" anchor="t" anchorCtr="0" forceAA="0" compatLnSpc="1">
                <a:prstTxWarp prst="textNoShape">
                  <a:avLst/>
                </a:prstTxWarp>
                <a:noAutofit/>
              </a:bodyPr>
              <a:lstStyle/>
              <a:p>
                <a:pPr defTabSz="716518" fontAlgn="base">
                  <a:lnSpc>
                    <a:spcPct val="90000"/>
                  </a:lnSpc>
                  <a:spcBef>
                    <a:spcPct val="0"/>
                  </a:spcBef>
                  <a:spcAft>
                    <a:spcPct val="0"/>
                  </a:spcAft>
                  <a:defRPr/>
                </a:pPr>
                <a:endParaRPr lang="en-US" sz="1765" kern="0" spc="-16">
                  <a:gradFill>
                    <a:gsLst>
                      <a:gs pos="14407">
                        <a:srgbClr val="FFFFFF"/>
                      </a:gs>
                      <a:gs pos="30508">
                        <a:srgbClr val="FFFFFF"/>
                      </a:gs>
                    </a:gsLst>
                    <a:lin ang="5400000" scaled="0"/>
                  </a:gradFill>
                  <a:ea typeface="Segoe UI" pitchFamily="34" charset="0"/>
                  <a:cs typeface="Segoe UI" pitchFamily="34" charset="0"/>
                </a:endParaRPr>
              </a:p>
            </p:txBody>
          </p:sp>
          <p:sp>
            <p:nvSpPr>
              <p:cNvPr id="317" name="Freeform 25"/>
              <p:cNvSpPr>
                <a:spLocks noChangeAspect="1" noEditPoints="1"/>
              </p:cNvSpPr>
              <p:nvPr/>
            </p:nvSpPr>
            <p:spPr bwMode="auto">
              <a:xfrm>
                <a:off x="8662683" y="7136551"/>
                <a:ext cx="1514476" cy="812797"/>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lnSpc>
                    <a:spcPct val="90000"/>
                  </a:lnSpc>
                  <a:defRPr/>
                </a:pPr>
                <a:endParaRPr lang="en-US" sz="1765" kern="0">
                  <a:solidFill>
                    <a:srgbClr val="505050"/>
                  </a:solidFill>
                </a:endParaRPr>
              </a:p>
            </p:txBody>
          </p:sp>
        </p:grpSp>
        <p:sp>
          <p:nvSpPr>
            <p:cNvPr id="315" name="Freeform 14"/>
            <p:cNvSpPr>
              <a:spLocks noChangeAspect="1" noEditPoints="1"/>
            </p:cNvSpPr>
            <p:nvPr/>
          </p:nvSpPr>
          <p:spPr bwMode="auto">
            <a:xfrm>
              <a:off x="10448330" y="5820377"/>
              <a:ext cx="568995" cy="398924"/>
            </a:xfrm>
            <a:custGeom>
              <a:avLst/>
              <a:gdLst>
                <a:gd name="T0" fmla="*/ 200 w 334"/>
                <a:gd name="T1" fmla="*/ 75 h 266"/>
                <a:gd name="T2" fmla="*/ 142 w 334"/>
                <a:gd name="T3" fmla="*/ 133 h 266"/>
                <a:gd name="T4" fmla="*/ 200 w 334"/>
                <a:gd name="T5" fmla="*/ 191 h 266"/>
                <a:gd name="T6" fmla="*/ 259 w 334"/>
                <a:gd name="T7" fmla="*/ 133 h 266"/>
                <a:gd name="T8" fmla="*/ 200 w 334"/>
                <a:gd name="T9" fmla="*/ 75 h 266"/>
                <a:gd name="T10" fmla="*/ 212 w 334"/>
                <a:gd name="T11" fmla="*/ 157 h 266"/>
                <a:gd name="T12" fmla="*/ 202 w 334"/>
                <a:gd name="T13" fmla="*/ 157 h 266"/>
                <a:gd name="T14" fmla="*/ 199 w 334"/>
                <a:gd name="T15" fmla="*/ 157 h 266"/>
                <a:gd name="T16" fmla="*/ 189 w 334"/>
                <a:gd name="T17" fmla="*/ 157 h 266"/>
                <a:gd name="T18" fmla="*/ 196 w 334"/>
                <a:gd name="T19" fmla="*/ 131 h 266"/>
                <a:gd name="T20" fmla="*/ 188 w 334"/>
                <a:gd name="T21" fmla="*/ 120 h 266"/>
                <a:gd name="T22" fmla="*/ 200 w 334"/>
                <a:gd name="T23" fmla="*/ 109 h 266"/>
                <a:gd name="T24" fmla="*/ 212 w 334"/>
                <a:gd name="T25" fmla="*/ 120 h 266"/>
                <a:gd name="T26" fmla="*/ 205 w 334"/>
                <a:gd name="T27" fmla="*/ 131 h 266"/>
                <a:gd name="T28" fmla="*/ 212 w 334"/>
                <a:gd name="T29" fmla="*/ 157 h 266"/>
                <a:gd name="T30" fmla="*/ 300 w 334"/>
                <a:gd name="T31" fmla="*/ 0 h 266"/>
                <a:gd name="T32" fmla="*/ 34 w 334"/>
                <a:gd name="T33" fmla="*/ 0 h 266"/>
                <a:gd name="T34" fmla="*/ 0 w 334"/>
                <a:gd name="T35" fmla="*/ 33 h 266"/>
                <a:gd name="T36" fmla="*/ 0 w 334"/>
                <a:gd name="T37" fmla="*/ 233 h 266"/>
                <a:gd name="T38" fmla="*/ 34 w 334"/>
                <a:gd name="T39" fmla="*/ 266 h 266"/>
                <a:gd name="T40" fmla="*/ 300 w 334"/>
                <a:gd name="T41" fmla="*/ 266 h 266"/>
                <a:gd name="T42" fmla="*/ 334 w 334"/>
                <a:gd name="T43" fmla="*/ 233 h 266"/>
                <a:gd name="T44" fmla="*/ 334 w 334"/>
                <a:gd name="T45" fmla="*/ 33 h 266"/>
                <a:gd name="T46" fmla="*/ 300 w 334"/>
                <a:gd name="T47" fmla="*/ 0 h 266"/>
                <a:gd name="T48" fmla="*/ 300 w 334"/>
                <a:gd name="T49" fmla="*/ 139 h 266"/>
                <a:gd name="T50" fmla="*/ 275 w 334"/>
                <a:gd name="T51" fmla="*/ 199 h 266"/>
                <a:gd name="T52" fmla="*/ 261 w 334"/>
                <a:gd name="T53" fmla="*/ 185 h 266"/>
                <a:gd name="T54" fmla="*/ 253 w 334"/>
                <a:gd name="T55" fmla="*/ 194 h 266"/>
                <a:gd name="T56" fmla="*/ 267 w 334"/>
                <a:gd name="T57" fmla="*/ 208 h 266"/>
                <a:gd name="T58" fmla="*/ 206 w 334"/>
                <a:gd name="T59" fmla="*/ 233 h 266"/>
                <a:gd name="T60" fmla="*/ 206 w 334"/>
                <a:gd name="T61" fmla="*/ 213 h 266"/>
                <a:gd name="T62" fmla="*/ 194 w 334"/>
                <a:gd name="T63" fmla="*/ 213 h 266"/>
                <a:gd name="T64" fmla="*/ 194 w 334"/>
                <a:gd name="T65" fmla="*/ 233 h 266"/>
                <a:gd name="T66" fmla="*/ 134 w 334"/>
                <a:gd name="T67" fmla="*/ 208 h 266"/>
                <a:gd name="T68" fmla="*/ 148 w 334"/>
                <a:gd name="T69" fmla="*/ 194 h 266"/>
                <a:gd name="T70" fmla="*/ 139 w 334"/>
                <a:gd name="T71" fmla="*/ 185 h 266"/>
                <a:gd name="T72" fmla="*/ 126 w 334"/>
                <a:gd name="T73" fmla="*/ 199 h 266"/>
                <a:gd name="T74" fmla="*/ 101 w 334"/>
                <a:gd name="T75" fmla="*/ 139 h 266"/>
                <a:gd name="T76" fmla="*/ 120 w 334"/>
                <a:gd name="T77" fmla="*/ 139 h 266"/>
                <a:gd name="T78" fmla="*/ 120 w 334"/>
                <a:gd name="T79" fmla="*/ 127 h 266"/>
                <a:gd name="T80" fmla="*/ 101 w 334"/>
                <a:gd name="T81" fmla="*/ 127 h 266"/>
                <a:gd name="T82" fmla="*/ 126 w 334"/>
                <a:gd name="T83" fmla="*/ 67 h 266"/>
                <a:gd name="T84" fmla="*/ 139 w 334"/>
                <a:gd name="T85" fmla="*/ 81 h 266"/>
                <a:gd name="T86" fmla="*/ 148 w 334"/>
                <a:gd name="T87" fmla="*/ 72 h 266"/>
                <a:gd name="T88" fmla="*/ 134 w 334"/>
                <a:gd name="T89" fmla="*/ 58 h 266"/>
                <a:gd name="T90" fmla="*/ 194 w 334"/>
                <a:gd name="T91" fmla="*/ 33 h 266"/>
                <a:gd name="T92" fmla="*/ 194 w 334"/>
                <a:gd name="T93" fmla="*/ 53 h 266"/>
                <a:gd name="T94" fmla="*/ 206 w 334"/>
                <a:gd name="T95" fmla="*/ 53 h 266"/>
                <a:gd name="T96" fmla="*/ 206 w 334"/>
                <a:gd name="T97" fmla="*/ 33 h 266"/>
                <a:gd name="T98" fmla="*/ 267 w 334"/>
                <a:gd name="T99" fmla="*/ 58 h 266"/>
                <a:gd name="T100" fmla="*/ 253 w 334"/>
                <a:gd name="T101" fmla="*/ 72 h 266"/>
                <a:gd name="T102" fmla="*/ 261 w 334"/>
                <a:gd name="T103" fmla="*/ 81 h 266"/>
                <a:gd name="T104" fmla="*/ 275 w 334"/>
                <a:gd name="T105" fmla="*/ 67 h 266"/>
                <a:gd name="T106" fmla="*/ 300 w 334"/>
                <a:gd name="T107" fmla="*/ 127 h 266"/>
                <a:gd name="T108" fmla="*/ 280 w 334"/>
                <a:gd name="T109" fmla="*/ 127 h 266"/>
                <a:gd name="T110" fmla="*/ 280 w 334"/>
                <a:gd name="T111" fmla="*/ 139 h 266"/>
                <a:gd name="T112" fmla="*/ 300 w 334"/>
                <a:gd name="T113" fmla="*/ 139 h 266"/>
                <a:gd name="T114" fmla="*/ 34 w 334"/>
                <a:gd name="T115" fmla="*/ 166 h 266"/>
                <a:gd name="T116" fmla="*/ 34 w 334"/>
                <a:gd name="T117" fmla="*/ 100 h 266"/>
                <a:gd name="T118" fmla="*/ 67 w 334"/>
                <a:gd name="T119" fmla="*/ 133 h 266"/>
                <a:gd name="T120" fmla="*/ 34 w 334"/>
                <a:gd name="T121" fmla="*/ 1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 h="266">
                  <a:moveTo>
                    <a:pt x="200" y="75"/>
                  </a:moveTo>
                  <a:cubicBezTo>
                    <a:pt x="169" y="75"/>
                    <a:pt x="142" y="101"/>
                    <a:pt x="142" y="133"/>
                  </a:cubicBezTo>
                  <a:cubicBezTo>
                    <a:pt x="142" y="165"/>
                    <a:pt x="169" y="191"/>
                    <a:pt x="200" y="191"/>
                  </a:cubicBezTo>
                  <a:cubicBezTo>
                    <a:pt x="232" y="191"/>
                    <a:pt x="259" y="165"/>
                    <a:pt x="259" y="133"/>
                  </a:cubicBezTo>
                  <a:cubicBezTo>
                    <a:pt x="259" y="101"/>
                    <a:pt x="232" y="75"/>
                    <a:pt x="200" y="75"/>
                  </a:cubicBezTo>
                  <a:close/>
                  <a:moveTo>
                    <a:pt x="212" y="157"/>
                  </a:moveTo>
                  <a:cubicBezTo>
                    <a:pt x="212" y="157"/>
                    <a:pt x="212" y="157"/>
                    <a:pt x="202" y="157"/>
                  </a:cubicBezTo>
                  <a:cubicBezTo>
                    <a:pt x="202" y="157"/>
                    <a:pt x="202" y="157"/>
                    <a:pt x="199" y="157"/>
                  </a:cubicBezTo>
                  <a:cubicBezTo>
                    <a:pt x="199" y="157"/>
                    <a:pt x="199" y="157"/>
                    <a:pt x="189" y="157"/>
                  </a:cubicBezTo>
                  <a:cubicBezTo>
                    <a:pt x="189" y="157"/>
                    <a:pt x="189" y="157"/>
                    <a:pt x="196" y="131"/>
                  </a:cubicBezTo>
                  <a:cubicBezTo>
                    <a:pt x="192" y="130"/>
                    <a:pt x="188" y="125"/>
                    <a:pt x="188" y="120"/>
                  </a:cubicBezTo>
                  <a:cubicBezTo>
                    <a:pt x="188" y="114"/>
                    <a:pt x="194" y="109"/>
                    <a:pt x="200" y="109"/>
                  </a:cubicBezTo>
                  <a:cubicBezTo>
                    <a:pt x="207" y="109"/>
                    <a:pt x="212" y="114"/>
                    <a:pt x="212" y="120"/>
                  </a:cubicBezTo>
                  <a:cubicBezTo>
                    <a:pt x="212" y="125"/>
                    <a:pt x="209" y="130"/>
                    <a:pt x="205" y="131"/>
                  </a:cubicBezTo>
                  <a:cubicBezTo>
                    <a:pt x="205" y="131"/>
                    <a:pt x="205" y="131"/>
                    <a:pt x="212" y="157"/>
                  </a:cubicBezTo>
                  <a:close/>
                  <a:moveTo>
                    <a:pt x="300" y="0"/>
                  </a:moveTo>
                  <a:cubicBezTo>
                    <a:pt x="34" y="0"/>
                    <a:pt x="34" y="0"/>
                    <a:pt x="34" y="0"/>
                  </a:cubicBezTo>
                  <a:cubicBezTo>
                    <a:pt x="15" y="0"/>
                    <a:pt x="0" y="15"/>
                    <a:pt x="0" y="33"/>
                  </a:cubicBezTo>
                  <a:cubicBezTo>
                    <a:pt x="0" y="233"/>
                    <a:pt x="0" y="233"/>
                    <a:pt x="0" y="233"/>
                  </a:cubicBezTo>
                  <a:cubicBezTo>
                    <a:pt x="0" y="251"/>
                    <a:pt x="15" y="266"/>
                    <a:pt x="34" y="266"/>
                  </a:cubicBezTo>
                  <a:cubicBezTo>
                    <a:pt x="300" y="266"/>
                    <a:pt x="300" y="266"/>
                    <a:pt x="300" y="266"/>
                  </a:cubicBezTo>
                  <a:cubicBezTo>
                    <a:pt x="319" y="266"/>
                    <a:pt x="334" y="251"/>
                    <a:pt x="334" y="233"/>
                  </a:cubicBezTo>
                  <a:cubicBezTo>
                    <a:pt x="334" y="33"/>
                    <a:pt x="334" y="33"/>
                    <a:pt x="334" y="33"/>
                  </a:cubicBezTo>
                  <a:cubicBezTo>
                    <a:pt x="334" y="15"/>
                    <a:pt x="319" y="0"/>
                    <a:pt x="300" y="0"/>
                  </a:cubicBezTo>
                  <a:close/>
                  <a:moveTo>
                    <a:pt x="300" y="139"/>
                  </a:moveTo>
                  <a:cubicBezTo>
                    <a:pt x="299" y="162"/>
                    <a:pt x="290" y="183"/>
                    <a:pt x="275" y="199"/>
                  </a:cubicBezTo>
                  <a:cubicBezTo>
                    <a:pt x="261" y="185"/>
                    <a:pt x="261" y="185"/>
                    <a:pt x="261" y="185"/>
                  </a:cubicBezTo>
                  <a:cubicBezTo>
                    <a:pt x="253" y="194"/>
                    <a:pt x="253" y="194"/>
                    <a:pt x="253" y="194"/>
                  </a:cubicBezTo>
                  <a:cubicBezTo>
                    <a:pt x="267" y="208"/>
                    <a:pt x="267" y="208"/>
                    <a:pt x="267" y="208"/>
                  </a:cubicBezTo>
                  <a:cubicBezTo>
                    <a:pt x="250" y="222"/>
                    <a:pt x="229" y="231"/>
                    <a:pt x="206" y="233"/>
                  </a:cubicBezTo>
                  <a:cubicBezTo>
                    <a:pt x="206" y="213"/>
                    <a:pt x="206" y="213"/>
                    <a:pt x="206" y="213"/>
                  </a:cubicBezTo>
                  <a:cubicBezTo>
                    <a:pt x="194" y="213"/>
                    <a:pt x="194" y="213"/>
                    <a:pt x="194" y="213"/>
                  </a:cubicBezTo>
                  <a:cubicBezTo>
                    <a:pt x="194" y="233"/>
                    <a:pt x="194" y="233"/>
                    <a:pt x="194" y="233"/>
                  </a:cubicBezTo>
                  <a:cubicBezTo>
                    <a:pt x="171" y="231"/>
                    <a:pt x="150" y="222"/>
                    <a:pt x="134" y="208"/>
                  </a:cubicBezTo>
                  <a:cubicBezTo>
                    <a:pt x="148" y="194"/>
                    <a:pt x="148" y="194"/>
                    <a:pt x="148" y="194"/>
                  </a:cubicBezTo>
                  <a:cubicBezTo>
                    <a:pt x="139" y="185"/>
                    <a:pt x="139" y="185"/>
                    <a:pt x="139" y="185"/>
                  </a:cubicBezTo>
                  <a:cubicBezTo>
                    <a:pt x="126" y="199"/>
                    <a:pt x="126" y="199"/>
                    <a:pt x="126" y="199"/>
                  </a:cubicBezTo>
                  <a:cubicBezTo>
                    <a:pt x="111" y="183"/>
                    <a:pt x="102" y="162"/>
                    <a:pt x="101" y="139"/>
                  </a:cubicBezTo>
                  <a:cubicBezTo>
                    <a:pt x="120" y="139"/>
                    <a:pt x="120" y="139"/>
                    <a:pt x="120" y="139"/>
                  </a:cubicBezTo>
                  <a:cubicBezTo>
                    <a:pt x="120" y="127"/>
                    <a:pt x="120" y="127"/>
                    <a:pt x="120" y="127"/>
                  </a:cubicBezTo>
                  <a:cubicBezTo>
                    <a:pt x="101" y="127"/>
                    <a:pt x="101" y="127"/>
                    <a:pt x="101" y="127"/>
                  </a:cubicBezTo>
                  <a:cubicBezTo>
                    <a:pt x="102" y="104"/>
                    <a:pt x="111" y="83"/>
                    <a:pt x="126" y="67"/>
                  </a:cubicBezTo>
                  <a:cubicBezTo>
                    <a:pt x="139" y="81"/>
                    <a:pt x="139" y="81"/>
                    <a:pt x="139" y="81"/>
                  </a:cubicBezTo>
                  <a:cubicBezTo>
                    <a:pt x="148" y="72"/>
                    <a:pt x="148" y="72"/>
                    <a:pt x="148" y="72"/>
                  </a:cubicBezTo>
                  <a:cubicBezTo>
                    <a:pt x="134" y="58"/>
                    <a:pt x="134" y="58"/>
                    <a:pt x="134" y="58"/>
                  </a:cubicBezTo>
                  <a:cubicBezTo>
                    <a:pt x="150" y="44"/>
                    <a:pt x="171" y="35"/>
                    <a:pt x="194" y="33"/>
                  </a:cubicBezTo>
                  <a:cubicBezTo>
                    <a:pt x="194" y="53"/>
                    <a:pt x="194" y="53"/>
                    <a:pt x="194" y="53"/>
                  </a:cubicBezTo>
                  <a:cubicBezTo>
                    <a:pt x="206" y="53"/>
                    <a:pt x="206" y="53"/>
                    <a:pt x="206" y="53"/>
                  </a:cubicBezTo>
                  <a:cubicBezTo>
                    <a:pt x="206" y="33"/>
                    <a:pt x="206" y="33"/>
                    <a:pt x="206" y="33"/>
                  </a:cubicBezTo>
                  <a:cubicBezTo>
                    <a:pt x="229" y="35"/>
                    <a:pt x="250" y="44"/>
                    <a:pt x="267" y="58"/>
                  </a:cubicBezTo>
                  <a:cubicBezTo>
                    <a:pt x="253" y="72"/>
                    <a:pt x="253" y="72"/>
                    <a:pt x="253" y="72"/>
                  </a:cubicBezTo>
                  <a:cubicBezTo>
                    <a:pt x="261" y="81"/>
                    <a:pt x="261" y="81"/>
                    <a:pt x="261" y="81"/>
                  </a:cubicBezTo>
                  <a:cubicBezTo>
                    <a:pt x="275" y="67"/>
                    <a:pt x="275" y="67"/>
                    <a:pt x="275" y="67"/>
                  </a:cubicBezTo>
                  <a:cubicBezTo>
                    <a:pt x="290" y="83"/>
                    <a:pt x="299" y="104"/>
                    <a:pt x="300" y="127"/>
                  </a:cubicBezTo>
                  <a:cubicBezTo>
                    <a:pt x="280" y="127"/>
                    <a:pt x="280" y="127"/>
                    <a:pt x="280" y="127"/>
                  </a:cubicBezTo>
                  <a:cubicBezTo>
                    <a:pt x="280" y="139"/>
                    <a:pt x="280" y="139"/>
                    <a:pt x="280" y="139"/>
                  </a:cubicBezTo>
                  <a:lnTo>
                    <a:pt x="300" y="139"/>
                  </a:lnTo>
                  <a:close/>
                  <a:moveTo>
                    <a:pt x="34" y="166"/>
                  </a:moveTo>
                  <a:cubicBezTo>
                    <a:pt x="34" y="100"/>
                    <a:pt x="34" y="100"/>
                    <a:pt x="34" y="100"/>
                  </a:cubicBezTo>
                  <a:cubicBezTo>
                    <a:pt x="67" y="133"/>
                    <a:pt x="67" y="133"/>
                    <a:pt x="67" y="133"/>
                  </a:cubicBezTo>
                  <a:lnTo>
                    <a:pt x="34" y="166"/>
                  </a:ln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lnSpc>
                  <a:spcPct val="90000"/>
                </a:lnSpc>
                <a:defRPr/>
              </a:pPr>
              <a:endParaRPr lang="en-US" sz="1765" kern="0">
                <a:solidFill>
                  <a:srgbClr val="505050"/>
                </a:solidFill>
              </a:endParaRPr>
            </a:p>
          </p:txBody>
        </p:sp>
      </p:grpSp>
      <p:grpSp>
        <p:nvGrpSpPr>
          <p:cNvPr id="318" name="Group 19"/>
          <p:cNvGrpSpPr/>
          <p:nvPr/>
        </p:nvGrpSpPr>
        <p:grpSpPr>
          <a:xfrm>
            <a:off x="6245405" y="1200080"/>
            <a:ext cx="5649034" cy="4330982"/>
            <a:chOff x="5197642" y="2731167"/>
            <a:chExt cx="4811507" cy="3856881"/>
          </a:xfrm>
        </p:grpSpPr>
        <p:sp>
          <p:nvSpPr>
            <p:cNvPr id="319" name="Rectangle 20"/>
            <p:cNvSpPr/>
            <p:nvPr/>
          </p:nvSpPr>
          <p:spPr>
            <a:xfrm>
              <a:off x="5197642" y="5316209"/>
              <a:ext cx="4750505" cy="1271839"/>
            </a:xfrm>
            <a:prstGeom prst="rect">
              <a:avLst/>
            </a:prstGeom>
            <a:solidFill>
              <a:srgbClr val="FFFFFF">
                <a:lumMod val="85000"/>
              </a:srgbClr>
            </a:solidFill>
            <a:ln w="10795" cap="flat" cmpd="sng" algn="ctr">
              <a:noFill/>
              <a:prstDash val="solid"/>
            </a:ln>
            <a:effectLst/>
          </p:spPr>
          <p:txBody>
            <a:bodyPr rot="0" spcFirstLastPara="0" vertOverflow="overflow" horzOverflow="overflow" vert="horz" wrap="square" lIns="582594" tIns="143407" rIns="179259" bIns="143407" numCol="1" spcCol="0" rtlCol="0" fromWordArt="0" anchor="b" anchorCtr="0" forceAA="0" compatLnSpc="1">
              <a:prstTxWarp prst="textNoShape">
                <a:avLst/>
              </a:prstTxWarp>
              <a:noAutofit/>
            </a:bodyPr>
            <a:lstStyle/>
            <a:p>
              <a:pPr defTabSz="914192">
                <a:lnSpc>
                  <a:spcPct val="90000"/>
                </a:lnSpc>
                <a:defRPr/>
              </a:pPr>
              <a:r>
                <a:rPr lang="en-US" sz="2353" b="1" kern="0" dirty="0">
                  <a:gradFill>
                    <a:gsLst>
                      <a:gs pos="92373">
                        <a:srgbClr val="505050"/>
                      </a:gs>
                      <a:gs pos="64000">
                        <a:srgbClr val="505050"/>
                      </a:gs>
                    </a:gsLst>
                    <a:lin ang="5400000" scaled="0"/>
                  </a:gradFill>
                  <a:latin typeface="Segoe UI Light"/>
                </a:rPr>
                <a:t>Storage</a:t>
              </a:r>
              <a:endParaRPr lang="en-US" sz="2400" b="1" kern="0" dirty="0">
                <a:gradFill>
                  <a:gsLst>
                    <a:gs pos="92373">
                      <a:srgbClr val="505050"/>
                    </a:gs>
                    <a:gs pos="64000">
                      <a:srgbClr val="505050"/>
                    </a:gs>
                  </a:gsLst>
                  <a:lin ang="5400000" scaled="0"/>
                </a:gradFill>
                <a:latin typeface="Segoe UI Light"/>
              </a:endParaRPr>
            </a:p>
          </p:txBody>
        </p:sp>
        <p:sp>
          <p:nvSpPr>
            <p:cNvPr id="320" name="Rectangle 21"/>
            <p:cNvSpPr/>
            <p:nvPr/>
          </p:nvSpPr>
          <p:spPr bwMode="auto">
            <a:xfrm>
              <a:off x="5265536" y="5407997"/>
              <a:ext cx="1480099" cy="59382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22"/>
            <p:cNvSpPr/>
            <p:nvPr/>
          </p:nvSpPr>
          <p:spPr bwMode="auto">
            <a:xfrm>
              <a:off x="6779582" y="5407997"/>
              <a:ext cx="1547993" cy="59382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24"/>
            <p:cNvSpPr/>
            <p:nvPr/>
          </p:nvSpPr>
          <p:spPr bwMode="auto">
            <a:xfrm>
              <a:off x="8366207" y="5407997"/>
              <a:ext cx="1512875" cy="59382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25"/>
            <p:cNvSpPr/>
            <p:nvPr/>
          </p:nvSpPr>
          <p:spPr>
            <a:xfrm>
              <a:off x="5197642" y="4290547"/>
              <a:ext cx="3129934" cy="857981"/>
            </a:xfrm>
            <a:prstGeom prst="rect">
              <a:avLst/>
            </a:prstGeom>
            <a:solidFill>
              <a:srgbClr val="FFFFFF">
                <a:lumMod val="85000"/>
              </a:srgbClr>
            </a:solidFill>
            <a:ln w="10795" cap="flat" cmpd="sng" algn="ctr">
              <a:noFill/>
              <a:prstDash val="soli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defTabSz="914192">
                <a:lnSpc>
                  <a:spcPct val="90000"/>
                </a:lnSpc>
                <a:defRPr/>
              </a:pPr>
              <a:r>
                <a:rPr lang="en-US" sz="1765" b="1" kern="0" dirty="0">
                  <a:gradFill>
                    <a:gsLst>
                      <a:gs pos="9322">
                        <a:srgbClr val="505050"/>
                      </a:gs>
                      <a:gs pos="21186">
                        <a:srgbClr val="505050"/>
                      </a:gs>
                    </a:gsLst>
                    <a:lin ang="5400000" scaled="1"/>
                  </a:gradFill>
                  <a:latin typeface="Segoe UI Light"/>
                </a:rPr>
                <a:t>HOST without TPM (generic host)</a:t>
              </a:r>
            </a:p>
          </p:txBody>
        </p:sp>
        <p:sp>
          <p:nvSpPr>
            <p:cNvPr id="324" name="Rectangle 27"/>
            <p:cNvSpPr/>
            <p:nvPr/>
          </p:nvSpPr>
          <p:spPr>
            <a:xfrm>
              <a:off x="5984312" y="5564737"/>
              <a:ext cx="678944" cy="265748"/>
            </a:xfrm>
            <a:prstGeom prst="rect">
              <a:avLst/>
            </a:prstGeom>
            <a:noFill/>
            <a:ln w="10795" cap="flat" cmpd="sng" algn="ctr">
              <a:noFill/>
              <a:prstDash val="solid"/>
            </a:ln>
            <a:effectLst/>
          </p:spPr>
          <p:txBody>
            <a:bodyPr rot="0" spcFirstLastPara="0" vertOverflow="overflow" horzOverflow="overflow" vert="horz" wrap="square" lIns="89630" tIns="0" rIns="0" bIns="0" numCol="1" spcCol="0" rtlCol="0" fromWordArt="0" anchor="t" anchorCtr="0" forceAA="0" compatLnSpc="1">
              <a:prstTxWarp prst="textNoShape">
                <a:avLst/>
              </a:prstTxWarp>
              <a:spAutoFit/>
            </a:bodyPr>
            <a:lstStyle/>
            <a:p>
              <a:pPr defTabSz="914192">
                <a:lnSpc>
                  <a:spcPct val="90000"/>
                </a:lnSpc>
                <a:defRPr/>
              </a:pPr>
              <a:r>
                <a:rPr lang="en-US" sz="1077" kern="0" dirty="0">
                  <a:gradFill>
                    <a:gsLst>
                      <a:gs pos="48305">
                        <a:srgbClr val="FFFFFF"/>
                      </a:gs>
                      <a:gs pos="37000">
                        <a:srgbClr val="FFFFFF"/>
                      </a:gs>
                    </a:gsLst>
                    <a:lin ang="5400000" scaled="1"/>
                  </a:gradFill>
                </a:rPr>
                <a:t>Virtual </a:t>
              </a:r>
              <a:br>
                <a:rPr lang="en-US" sz="1077" kern="0" dirty="0">
                  <a:gradFill>
                    <a:gsLst>
                      <a:gs pos="48305">
                        <a:srgbClr val="FFFFFF"/>
                      </a:gs>
                      <a:gs pos="37000">
                        <a:srgbClr val="FFFFFF"/>
                      </a:gs>
                    </a:gsLst>
                    <a:lin ang="5400000" scaled="1"/>
                  </a:gradFill>
                </a:rPr>
              </a:br>
              <a:r>
                <a:rPr lang="en-US" sz="1077" kern="0" dirty="0">
                  <a:gradFill>
                    <a:gsLst>
                      <a:gs pos="48305">
                        <a:srgbClr val="FFFFFF"/>
                      </a:gs>
                      <a:gs pos="37000">
                        <a:srgbClr val="FFFFFF"/>
                      </a:gs>
                    </a:gsLst>
                    <a:lin ang="5400000" scaled="1"/>
                  </a:gradFill>
                </a:rPr>
                <a:t>hard disk</a:t>
              </a:r>
            </a:p>
          </p:txBody>
        </p:sp>
        <p:sp>
          <p:nvSpPr>
            <p:cNvPr id="325" name="Rectangle 28"/>
            <p:cNvSpPr/>
            <p:nvPr/>
          </p:nvSpPr>
          <p:spPr>
            <a:xfrm>
              <a:off x="8363865" y="4290547"/>
              <a:ext cx="1584282" cy="857981"/>
            </a:xfrm>
            <a:prstGeom prst="rect">
              <a:avLst/>
            </a:prstGeom>
            <a:solidFill>
              <a:srgbClr val="FFFFFF">
                <a:lumMod val="85000"/>
              </a:srgbClr>
            </a:solidFill>
            <a:ln w="10795" cap="flat" cmpd="sng" algn="ctr">
              <a:noFill/>
              <a:prstDash val="soli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defTabSz="914192">
                <a:lnSpc>
                  <a:spcPct val="90000"/>
                </a:lnSpc>
                <a:defRPr/>
              </a:pPr>
              <a:r>
                <a:rPr lang="en-US" sz="1765" b="1" kern="0" dirty="0">
                  <a:gradFill>
                    <a:gsLst>
                      <a:gs pos="9322">
                        <a:srgbClr val="505050"/>
                      </a:gs>
                      <a:gs pos="21186">
                        <a:srgbClr val="505050"/>
                      </a:gs>
                    </a:gsLst>
                    <a:lin ang="5400000" scaled="1"/>
                  </a:gradFill>
                  <a:latin typeface="Segoe UI Light"/>
                </a:rPr>
                <a:t>HOST with TPM</a:t>
              </a:r>
            </a:p>
          </p:txBody>
        </p:sp>
        <p:grpSp>
          <p:nvGrpSpPr>
            <p:cNvPr id="326" name="Group 29"/>
            <p:cNvGrpSpPr/>
            <p:nvPr/>
          </p:nvGrpSpPr>
          <p:grpSpPr>
            <a:xfrm>
              <a:off x="7834759" y="4802782"/>
              <a:ext cx="419957" cy="447295"/>
              <a:chOff x="1173477" y="2822066"/>
              <a:chExt cx="753172" cy="706237"/>
            </a:xfrm>
          </p:grpSpPr>
          <p:sp>
            <p:nvSpPr>
              <p:cNvPr id="381" name="Oval 107"/>
              <p:cNvSpPr/>
              <p:nvPr/>
            </p:nvSpPr>
            <p:spPr bwMode="auto">
              <a:xfrm>
                <a:off x="1173477" y="2822066"/>
                <a:ext cx="753172" cy="706237"/>
              </a:xfrm>
              <a:prstGeom prst="ellipse">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82" name="Freeform 5"/>
              <p:cNvSpPr>
                <a:spLocks noChangeAspect="1" noEditPoints="1"/>
              </p:cNvSpPr>
              <p:nvPr/>
            </p:nvSpPr>
            <p:spPr bwMode="auto">
              <a:xfrm>
                <a:off x="1349643" y="2987732"/>
                <a:ext cx="400839" cy="374904"/>
              </a:xfrm>
              <a:custGeom>
                <a:avLst/>
                <a:gdLst>
                  <a:gd name="T0" fmla="*/ 61 w 329"/>
                  <a:gd name="T1" fmla="*/ 67 h 328"/>
                  <a:gd name="T2" fmla="*/ 261 w 329"/>
                  <a:gd name="T3" fmla="*/ 266 h 328"/>
                  <a:gd name="T4" fmla="*/ 261 w 329"/>
                  <a:gd name="T5" fmla="*/ 60 h 328"/>
                  <a:gd name="T6" fmla="*/ 329 w 329"/>
                  <a:gd name="T7" fmla="*/ 109 h 328"/>
                  <a:gd name="T8" fmla="*/ 276 w 329"/>
                  <a:gd name="T9" fmla="*/ 109 h 328"/>
                  <a:gd name="T10" fmla="*/ 323 w 329"/>
                  <a:gd name="T11" fmla="*/ 123 h 328"/>
                  <a:gd name="T12" fmla="*/ 329 w 329"/>
                  <a:gd name="T13" fmla="*/ 167 h 328"/>
                  <a:gd name="T14" fmla="*/ 282 w 329"/>
                  <a:gd name="T15" fmla="*/ 153 h 328"/>
                  <a:gd name="T16" fmla="*/ 282 w 329"/>
                  <a:gd name="T17" fmla="*/ 174 h 328"/>
                  <a:gd name="T18" fmla="*/ 323 w 329"/>
                  <a:gd name="T19" fmla="*/ 224 h 328"/>
                  <a:gd name="T20" fmla="*/ 323 w 329"/>
                  <a:gd name="T21" fmla="*/ 203 h 328"/>
                  <a:gd name="T22" fmla="*/ 276 w 329"/>
                  <a:gd name="T23" fmla="*/ 217 h 328"/>
                  <a:gd name="T24" fmla="*/ 323 w 329"/>
                  <a:gd name="T25" fmla="*/ 224 h 328"/>
                  <a:gd name="T26" fmla="*/ 110 w 329"/>
                  <a:gd name="T27" fmla="*/ 0 h 328"/>
                  <a:gd name="T28" fmla="*/ 110 w 329"/>
                  <a:gd name="T29" fmla="*/ 53 h 328"/>
                  <a:gd name="T30" fmla="*/ 124 w 329"/>
                  <a:gd name="T31" fmla="*/ 6 h 328"/>
                  <a:gd name="T32" fmla="*/ 168 w 329"/>
                  <a:gd name="T33" fmla="*/ 0 h 328"/>
                  <a:gd name="T34" fmla="*/ 154 w 329"/>
                  <a:gd name="T35" fmla="*/ 47 h 328"/>
                  <a:gd name="T36" fmla="*/ 174 w 329"/>
                  <a:gd name="T37" fmla="*/ 47 h 328"/>
                  <a:gd name="T38" fmla="*/ 225 w 329"/>
                  <a:gd name="T39" fmla="*/ 6 h 328"/>
                  <a:gd name="T40" fmla="*/ 204 w 329"/>
                  <a:gd name="T41" fmla="*/ 6 h 328"/>
                  <a:gd name="T42" fmla="*/ 218 w 329"/>
                  <a:gd name="T43" fmla="*/ 53 h 328"/>
                  <a:gd name="T44" fmla="*/ 225 w 329"/>
                  <a:gd name="T45" fmla="*/ 6 h 328"/>
                  <a:gd name="T46" fmla="*/ 54 w 329"/>
                  <a:gd name="T47" fmla="*/ 109 h 328"/>
                  <a:gd name="T48" fmla="*/ 0 w 329"/>
                  <a:gd name="T49" fmla="*/ 109 h 328"/>
                  <a:gd name="T50" fmla="*/ 48 w 329"/>
                  <a:gd name="T51" fmla="*/ 123 h 328"/>
                  <a:gd name="T52" fmla="*/ 54 w 329"/>
                  <a:gd name="T53" fmla="*/ 167 h 328"/>
                  <a:gd name="T54" fmla="*/ 6 w 329"/>
                  <a:gd name="T55" fmla="*/ 153 h 328"/>
                  <a:gd name="T56" fmla="*/ 6 w 329"/>
                  <a:gd name="T57" fmla="*/ 174 h 328"/>
                  <a:gd name="T58" fmla="*/ 48 w 329"/>
                  <a:gd name="T59" fmla="*/ 224 h 328"/>
                  <a:gd name="T60" fmla="*/ 48 w 329"/>
                  <a:gd name="T61" fmla="*/ 203 h 328"/>
                  <a:gd name="T62" fmla="*/ 0 w 329"/>
                  <a:gd name="T63" fmla="*/ 217 h 328"/>
                  <a:gd name="T64" fmla="*/ 48 w 329"/>
                  <a:gd name="T65" fmla="*/ 224 h 328"/>
                  <a:gd name="T66" fmla="*/ 110 w 329"/>
                  <a:gd name="T67" fmla="*/ 274 h 328"/>
                  <a:gd name="T68" fmla="*/ 110 w 329"/>
                  <a:gd name="T69" fmla="*/ 328 h 328"/>
                  <a:gd name="T70" fmla="*/ 124 w 329"/>
                  <a:gd name="T71" fmla="*/ 280 h 328"/>
                  <a:gd name="T72" fmla="*/ 168 w 329"/>
                  <a:gd name="T73" fmla="*/ 274 h 328"/>
                  <a:gd name="T74" fmla="*/ 154 w 329"/>
                  <a:gd name="T75" fmla="*/ 321 h 328"/>
                  <a:gd name="T76" fmla="*/ 174 w 329"/>
                  <a:gd name="T77" fmla="*/ 321 h 328"/>
                  <a:gd name="T78" fmla="*/ 225 w 329"/>
                  <a:gd name="T79" fmla="*/ 280 h 328"/>
                  <a:gd name="T80" fmla="*/ 204 w 329"/>
                  <a:gd name="T81" fmla="*/ 280 h 328"/>
                  <a:gd name="T82" fmla="*/ 218 w 329"/>
                  <a:gd name="T83" fmla="*/ 328 h 328"/>
                  <a:gd name="T84" fmla="*/ 225 w 329"/>
                  <a:gd name="T85" fmla="*/ 2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28">
                    <a:moveTo>
                      <a:pt x="261" y="60"/>
                    </a:moveTo>
                    <a:cubicBezTo>
                      <a:pt x="261" y="60"/>
                      <a:pt x="261" y="60"/>
                      <a:pt x="68" y="60"/>
                    </a:cubicBezTo>
                    <a:cubicBezTo>
                      <a:pt x="64" y="60"/>
                      <a:pt x="61" y="63"/>
                      <a:pt x="61" y="67"/>
                    </a:cubicBezTo>
                    <a:cubicBezTo>
                      <a:pt x="61" y="67"/>
                      <a:pt x="61" y="67"/>
                      <a:pt x="61" y="259"/>
                    </a:cubicBezTo>
                    <a:cubicBezTo>
                      <a:pt x="61" y="263"/>
                      <a:pt x="64" y="266"/>
                      <a:pt x="68" y="266"/>
                    </a:cubicBezTo>
                    <a:cubicBezTo>
                      <a:pt x="68" y="266"/>
                      <a:pt x="68" y="266"/>
                      <a:pt x="261" y="266"/>
                    </a:cubicBezTo>
                    <a:cubicBezTo>
                      <a:pt x="265" y="266"/>
                      <a:pt x="267" y="263"/>
                      <a:pt x="267" y="259"/>
                    </a:cubicBezTo>
                    <a:cubicBezTo>
                      <a:pt x="267" y="259"/>
                      <a:pt x="267" y="259"/>
                      <a:pt x="267" y="67"/>
                    </a:cubicBezTo>
                    <a:cubicBezTo>
                      <a:pt x="267" y="63"/>
                      <a:pt x="265" y="60"/>
                      <a:pt x="261" y="60"/>
                    </a:cubicBezTo>
                    <a:close/>
                    <a:moveTo>
                      <a:pt x="323" y="123"/>
                    </a:moveTo>
                    <a:cubicBezTo>
                      <a:pt x="327" y="123"/>
                      <a:pt x="329" y="120"/>
                      <a:pt x="329" y="116"/>
                    </a:cubicBezTo>
                    <a:cubicBezTo>
                      <a:pt x="329" y="109"/>
                      <a:pt x="329" y="109"/>
                      <a:pt x="329" y="109"/>
                    </a:cubicBezTo>
                    <a:cubicBezTo>
                      <a:pt x="329" y="106"/>
                      <a:pt x="327" y="103"/>
                      <a:pt x="323" y="103"/>
                    </a:cubicBezTo>
                    <a:cubicBezTo>
                      <a:pt x="282" y="103"/>
                      <a:pt x="282" y="103"/>
                      <a:pt x="282" y="103"/>
                    </a:cubicBezTo>
                    <a:cubicBezTo>
                      <a:pt x="279" y="103"/>
                      <a:pt x="276" y="106"/>
                      <a:pt x="276" y="109"/>
                    </a:cubicBezTo>
                    <a:cubicBezTo>
                      <a:pt x="276" y="116"/>
                      <a:pt x="276" y="116"/>
                      <a:pt x="276" y="116"/>
                    </a:cubicBezTo>
                    <a:cubicBezTo>
                      <a:pt x="276" y="120"/>
                      <a:pt x="279" y="123"/>
                      <a:pt x="282" y="123"/>
                    </a:cubicBezTo>
                    <a:cubicBezTo>
                      <a:pt x="323" y="123"/>
                      <a:pt x="323" y="123"/>
                      <a:pt x="323" y="123"/>
                    </a:cubicBezTo>
                    <a:cubicBezTo>
                      <a:pt x="323" y="123"/>
                      <a:pt x="323" y="123"/>
                      <a:pt x="323" y="123"/>
                    </a:cubicBezTo>
                    <a:close/>
                    <a:moveTo>
                      <a:pt x="323" y="174"/>
                    </a:moveTo>
                    <a:cubicBezTo>
                      <a:pt x="327" y="174"/>
                      <a:pt x="329" y="171"/>
                      <a:pt x="329" y="167"/>
                    </a:cubicBezTo>
                    <a:cubicBezTo>
                      <a:pt x="329" y="160"/>
                      <a:pt x="329" y="160"/>
                      <a:pt x="329" y="160"/>
                    </a:cubicBezTo>
                    <a:cubicBezTo>
                      <a:pt x="329" y="156"/>
                      <a:pt x="327" y="153"/>
                      <a:pt x="323" y="153"/>
                    </a:cubicBezTo>
                    <a:cubicBezTo>
                      <a:pt x="282" y="153"/>
                      <a:pt x="282" y="153"/>
                      <a:pt x="282" y="153"/>
                    </a:cubicBezTo>
                    <a:cubicBezTo>
                      <a:pt x="279" y="153"/>
                      <a:pt x="276" y="156"/>
                      <a:pt x="276" y="160"/>
                    </a:cubicBezTo>
                    <a:cubicBezTo>
                      <a:pt x="276" y="167"/>
                      <a:pt x="276" y="167"/>
                      <a:pt x="276" y="167"/>
                    </a:cubicBezTo>
                    <a:cubicBezTo>
                      <a:pt x="276" y="171"/>
                      <a:pt x="279" y="174"/>
                      <a:pt x="282" y="174"/>
                    </a:cubicBezTo>
                    <a:cubicBezTo>
                      <a:pt x="323" y="174"/>
                      <a:pt x="323" y="174"/>
                      <a:pt x="323" y="174"/>
                    </a:cubicBezTo>
                    <a:cubicBezTo>
                      <a:pt x="323" y="174"/>
                      <a:pt x="323" y="174"/>
                      <a:pt x="323" y="174"/>
                    </a:cubicBezTo>
                    <a:close/>
                    <a:moveTo>
                      <a:pt x="323" y="224"/>
                    </a:moveTo>
                    <a:cubicBezTo>
                      <a:pt x="327" y="224"/>
                      <a:pt x="329" y="220"/>
                      <a:pt x="329" y="217"/>
                    </a:cubicBezTo>
                    <a:cubicBezTo>
                      <a:pt x="329" y="210"/>
                      <a:pt x="329" y="210"/>
                      <a:pt x="329" y="210"/>
                    </a:cubicBezTo>
                    <a:cubicBezTo>
                      <a:pt x="329" y="207"/>
                      <a:pt x="327" y="203"/>
                      <a:pt x="323" y="203"/>
                    </a:cubicBezTo>
                    <a:cubicBezTo>
                      <a:pt x="282" y="203"/>
                      <a:pt x="282" y="203"/>
                      <a:pt x="282" y="203"/>
                    </a:cubicBezTo>
                    <a:cubicBezTo>
                      <a:pt x="279" y="203"/>
                      <a:pt x="276" y="207"/>
                      <a:pt x="276" y="210"/>
                    </a:cubicBezTo>
                    <a:cubicBezTo>
                      <a:pt x="276" y="217"/>
                      <a:pt x="276" y="217"/>
                      <a:pt x="276" y="217"/>
                    </a:cubicBezTo>
                    <a:cubicBezTo>
                      <a:pt x="276" y="220"/>
                      <a:pt x="279" y="224"/>
                      <a:pt x="282" y="224"/>
                    </a:cubicBezTo>
                    <a:cubicBezTo>
                      <a:pt x="323" y="224"/>
                      <a:pt x="323" y="224"/>
                      <a:pt x="323" y="224"/>
                    </a:cubicBezTo>
                    <a:cubicBezTo>
                      <a:pt x="323" y="224"/>
                      <a:pt x="323" y="224"/>
                      <a:pt x="323" y="224"/>
                    </a:cubicBezTo>
                    <a:close/>
                    <a:moveTo>
                      <a:pt x="124" y="6"/>
                    </a:moveTo>
                    <a:cubicBezTo>
                      <a:pt x="124" y="3"/>
                      <a:pt x="121" y="0"/>
                      <a:pt x="117" y="0"/>
                    </a:cubicBezTo>
                    <a:cubicBezTo>
                      <a:pt x="110" y="0"/>
                      <a:pt x="110" y="0"/>
                      <a:pt x="110" y="0"/>
                    </a:cubicBezTo>
                    <a:cubicBezTo>
                      <a:pt x="107" y="0"/>
                      <a:pt x="104" y="3"/>
                      <a:pt x="104" y="6"/>
                    </a:cubicBezTo>
                    <a:cubicBezTo>
                      <a:pt x="104" y="47"/>
                      <a:pt x="104" y="47"/>
                      <a:pt x="104" y="47"/>
                    </a:cubicBezTo>
                    <a:cubicBezTo>
                      <a:pt x="104" y="51"/>
                      <a:pt x="107" y="53"/>
                      <a:pt x="110" y="53"/>
                    </a:cubicBezTo>
                    <a:cubicBezTo>
                      <a:pt x="117" y="53"/>
                      <a:pt x="117" y="53"/>
                      <a:pt x="117" y="53"/>
                    </a:cubicBezTo>
                    <a:cubicBezTo>
                      <a:pt x="121" y="53"/>
                      <a:pt x="124" y="51"/>
                      <a:pt x="124" y="47"/>
                    </a:cubicBezTo>
                    <a:cubicBezTo>
                      <a:pt x="124" y="6"/>
                      <a:pt x="124" y="6"/>
                      <a:pt x="124" y="6"/>
                    </a:cubicBezTo>
                    <a:cubicBezTo>
                      <a:pt x="124" y="6"/>
                      <a:pt x="124" y="6"/>
                      <a:pt x="124" y="6"/>
                    </a:cubicBezTo>
                    <a:close/>
                    <a:moveTo>
                      <a:pt x="174" y="6"/>
                    </a:moveTo>
                    <a:cubicBezTo>
                      <a:pt x="174" y="3"/>
                      <a:pt x="171" y="0"/>
                      <a:pt x="168" y="0"/>
                    </a:cubicBezTo>
                    <a:cubicBezTo>
                      <a:pt x="161" y="0"/>
                      <a:pt x="161" y="0"/>
                      <a:pt x="161" y="0"/>
                    </a:cubicBezTo>
                    <a:cubicBezTo>
                      <a:pt x="157" y="0"/>
                      <a:pt x="154" y="3"/>
                      <a:pt x="154" y="6"/>
                    </a:cubicBezTo>
                    <a:cubicBezTo>
                      <a:pt x="154" y="47"/>
                      <a:pt x="154" y="47"/>
                      <a:pt x="154" y="47"/>
                    </a:cubicBezTo>
                    <a:cubicBezTo>
                      <a:pt x="154" y="51"/>
                      <a:pt x="157" y="53"/>
                      <a:pt x="161" y="53"/>
                    </a:cubicBezTo>
                    <a:cubicBezTo>
                      <a:pt x="168" y="53"/>
                      <a:pt x="168" y="53"/>
                      <a:pt x="168" y="53"/>
                    </a:cubicBezTo>
                    <a:cubicBezTo>
                      <a:pt x="171" y="53"/>
                      <a:pt x="174" y="51"/>
                      <a:pt x="174" y="47"/>
                    </a:cubicBezTo>
                    <a:cubicBezTo>
                      <a:pt x="174" y="6"/>
                      <a:pt x="174" y="6"/>
                      <a:pt x="174" y="6"/>
                    </a:cubicBezTo>
                    <a:cubicBezTo>
                      <a:pt x="174" y="6"/>
                      <a:pt x="174" y="6"/>
                      <a:pt x="174" y="6"/>
                    </a:cubicBezTo>
                    <a:close/>
                    <a:moveTo>
                      <a:pt x="225" y="6"/>
                    </a:moveTo>
                    <a:cubicBezTo>
                      <a:pt x="225" y="3"/>
                      <a:pt x="222" y="0"/>
                      <a:pt x="218" y="0"/>
                    </a:cubicBezTo>
                    <a:cubicBezTo>
                      <a:pt x="211" y="0"/>
                      <a:pt x="211" y="0"/>
                      <a:pt x="211" y="0"/>
                    </a:cubicBezTo>
                    <a:cubicBezTo>
                      <a:pt x="207" y="0"/>
                      <a:pt x="204" y="3"/>
                      <a:pt x="204" y="6"/>
                    </a:cubicBezTo>
                    <a:cubicBezTo>
                      <a:pt x="204" y="47"/>
                      <a:pt x="204" y="47"/>
                      <a:pt x="204" y="47"/>
                    </a:cubicBezTo>
                    <a:cubicBezTo>
                      <a:pt x="204" y="51"/>
                      <a:pt x="207" y="53"/>
                      <a:pt x="211" y="53"/>
                    </a:cubicBezTo>
                    <a:cubicBezTo>
                      <a:pt x="218" y="53"/>
                      <a:pt x="218" y="53"/>
                      <a:pt x="218" y="53"/>
                    </a:cubicBezTo>
                    <a:cubicBezTo>
                      <a:pt x="222" y="53"/>
                      <a:pt x="225" y="51"/>
                      <a:pt x="225" y="47"/>
                    </a:cubicBezTo>
                    <a:cubicBezTo>
                      <a:pt x="225" y="6"/>
                      <a:pt x="225" y="6"/>
                      <a:pt x="225" y="6"/>
                    </a:cubicBezTo>
                    <a:cubicBezTo>
                      <a:pt x="225" y="6"/>
                      <a:pt x="225" y="6"/>
                      <a:pt x="225" y="6"/>
                    </a:cubicBezTo>
                    <a:close/>
                    <a:moveTo>
                      <a:pt x="48" y="123"/>
                    </a:moveTo>
                    <a:cubicBezTo>
                      <a:pt x="51" y="123"/>
                      <a:pt x="54" y="120"/>
                      <a:pt x="54" y="116"/>
                    </a:cubicBezTo>
                    <a:cubicBezTo>
                      <a:pt x="54" y="109"/>
                      <a:pt x="54" y="109"/>
                      <a:pt x="54" y="109"/>
                    </a:cubicBezTo>
                    <a:cubicBezTo>
                      <a:pt x="54" y="106"/>
                      <a:pt x="51" y="103"/>
                      <a:pt x="48" y="103"/>
                    </a:cubicBezTo>
                    <a:cubicBezTo>
                      <a:pt x="6" y="103"/>
                      <a:pt x="6" y="103"/>
                      <a:pt x="6" y="103"/>
                    </a:cubicBezTo>
                    <a:cubicBezTo>
                      <a:pt x="3" y="103"/>
                      <a:pt x="0" y="106"/>
                      <a:pt x="0" y="109"/>
                    </a:cubicBezTo>
                    <a:cubicBezTo>
                      <a:pt x="0" y="116"/>
                      <a:pt x="0" y="116"/>
                      <a:pt x="0" y="116"/>
                    </a:cubicBezTo>
                    <a:cubicBezTo>
                      <a:pt x="0" y="120"/>
                      <a:pt x="3" y="123"/>
                      <a:pt x="6" y="123"/>
                    </a:cubicBezTo>
                    <a:cubicBezTo>
                      <a:pt x="48" y="123"/>
                      <a:pt x="48" y="123"/>
                      <a:pt x="48" y="123"/>
                    </a:cubicBezTo>
                    <a:cubicBezTo>
                      <a:pt x="48" y="123"/>
                      <a:pt x="48" y="123"/>
                      <a:pt x="48" y="123"/>
                    </a:cubicBezTo>
                    <a:close/>
                    <a:moveTo>
                      <a:pt x="48" y="174"/>
                    </a:moveTo>
                    <a:cubicBezTo>
                      <a:pt x="51" y="174"/>
                      <a:pt x="54" y="171"/>
                      <a:pt x="54" y="167"/>
                    </a:cubicBezTo>
                    <a:cubicBezTo>
                      <a:pt x="54" y="160"/>
                      <a:pt x="54" y="160"/>
                      <a:pt x="54" y="160"/>
                    </a:cubicBezTo>
                    <a:cubicBezTo>
                      <a:pt x="54" y="156"/>
                      <a:pt x="51" y="153"/>
                      <a:pt x="48" y="153"/>
                    </a:cubicBezTo>
                    <a:cubicBezTo>
                      <a:pt x="6" y="153"/>
                      <a:pt x="6" y="153"/>
                      <a:pt x="6" y="153"/>
                    </a:cubicBezTo>
                    <a:cubicBezTo>
                      <a:pt x="3" y="153"/>
                      <a:pt x="0" y="156"/>
                      <a:pt x="0" y="160"/>
                    </a:cubicBezTo>
                    <a:cubicBezTo>
                      <a:pt x="0" y="167"/>
                      <a:pt x="0" y="167"/>
                      <a:pt x="0" y="167"/>
                    </a:cubicBezTo>
                    <a:cubicBezTo>
                      <a:pt x="0" y="171"/>
                      <a:pt x="3" y="174"/>
                      <a:pt x="6" y="174"/>
                    </a:cubicBezTo>
                    <a:cubicBezTo>
                      <a:pt x="48" y="174"/>
                      <a:pt x="48" y="174"/>
                      <a:pt x="48" y="174"/>
                    </a:cubicBezTo>
                    <a:cubicBezTo>
                      <a:pt x="48" y="174"/>
                      <a:pt x="48" y="174"/>
                      <a:pt x="48" y="174"/>
                    </a:cubicBezTo>
                    <a:close/>
                    <a:moveTo>
                      <a:pt x="48" y="224"/>
                    </a:moveTo>
                    <a:cubicBezTo>
                      <a:pt x="51" y="224"/>
                      <a:pt x="54" y="220"/>
                      <a:pt x="54" y="217"/>
                    </a:cubicBezTo>
                    <a:cubicBezTo>
                      <a:pt x="54" y="210"/>
                      <a:pt x="54" y="210"/>
                      <a:pt x="54" y="210"/>
                    </a:cubicBezTo>
                    <a:cubicBezTo>
                      <a:pt x="54" y="207"/>
                      <a:pt x="51" y="203"/>
                      <a:pt x="48" y="203"/>
                    </a:cubicBezTo>
                    <a:cubicBezTo>
                      <a:pt x="6" y="203"/>
                      <a:pt x="6" y="203"/>
                      <a:pt x="6" y="203"/>
                    </a:cubicBezTo>
                    <a:cubicBezTo>
                      <a:pt x="3" y="203"/>
                      <a:pt x="0" y="207"/>
                      <a:pt x="0" y="210"/>
                    </a:cubicBezTo>
                    <a:cubicBezTo>
                      <a:pt x="0" y="217"/>
                      <a:pt x="0" y="217"/>
                      <a:pt x="0" y="217"/>
                    </a:cubicBezTo>
                    <a:cubicBezTo>
                      <a:pt x="0" y="220"/>
                      <a:pt x="3" y="224"/>
                      <a:pt x="6" y="224"/>
                    </a:cubicBezTo>
                    <a:cubicBezTo>
                      <a:pt x="48" y="224"/>
                      <a:pt x="48" y="224"/>
                      <a:pt x="48" y="224"/>
                    </a:cubicBezTo>
                    <a:cubicBezTo>
                      <a:pt x="48" y="224"/>
                      <a:pt x="48" y="224"/>
                      <a:pt x="48" y="224"/>
                    </a:cubicBezTo>
                    <a:close/>
                    <a:moveTo>
                      <a:pt x="124" y="280"/>
                    </a:moveTo>
                    <a:cubicBezTo>
                      <a:pt x="124" y="276"/>
                      <a:pt x="121" y="274"/>
                      <a:pt x="117" y="274"/>
                    </a:cubicBezTo>
                    <a:cubicBezTo>
                      <a:pt x="110" y="274"/>
                      <a:pt x="110" y="274"/>
                      <a:pt x="110" y="274"/>
                    </a:cubicBezTo>
                    <a:cubicBezTo>
                      <a:pt x="107" y="274"/>
                      <a:pt x="104" y="276"/>
                      <a:pt x="104" y="280"/>
                    </a:cubicBezTo>
                    <a:cubicBezTo>
                      <a:pt x="104" y="321"/>
                      <a:pt x="104" y="321"/>
                      <a:pt x="104" y="321"/>
                    </a:cubicBezTo>
                    <a:cubicBezTo>
                      <a:pt x="104" y="324"/>
                      <a:pt x="107" y="328"/>
                      <a:pt x="110" y="328"/>
                    </a:cubicBezTo>
                    <a:cubicBezTo>
                      <a:pt x="117" y="328"/>
                      <a:pt x="117" y="328"/>
                      <a:pt x="117" y="328"/>
                    </a:cubicBezTo>
                    <a:cubicBezTo>
                      <a:pt x="121" y="328"/>
                      <a:pt x="124" y="324"/>
                      <a:pt x="124" y="321"/>
                    </a:cubicBezTo>
                    <a:cubicBezTo>
                      <a:pt x="124" y="280"/>
                      <a:pt x="124" y="280"/>
                      <a:pt x="124" y="280"/>
                    </a:cubicBezTo>
                    <a:cubicBezTo>
                      <a:pt x="124" y="280"/>
                      <a:pt x="124" y="280"/>
                      <a:pt x="124" y="280"/>
                    </a:cubicBezTo>
                    <a:close/>
                    <a:moveTo>
                      <a:pt x="174" y="280"/>
                    </a:moveTo>
                    <a:cubicBezTo>
                      <a:pt x="174" y="276"/>
                      <a:pt x="171" y="274"/>
                      <a:pt x="168" y="274"/>
                    </a:cubicBezTo>
                    <a:cubicBezTo>
                      <a:pt x="161" y="274"/>
                      <a:pt x="161" y="274"/>
                      <a:pt x="161" y="274"/>
                    </a:cubicBezTo>
                    <a:cubicBezTo>
                      <a:pt x="157" y="274"/>
                      <a:pt x="154" y="276"/>
                      <a:pt x="154" y="280"/>
                    </a:cubicBezTo>
                    <a:cubicBezTo>
                      <a:pt x="154" y="321"/>
                      <a:pt x="154" y="321"/>
                      <a:pt x="154" y="321"/>
                    </a:cubicBezTo>
                    <a:cubicBezTo>
                      <a:pt x="154" y="324"/>
                      <a:pt x="157" y="328"/>
                      <a:pt x="161" y="328"/>
                    </a:cubicBezTo>
                    <a:cubicBezTo>
                      <a:pt x="168" y="328"/>
                      <a:pt x="168" y="328"/>
                      <a:pt x="168" y="328"/>
                    </a:cubicBezTo>
                    <a:cubicBezTo>
                      <a:pt x="171" y="328"/>
                      <a:pt x="174" y="324"/>
                      <a:pt x="174" y="321"/>
                    </a:cubicBezTo>
                    <a:cubicBezTo>
                      <a:pt x="174" y="280"/>
                      <a:pt x="174" y="280"/>
                      <a:pt x="174" y="280"/>
                    </a:cubicBezTo>
                    <a:cubicBezTo>
                      <a:pt x="174" y="280"/>
                      <a:pt x="174" y="280"/>
                      <a:pt x="174" y="280"/>
                    </a:cubicBezTo>
                    <a:close/>
                    <a:moveTo>
                      <a:pt x="225" y="280"/>
                    </a:moveTo>
                    <a:cubicBezTo>
                      <a:pt x="225" y="276"/>
                      <a:pt x="222" y="274"/>
                      <a:pt x="218" y="274"/>
                    </a:cubicBezTo>
                    <a:cubicBezTo>
                      <a:pt x="211" y="274"/>
                      <a:pt x="211" y="274"/>
                      <a:pt x="211" y="274"/>
                    </a:cubicBezTo>
                    <a:cubicBezTo>
                      <a:pt x="207" y="274"/>
                      <a:pt x="204" y="276"/>
                      <a:pt x="204" y="280"/>
                    </a:cubicBezTo>
                    <a:cubicBezTo>
                      <a:pt x="204" y="321"/>
                      <a:pt x="204" y="321"/>
                      <a:pt x="204" y="321"/>
                    </a:cubicBezTo>
                    <a:cubicBezTo>
                      <a:pt x="204" y="324"/>
                      <a:pt x="207" y="328"/>
                      <a:pt x="211" y="328"/>
                    </a:cubicBezTo>
                    <a:cubicBezTo>
                      <a:pt x="218" y="328"/>
                      <a:pt x="218" y="328"/>
                      <a:pt x="218" y="328"/>
                    </a:cubicBezTo>
                    <a:cubicBezTo>
                      <a:pt x="222" y="328"/>
                      <a:pt x="225" y="324"/>
                      <a:pt x="225" y="321"/>
                    </a:cubicBezTo>
                    <a:cubicBezTo>
                      <a:pt x="225" y="280"/>
                      <a:pt x="225" y="280"/>
                      <a:pt x="225" y="280"/>
                    </a:cubicBezTo>
                    <a:cubicBezTo>
                      <a:pt x="225" y="280"/>
                      <a:pt x="225" y="280"/>
                      <a:pt x="225" y="28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sp>
          <p:nvSpPr>
            <p:cNvPr id="327" name="Freeform 5"/>
            <p:cNvSpPr>
              <a:spLocks noEditPoints="1"/>
            </p:cNvSpPr>
            <p:nvPr/>
          </p:nvSpPr>
          <p:spPr bwMode="auto">
            <a:xfrm>
              <a:off x="5339426" y="6164666"/>
              <a:ext cx="191824" cy="294880"/>
            </a:xfrm>
            <a:custGeom>
              <a:avLst/>
              <a:gdLst>
                <a:gd name="T0" fmla="*/ 1304 w 1461"/>
                <a:gd name="T1" fmla="*/ 119 h 1972"/>
                <a:gd name="T2" fmla="*/ 1216 w 1461"/>
                <a:gd name="T3" fmla="*/ 15 h 1972"/>
                <a:gd name="T4" fmla="*/ 277 w 1461"/>
                <a:gd name="T5" fmla="*/ 0 h 1972"/>
                <a:gd name="T6" fmla="*/ 56 w 1461"/>
                <a:gd name="T7" fmla="*/ 155 h 1972"/>
                <a:gd name="T8" fmla="*/ 157 w 1461"/>
                <a:gd name="T9" fmla="*/ 119 h 1972"/>
                <a:gd name="T10" fmla="*/ 157 w 1461"/>
                <a:gd name="T11" fmla="*/ 163 h 1972"/>
                <a:gd name="T12" fmla="*/ 0 w 1461"/>
                <a:gd name="T13" fmla="*/ 1814 h 1972"/>
                <a:gd name="T14" fmla="*/ 1304 w 1461"/>
                <a:gd name="T15" fmla="*/ 1972 h 1972"/>
                <a:gd name="T16" fmla="*/ 1461 w 1461"/>
                <a:gd name="T17" fmla="*/ 320 h 1972"/>
                <a:gd name="T18" fmla="*/ 1373 w 1461"/>
                <a:gd name="T19" fmla="*/ 1814 h 1972"/>
                <a:gd name="T20" fmla="*/ 157 w 1461"/>
                <a:gd name="T21" fmla="*/ 1884 h 1972"/>
                <a:gd name="T22" fmla="*/ 87 w 1461"/>
                <a:gd name="T23" fmla="*/ 320 h 1972"/>
                <a:gd name="T24" fmla="*/ 1304 w 1461"/>
                <a:gd name="T25" fmla="*/ 251 h 1972"/>
                <a:gd name="T26" fmla="*/ 1373 w 1461"/>
                <a:gd name="T27" fmla="*/ 1814 h 1972"/>
                <a:gd name="T28" fmla="*/ 731 w 1461"/>
                <a:gd name="T29" fmla="*/ 426 h 1972"/>
                <a:gd name="T30" fmla="*/ 379 w 1461"/>
                <a:gd name="T31" fmla="*/ 1313 h 1972"/>
                <a:gd name="T32" fmla="*/ 590 w 1461"/>
                <a:gd name="T33" fmla="*/ 1164 h 1972"/>
                <a:gd name="T34" fmla="*/ 673 w 1461"/>
                <a:gd name="T35" fmla="*/ 1345 h 1972"/>
                <a:gd name="T36" fmla="*/ 731 w 1461"/>
                <a:gd name="T37" fmla="*/ 1452 h 1972"/>
                <a:gd name="T38" fmla="*/ 731 w 1461"/>
                <a:gd name="T39" fmla="*/ 426 h 1972"/>
                <a:gd name="T40" fmla="*/ 579 w 1461"/>
                <a:gd name="T41" fmla="*/ 939 h 1972"/>
                <a:gd name="T42" fmla="*/ 883 w 1461"/>
                <a:gd name="T43" fmla="*/ 939 h 1972"/>
                <a:gd name="T44" fmla="*/ 621 w 1461"/>
                <a:gd name="T45" fmla="*/ 1214 h 1972"/>
                <a:gd name="T46" fmla="*/ 510 w 1461"/>
                <a:gd name="T47" fmla="*/ 1241 h 1972"/>
                <a:gd name="T48" fmla="*/ 245 w 1461"/>
                <a:gd name="T49" fmla="*/ 1502 h 1972"/>
                <a:gd name="T50" fmla="*/ 313 w 1461"/>
                <a:gd name="T51" fmla="*/ 1799 h 1972"/>
                <a:gd name="T52" fmla="*/ 588 w 1461"/>
                <a:gd name="T53" fmla="*/ 1433 h 1972"/>
                <a:gd name="T54" fmla="*/ 621 w 1461"/>
                <a:gd name="T55" fmla="*/ 1214 h 1972"/>
                <a:gd name="T56" fmla="*/ 275 w 1461"/>
                <a:gd name="T57" fmla="*/ 1713 h 1972"/>
                <a:gd name="T58" fmla="*/ 359 w 1461"/>
                <a:gd name="T59" fmla="*/ 1592 h 1972"/>
                <a:gd name="T60" fmla="*/ 231 w 1461"/>
                <a:gd name="T61" fmla="*/ 340 h 1972"/>
                <a:gd name="T62" fmla="*/ 136 w 1461"/>
                <a:gd name="T63" fmla="*/ 340 h 1972"/>
                <a:gd name="T64" fmla="*/ 231 w 1461"/>
                <a:gd name="T65" fmla="*/ 340 h 1972"/>
                <a:gd name="T66" fmla="*/ 1236 w 1461"/>
                <a:gd name="T67" fmla="*/ 340 h 1972"/>
                <a:gd name="T68" fmla="*/ 1331 w 1461"/>
                <a:gd name="T69" fmla="*/ 340 h 1972"/>
                <a:gd name="T70" fmla="*/ 1283 w 1461"/>
                <a:gd name="T71" fmla="*/ 1742 h 1972"/>
                <a:gd name="T72" fmla="*/ 1283 w 1461"/>
                <a:gd name="T73" fmla="*/ 1838 h 1972"/>
                <a:gd name="T74" fmla="*/ 1283 w 1461"/>
                <a:gd name="T75" fmla="*/ 174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1" h="1972">
                  <a:moveTo>
                    <a:pt x="157" y="119"/>
                  </a:moveTo>
                  <a:cubicBezTo>
                    <a:pt x="1304" y="119"/>
                    <a:pt x="1304" y="119"/>
                    <a:pt x="1304" y="119"/>
                  </a:cubicBezTo>
                  <a:cubicBezTo>
                    <a:pt x="1325" y="119"/>
                    <a:pt x="1346" y="123"/>
                    <a:pt x="1365" y="131"/>
                  </a:cubicBezTo>
                  <a:cubicBezTo>
                    <a:pt x="1216" y="15"/>
                    <a:pt x="1216" y="15"/>
                    <a:pt x="1216" y="15"/>
                  </a:cubicBezTo>
                  <a:cubicBezTo>
                    <a:pt x="1206" y="6"/>
                    <a:pt x="1187" y="0"/>
                    <a:pt x="1174" y="0"/>
                  </a:cubicBezTo>
                  <a:cubicBezTo>
                    <a:pt x="277" y="0"/>
                    <a:pt x="277" y="0"/>
                    <a:pt x="277" y="0"/>
                  </a:cubicBezTo>
                  <a:cubicBezTo>
                    <a:pt x="264" y="0"/>
                    <a:pt x="245" y="6"/>
                    <a:pt x="235" y="15"/>
                  </a:cubicBezTo>
                  <a:cubicBezTo>
                    <a:pt x="56" y="155"/>
                    <a:pt x="56" y="155"/>
                    <a:pt x="56" y="155"/>
                  </a:cubicBezTo>
                  <a:cubicBezTo>
                    <a:pt x="58" y="155"/>
                    <a:pt x="58" y="155"/>
                    <a:pt x="58" y="155"/>
                  </a:cubicBezTo>
                  <a:cubicBezTo>
                    <a:pt x="85" y="132"/>
                    <a:pt x="119" y="119"/>
                    <a:pt x="157" y="119"/>
                  </a:cubicBezTo>
                  <a:close/>
                  <a:moveTo>
                    <a:pt x="1304" y="163"/>
                  </a:moveTo>
                  <a:cubicBezTo>
                    <a:pt x="157" y="163"/>
                    <a:pt x="157" y="163"/>
                    <a:pt x="157" y="163"/>
                  </a:cubicBezTo>
                  <a:cubicBezTo>
                    <a:pt x="70" y="163"/>
                    <a:pt x="0" y="234"/>
                    <a:pt x="0" y="320"/>
                  </a:cubicBezTo>
                  <a:cubicBezTo>
                    <a:pt x="0" y="1814"/>
                    <a:pt x="0" y="1814"/>
                    <a:pt x="0" y="1814"/>
                  </a:cubicBezTo>
                  <a:cubicBezTo>
                    <a:pt x="0" y="1901"/>
                    <a:pt x="70" y="1972"/>
                    <a:pt x="157" y="1972"/>
                  </a:cubicBezTo>
                  <a:cubicBezTo>
                    <a:pt x="1304" y="1972"/>
                    <a:pt x="1304" y="1972"/>
                    <a:pt x="1304" y="1972"/>
                  </a:cubicBezTo>
                  <a:cubicBezTo>
                    <a:pt x="1391" y="1972"/>
                    <a:pt x="1461" y="1901"/>
                    <a:pt x="1461" y="1814"/>
                  </a:cubicBezTo>
                  <a:cubicBezTo>
                    <a:pt x="1461" y="320"/>
                    <a:pt x="1461" y="320"/>
                    <a:pt x="1461" y="320"/>
                  </a:cubicBezTo>
                  <a:cubicBezTo>
                    <a:pt x="1461" y="234"/>
                    <a:pt x="1391" y="163"/>
                    <a:pt x="1304" y="163"/>
                  </a:cubicBezTo>
                  <a:close/>
                  <a:moveTo>
                    <a:pt x="1373" y="1814"/>
                  </a:moveTo>
                  <a:cubicBezTo>
                    <a:pt x="1373" y="1852"/>
                    <a:pt x="1343" y="1884"/>
                    <a:pt x="1304" y="1884"/>
                  </a:cubicBezTo>
                  <a:cubicBezTo>
                    <a:pt x="157" y="1884"/>
                    <a:pt x="157" y="1884"/>
                    <a:pt x="157" y="1884"/>
                  </a:cubicBezTo>
                  <a:cubicBezTo>
                    <a:pt x="119" y="1884"/>
                    <a:pt x="87" y="1852"/>
                    <a:pt x="87" y="1814"/>
                  </a:cubicBezTo>
                  <a:cubicBezTo>
                    <a:pt x="87" y="320"/>
                    <a:pt x="87" y="320"/>
                    <a:pt x="87" y="320"/>
                  </a:cubicBezTo>
                  <a:cubicBezTo>
                    <a:pt x="87" y="282"/>
                    <a:pt x="119" y="251"/>
                    <a:pt x="157" y="251"/>
                  </a:cubicBezTo>
                  <a:cubicBezTo>
                    <a:pt x="1304" y="251"/>
                    <a:pt x="1304" y="251"/>
                    <a:pt x="1304" y="251"/>
                  </a:cubicBezTo>
                  <a:cubicBezTo>
                    <a:pt x="1343" y="251"/>
                    <a:pt x="1373" y="282"/>
                    <a:pt x="1373" y="320"/>
                  </a:cubicBezTo>
                  <a:cubicBezTo>
                    <a:pt x="1373" y="1814"/>
                    <a:pt x="1373" y="1814"/>
                    <a:pt x="1373" y="1814"/>
                  </a:cubicBezTo>
                  <a:cubicBezTo>
                    <a:pt x="1373" y="1814"/>
                    <a:pt x="1373" y="1814"/>
                    <a:pt x="1373" y="1814"/>
                  </a:cubicBezTo>
                  <a:close/>
                  <a:moveTo>
                    <a:pt x="731" y="426"/>
                  </a:moveTo>
                  <a:cubicBezTo>
                    <a:pt x="447" y="426"/>
                    <a:pt x="218" y="656"/>
                    <a:pt x="218" y="939"/>
                  </a:cubicBezTo>
                  <a:cubicBezTo>
                    <a:pt x="218" y="1087"/>
                    <a:pt x="279" y="1219"/>
                    <a:pt x="379" y="1313"/>
                  </a:cubicBezTo>
                  <a:cubicBezTo>
                    <a:pt x="481" y="1212"/>
                    <a:pt x="481" y="1212"/>
                    <a:pt x="481" y="1212"/>
                  </a:cubicBezTo>
                  <a:cubicBezTo>
                    <a:pt x="511" y="1181"/>
                    <a:pt x="552" y="1164"/>
                    <a:pt x="590" y="1164"/>
                  </a:cubicBezTo>
                  <a:cubicBezTo>
                    <a:pt x="610" y="1164"/>
                    <a:pt x="629" y="1169"/>
                    <a:pt x="645" y="1180"/>
                  </a:cubicBezTo>
                  <a:cubicBezTo>
                    <a:pt x="689" y="1210"/>
                    <a:pt x="701" y="1281"/>
                    <a:pt x="673" y="1345"/>
                  </a:cubicBezTo>
                  <a:cubicBezTo>
                    <a:pt x="629" y="1443"/>
                    <a:pt x="629" y="1443"/>
                    <a:pt x="629" y="1443"/>
                  </a:cubicBezTo>
                  <a:cubicBezTo>
                    <a:pt x="661" y="1449"/>
                    <a:pt x="696" y="1452"/>
                    <a:pt x="731" y="1452"/>
                  </a:cubicBezTo>
                  <a:cubicBezTo>
                    <a:pt x="1014" y="1452"/>
                    <a:pt x="1244" y="1223"/>
                    <a:pt x="1244" y="939"/>
                  </a:cubicBezTo>
                  <a:cubicBezTo>
                    <a:pt x="1244" y="656"/>
                    <a:pt x="1014" y="426"/>
                    <a:pt x="731" y="426"/>
                  </a:cubicBezTo>
                  <a:close/>
                  <a:moveTo>
                    <a:pt x="731" y="1091"/>
                  </a:moveTo>
                  <a:cubicBezTo>
                    <a:pt x="647" y="1091"/>
                    <a:pt x="579" y="1024"/>
                    <a:pt x="579" y="939"/>
                  </a:cubicBezTo>
                  <a:cubicBezTo>
                    <a:pt x="579" y="855"/>
                    <a:pt x="647" y="787"/>
                    <a:pt x="731" y="787"/>
                  </a:cubicBezTo>
                  <a:cubicBezTo>
                    <a:pt x="814" y="787"/>
                    <a:pt x="883" y="855"/>
                    <a:pt x="883" y="939"/>
                  </a:cubicBezTo>
                  <a:cubicBezTo>
                    <a:pt x="883" y="1024"/>
                    <a:pt x="814" y="1091"/>
                    <a:pt x="731" y="1091"/>
                  </a:cubicBezTo>
                  <a:close/>
                  <a:moveTo>
                    <a:pt x="621" y="1214"/>
                  </a:moveTo>
                  <a:cubicBezTo>
                    <a:pt x="613" y="1207"/>
                    <a:pt x="601" y="1205"/>
                    <a:pt x="590" y="1205"/>
                  </a:cubicBezTo>
                  <a:cubicBezTo>
                    <a:pt x="563" y="1205"/>
                    <a:pt x="534" y="1217"/>
                    <a:pt x="510" y="1241"/>
                  </a:cubicBezTo>
                  <a:cubicBezTo>
                    <a:pt x="410" y="1340"/>
                    <a:pt x="410" y="1340"/>
                    <a:pt x="410" y="1340"/>
                  </a:cubicBezTo>
                  <a:cubicBezTo>
                    <a:pt x="245" y="1502"/>
                    <a:pt x="245" y="1502"/>
                    <a:pt x="245" y="1502"/>
                  </a:cubicBezTo>
                  <a:cubicBezTo>
                    <a:pt x="153" y="1593"/>
                    <a:pt x="148" y="1715"/>
                    <a:pt x="233" y="1774"/>
                  </a:cubicBezTo>
                  <a:cubicBezTo>
                    <a:pt x="258" y="1791"/>
                    <a:pt x="285" y="1799"/>
                    <a:pt x="313" y="1799"/>
                  </a:cubicBezTo>
                  <a:cubicBezTo>
                    <a:pt x="379" y="1799"/>
                    <a:pt x="446" y="1751"/>
                    <a:pt x="483" y="1667"/>
                  </a:cubicBezTo>
                  <a:cubicBezTo>
                    <a:pt x="588" y="1433"/>
                    <a:pt x="588" y="1433"/>
                    <a:pt x="588" y="1433"/>
                  </a:cubicBezTo>
                  <a:cubicBezTo>
                    <a:pt x="635" y="1328"/>
                    <a:pt x="635" y="1328"/>
                    <a:pt x="635" y="1328"/>
                  </a:cubicBezTo>
                  <a:cubicBezTo>
                    <a:pt x="655" y="1283"/>
                    <a:pt x="648" y="1233"/>
                    <a:pt x="621" y="1214"/>
                  </a:cubicBezTo>
                  <a:close/>
                  <a:moveTo>
                    <a:pt x="378" y="1694"/>
                  </a:moveTo>
                  <a:cubicBezTo>
                    <a:pt x="354" y="1728"/>
                    <a:pt x="308" y="1737"/>
                    <a:pt x="275" y="1713"/>
                  </a:cubicBezTo>
                  <a:cubicBezTo>
                    <a:pt x="241" y="1690"/>
                    <a:pt x="233" y="1644"/>
                    <a:pt x="257" y="1611"/>
                  </a:cubicBezTo>
                  <a:cubicBezTo>
                    <a:pt x="280" y="1577"/>
                    <a:pt x="325" y="1569"/>
                    <a:pt x="359" y="1592"/>
                  </a:cubicBezTo>
                  <a:cubicBezTo>
                    <a:pt x="392" y="1615"/>
                    <a:pt x="400" y="1662"/>
                    <a:pt x="378" y="1694"/>
                  </a:cubicBezTo>
                  <a:close/>
                  <a:moveTo>
                    <a:pt x="231" y="340"/>
                  </a:moveTo>
                  <a:cubicBezTo>
                    <a:pt x="231" y="313"/>
                    <a:pt x="210" y="292"/>
                    <a:pt x="184" y="292"/>
                  </a:cubicBezTo>
                  <a:cubicBezTo>
                    <a:pt x="157" y="292"/>
                    <a:pt x="136" y="313"/>
                    <a:pt x="136" y="340"/>
                  </a:cubicBezTo>
                  <a:cubicBezTo>
                    <a:pt x="136" y="367"/>
                    <a:pt x="157" y="387"/>
                    <a:pt x="184" y="387"/>
                  </a:cubicBezTo>
                  <a:cubicBezTo>
                    <a:pt x="210" y="387"/>
                    <a:pt x="231" y="367"/>
                    <a:pt x="231" y="340"/>
                  </a:cubicBezTo>
                  <a:close/>
                  <a:moveTo>
                    <a:pt x="1283" y="292"/>
                  </a:moveTo>
                  <a:cubicBezTo>
                    <a:pt x="1257" y="292"/>
                    <a:pt x="1236" y="313"/>
                    <a:pt x="1236" y="340"/>
                  </a:cubicBezTo>
                  <a:cubicBezTo>
                    <a:pt x="1236" y="367"/>
                    <a:pt x="1257" y="387"/>
                    <a:pt x="1283" y="387"/>
                  </a:cubicBezTo>
                  <a:cubicBezTo>
                    <a:pt x="1310" y="387"/>
                    <a:pt x="1331" y="367"/>
                    <a:pt x="1331" y="340"/>
                  </a:cubicBezTo>
                  <a:cubicBezTo>
                    <a:pt x="1331" y="313"/>
                    <a:pt x="1310" y="292"/>
                    <a:pt x="1283" y="292"/>
                  </a:cubicBezTo>
                  <a:close/>
                  <a:moveTo>
                    <a:pt x="1283" y="1742"/>
                  </a:moveTo>
                  <a:cubicBezTo>
                    <a:pt x="1257" y="1742"/>
                    <a:pt x="1236" y="1764"/>
                    <a:pt x="1236" y="1790"/>
                  </a:cubicBezTo>
                  <a:cubicBezTo>
                    <a:pt x="1236" y="1816"/>
                    <a:pt x="1257" y="1838"/>
                    <a:pt x="1283" y="1838"/>
                  </a:cubicBezTo>
                  <a:cubicBezTo>
                    <a:pt x="1310" y="1838"/>
                    <a:pt x="1331" y="1816"/>
                    <a:pt x="1331" y="1790"/>
                  </a:cubicBezTo>
                  <a:cubicBezTo>
                    <a:pt x="1331" y="1764"/>
                    <a:pt x="1310" y="1742"/>
                    <a:pt x="1283" y="1742"/>
                  </a:cubicBezTo>
                  <a:close/>
                </a:path>
              </a:pathLst>
            </a:custGeom>
            <a:solidFill>
              <a:srgbClr val="505050"/>
            </a:solidFill>
          </p:spPr>
          <p:txBody>
            <a:bodyPr wrap="square" lIns="143387" tIns="143387" rIns="143387" bIns="143387" rtlCol="0">
              <a:noAutofit/>
            </a:bodyPr>
            <a:lstStyle/>
            <a:p>
              <a:pPr defTabSz="913840">
                <a:lnSpc>
                  <a:spcPts val="3000"/>
                </a:lnSpc>
                <a:spcBef>
                  <a:spcPts val="294"/>
                </a:spcBef>
                <a:defRPr/>
              </a:pPr>
              <a:endParaRPr lang="en-US" sz="1174" kern="0">
                <a:solidFill>
                  <a:srgbClr val="FFFFFF"/>
                </a:solidFill>
              </a:endParaRPr>
            </a:p>
          </p:txBody>
        </p:sp>
        <p:grpSp>
          <p:nvGrpSpPr>
            <p:cNvPr id="328" name="Group 32"/>
            <p:cNvGrpSpPr/>
            <p:nvPr/>
          </p:nvGrpSpPr>
          <p:grpSpPr>
            <a:xfrm>
              <a:off x="8444181" y="5494988"/>
              <a:ext cx="635194" cy="419850"/>
              <a:chOff x="4746892" y="5182118"/>
              <a:chExt cx="855476" cy="497811"/>
            </a:xfrm>
          </p:grpSpPr>
          <p:sp>
            <p:nvSpPr>
              <p:cNvPr id="377" name="Freeform 24"/>
              <p:cNvSpPr>
                <a:spLocks noEditPoints="1"/>
              </p:cNvSpPr>
              <p:nvPr/>
            </p:nvSpPr>
            <p:spPr bwMode="auto">
              <a:xfrm rot="5400000">
                <a:off x="4857842" y="5071168"/>
                <a:ext cx="497811" cy="719712"/>
              </a:xfrm>
              <a:custGeom>
                <a:avLst/>
                <a:gdLst>
                  <a:gd name="T0" fmla="*/ 123 w 244"/>
                  <a:gd name="T1" fmla="*/ 112 h 305"/>
                  <a:gd name="T2" fmla="*/ 123 w 244"/>
                  <a:gd name="T3" fmla="*/ 141 h 305"/>
                  <a:gd name="T4" fmla="*/ 31 w 244"/>
                  <a:gd name="T5" fmla="*/ 262 h 305"/>
                  <a:gd name="T6" fmla="*/ 56 w 244"/>
                  <a:gd name="T7" fmla="*/ 262 h 305"/>
                  <a:gd name="T8" fmla="*/ 31 w 244"/>
                  <a:gd name="T9" fmla="*/ 262 h 305"/>
                  <a:gd name="T10" fmla="*/ 8 w 244"/>
                  <a:gd name="T11" fmla="*/ 0 h 305"/>
                  <a:gd name="T12" fmla="*/ 0 w 244"/>
                  <a:gd name="T13" fmla="*/ 297 h 305"/>
                  <a:gd name="T14" fmla="*/ 236 w 244"/>
                  <a:gd name="T15" fmla="*/ 305 h 305"/>
                  <a:gd name="T16" fmla="*/ 244 w 244"/>
                  <a:gd name="T17" fmla="*/ 8 h 305"/>
                  <a:gd name="T18" fmla="*/ 10 w 244"/>
                  <a:gd name="T19" fmla="*/ 15 h 305"/>
                  <a:gd name="T20" fmla="*/ 24 w 244"/>
                  <a:gd name="T21" fmla="*/ 15 h 305"/>
                  <a:gd name="T22" fmla="*/ 10 w 244"/>
                  <a:gd name="T23" fmla="*/ 15 h 305"/>
                  <a:gd name="T24" fmla="*/ 67 w 244"/>
                  <a:gd name="T25" fmla="*/ 276 h 305"/>
                  <a:gd name="T26" fmla="*/ 15 w 244"/>
                  <a:gd name="T27" fmla="*/ 263 h 305"/>
                  <a:gd name="T28" fmla="*/ 83 w 244"/>
                  <a:gd name="T29" fmla="*/ 184 h 305"/>
                  <a:gd name="T30" fmla="*/ 107 w 244"/>
                  <a:gd name="T31" fmla="*/ 194 h 305"/>
                  <a:gd name="T32" fmla="*/ 106 w 244"/>
                  <a:gd name="T33" fmla="*/ 200 h 305"/>
                  <a:gd name="T34" fmla="*/ 67 w 244"/>
                  <a:gd name="T35" fmla="*/ 276 h 305"/>
                  <a:gd name="T36" fmla="*/ 104 w 244"/>
                  <a:gd name="T37" fmla="*/ 221 h 305"/>
                  <a:gd name="T38" fmla="*/ 114 w 244"/>
                  <a:gd name="T39" fmla="*/ 202 h 305"/>
                  <a:gd name="T40" fmla="*/ 93 w 244"/>
                  <a:gd name="T41" fmla="*/ 171 h 305"/>
                  <a:gd name="T42" fmla="*/ 57 w 244"/>
                  <a:gd name="T43" fmla="*/ 198 h 305"/>
                  <a:gd name="T44" fmla="*/ 122 w 244"/>
                  <a:gd name="T45" fmla="*/ 30 h 305"/>
                  <a:gd name="T46" fmla="*/ 122 w 244"/>
                  <a:gd name="T47" fmla="*/ 223 h 305"/>
                  <a:gd name="T48" fmla="*/ 219 w 244"/>
                  <a:gd name="T49" fmla="*/ 288 h 305"/>
                  <a:gd name="T50" fmla="*/ 234 w 244"/>
                  <a:gd name="T51" fmla="*/ 288 h 305"/>
                  <a:gd name="T52" fmla="*/ 227 w 244"/>
                  <a:gd name="T53" fmla="*/ 22 h 305"/>
                  <a:gd name="T54" fmla="*/ 227 w 244"/>
                  <a:gd name="T55" fmla="*/ 8 h 305"/>
                  <a:gd name="T56" fmla="*/ 227 w 244"/>
                  <a:gd name="T57" fmla="*/ 22 h 305"/>
                  <a:gd name="T58" fmla="*/ 168 w 244"/>
                  <a:gd name="T59" fmla="*/ 126 h 305"/>
                  <a:gd name="T60" fmla="*/ 77 w 244"/>
                  <a:gd name="T61" fmla="*/ 126 h 305"/>
                  <a:gd name="T62" fmla="*/ 123 w 244"/>
                  <a:gd name="T63" fmla="*/ 162 h 305"/>
                  <a:gd name="T64" fmla="*/ 123 w 244"/>
                  <a:gd name="T65" fmla="*/ 90 h 305"/>
                  <a:gd name="T66" fmla="*/ 123 w 244"/>
                  <a:gd name="T67" fmla="*/ 162 h 305"/>
                  <a:gd name="T68" fmla="*/ 98 w 244"/>
                  <a:gd name="T69" fmla="*/ 122 h 305"/>
                  <a:gd name="T70" fmla="*/ 98 w 244"/>
                  <a:gd name="T71" fmla="*/ 131 h 305"/>
                  <a:gd name="T72" fmla="*/ 105 w 244"/>
                  <a:gd name="T73" fmla="*/ 114 h 305"/>
                  <a:gd name="T74" fmla="*/ 110 w 244"/>
                  <a:gd name="T75" fmla="*/ 109 h 305"/>
                  <a:gd name="T76" fmla="*/ 101 w 244"/>
                  <a:gd name="T77" fmla="*/ 105 h 305"/>
                  <a:gd name="T78" fmla="*/ 105 w 244"/>
                  <a:gd name="T79" fmla="*/ 114 h 305"/>
                  <a:gd name="T80" fmla="*/ 143 w 244"/>
                  <a:gd name="T81" fmla="*/ 112 h 305"/>
                  <a:gd name="T82" fmla="*/ 143 w 244"/>
                  <a:gd name="T83" fmla="*/ 105 h 305"/>
                  <a:gd name="T84" fmla="*/ 137 w 244"/>
                  <a:gd name="T85" fmla="*/ 112 h 305"/>
                  <a:gd name="T86" fmla="*/ 117 w 244"/>
                  <a:gd name="T87" fmla="*/ 101 h 305"/>
                  <a:gd name="T88" fmla="*/ 128 w 244"/>
                  <a:gd name="T89" fmla="*/ 101 h 305"/>
                  <a:gd name="T90" fmla="*/ 117 w 244"/>
                  <a:gd name="T91" fmla="*/ 101 h 305"/>
                  <a:gd name="T92" fmla="*/ 123 w 244"/>
                  <a:gd name="T93" fmla="*/ 155 h 305"/>
                  <a:gd name="T94" fmla="*/ 123 w 244"/>
                  <a:gd name="T95" fmla="*/ 146 h 305"/>
                  <a:gd name="T96" fmla="*/ 101 w 244"/>
                  <a:gd name="T97" fmla="*/ 140 h 305"/>
                  <a:gd name="T98" fmla="*/ 110 w 244"/>
                  <a:gd name="T99" fmla="*/ 144 h 305"/>
                  <a:gd name="T100" fmla="*/ 105 w 244"/>
                  <a:gd name="T101" fmla="*/ 149 h 305"/>
                  <a:gd name="T102" fmla="*/ 101 w 244"/>
                  <a:gd name="T103" fmla="*/ 140 h 305"/>
                  <a:gd name="T104" fmla="*/ 143 w 244"/>
                  <a:gd name="T105" fmla="*/ 140 h 305"/>
                  <a:gd name="T106" fmla="*/ 143 w 244"/>
                  <a:gd name="T107" fmla="*/ 147 h 305"/>
                  <a:gd name="T108" fmla="*/ 137 w 244"/>
                  <a:gd name="T109" fmla="*/ 147 h 305"/>
                  <a:gd name="T110" fmla="*/ 142 w 244"/>
                  <a:gd name="T111" fmla="*/ 127 h 305"/>
                  <a:gd name="T112" fmla="*/ 152 w 244"/>
                  <a:gd name="T113" fmla="*/ 127 h 305"/>
                  <a:gd name="T114" fmla="*/ 142 w 244"/>
                  <a:gd name="T115" fmla="*/ 12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305">
                    <a:moveTo>
                      <a:pt x="109" y="126"/>
                    </a:moveTo>
                    <a:cubicBezTo>
                      <a:pt x="109" y="119"/>
                      <a:pt x="115" y="112"/>
                      <a:pt x="123" y="112"/>
                    </a:cubicBezTo>
                    <a:cubicBezTo>
                      <a:pt x="131" y="112"/>
                      <a:pt x="137" y="119"/>
                      <a:pt x="137" y="126"/>
                    </a:cubicBezTo>
                    <a:cubicBezTo>
                      <a:pt x="137" y="134"/>
                      <a:pt x="131" y="141"/>
                      <a:pt x="123" y="141"/>
                    </a:cubicBezTo>
                    <a:cubicBezTo>
                      <a:pt x="115" y="141"/>
                      <a:pt x="109" y="134"/>
                      <a:pt x="109" y="126"/>
                    </a:cubicBezTo>
                    <a:close/>
                    <a:moveTo>
                      <a:pt x="31" y="262"/>
                    </a:moveTo>
                    <a:cubicBezTo>
                      <a:pt x="31" y="269"/>
                      <a:pt x="36" y="274"/>
                      <a:pt x="43" y="274"/>
                    </a:cubicBezTo>
                    <a:cubicBezTo>
                      <a:pt x="50" y="274"/>
                      <a:pt x="56" y="269"/>
                      <a:pt x="56" y="262"/>
                    </a:cubicBezTo>
                    <a:cubicBezTo>
                      <a:pt x="56" y="255"/>
                      <a:pt x="50" y="249"/>
                      <a:pt x="43" y="249"/>
                    </a:cubicBezTo>
                    <a:cubicBezTo>
                      <a:pt x="36" y="249"/>
                      <a:pt x="31" y="255"/>
                      <a:pt x="31" y="262"/>
                    </a:cubicBezTo>
                    <a:close/>
                    <a:moveTo>
                      <a:pt x="236" y="0"/>
                    </a:moveTo>
                    <a:cubicBezTo>
                      <a:pt x="8" y="0"/>
                      <a:pt x="8" y="0"/>
                      <a:pt x="8" y="0"/>
                    </a:cubicBezTo>
                    <a:cubicBezTo>
                      <a:pt x="4" y="0"/>
                      <a:pt x="0" y="4"/>
                      <a:pt x="0" y="8"/>
                    </a:cubicBezTo>
                    <a:cubicBezTo>
                      <a:pt x="0" y="297"/>
                      <a:pt x="0" y="297"/>
                      <a:pt x="0" y="297"/>
                    </a:cubicBezTo>
                    <a:cubicBezTo>
                      <a:pt x="0" y="302"/>
                      <a:pt x="4" y="305"/>
                      <a:pt x="8" y="305"/>
                    </a:cubicBezTo>
                    <a:cubicBezTo>
                      <a:pt x="236" y="305"/>
                      <a:pt x="236" y="305"/>
                      <a:pt x="236" y="305"/>
                    </a:cubicBezTo>
                    <a:cubicBezTo>
                      <a:pt x="241" y="305"/>
                      <a:pt x="244" y="302"/>
                      <a:pt x="244" y="297"/>
                    </a:cubicBezTo>
                    <a:cubicBezTo>
                      <a:pt x="244" y="8"/>
                      <a:pt x="244" y="8"/>
                      <a:pt x="244" y="8"/>
                    </a:cubicBezTo>
                    <a:cubicBezTo>
                      <a:pt x="244" y="4"/>
                      <a:pt x="241" y="0"/>
                      <a:pt x="236" y="0"/>
                    </a:cubicBezTo>
                    <a:close/>
                    <a:moveTo>
                      <a:pt x="10" y="15"/>
                    </a:moveTo>
                    <a:cubicBezTo>
                      <a:pt x="10" y="11"/>
                      <a:pt x="13" y="8"/>
                      <a:pt x="17" y="8"/>
                    </a:cubicBezTo>
                    <a:cubicBezTo>
                      <a:pt x="21" y="8"/>
                      <a:pt x="24" y="11"/>
                      <a:pt x="24" y="15"/>
                    </a:cubicBezTo>
                    <a:cubicBezTo>
                      <a:pt x="24" y="19"/>
                      <a:pt x="21" y="22"/>
                      <a:pt x="17" y="22"/>
                    </a:cubicBezTo>
                    <a:cubicBezTo>
                      <a:pt x="13" y="22"/>
                      <a:pt x="10" y="19"/>
                      <a:pt x="10" y="15"/>
                    </a:cubicBezTo>
                    <a:close/>
                    <a:moveTo>
                      <a:pt x="67" y="276"/>
                    </a:moveTo>
                    <a:cubicBezTo>
                      <a:pt x="67" y="276"/>
                      <a:pt x="67" y="276"/>
                      <a:pt x="67" y="276"/>
                    </a:cubicBezTo>
                    <a:cubicBezTo>
                      <a:pt x="62" y="285"/>
                      <a:pt x="54" y="290"/>
                      <a:pt x="43" y="290"/>
                    </a:cubicBezTo>
                    <a:cubicBezTo>
                      <a:pt x="28" y="290"/>
                      <a:pt x="15" y="278"/>
                      <a:pt x="15" y="263"/>
                    </a:cubicBezTo>
                    <a:cubicBezTo>
                      <a:pt x="15" y="255"/>
                      <a:pt x="19" y="248"/>
                      <a:pt x="23" y="243"/>
                    </a:cubicBezTo>
                    <a:cubicBezTo>
                      <a:pt x="83" y="184"/>
                      <a:pt x="83" y="184"/>
                      <a:pt x="83" y="184"/>
                    </a:cubicBezTo>
                    <a:cubicBezTo>
                      <a:pt x="85" y="181"/>
                      <a:pt x="89" y="179"/>
                      <a:pt x="93" y="179"/>
                    </a:cubicBezTo>
                    <a:cubicBezTo>
                      <a:pt x="100" y="179"/>
                      <a:pt x="107" y="186"/>
                      <a:pt x="107" y="194"/>
                    </a:cubicBezTo>
                    <a:cubicBezTo>
                      <a:pt x="107" y="196"/>
                      <a:pt x="107" y="198"/>
                      <a:pt x="106" y="200"/>
                    </a:cubicBezTo>
                    <a:cubicBezTo>
                      <a:pt x="106" y="200"/>
                      <a:pt x="106" y="200"/>
                      <a:pt x="106" y="200"/>
                    </a:cubicBezTo>
                    <a:cubicBezTo>
                      <a:pt x="68" y="275"/>
                      <a:pt x="68" y="275"/>
                      <a:pt x="68" y="275"/>
                    </a:cubicBezTo>
                    <a:cubicBezTo>
                      <a:pt x="68" y="275"/>
                      <a:pt x="67" y="275"/>
                      <a:pt x="67" y="276"/>
                    </a:cubicBezTo>
                    <a:close/>
                    <a:moveTo>
                      <a:pt x="122" y="223"/>
                    </a:moveTo>
                    <a:cubicBezTo>
                      <a:pt x="116" y="223"/>
                      <a:pt x="110" y="222"/>
                      <a:pt x="104" y="221"/>
                    </a:cubicBezTo>
                    <a:cubicBezTo>
                      <a:pt x="113" y="204"/>
                      <a:pt x="113" y="204"/>
                      <a:pt x="113" y="204"/>
                    </a:cubicBezTo>
                    <a:cubicBezTo>
                      <a:pt x="113" y="203"/>
                      <a:pt x="113" y="203"/>
                      <a:pt x="114" y="202"/>
                    </a:cubicBezTo>
                    <a:cubicBezTo>
                      <a:pt x="115" y="200"/>
                      <a:pt x="115" y="197"/>
                      <a:pt x="115" y="194"/>
                    </a:cubicBezTo>
                    <a:cubicBezTo>
                      <a:pt x="115" y="181"/>
                      <a:pt x="106" y="171"/>
                      <a:pt x="93" y="171"/>
                    </a:cubicBezTo>
                    <a:cubicBezTo>
                      <a:pt x="86" y="171"/>
                      <a:pt x="81" y="173"/>
                      <a:pt x="76" y="178"/>
                    </a:cubicBezTo>
                    <a:cubicBezTo>
                      <a:pt x="57" y="198"/>
                      <a:pt x="57" y="198"/>
                      <a:pt x="57" y="198"/>
                    </a:cubicBezTo>
                    <a:cubicBezTo>
                      <a:pt x="37" y="180"/>
                      <a:pt x="25" y="155"/>
                      <a:pt x="25" y="127"/>
                    </a:cubicBezTo>
                    <a:cubicBezTo>
                      <a:pt x="25" y="74"/>
                      <a:pt x="69" y="30"/>
                      <a:pt x="122" y="30"/>
                    </a:cubicBezTo>
                    <a:cubicBezTo>
                      <a:pt x="175" y="30"/>
                      <a:pt x="218" y="74"/>
                      <a:pt x="218" y="127"/>
                    </a:cubicBezTo>
                    <a:cubicBezTo>
                      <a:pt x="218" y="180"/>
                      <a:pt x="175" y="223"/>
                      <a:pt x="122" y="223"/>
                    </a:cubicBezTo>
                    <a:close/>
                    <a:moveTo>
                      <a:pt x="227" y="295"/>
                    </a:moveTo>
                    <a:cubicBezTo>
                      <a:pt x="223" y="295"/>
                      <a:pt x="219" y="292"/>
                      <a:pt x="219" y="288"/>
                    </a:cubicBezTo>
                    <a:cubicBezTo>
                      <a:pt x="219" y="285"/>
                      <a:pt x="223" y="282"/>
                      <a:pt x="227" y="282"/>
                    </a:cubicBezTo>
                    <a:cubicBezTo>
                      <a:pt x="230" y="282"/>
                      <a:pt x="234" y="285"/>
                      <a:pt x="234" y="288"/>
                    </a:cubicBezTo>
                    <a:cubicBezTo>
                      <a:pt x="234" y="292"/>
                      <a:pt x="230" y="295"/>
                      <a:pt x="227" y="295"/>
                    </a:cubicBezTo>
                    <a:close/>
                    <a:moveTo>
                      <a:pt x="227" y="22"/>
                    </a:moveTo>
                    <a:cubicBezTo>
                      <a:pt x="223" y="22"/>
                      <a:pt x="219" y="19"/>
                      <a:pt x="219" y="15"/>
                    </a:cubicBezTo>
                    <a:cubicBezTo>
                      <a:pt x="219" y="11"/>
                      <a:pt x="223" y="8"/>
                      <a:pt x="227" y="8"/>
                    </a:cubicBezTo>
                    <a:cubicBezTo>
                      <a:pt x="230" y="8"/>
                      <a:pt x="234" y="11"/>
                      <a:pt x="234" y="15"/>
                    </a:cubicBezTo>
                    <a:cubicBezTo>
                      <a:pt x="234" y="19"/>
                      <a:pt x="230" y="22"/>
                      <a:pt x="227" y="22"/>
                    </a:cubicBezTo>
                    <a:close/>
                    <a:moveTo>
                      <a:pt x="122" y="82"/>
                    </a:moveTo>
                    <a:cubicBezTo>
                      <a:pt x="147" y="82"/>
                      <a:pt x="168" y="101"/>
                      <a:pt x="168" y="126"/>
                    </a:cubicBezTo>
                    <a:cubicBezTo>
                      <a:pt x="168" y="151"/>
                      <a:pt x="147" y="171"/>
                      <a:pt x="122" y="171"/>
                    </a:cubicBezTo>
                    <a:cubicBezTo>
                      <a:pt x="97" y="171"/>
                      <a:pt x="77" y="151"/>
                      <a:pt x="77" y="126"/>
                    </a:cubicBezTo>
                    <a:cubicBezTo>
                      <a:pt x="77" y="101"/>
                      <a:pt x="97" y="82"/>
                      <a:pt x="122" y="82"/>
                    </a:cubicBezTo>
                    <a:close/>
                    <a:moveTo>
                      <a:pt x="123" y="162"/>
                    </a:moveTo>
                    <a:cubicBezTo>
                      <a:pt x="143" y="162"/>
                      <a:pt x="159" y="146"/>
                      <a:pt x="159" y="126"/>
                    </a:cubicBezTo>
                    <a:cubicBezTo>
                      <a:pt x="159" y="107"/>
                      <a:pt x="143" y="90"/>
                      <a:pt x="123" y="90"/>
                    </a:cubicBezTo>
                    <a:cubicBezTo>
                      <a:pt x="102" y="90"/>
                      <a:pt x="86" y="107"/>
                      <a:pt x="86" y="126"/>
                    </a:cubicBezTo>
                    <a:cubicBezTo>
                      <a:pt x="86" y="146"/>
                      <a:pt x="102" y="162"/>
                      <a:pt x="123" y="162"/>
                    </a:cubicBezTo>
                    <a:close/>
                    <a:moveTo>
                      <a:pt x="93" y="126"/>
                    </a:moveTo>
                    <a:cubicBezTo>
                      <a:pt x="93" y="124"/>
                      <a:pt x="95" y="122"/>
                      <a:pt x="98" y="122"/>
                    </a:cubicBezTo>
                    <a:cubicBezTo>
                      <a:pt x="100" y="122"/>
                      <a:pt x="102" y="124"/>
                      <a:pt x="102" y="126"/>
                    </a:cubicBezTo>
                    <a:cubicBezTo>
                      <a:pt x="102" y="129"/>
                      <a:pt x="100" y="131"/>
                      <a:pt x="98" y="131"/>
                    </a:cubicBezTo>
                    <a:cubicBezTo>
                      <a:pt x="95" y="131"/>
                      <a:pt x="93" y="129"/>
                      <a:pt x="93" y="126"/>
                    </a:cubicBezTo>
                    <a:close/>
                    <a:moveTo>
                      <a:pt x="105" y="114"/>
                    </a:moveTo>
                    <a:cubicBezTo>
                      <a:pt x="107" y="114"/>
                      <a:pt x="108" y="113"/>
                      <a:pt x="109" y="112"/>
                    </a:cubicBezTo>
                    <a:cubicBezTo>
                      <a:pt x="110" y="111"/>
                      <a:pt x="110" y="110"/>
                      <a:pt x="110" y="109"/>
                    </a:cubicBezTo>
                    <a:cubicBezTo>
                      <a:pt x="110" y="107"/>
                      <a:pt x="110" y="106"/>
                      <a:pt x="109" y="105"/>
                    </a:cubicBezTo>
                    <a:cubicBezTo>
                      <a:pt x="107" y="103"/>
                      <a:pt x="103" y="103"/>
                      <a:pt x="101" y="105"/>
                    </a:cubicBezTo>
                    <a:cubicBezTo>
                      <a:pt x="99" y="107"/>
                      <a:pt x="99" y="110"/>
                      <a:pt x="101" y="112"/>
                    </a:cubicBezTo>
                    <a:cubicBezTo>
                      <a:pt x="103" y="113"/>
                      <a:pt x="104" y="114"/>
                      <a:pt x="105" y="114"/>
                    </a:cubicBezTo>
                    <a:moveTo>
                      <a:pt x="140" y="114"/>
                    </a:moveTo>
                    <a:cubicBezTo>
                      <a:pt x="141" y="114"/>
                      <a:pt x="142" y="113"/>
                      <a:pt x="143" y="112"/>
                    </a:cubicBezTo>
                    <a:cubicBezTo>
                      <a:pt x="144" y="111"/>
                      <a:pt x="144" y="110"/>
                      <a:pt x="144" y="109"/>
                    </a:cubicBezTo>
                    <a:cubicBezTo>
                      <a:pt x="144" y="107"/>
                      <a:pt x="144" y="106"/>
                      <a:pt x="143" y="105"/>
                    </a:cubicBezTo>
                    <a:cubicBezTo>
                      <a:pt x="141" y="103"/>
                      <a:pt x="138" y="103"/>
                      <a:pt x="137" y="105"/>
                    </a:cubicBezTo>
                    <a:cubicBezTo>
                      <a:pt x="135" y="107"/>
                      <a:pt x="135" y="110"/>
                      <a:pt x="137" y="112"/>
                    </a:cubicBezTo>
                    <a:cubicBezTo>
                      <a:pt x="137" y="113"/>
                      <a:pt x="139" y="114"/>
                      <a:pt x="140" y="114"/>
                    </a:cubicBezTo>
                    <a:moveTo>
                      <a:pt x="117" y="101"/>
                    </a:moveTo>
                    <a:cubicBezTo>
                      <a:pt x="117" y="104"/>
                      <a:pt x="119" y="107"/>
                      <a:pt x="123" y="107"/>
                    </a:cubicBezTo>
                    <a:cubicBezTo>
                      <a:pt x="126" y="107"/>
                      <a:pt x="128" y="104"/>
                      <a:pt x="128" y="101"/>
                    </a:cubicBezTo>
                    <a:cubicBezTo>
                      <a:pt x="128" y="98"/>
                      <a:pt x="126" y="96"/>
                      <a:pt x="123" y="96"/>
                    </a:cubicBezTo>
                    <a:cubicBezTo>
                      <a:pt x="119" y="96"/>
                      <a:pt x="117" y="98"/>
                      <a:pt x="117" y="101"/>
                    </a:cubicBezTo>
                    <a:close/>
                    <a:moveTo>
                      <a:pt x="117" y="151"/>
                    </a:moveTo>
                    <a:cubicBezTo>
                      <a:pt x="117" y="153"/>
                      <a:pt x="119" y="155"/>
                      <a:pt x="123" y="155"/>
                    </a:cubicBezTo>
                    <a:cubicBezTo>
                      <a:pt x="126" y="155"/>
                      <a:pt x="128" y="153"/>
                      <a:pt x="128" y="151"/>
                    </a:cubicBezTo>
                    <a:cubicBezTo>
                      <a:pt x="128" y="148"/>
                      <a:pt x="126" y="146"/>
                      <a:pt x="123" y="146"/>
                    </a:cubicBezTo>
                    <a:cubicBezTo>
                      <a:pt x="119" y="146"/>
                      <a:pt x="117" y="148"/>
                      <a:pt x="117" y="151"/>
                    </a:cubicBezTo>
                    <a:close/>
                    <a:moveTo>
                      <a:pt x="101" y="140"/>
                    </a:moveTo>
                    <a:cubicBezTo>
                      <a:pt x="103" y="138"/>
                      <a:pt x="107" y="138"/>
                      <a:pt x="109" y="140"/>
                    </a:cubicBezTo>
                    <a:cubicBezTo>
                      <a:pt x="110" y="141"/>
                      <a:pt x="110" y="142"/>
                      <a:pt x="110" y="144"/>
                    </a:cubicBezTo>
                    <a:cubicBezTo>
                      <a:pt x="110" y="145"/>
                      <a:pt x="110" y="146"/>
                      <a:pt x="109" y="147"/>
                    </a:cubicBezTo>
                    <a:cubicBezTo>
                      <a:pt x="108" y="148"/>
                      <a:pt x="107" y="149"/>
                      <a:pt x="105" y="149"/>
                    </a:cubicBezTo>
                    <a:cubicBezTo>
                      <a:pt x="104" y="149"/>
                      <a:pt x="103" y="148"/>
                      <a:pt x="101" y="147"/>
                    </a:cubicBezTo>
                    <a:cubicBezTo>
                      <a:pt x="99" y="145"/>
                      <a:pt x="99" y="142"/>
                      <a:pt x="101" y="140"/>
                    </a:cubicBezTo>
                    <a:moveTo>
                      <a:pt x="137" y="140"/>
                    </a:moveTo>
                    <a:cubicBezTo>
                      <a:pt x="138" y="138"/>
                      <a:pt x="141" y="138"/>
                      <a:pt x="143" y="140"/>
                    </a:cubicBezTo>
                    <a:cubicBezTo>
                      <a:pt x="144" y="141"/>
                      <a:pt x="144" y="142"/>
                      <a:pt x="144" y="144"/>
                    </a:cubicBezTo>
                    <a:cubicBezTo>
                      <a:pt x="144" y="145"/>
                      <a:pt x="144" y="146"/>
                      <a:pt x="143" y="147"/>
                    </a:cubicBezTo>
                    <a:cubicBezTo>
                      <a:pt x="142" y="148"/>
                      <a:pt x="141" y="149"/>
                      <a:pt x="140" y="149"/>
                    </a:cubicBezTo>
                    <a:cubicBezTo>
                      <a:pt x="139" y="149"/>
                      <a:pt x="138" y="148"/>
                      <a:pt x="137" y="147"/>
                    </a:cubicBezTo>
                    <a:cubicBezTo>
                      <a:pt x="135" y="145"/>
                      <a:pt x="135" y="142"/>
                      <a:pt x="137" y="140"/>
                    </a:cubicBezTo>
                    <a:moveTo>
                      <a:pt x="142" y="127"/>
                    </a:moveTo>
                    <a:cubicBezTo>
                      <a:pt x="142" y="124"/>
                      <a:pt x="144" y="122"/>
                      <a:pt x="147" y="122"/>
                    </a:cubicBezTo>
                    <a:cubicBezTo>
                      <a:pt x="150" y="122"/>
                      <a:pt x="152" y="124"/>
                      <a:pt x="152" y="127"/>
                    </a:cubicBezTo>
                    <a:cubicBezTo>
                      <a:pt x="152" y="129"/>
                      <a:pt x="150" y="132"/>
                      <a:pt x="147" y="132"/>
                    </a:cubicBezTo>
                    <a:cubicBezTo>
                      <a:pt x="144" y="132"/>
                      <a:pt x="142" y="129"/>
                      <a:pt x="142" y="127"/>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nvGrpSpPr>
              <p:cNvPr id="378" name="Group 104"/>
              <p:cNvGrpSpPr>
                <a:grpSpLocks noChangeAspect="1"/>
              </p:cNvGrpSpPr>
              <p:nvPr/>
            </p:nvGrpSpPr>
            <p:grpSpPr>
              <a:xfrm rot="16200000" flipH="1">
                <a:off x="5311161" y="5326658"/>
                <a:ext cx="373690" cy="208724"/>
                <a:chOff x="8418513" y="4566523"/>
                <a:chExt cx="1706562" cy="953199"/>
              </a:xfrm>
            </p:grpSpPr>
            <p:sp>
              <p:nvSpPr>
                <p:cNvPr id="379" name="Freeform 24"/>
                <p:cNvSpPr>
                  <a:spLocks noChangeAspect="1"/>
                </p:cNvSpPr>
                <p:nvPr/>
              </p:nvSpPr>
              <p:spPr bwMode="auto">
                <a:xfrm>
                  <a:off x="8418513" y="4566523"/>
                  <a:ext cx="1706562" cy="953199"/>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380" name="Freeform 25"/>
                <p:cNvSpPr>
                  <a:spLocks noChangeAspect="1" noEditPoints="1"/>
                </p:cNvSpPr>
                <p:nvPr/>
              </p:nvSpPr>
              <p:spPr bwMode="auto">
                <a:xfrm>
                  <a:off x="8509001" y="4657013"/>
                  <a:ext cx="1514474" cy="762215"/>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grpSp>
        <p:sp>
          <p:nvSpPr>
            <p:cNvPr id="329" name="Rectangle 33"/>
            <p:cNvSpPr/>
            <p:nvPr/>
          </p:nvSpPr>
          <p:spPr>
            <a:xfrm>
              <a:off x="7498360" y="5564737"/>
              <a:ext cx="678944" cy="265748"/>
            </a:xfrm>
            <a:prstGeom prst="rect">
              <a:avLst/>
            </a:prstGeom>
            <a:noFill/>
            <a:ln w="10795" cap="flat" cmpd="sng" algn="ctr">
              <a:noFill/>
              <a:prstDash val="solid"/>
            </a:ln>
            <a:effectLst/>
          </p:spPr>
          <p:txBody>
            <a:bodyPr rot="0" spcFirstLastPara="0" vertOverflow="overflow" horzOverflow="overflow" vert="horz" wrap="square" lIns="89630" tIns="0" rIns="0" bIns="0" numCol="1" spcCol="0" rtlCol="0" fromWordArt="0" anchor="t" anchorCtr="0" forceAA="0" compatLnSpc="1">
              <a:prstTxWarp prst="textNoShape">
                <a:avLst/>
              </a:prstTxWarp>
              <a:spAutoFit/>
            </a:bodyPr>
            <a:lstStyle/>
            <a:p>
              <a:pPr defTabSz="914192">
                <a:lnSpc>
                  <a:spcPct val="90000"/>
                </a:lnSpc>
                <a:defRPr/>
              </a:pPr>
              <a:r>
                <a:rPr lang="en-US" sz="1077" kern="0" dirty="0">
                  <a:gradFill>
                    <a:gsLst>
                      <a:gs pos="48305">
                        <a:srgbClr val="FFFFFF"/>
                      </a:gs>
                      <a:gs pos="37000">
                        <a:srgbClr val="FFFFFF"/>
                      </a:gs>
                    </a:gsLst>
                    <a:lin ang="5400000" scaled="1"/>
                  </a:gradFill>
                </a:rPr>
                <a:t>Virtual </a:t>
              </a:r>
              <a:br>
                <a:rPr lang="en-US" sz="1077" kern="0" dirty="0">
                  <a:gradFill>
                    <a:gsLst>
                      <a:gs pos="48305">
                        <a:srgbClr val="FFFFFF"/>
                      </a:gs>
                      <a:gs pos="37000">
                        <a:srgbClr val="FFFFFF"/>
                      </a:gs>
                    </a:gsLst>
                    <a:lin ang="5400000" scaled="1"/>
                  </a:gradFill>
                </a:rPr>
              </a:br>
              <a:r>
                <a:rPr lang="en-US" sz="1077" kern="0" dirty="0">
                  <a:gradFill>
                    <a:gsLst>
                      <a:gs pos="48305">
                        <a:srgbClr val="FFFFFF"/>
                      </a:gs>
                      <a:gs pos="37000">
                        <a:srgbClr val="FFFFFF"/>
                      </a:gs>
                    </a:gsLst>
                    <a:lin ang="5400000" scaled="1"/>
                  </a:gradFill>
                </a:rPr>
                <a:t>hard disk</a:t>
              </a:r>
            </a:p>
          </p:txBody>
        </p:sp>
        <p:sp>
          <p:nvSpPr>
            <p:cNvPr id="330" name="Rectangle 34"/>
            <p:cNvSpPr/>
            <p:nvPr/>
          </p:nvSpPr>
          <p:spPr>
            <a:xfrm>
              <a:off x="9084982" y="5564737"/>
              <a:ext cx="678944" cy="265748"/>
            </a:xfrm>
            <a:prstGeom prst="rect">
              <a:avLst/>
            </a:prstGeom>
            <a:noFill/>
            <a:ln w="10795" cap="flat" cmpd="sng" algn="ctr">
              <a:noFill/>
              <a:prstDash val="solid"/>
            </a:ln>
            <a:effectLst/>
          </p:spPr>
          <p:txBody>
            <a:bodyPr rot="0" spcFirstLastPara="0" vertOverflow="overflow" horzOverflow="overflow" vert="horz" wrap="square" lIns="89630" tIns="0" rIns="0" bIns="0" numCol="1" spcCol="0" rtlCol="0" fromWordArt="0" anchor="t" anchorCtr="0" forceAA="0" compatLnSpc="1">
              <a:prstTxWarp prst="textNoShape">
                <a:avLst/>
              </a:prstTxWarp>
              <a:spAutoFit/>
            </a:bodyPr>
            <a:lstStyle/>
            <a:p>
              <a:pPr defTabSz="914192">
                <a:lnSpc>
                  <a:spcPct val="90000"/>
                </a:lnSpc>
                <a:defRPr/>
              </a:pPr>
              <a:r>
                <a:rPr lang="en-US" sz="1077" kern="0" dirty="0">
                  <a:gradFill>
                    <a:gsLst>
                      <a:gs pos="48305">
                        <a:srgbClr val="FFFFFF"/>
                      </a:gs>
                      <a:gs pos="37000">
                        <a:srgbClr val="FFFFFF"/>
                      </a:gs>
                    </a:gsLst>
                    <a:lin ang="5400000" scaled="1"/>
                  </a:gradFill>
                </a:rPr>
                <a:t>Virtual </a:t>
              </a:r>
              <a:br>
                <a:rPr lang="en-US" sz="1077" kern="0" dirty="0">
                  <a:gradFill>
                    <a:gsLst>
                      <a:gs pos="48305">
                        <a:srgbClr val="FFFFFF"/>
                      </a:gs>
                      <a:gs pos="37000">
                        <a:srgbClr val="FFFFFF"/>
                      </a:gs>
                    </a:gsLst>
                    <a:lin ang="5400000" scaled="1"/>
                  </a:gradFill>
                </a:rPr>
              </a:br>
              <a:r>
                <a:rPr lang="en-US" sz="1077" kern="0" dirty="0">
                  <a:gradFill>
                    <a:gsLst>
                      <a:gs pos="48305">
                        <a:srgbClr val="FFFFFF"/>
                      </a:gs>
                      <a:gs pos="37000">
                        <a:srgbClr val="FFFFFF"/>
                      </a:gs>
                    </a:gsLst>
                    <a:lin ang="5400000" scaled="1"/>
                  </a:gradFill>
                </a:rPr>
                <a:t>hard disk</a:t>
              </a:r>
            </a:p>
          </p:txBody>
        </p:sp>
        <p:grpSp>
          <p:nvGrpSpPr>
            <p:cNvPr id="331" name="Group 35"/>
            <p:cNvGrpSpPr/>
            <p:nvPr/>
          </p:nvGrpSpPr>
          <p:grpSpPr>
            <a:xfrm>
              <a:off x="6857563" y="5494989"/>
              <a:ext cx="635190" cy="419850"/>
              <a:chOff x="2610036" y="5182119"/>
              <a:chExt cx="855469" cy="497811"/>
            </a:xfrm>
          </p:grpSpPr>
          <p:sp>
            <p:nvSpPr>
              <p:cNvPr id="373" name="Freeform 24"/>
              <p:cNvSpPr>
                <a:spLocks noEditPoints="1"/>
              </p:cNvSpPr>
              <p:nvPr/>
            </p:nvSpPr>
            <p:spPr bwMode="auto">
              <a:xfrm rot="5400000">
                <a:off x="2720987" y="5071168"/>
                <a:ext cx="497811" cy="719713"/>
              </a:xfrm>
              <a:custGeom>
                <a:avLst/>
                <a:gdLst>
                  <a:gd name="T0" fmla="*/ 123 w 244"/>
                  <a:gd name="T1" fmla="*/ 112 h 305"/>
                  <a:gd name="T2" fmla="*/ 123 w 244"/>
                  <a:gd name="T3" fmla="*/ 141 h 305"/>
                  <a:gd name="T4" fmla="*/ 31 w 244"/>
                  <a:gd name="T5" fmla="*/ 262 h 305"/>
                  <a:gd name="T6" fmla="*/ 56 w 244"/>
                  <a:gd name="T7" fmla="*/ 262 h 305"/>
                  <a:gd name="T8" fmla="*/ 31 w 244"/>
                  <a:gd name="T9" fmla="*/ 262 h 305"/>
                  <a:gd name="T10" fmla="*/ 8 w 244"/>
                  <a:gd name="T11" fmla="*/ 0 h 305"/>
                  <a:gd name="T12" fmla="*/ 0 w 244"/>
                  <a:gd name="T13" fmla="*/ 297 h 305"/>
                  <a:gd name="T14" fmla="*/ 236 w 244"/>
                  <a:gd name="T15" fmla="*/ 305 h 305"/>
                  <a:gd name="T16" fmla="*/ 244 w 244"/>
                  <a:gd name="T17" fmla="*/ 8 h 305"/>
                  <a:gd name="T18" fmla="*/ 10 w 244"/>
                  <a:gd name="T19" fmla="*/ 15 h 305"/>
                  <a:gd name="T20" fmla="*/ 24 w 244"/>
                  <a:gd name="T21" fmla="*/ 15 h 305"/>
                  <a:gd name="T22" fmla="*/ 10 w 244"/>
                  <a:gd name="T23" fmla="*/ 15 h 305"/>
                  <a:gd name="T24" fmla="*/ 67 w 244"/>
                  <a:gd name="T25" fmla="*/ 276 h 305"/>
                  <a:gd name="T26" fmla="*/ 15 w 244"/>
                  <a:gd name="T27" fmla="*/ 263 h 305"/>
                  <a:gd name="T28" fmla="*/ 83 w 244"/>
                  <a:gd name="T29" fmla="*/ 184 h 305"/>
                  <a:gd name="T30" fmla="*/ 107 w 244"/>
                  <a:gd name="T31" fmla="*/ 194 h 305"/>
                  <a:gd name="T32" fmla="*/ 106 w 244"/>
                  <a:gd name="T33" fmla="*/ 200 h 305"/>
                  <a:gd name="T34" fmla="*/ 67 w 244"/>
                  <a:gd name="T35" fmla="*/ 276 h 305"/>
                  <a:gd name="T36" fmla="*/ 104 w 244"/>
                  <a:gd name="T37" fmla="*/ 221 h 305"/>
                  <a:gd name="T38" fmla="*/ 114 w 244"/>
                  <a:gd name="T39" fmla="*/ 202 h 305"/>
                  <a:gd name="T40" fmla="*/ 93 w 244"/>
                  <a:gd name="T41" fmla="*/ 171 h 305"/>
                  <a:gd name="T42" fmla="*/ 57 w 244"/>
                  <a:gd name="T43" fmla="*/ 198 h 305"/>
                  <a:gd name="T44" fmla="*/ 122 w 244"/>
                  <a:gd name="T45" fmla="*/ 30 h 305"/>
                  <a:gd name="T46" fmla="*/ 122 w 244"/>
                  <a:gd name="T47" fmla="*/ 223 h 305"/>
                  <a:gd name="T48" fmla="*/ 219 w 244"/>
                  <a:gd name="T49" fmla="*/ 288 h 305"/>
                  <a:gd name="T50" fmla="*/ 234 w 244"/>
                  <a:gd name="T51" fmla="*/ 288 h 305"/>
                  <a:gd name="T52" fmla="*/ 227 w 244"/>
                  <a:gd name="T53" fmla="*/ 22 h 305"/>
                  <a:gd name="T54" fmla="*/ 227 w 244"/>
                  <a:gd name="T55" fmla="*/ 8 h 305"/>
                  <a:gd name="T56" fmla="*/ 227 w 244"/>
                  <a:gd name="T57" fmla="*/ 22 h 305"/>
                  <a:gd name="T58" fmla="*/ 168 w 244"/>
                  <a:gd name="T59" fmla="*/ 126 h 305"/>
                  <a:gd name="T60" fmla="*/ 77 w 244"/>
                  <a:gd name="T61" fmla="*/ 126 h 305"/>
                  <a:gd name="T62" fmla="*/ 123 w 244"/>
                  <a:gd name="T63" fmla="*/ 162 h 305"/>
                  <a:gd name="T64" fmla="*/ 123 w 244"/>
                  <a:gd name="T65" fmla="*/ 90 h 305"/>
                  <a:gd name="T66" fmla="*/ 123 w 244"/>
                  <a:gd name="T67" fmla="*/ 162 h 305"/>
                  <a:gd name="T68" fmla="*/ 98 w 244"/>
                  <a:gd name="T69" fmla="*/ 122 h 305"/>
                  <a:gd name="T70" fmla="*/ 98 w 244"/>
                  <a:gd name="T71" fmla="*/ 131 h 305"/>
                  <a:gd name="T72" fmla="*/ 105 w 244"/>
                  <a:gd name="T73" fmla="*/ 114 h 305"/>
                  <a:gd name="T74" fmla="*/ 110 w 244"/>
                  <a:gd name="T75" fmla="*/ 109 h 305"/>
                  <a:gd name="T76" fmla="*/ 101 w 244"/>
                  <a:gd name="T77" fmla="*/ 105 h 305"/>
                  <a:gd name="T78" fmla="*/ 105 w 244"/>
                  <a:gd name="T79" fmla="*/ 114 h 305"/>
                  <a:gd name="T80" fmla="*/ 143 w 244"/>
                  <a:gd name="T81" fmla="*/ 112 h 305"/>
                  <a:gd name="T82" fmla="*/ 143 w 244"/>
                  <a:gd name="T83" fmla="*/ 105 h 305"/>
                  <a:gd name="T84" fmla="*/ 137 w 244"/>
                  <a:gd name="T85" fmla="*/ 112 h 305"/>
                  <a:gd name="T86" fmla="*/ 117 w 244"/>
                  <a:gd name="T87" fmla="*/ 101 h 305"/>
                  <a:gd name="T88" fmla="*/ 128 w 244"/>
                  <a:gd name="T89" fmla="*/ 101 h 305"/>
                  <a:gd name="T90" fmla="*/ 117 w 244"/>
                  <a:gd name="T91" fmla="*/ 101 h 305"/>
                  <a:gd name="T92" fmla="*/ 123 w 244"/>
                  <a:gd name="T93" fmla="*/ 155 h 305"/>
                  <a:gd name="T94" fmla="*/ 123 w 244"/>
                  <a:gd name="T95" fmla="*/ 146 h 305"/>
                  <a:gd name="T96" fmla="*/ 101 w 244"/>
                  <a:gd name="T97" fmla="*/ 140 h 305"/>
                  <a:gd name="T98" fmla="*/ 110 w 244"/>
                  <a:gd name="T99" fmla="*/ 144 h 305"/>
                  <a:gd name="T100" fmla="*/ 105 w 244"/>
                  <a:gd name="T101" fmla="*/ 149 h 305"/>
                  <a:gd name="T102" fmla="*/ 101 w 244"/>
                  <a:gd name="T103" fmla="*/ 140 h 305"/>
                  <a:gd name="T104" fmla="*/ 143 w 244"/>
                  <a:gd name="T105" fmla="*/ 140 h 305"/>
                  <a:gd name="T106" fmla="*/ 143 w 244"/>
                  <a:gd name="T107" fmla="*/ 147 h 305"/>
                  <a:gd name="T108" fmla="*/ 137 w 244"/>
                  <a:gd name="T109" fmla="*/ 147 h 305"/>
                  <a:gd name="T110" fmla="*/ 142 w 244"/>
                  <a:gd name="T111" fmla="*/ 127 h 305"/>
                  <a:gd name="T112" fmla="*/ 152 w 244"/>
                  <a:gd name="T113" fmla="*/ 127 h 305"/>
                  <a:gd name="T114" fmla="*/ 142 w 244"/>
                  <a:gd name="T115" fmla="*/ 12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305">
                    <a:moveTo>
                      <a:pt x="109" y="126"/>
                    </a:moveTo>
                    <a:cubicBezTo>
                      <a:pt x="109" y="119"/>
                      <a:pt x="115" y="112"/>
                      <a:pt x="123" y="112"/>
                    </a:cubicBezTo>
                    <a:cubicBezTo>
                      <a:pt x="131" y="112"/>
                      <a:pt x="137" y="119"/>
                      <a:pt x="137" y="126"/>
                    </a:cubicBezTo>
                    <a:cubicBezTo>
                      <a:pt x="137" y="134"/>
                      <a:pt x="131" y="141"/>
                      <a:pt x="123" y="141"/>
                    </a:cubicBezTo>
                    <a:cubicBezTo>
                      <a:pt x="115" y="141"/>
                      <a:pt x="109" y="134"/>
                      <a:pt x="109" y="126"/>
                    </a:cubicBezTo>
                    <a:close/>
                    <a:moveTo>
                      <a:pt x="31" y="262"/>
                    </a:moveTo>
                    <a:cubicBezTo>
                      <a:pt x="31" y="269"/>
                      <a:pt x="36" y="274"/>
                      <a:pt x="43" y="274"/>
                    </a:cubicBezTo>
                    <a:cubicBezTo>
                      <a:pt x="50" y="274"/>
                      <a:pt x="56" y="269"/>
                      <a:pt x="56" y="262"/>
                    </a:cubicBezTo>
                    <a:cubicBezTo>
                      <a:pt x="56" y="255"/>
                      <a:pt x="50" y="249"/>
                      <a:pt x="43" y="249"/>
                    </a:cubicBezTo>
                    <a:cubicBezTo>
                      <a:pt x="36" y="249"/>
                      <a:pt x="31" y="255"/>
                      <a:pt x="31" y="262"/>
                    </a:cubicBezTo>
                    <a:close/>
                    <a:moveTo>
                      <a:pt x="236" y="0"/>
                    </a:moveTo>
                    <a:cubicBezTo>
                      <a:pt x="8" y="0"/>
                      <a:pt x="8" y="0"/>
                      <a:pt x="8" y="0"/>
                    </a:cubicBezTo>
                    <a:cubicBezTo>
                      <a:pt x="4" y="0"/>
                      <a:pt x="0" y="4"/>
                      <a:pt x="0" y="8"/>
                    </a:cubicBezTo>
                    <a:cubicBezTo>
                      <a:pt x="0" y="297"/>
                      <a:pt x="0" y="297"/>
                      <a:pt x="0" y="297"/>
                    </a:cubicBezTo>
                    <a:cubicBezTo>
                      <a:pt x="0" y="302"/>
                      <a:pt x="4" y="305"/>
                      <a:pt x="8" y="305"/>
                    </a:cubicBezTo>
                    <a:cubicBezTo>
                      <a:pt x="236" y="305"/>
                      <a:pt x="236" y="305"/>
                      <a:pt x="236" y="305"/>
                    </a:cubicBezTo>
                    <a:cubicBezTo>
                      <a:pt x="241" y="305"/>
                      <a:pt x="244" y="302"/>
                      <a:pt x="244" y="297"/>
                    </a:cubicBezTo>
                    <a:cubicBezTo>
                      <a:pt x="244" y="8"/>
                      <a:pt x="244" y="8"/>
                      <a:pt x="244" y="8"/>
                    </a:cubicBezTo>
                    <a:cubicBezTo>
                      <a:pt x="244" y="4"/>
                      <a:pt x="241" y="0"/>
                      <a:pt x="236" y="0"/>
                    </a:cubicBezTo>
                    <a:close/>
                    <a:moveTo>
                      <a:pt x="10" y="15"/>
                    </a:moveTo>
                    <a:cubicBezTo>
                      <a:pt x="10" y="11"/>
                      <a:pt x="13" y="8"/>
                      <a:pt x="17" y="8"/>
                    </a:cubicBezTo>
                    <a:cubicBezTo>
                      <a:pt x="21" y="8"/>
                      <a:pt x="24" y="11"/>
                      <a:pt x="24" y="15"/>
                    </a:cubicBezTo>
                    <a:cubicBezTo>
                      <a:pt x="24" y="19"/>
                      <a:pt x="21" y="22"/>
                      <a:pt x="17" y="22"/>
                    </a:cubicBezTo>
                    <a:cubicBezTo>
                      <a:pt x="13" y="22"/>
                      <a:pt x="10" y="19"/>
                      <a:pt x="10" y="15"/>
                    </a:cubicBezTo>
                    <a:close/>
                    <a:moveTo>
                      <a:pt x="67" y="276"/>
                    </a:moveTo>
                    <a:cubicBezTo>
                      <a:pt x="67" y="276"/>
                      <a:pt x="67" y="276"/>
                      <a:pt x="67" y="276"/>
                    </a:cubicBezTo>
                    <a:cubicBezTo>
                      <a:pt x="62" y="285"/>
                      <a:pt x="54" y="290"/>
                      <a:pt x="43" y="290"/>
                    </a:cubicBezTo>
                    <a:cubicBezTo>
                      <a:pt x="28" y="290"/>
                      <a:pt x="15" y="278"/>
                      <a:pt x="15" y="263"/>
                    </a:cubicBezTo>
                    <a:cubicBezTo>
                      <a:pt x="15" y="255"/>
                      <a:pt x="19" y="248"/>
                      <a:pt x="23" y="243"/>
                    </a:cubicBezTo>
                    <a:cubicBezTo>
                      <a:pt x="83" y="184"/>
                      <a:pt x="83" y="184"/>
                      <a:pt x="83" y="184"/>
                    </a:cubicBezTo>
                    <a:cubicBezTo>
                      <a:pt x="85" y="181"/>
                      <a:pt x="89" y="179"/>
                      <a:pt x="93" y="179"/>
                    </a:cubicBezTo>
                    <a:cubicBezTo>
                      <a:pt x="100" y="179"/>
                      <a:pt x="107" y="186"/>
                      <a:pt x="107" y="194"/>
                    </a:cubicBezTo>
                    <a:cubicBezTo>
                      <a:pt x="107" y="196"/>
                      <a:pt x="107" y="198"/>
                      <a:pt x="106" y="200"/>
                    </a:cubicBezTo>
                    <a:cubicBezTo>
                      <a:pt x="106" y="200"/>
                      <a:pt x="106" y="200"/>
                      <a:pt x="106" y="200"/>
                    </a:cubicBezTo>
                    <a:cubicBezTo>
                      <a:pt x="68" y="275"/>
                      <a:pt x="68" y="275"/>
                      <a:pt x="68" y="275"/>
                    </a:cubicBezTo>
                    <a:cubicBezTo>
                      <a:pt x="68" y="275"/>
                      <a:pt x="67" y="275"/>
                      <a:pt x="67" y="276"/>
                    </a:cubicBezTo>
                    <a:close/>
                    <a:moveTo>
                      <a:pt x="122" y="223"/>
                    </a:moveTo>
                    <a:cubicBezTo>
                      <a:pt x="116" y="223"/>
                      <a:pt x="110" y="222"/>
                      <a:pt x="104" y="221"/>
                    </a:cubicBezTo>
                    <a:cubicBezTo>
                      <a:pt x="113" y="204"/>
                      <a:pt x="113" y="204"/>
                      <a:pt x="113" y="204"/>
                    </a:cubicBezTo>
                    <a:cubicBezTo>
                      <a:pt x="113" y="203"/>
                      <a:pt x="113" y="203"/>
                      <a:pt x="114" y="202"/>
                    </a:cubicBezTo>
                    <a:cubicBezTo>
                      <a:pt x="115" y="200"/>
                      <a:pt x="115" y="197"/>
                      <a:pt x="115" y="194"/>
                    </a:cubicBezTo>
                    <a:cubicBezTo>
                      <a:pt x="115" y="181"/>
                      <a:pt x="106" y="171"/>
                      <a:pt x="93" y="171"/>
                    </a:cubicBezTo>
                    <a:cubicBezTo>
                      <a:pt x="86" y="171"/>
                      <a:pt x="81" y="173"/>
                      <a:pt x="76" y="178"/>
                    </a:cubicBezTo>
                    <a:cubicBezTo>
                      <a:pt x="57" y="198"/>
                      <a:pt x="57" y="198"/>
                      <a:pt x="57" y="198"/>
                    </a:cubicBezTo>
                    <a:cubicBezTo>
                      <a:pt x="37" y="180"/>
                      <a:pt x="25" y="155"/>
                      <a:pt x="25" y="127"/>
                    </a:cubicBezTo>
                    <a:cubicBezTo>
                      <a:pt x="25" y="74"/>
                      <a:pt x="69" y="30"/>
                      <a:pt x="122" y="30"/>
                    </a:cubicBezTo>
                    <a:cubicBezTo>
                      <a:pt x="175" y="30"/>
                      <a:pt x="218" y="74"/>
                      <a:pt x="218" y="127"/>
                    </a:cubicBezTo>
                    <a:cubicBezTo>
                      <a:pt x="218" y="180"/>
                      <a:pt x="175" y="223"/>
                      <a:pt x="122" y="223"/>
                    </a:cubicBezTo>
                    <a:close/>
                    <a:moveTo>
                      <a:pt x="227" y="295"/>
                    </a:moveTo>
                    <a:cubicBezTo>
                      <a:pt x="223" y="295"/>
                      <a:pt x="219" y="292"/>
                      <a:pt x="219" y="288"/>
                    </a:cubicBezTo>
                    <a:cubicBezTo>
                      <a:pt x="219" y="285"/>
                      <a:pt x="223" y="282"/>
                      <a:pt x="227" y="282"/>
                    </a:cubicBezTo>
                    <a:cubicBezTo>
                      <a:pt x="230" y="282"/>
                      <a:pt x="234" y="285"/>
                      <a:pt x="234" y="288"/>
                    </a:cubicBezTo>
                    <a:cubicBezTo>
                      <a:pt x="234" y="292"/>
                      <a:pt x="230" y="295"/>
                      <a:pt x="227" y="295"/>
                    </a:cubicBezTo>
                    <a:close/>
                    <a:moveTo>
                      <a:pt x="227" y="22"/>
                    </a:moveTo>
                    <a:cubicBezTo>
                      <a:pt x="223" y="22"/>
                      <a:pt x="219" y="19"/>
                      <a:pt x="219" y="15"/>
                    </a:cubicBezTo>
                    <a:cubicBezTo>
                      <a:pt x="219" y="11"/>
                      <a:pt x="223" y="8"/>
                      <a:pt x="227" y="8"/>
                    </a:cubicBezTo>
                    <a:cubicBezTo>
                      <a:pt x="230" y="8"/>
                      <a:pt x="234" y="11"/>
                      <a:pt x="234" y="15"/>
                    </a:cubicBezTo>
                    <a:cubicBezTo>
                      <a:pt x="234" y="19"/>
                      <a:pt x="230" y="22"/>
                      <a:pt x="227" y="22"/>
                    </a:cubicBezTo>
                    <a:close/>
                    <a:moveTo>
                      <a:pt x="122" y="82"/>
                    </a:moveTo>
                    <a:cubicBezTo>
                      <a:pt x="147" y="82"/>
                      <a:pt x="168" y="101"/>
                      <a:pt x="168" y="126"/>
                    </a:cubicBezTo>
                    <a:cubicBezTo>
                      <a:pt x="168" y="151"/>
                      <a:pt x="147" y="171"/>
                      <a:pt x="122" y="171"/>
                    </a:cubicBezTo>
                    <a:cubicBezTo>
                      <a:pt x="97" y="171"/>
                      <a:pt x="77" y="151"/>
                      <a:pt x="77" y="126"/>
                    </a:cubicBezTo>
                    <a:cubicBezTo>
                      <a:pt x="77" y="101"/>
                      <a:pt x="97" y="82"/>
                      <a:pt x="122" y="82"/>
                    </a:cubicBezTo>
                    <a:close/>
                    <a:moveTo>
                      <a:pt x="123" y="162"/>
                    </a:moveTo>
                    <a:cubicBezTo>
                      <a:pt x="143" y="162"/>
                      <a:pt x="159" y="146"/>
                      <a:pt x="159" y="126"/>
                    </a:cubicBezTo>
                    <a:cubicBezTo>
                      <a:pt x="159" y="107"/>
                      <a:pt x="143" y="90"/>
                      <a:pt x="123" y="90"/>
                    </a:cubicBezTo>
                    <a:cubicBezTo>
                      <a:pt x="102" y="90"/>
                      <a:pt x="86" y="107"/>
                      <a:pt x="86" y="126"/>
                    </a:cubicBezTo>
                    <a:cubicBezTo>
                      <a:pt x="86" y="146"/>
                      <a:pt x="102" y="162"/>
                      <a:pt x="123" y="162"/>
                    </a:cubicBezTo>
                    <a:close/>
                    <a:moveTo>
                      <a:pt x="93" y="126"/>
                    </a:moveTo>
                    <a:cubicBezTo>
                      <a:pt x="93" y="124"/>
                      <a:pt x="95" y="122"/>
                      <a:pt x="98" y="122"/>
                    </a:cubicBezTo>
                    <a:cubicBezTo>
                      <a:pt x="100" y="122"/>
                      <a:pt x="102" y="124"/>
                      <a:pt x="102" y="126"/>
                    </a:cubicBezTo>
                    <a:cubicBezTo>
                      <a:pt x="102" y="129"/>
                      <a:pt x="100" y="131"/>
                      <a:pt x="98" y="131"/>
                    </a:cubicBezTo>
                    <a:cubicBezTo>
                      <a:pt x="95" y="131"/>
                      <a:pt x="93" y="129"/>
                      <a:pt x="93" y="126"/>
                    </a:cubicBezTo>
                    <a:close/>
                    <a:moveTo>
                      <a:pt x="105" y="114"/>
                    </a:moveTo>
                    <a:cubicBezTo>
                      <a:pt x="107" y="114"/>
                      <a:pt x="108" y="113"/>
                      <a:pt x="109" y="112"/>
                    </a:cubicBezTo>
                    <a:cubicBezTo>
                      <a:pt x="110" y="111"/>
                      <a:pt x="110" y="110"/>
                      <a:pt x="110" y="109"/>
                    </a:cubicBezTo>
                    <a:cubicBezTo>
                      <a:pt x="110" y="107"/>
                      <a:pt x="110" y="106"/>
                      <a:pt x="109" y="105"/>
                    </a:cubicBezTo>
                    <a:cubicBezTo>
                      <a:pt x="107" y="103"/>
                      <a:pt x="103" y="103"/>
                      <a:pt x="101" y="105"/>
                    </a:cubicBezTo>
                    <a:cubicBezTo>
                      <a:pt x="99" y="107"/>
                      <a:pt x="99" y="110"/>
                      <a:pt x="101" y="112"/>
                    </a:cubicBezTo>
                    <a:cubicBezTo>
                      <a:pt x="103" y="113"/>
                      <a:pt x="104" y="114"/>
                      <a:pt x="105" y="114"/>
                    </a:cubicBezTo>
                    <a:moveTo>
                      <a:pt x="140" y="114"/>
                    </a:moveTo>
                    <a:cubicBezTo>
                      <a:pt x="141" y="114"/>
                      <a:pt x="142" y="113"/>
                      <a:pt x="143" y="112"/>
                    </a:cubicBezTo>
                    <a:cubicBezTo>
                      <a:pt x="144" y="111"/>
                      <a:pt x="144" y="110"/>
                      <a:pt x="144" y="109"/>
                    </a:cubicBezTo>
                    <a:cubicBezTo>
                      <a:pt x="144" y="107"/>
                      <a:pt x="144" y="106"/>
                      <a:pt x="143" y="105"/>
                    </a:cubicBezTo>
                    <a:cubicBezTo>
                      <a:pt x="141" y="103"/>
                      <a:pt x="138" y="103"/>
                      <a:pt x="137" y="105"/>
                    </a:cubicBezTo>
                    <a:cubicBezTo>
                      <a:pt x="135" y="107"/>
                      <a:pt x="135" y="110"/>
                      <a:pt x="137" y="112"/>
                    </a:cubicBezTo>
                    <a:cubicBezTo>
                      <a:pt x="137" y="113"/>
                      <a:pt x="139" y="114"/>
                      <a:pt x="140" y="114"/>
                    </a:cubicBezTo>
                    <a:moveTo>
                      <a:pt x="117" y="101"/>
                    </a:moveTo>
                    <a:cubicBezTo>
                      <a:pt x="117" y="104"/>
                      <a:pt x="119" y="107"/>
                      <a:pt x="123" y="107"/>
                    </a:cubicBezTo>
                    <a:cubicBezTo>
                      <a:pt x="126" y="107"/>
                      <a:pt x="128" y="104"/>
                      <a:pt x="128" y="101"/>
                    </a:cubicBezTo>
                    <a:cubicBezTo>
                      <a:pt x="128" y="98"/>
                      <a:pt x="126" y="96"/>
                      <a:pt x="123" y="96"/>
                    </a:cubicBezTo>
                    <a:cubicBezTo>
                      <a:pt x="119" y="96"/>
                      <a:pt x="117" y="98"/>
                      <a:pt x="117" y="101"/>
                    </a:cubicBezTo>
                    <a:close/>
                    <a:moveTo>
                      <a:pt x="117" y="151"/>
                    </a:moveTo>
                    <a:cubicBezTo>
                      <a:pt x="117" y="153"/>
                      <a:pt x="119" y="155"/>
                      <a:pt x="123" y="155"/>
                    </a:cubicBezTo>
                    <a:cubicBezTo>
                      <a:pt x="126" y="155"/>
                      <a:pt x="128" y="153"/>
                      <a:pt x="128" y="151"/>
                    </a:cubicBezTo>
                    <a:cubicBezTo>
                      <a:pt x="128" y="148"/>
                      <a:pt x="126" y="146"/>
                      <a:pt x="123" y="146"/>
                    </a:cubicBezTo>
                    <a:cubicBezTo>
                      <a:pt x="119" y="146"/>
                      <a:pt x="117" y="148"/>
                      <a:pt x="117" y="151"/>
                    </a:cubicBezTo>
                    <a:close/>
                    <a:moveTo>
                      <a:pt x="101" y="140"/>
                    </a:moveTo>
                    <a:cubicBezTo>
                      <a:pt x="103" y="138"/>
                      <a:pt x="107" y="138"/>
                      <a:pt x="109" y="140"/>
                    </a:cubicBezTo>
                    <a:cubicBezTo>
                      <a:pt x="110" y="141"/>
                      <a:pt x="110" y="142"/>
                      <a:pt x="110" y="144"/>
                    </a:cubicBezTo>
                    <a:cubicBezTo>
                      <a:pt x="110" y="145"/>
                      <a:pt x="110" y="146"/>
                      <a:pt x="109" y="147"/>
                    </a:cubicBezTo>
                    <a:cubicBezTo>
                      <a:pt x="108" y="148"/>
                      <a:pt x="107" y="149"/>
                      <a:pt x="105" y="149"/>
                    </a:cubicBezTo>
                    <a:cubicBezTo>
                      <a:pt x="104" y="149"/>
                      <a:pt x="103" y="148"/>
                      <a:pt x="101" y="147"/>
                    </a:cubicBezTo>
                    <a:cubicBezTo>
                      <a:pt x="99" y="145"/>
                      <a:pt x="99" y="142"/>
                      <a:pt x="101" y="140"/>
                    </a:cubicBezTo>
                    <a:moveTo>
                      <a:pt x="137" y="140"/>
                    </a:moveTo>
                    <a:cubicBezTo>
                      <a:pt x="138" y="138"/>
                      <a:pt x="141" y="138"/>
                      <a:pt x="143" y="140"/>
                    </a:cubicBezTo>
                    <a:cubicBezTo>
                      <a:pt x="144" y="141"/>
                      <a:pt x="144" y="142"/>
                      <a:pt x="144" y="144"/>
                    </a:cubicBezTo>
                    <a:cubicBezTo>
                      <a:pt x="144" y="145"/>
                      <a:pt x="144" y="146"/>
                      <a:pt x="143" y="147"/>
                    </a:cubicBezTo>
                    <a:cubicBezTo>
                      <a:pt x="142" y="148"/>
                      <a:pt x="141" y="149"/>
                      <a:pt x="140" y="149"/>
                    </a:cubicBezTo>
                    <a:cubicBezTo>
                      <a:pt x="139" y="149"/>
                      <a:pt x="138" y="148"/>
                      <a:pt x="137" y="147"/>
                    </a:cubicBezTo>
                    <a:cubicBezTo>
                      <a:pt x="135" y="145"/>
                      <a:pt x="135" y="142"/>
                      <a:pt x="137" y="140"/>
                    </a:cubicBezTo>
                    <a:moveTo>
                      <a:pt x="142" y="127"/>
                    </a:moveTo>
                    <a:cubicBezTo>
                      <a:pt x="142" y="124"/>
                      <a:pt x="144" y="122"/>
                      <a:pt x="147" y="122"/>
                    </a:cubicBezTo>
                    <a:cubicBezTo>
                      <a:pt x="150" y="122"/>
                      <a:pt x="152" y="124"/>
                      <a:pt x="152" y="127"/>
                    </a:cubicBezTo>
                    <a:cubicBezTo>
                      <a:pt x="152" y="129"/>
                      <a:pt x="150" y="132"/>
                      <a:pt x="147" y="132"/>
                    </a:cubicBezTo>
                    <a:cubicBezTo>
                      <a:pt x="144" y="132"/>
                      <a:pt x="142" y="129"/>
                      <a:pt x="142" y="127"/>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nvGrpSpPr>
              <p:cNvPr id="374" name="Group 100"/>
              <p:cNvGrpSpPr>
                <a:grpSpLocks noChangeAspect="1"/>
              </p:cNvGrpSpPr>
              <p:nvPr/>
            </p:nvGrpSpPr>
            <p:grpSpPr>
              <a:xfrm rot="16200000" flipH="1">
                <a:off x="3174299" y="5326660"/>
                <a:ext cx="373690" cy="208722"/>
                <a:chOff x="8418509" y="4566518"/>
                <a:chExt cx="1706562" cy="953189"/>
              </a:xfrm>
            </p:grpSpPr>
            <p:sp>
              <p:nvSpPr>
                <p:cNvPr id="375" name="Freeform 24"/>
                <p:cNvSpPr>
                  <a:spLocks noChangeAspect="1"/>
                </p:cNvSpPr>
                <p:nvPr/>
              </p:nvSpPr>
              <p:spPr bwMode="auto">
                <a:xfrm>
                  <a:off x="8418509" y="4566518"/>
                  <a:ext cx="1706562" cy="953189"/>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376" name="Freeform 25"/>
                <p:cNvSpPr>
                  <a:spLocks noChangeAspect="1" noEditPoints="1"/>
                </p:cNvSpPr>
                <p:nvPr/>
              </p:nvSpPr>
              <p:spPr bwMode="auto">
                <a:xfrm>
                  <a:off x="8508990" y="4657000"/>
                  <a:ext cx="1514474" cy="762211"/>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grpSp>
        <p:grpSp>
          <p:nvGrpSpPr>
            <p:cNvPr id="332" name="Group 36"/>
            <p:cNvGrpSpPr/>
            <p:nvPr/>
          </p:nvGrpSpPr>
          <p:grpSpPr>
            <a:xfrm>
              <a:off x="5343512" y="5494989"/>
              <a:ext cx="635190" cy="419850"/>
              <a:chOff x="479484" y="5182119"/>
              <a:chExt cx="855469" cy="497811"/>
            </a:xfrm>
          </p:grpSpPr>
          <p:sp>
            <p:nvSpPr>
              <p:cNvPr id="369" name="Freeform 24"/>
              <p:cNvSpPr>
                <a:spLocks noEditPoints="1"/>
              </p:cNvSpPr>
              <p:nvPr/>
            </p:nvSpPr>
            <p:spPr bwMode="auto">
              <a:xfrm rot="5400000">
                <a:off x="590435" y="5071168"/>
                <a:ext cx="497811" cy="719713"/>
              </a:xfrm>
              <a:custGeom>
                <a:avLst/>
                <a:gdLst>
                  <a:gd name="T0" fmla="*/ 123 w 244"/>
                  <a:gd name="T1" fmla="*/ 112 h 305"/>
                  <a:gd name="T2" fmla="*/ 123 w 244"/>
                  <a:gd name="T3" fmla="*/ 141 h 305"/>
                  <a:gd name="T4" fmla="*/ 31 w 244"/>
                  <a:gd name="T5" fmla="*/ 262 h 305"/>
                  <a:gd name="T6" fmla="*/ 56 w 244"/>
                  <a:gd name="T7" fmla="*/ 262 h 305"/>
                  <a:gd name="T8" fmla="*/ 31 w 244"/>
                  <a:gd name="T9" fmla="*/ 262 h 305"/>
                  <a:gd name="T10" fmla="*/ 8 w 244"/>
                  <a:gd name="T11" fmla="*/ 0 h 305"/>
                  <a:gd name="T12" fmla="*/ 0 w 244"/>
                  <a:gd name="T13" fmla="*/ 297 h 305"/>
                  <a:gd name="T14" fmla="*/ 236 w 244"/>
                  <a:gd name="T15" fmla="*/ 305 h 305"/>
                  <a:gd name="T16" fmla="*/ 244 w 244"/>
                  <a:gd name="T17" fmla="*/ 8 h 305"/>
                  <a:gd name="T18" fmla="*/ 10 w 244"/>
                  <a:gd name="T19" fmla="*/ 15 h 305"/>
                  <a:gd name="T20" fmla="*/ 24 w 244"/>
                  <a:gd name="T21" fmla="*/ 15 h 305"/>
                  <a:gd name="T22" fmla="*/ 10 w 244"/>
                  <a:gd name="T23" fmla="*/ 15 h 305"/>
                  <a:gd name="T24" fmla="*/ 67 w 244"/>
                  <a:gd name="T25" fmla="*/ 276 h 305"/>
                  <a:gd name="T26" fmla="*/ 15 w 244"/>
                  <a:gd name="T27" fmla="*/ 263 h 305"/>
                  <a:gd name="T28" fmla="*/ 83 w 244"/>
                  <a:gd name="T29" fmla="*/ 184 h 305"/>
                  <a:gd name="T30" fmla="*/ 107 w 244"/>
                  <a:gd name="T31" fmla="*/ 194 h 305"/>
                  <a:gd name="T32" fmla="*/ 106 w 244"/>
                  <a:gd name="T33" fmla="*/ 200 h 305"/>
                  <a:gd name="T34" fmla="*/ 67 w 244"/>
                  <a:gd name="T35" fmla="*/ 276 h 305"/>
                  <a:gd name="T36" fmla="*/ 104 w 244"/>
                  <a:gd name="T37" fmla="*/ 221 h 305"/>
                  <a:gd name="T38" fmla="*/ 114 w 244"/>
                  <a:gd name="T39" fmla="*/ 202 h 305"/>
                  <a:gd name="T40" fmla="*/ 93 w 244"/>
                  <a:gd name="T41" fmla="*/ 171 h 305"/>
                  <a:gd name="T42" fmla="*/ 57 w 244"/>
                  <a:gd name="T43" fmla="*/ 198 h 305"/>
                  <a:gd name="T44" fmla="*/ 122 w 244"/>
                  <a:gd name="T45" fmla="*/ 30 h 305"/>
                  <a:gd name="T46" fmla="*/ 122 w 244"/>
                  <a:gd name="T47" fmla="*/ 223 h 305"/>
                  <a:gd name="T48" fmla="*/ 219 w 244"/>
                  <a:gd name="T49" fmla="*/ 288 h 305"/>
                  <a:gd name="T50" fmla="*/ 234 w 244"/>
                  <a:gd name="T51" fmla="*/ 288 h 305"/>
                  <a:gd name="T52" fmla="*/ 227 w 244"/>
                  <a:gd name="T53" fmla="*/ 22 h 305"/>
                  <a:gd name="T54" fmla="*/ 227 w 244"/>
                  <a:gd name="T55" fmla="*/ 8 h 305"/>
                  <a:gd name="T56" fmla="*/ 227 w 244"/>
                  <a:gd name="T57" fmla="*/ 22 h 305"/>
                  <a:gd name="T58" fmla="*/ 168 w 244"/>
                  <a:gd name="T59" fmla="*/ 126 h 305"/>
                  <a:gd name="T60" fmla="*/ 77 w 244"/>
                  <a:gd name="T61" fmla="*/ 126 h 305"/>
                  <a:gd name="T62" fmla="*/ 123 w 244"/>
                  <a:gd name="T63" fmla="*/ 162 h 305"/>
                  <a:gd name="T64" fmla="*/ 123 w 244"/>
                  <a:gd name="T65" fmla="*/ 90 h 305"/>
                  <a:gd name="T66" fmla="*/ 123 w 244"/>
                  <a:gd name="T67" fmla="*/ 162 h 305"/>
                  <a:gd name="T68" fmla="*/ 98 w 244"/>
                  <a:gd name="T69" fmla="*/ 122 h 305"/>
                  <a:gd name="T70" fmla="*/ 98 w 244"/>
                  <a:gd name="T71" fmla="*/ 131 h 305"/>
                  <a:gd name="T72" fmla="*/ 105 w 244"/>
                  <a:gd name="T73" fmla="*/ 114 h 305"/>
                  <a:gd name="T74" fmla="*/ 110 w 244"/>
                  <a:gd name="T75" fmla="*/ 109 h 305"/>
                  <a:gd name="T76" fmla="*/ 101 w 244"/>
                  <a:gd name="T77" fmla="*/ 105 h 305"/>
                  <a:gd name="T78" fmla="*/ 105 w 244"/>
                  <a:gd name="T79" fmla="*/ 114 h 305"/>
                  <a:gd name="T80" fmla="*/ 143 w 244"/>
                  <a:gd name="T81" fmla="*/ 112 h 305"/>
                  <a:gd name="T82" fmla="*/ 143 w 244"/>
                  <a:gd name="T83" fmla="*/ 105 h 305"/>
                  <a:gd name="T84" fmla="*/ 137 w 244"/>
                  <a:gd name="T85" fmla="*/ 112 h 305"/>
                  <a:gd name="T86" fmla="*/ 117 w 244"/>
                  <a:gd name="T87" fmla="*/ 101 h 305"/>
                  <a:gd name="T88" fmla="*/ 128 w 244"/>
                  <a:gd name="T89" fmla="*/ 101 h 305"/>
                  <a:gd name="T90" fmla="*/ 117 w 244"/>
                  <a:gd name="T91" fmla="*/ 101 h 305"/>
                  <a:gd name="T92" fmla="*/ 123 w 244"/>
                  <a:gd name="T93" fmla="*/ 155 h 305"/>
                  <a:gd name="T94" fmla="*/ 123 w 244"/>
                  <a:gd name="T95" fmla="*/ 146 h 305"/>
                  <a:gd name="T96" fmla="*/ 101 w 244"/>
                  <a:gd name="T97" fmla="*/ 140 h 305"/>
                  <a:gd name="T98" fmla="*/ 110 w 244"/>
                  <a:gd name="T99" fmla="*/ 144 h 305"/>
                  <a:gd name="T100" fmla="*/ 105 w 244"/>
                  <a:gd name="T101" fmla="*/ 149 h 305"/>
                  <a:gd name="T102" fmla="*/ 101 w 244"/>
                  <a:gd name="T103" fmla="*/ 140 h 305"/>
                  <a:gd name="T104" fmla="*/ 143 w 244"/>
                  <a:gd name="T105" fmla="*/ 140 h 305"/>
                  <a:gd name="T106" fmla="*/ 143 w 244"/>
                  <a:gd name="T107" fmla="*/ 147 h 305"/>
                  <a:gd name="T108" fmla="*/ 137 w 244"/>
                  <a:gd name="T109" fmla="*/ 147 h 305"/>
                  <a:gd name="T110" fmla="*/ 142 w 244"/>
                  <a:gd name="T111" fmla="*/ 127 h 305"/>
                  <a:gd name="T112" fmla="*/ 152 w 244"/>
                  <a:gd name="T113" fmla="*/ 127 h 305"/>
                  <a:gd name="T114" fmla="*/ 142 w 244"/>
                  <a:gd name="T115" fmla="*/ 12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305">
                    <a:moveTo>
                      <a:pt x="109" y="126"/>
                    </a:moveTo>
                    <a:cubicBezTo>
                      <a:pt x="109" y="119"/>
                      <a:pt x="115" y="112"/>
                      <a:pt x="123" y="112"/>
                    </a:cubicBezTo>
                    <a:cubicBezTo>
                      <a:pt x="131" y="112"/>
                      <a:pt x="137" y="119"/>
                      <a:pt x="137" y="126"/>
                    </a:cubicBezTo>
                    <a:cubicBezTo>
                      <a:pt x="137" y="134"/>
                      <a:pt x="131" y="141"/>
                      <a:pt x="123" y="141"/>
                    </a:cubicBezTo>
                    <a:cubicBezTo>
                      <a:pt x="115" y="141"/>
                      <a:pt x="109" y="134"/>
                      <a:pt x="109" y="126"/>
                    </a:cubicBezTo>
                    <a:close/>
                    <a:moveTo>
                      <a:pt x="31" y="262"/>
                    </a:moveTo>
                    <a:cubicBezTo>
                      <a:pt x="31" y="269"/>
                      <a:pt x="36" y="274"/>
                      <a:pt x="43" y="274"/>
                    </a:cubicBezTo>
                    <a:cubicBezTo>
                      <a:pt x="50" y="274"/>
                      <a:pt x="56" y="269"/>
                      <a:pt x="56" y="262"/>
                    </a:cubicBezTo>
                    <a:cubicBezTo>
                      <a:pt x="56" y="255"/>
                      <a:pt x="50" y="249"/>
                      <a:pt x="43" y="249"/>
                    </a:cubicBezTo>
                    <a:cubicBezTo>
                      <a:pt x="36" y="249"/>
                      <a:pt x="31" y="255"/>
                      <a:pt x="31" y="262"/>
                    </a:cubicBezTo>
                    <a:close/>
                    <a:moveTo>
                      <a:pt x="236" y="0"/>
                    </a:moveTo>
                    <a:cubicBezTo>
                      <a:pt x="8" y="0"/>
                      <a:pt x="8" y="0"/>
                      <a:pt x="8" y="0"/>
                    </a:cubicBezTo>
                    <a:cubicBezTo>
                      <a:pt x="4" y="0"/>
                      <a:pt x="0" y="4"/>
                      <a:pt x="0" y="8"/>
                    </a:cubicBezTo>
                    <a:cubicBezTo>
                      <a:pt x="0" y="297"/>
                      <a:pt x="0" y="297"/>
                      <a:pt x="0" y="297"/>
                    </a:cubicBezTo>
                    <a:cubicBezTo>
                      <a:pt x="0" y="302"/>
                      <a:pt x="4" y="305"/>
                      <a:pt x="8" y="305"/>
                    </a:cubicBezTo>
                    <a:cubicBezTo>
                      <a:pt x="236" y="305"/>
                      <a:pt x="236" y="305"/>
                      <a:pt x="236" y="305"/>
                    </a:cubicBezTo>
                    <a:cubicBezTo>
                      <a:pt x="241" y="305"/>
                      <a:pt x="244" y="302"/>
                      <a:pt x="244" y="297"/>
                    </a:cubicBezTo>
                    <a:cubicBezTo>
                      <a:pt x="244" y="8"/>
                      <a:pt x="244" y="8"/>
                      <a:pt x="244" y="8"/>
                    </a:cubicBezTo>
                    <a:cubicBezTo>
                      <a:pt x="244" y="4"/>
                      <a:pt x="241" y="0"/>
                      <a:pt x="236" y="0"/>
                    </a:cubicBezTo>
                    <a:close/>
                    <a:moveTo>
                      <a:pt x="10" y="15"/>
                    </a:moveTo>
                    <a:cubicBezTo>
                      <a:pt x="10" y="11"/>
                      <a:pt x="13" y="8"/>
                      <a:pt x="17" y="8"/>
                    </a:cubicBezTo>
                    <a:cubicBezTo>
                      <a:pt x="21" y="8"/>
                      <a:pt x="24" y="11"/>
                      <a:pt x="24" y="15"/>
                    </a:cubicBezTo>
                    <a:cubicBezTo>
                      <a:pt x="24" y="19"/>
                      <a:pt x="21" y="22"/>
                      <a:pt x="17" y="22"/>
                    </a:cubicBezTo>
                    <a:cubicBezTo>
                      <a:pt x="13" y="22"/>
                      <a:pt x="10" y="19"/>
                      <a:pt x="10" y="15"/>
                    </a:cubicBezTo>
                    <a:close/>
                    <a:moveTo>
                      <a:pt x="67" y="276"/>
                    </a:moveTo>
                    <a:cubicBezTo>
                      <a:pt x="67" y="276"/>
                      <a:pt x="67" y="276"/>
                      <a:pt x="67" y="276"/>
                    </a:cubicBezTo>
                    <a:cubicBezTo>
                      <a:pt x="62" y="285"/>
                      <a:pt x="54" y="290"/>
                      <a:pt x="43" y="290"/>
                    </a:cubicBezTo>
                    <a:cubicBezTo>
                      <a:pt x="28" y="290"/>
                      <a:pt x="15" y="278"/>
                      <a:pt x="15" y="263"/>
                    </a:cubicBezTo>
                    <a:cubicBezTo>
                      <a:pt x="15" y="255"/>
                      <a:pt x="19" y="248"/>
                      <a:pt x="23" y="243"/>
                    </a:cubicBezTo>
                    <a:cubicBezTo>
                      <a:pt x="83" y="184"/>
                      <a:pt x="83" y="184"/>
                      <a:pt x="83" y="184"/>
                    </a:cubicBezTo>
                    <a:cubicBezTo>
                      <a:pt x="85" y="181"/>
                      <a:pt x="89" y="179"/>
                      <a:pt x="93" y="179"/>
                    </a:cubicBezTo>
                    <a:cubicBezTo>
                      <a:pt x="100" y="179"/>
                      <a:pt x="107" y="186"/>
                      <a:pt x="107" y="194"/>
                    </a:cubicBezTo>
                    <a:cubicBezTo>
                      <a:pt x="107" y="196"/>
                      <a:pt x="107" y="198"/>
                      <a:pt x="106" y="200"/>
                    </a:cubicBezTo>
                    <a:cubicBezTo>
                      <a:pt x="106" y="200"/>
                      <a:pt x="106" y="200"/>
                      <a:pt x="106" y="200"/>
                    </a:cubicBezTo>
                    <a:cubicBezTo>
                      <a:pt x="68" y="275"/>
                      <a:pt x="68" y="275"/>
                      <a:pt x="68" y="275"/>
                    </a:cubicBezTo>
                    <a:cubicBezTo>
                      <a:pt x="68" y="275"/>
                      <a:pt x="67" y="275"/>
                      <a:pt x="67" y="276"/>
                    </a:cubicBezTo>
                    <a:close/>
                    <a:moveTo>
                      <a:pt x="122" y="223"/>
                    </a:moveTo>
                    <a:cubicBezTo>
                      <a:pt x="116" y="223"/>
                      <a:pt x="110" y="222"/>
                      <a:pt x="104" y="221"/>
                    </a:cubicBezTo>
                    <a:cubicBezTo>
                      <a:pt x="113" y="204"/>
                      <a:pt x="113" y="204"/>
                      <a:pt x="113" y="204"/>
                    </a:cubicBezTo>
                    <a:cubicBezTo>
                      <a:pt x="113" y="203"/>
                      <a:pt x="113" y="203"/>
                      <a:pt x="114" y="202"/>
                    </a:cubicBezTo>
                    <a:cubicBezTo>
                      <a:pt x="115" y="200"/>
                      <a:pt x="115" y="197"/>
                      <a:pt x="115" y="194"/>
                    </a:cubicBezTo>
                    <a:cubicBezTo>
                      <a:pt x="115" y="181"/>
                      <a:pt x="106" y="171"/>
                      <a:pt x="93" y="171"/>
                    </a:cubicBezTo>
                    <a:cubicBezTo>
                      <a:pt x="86" y="171"/>
                      <a:pt x="81" y="173"/>
                      <a:pt x="76" y="178"/>
                    </a:cubicBezTo>
                    <a:cubicBezTo>
                      <a:pt x="57" y="198"/>
                      <a:pt x="57" y="198"/>
                      <a:pt x="57" y="198"/>
                    </a:cubicBezTo>
                    <a:cubicBezTo>
                      <a:pt x="37" y="180"/>
                      <a:pt x="25" y="155"/>
                      <a:pt x="25" y="127"/>
                    </a:cubicBezTo>
                    <a:cubicBezTo>
                      <a:pt x="25" y="74"/>
                      <a:pt x="69" y="30"/>
                      <a:pt x="122" y="30"/>
                    </a:cubicBezTo>
                    <a:cubicBezTo>
                      <a:pt x="175" y="30"/>
                      <a:pt x="218" y="74"/>
                      <a:pt x="218" y="127"/>
                    </a:cubicBezTo>
                    <a:cubicBezTo>
                      <a:pt x="218" y="180"/>
                      <a:pt x="175" y="223"/>
                      <a:pt x="122" y="223"/>
                    </a:cubicBezTo>
                    <a:close/>
                    <a:moveTo>
                      <a:pt x="227" y="295"/>
                    </a:moveTo>
                    <a:cubicBezTo>
                      <a:pt x="223" y="295"/>
                      <a:pt x="219" y="292"/>
                      <a:pt x="219" y="288"/>
                    </a:cubicBezTo>
                    <a:cubicBezTo>
                      <a:pt x="219" y="285"/>
                      <a:pt x="223" y="282"/>
                      <a:pt x="227" y="282"/>
                    </a:cubicBezTo>
                    <a:cubicBezTo>
                      <a:pt x="230" y="282"/>
                      <a:pt x="234" y="285"/>
                      <a:pt x="234" y="288"/>
                    </a:cubicBezTo>
                    <a:cubicBezTo>
                      <a:pt x="234" y="292"/>
                      <a:pt x="230" y="295"/>
                      <a:pt x="227" y="295"/>
                    </a:cubicBezTo>
                    <a:close/>
                    <a:moveTo>
                      <a:pt x="227" y="22"/>
                    </a:moveTo>
                    <a:cubicBezTo>
                      <a:pt x="223" y="22"/>
                      <a:pt x="219" y="19"/>
                      <a:pt x="219" y="15"/>
                    </a:cubicBezTo>
                    <a:cubicBezTo>
                      <a:pt x="219" y="11"/>
                      <a:pt x="223" y="8"/>
                      <a:pt x="227" y="8"/>
                    </a:cubicBezTo>
                    <a:cubicBezTo>
                      <a:pt x="230" y="8"/>
                      <a:pt x="234" y="11"/>
                      <a:pt x="234" y="15"/>
                    </a:cubicBezTo>
                    <a:cubicBezTo>
                      <a:pt x="234" y="19"/>
                      <a:pt x="230" y="22"/>
                      <a:pt x="227" y="22"/>
                    </a:cubicBezTo>
                    <a:close/>
                    <a:moveTo>
                      <a:pt x="122" y="82"/>
                    </a:moveTo>
                    <a:cubicBezTo>
                      <a:pt x="147" y="82"/>
                      <a:pt x="168" y="101"/>
                      <a:pt x="168" y="126"/>
                    </a:cubicBezTo>
                    <a:cubicBezTo>
                      <a:pt x="168" y="151"/>
                      <a:pt x="147" y="171"/>
                      <a:pt x="122" y="171"/>
                    </a:cubicBezTo>
                    <a:cubicBezTo>
                      <a:pt x="97" y="171"/>
                      <a:pt x="77" y="151"/>
                      <a:pt x="77" y="126"/>
                    </a:cubicBezTo>
                    <a:cubicBezTo>
                      <a:pt x="77" y="101"/>
                      <a:pt x="97" y="82"/>
                      <a:pt x="122" y="82"/>
                    </a:cubicBezTo>
                    <a:close/>
                    <a:moveTo>
                      <a:pt x="123" y="162"/>
                    </a:moveTo>
                    <a:cubicBezTo>
                      <a:pt x="143" y="162"/>
                      <a:pt x="159" y="146"/>
                      <a:pt x="159" y="126"/>
                    </a:cubicBezTo>
                    <a:cubicBezTo>
                      <a:pt x="159" y="107"/>
                      <a:pt x="143" y="90"/>
                      <a:pt x="123" y="90"/>
                    </a:cubicBezTo>
                    <a:cubicBezTo>
                      <a:pt x="102" y="90"/>
                      <a:pt x="86" y="107"/>
                      <a:pt x="86" y="126"/>
                    </a:cubicBezTo>
                    <a:cubicBezTo>
                      <a:pt x="86" y="146"/>
                      <a:pt x="102" y="162"/>
                      <a:pt x="123" y="162"/>
                    </a:cubicBezTo>
                    <a:close/>
                    <a:moveTo>
                      <a:pt x="93" y="126"/>
                    </a:moveTo>
                    <a:cubicBezTo>
                      <a:pt x="93" y="124"/>
                      <a:pt x="95" y="122"/>
                      <a:pt x="98" y="122"/>
                    </a:cubicBezTo>
                    <a:cubicBezTo>
                      <a:pt x="100" y="122"/>
                      <a:pt x="102" y="124"/>
                      <a:pt x="102" y="126"/>
                    </a:cubicBezTo>
                    <a:cubicBezTo>
                      <a:pt x="102" y="129"/>
                      <a:pt x="100" y="131"/>
                      <a:pt x="98" y="131"/>
                    </a:cubicBezTo>
                    <a:cubicBezTo>
                      <a:pt x="95" y="131"/>
                      <a:pt x="93" y="129"/>
                      <a:pt x="93" y="126"/>
                    </a:cubicBezTo>
                    <a:close/>
                    <a:moveTo>
                      <a:pt x="105" y="114"/>
                    </a:moveTo>
                    <a:cubicBezTo>
                      <a:pt x="107" y="114"/>
                      <a:pt x="108" y="113"/>
                      <a:pt x="109" y="112"/>
                    </a:cubicBezTo>
                    <a:cubicBezTo>
                      <a:pt x="110" y="111"/>
                      <a:pt x="110" y="110"/>
                      <a:pt x="110" y="109"/>
                    </a:cubicBezTo>
                    <a:cubicBezTo>
                      <a:pt x="110" y="107"/>
                      <a:pt x="110" y="106"/>
                      <a:pt x="109" y="105"/>
                    </a:cubicBezTo>
                    <a:cubicBezTo>
                      <a:pt x="107" y="103"/>
                      <a:pt x="103" y="103"/>
                      <a:pt x="101" y="105"/>
                    </a:cubicBezTo>
                    <a:cubicBezTo>
                      <a:pt x="99" y="107"/>
                      <a:pt x="99" y="110"/>
                      <a:pt x="101" y="112"/>
                    </a:cubicBezTo>
                    <a:cubicBezTo>
                      <a:pt x="103" y="113"/>
                      <a:pt x="104" y="114"/>
                      <a:pt x="105" y="114"/>
                    </a:cubicBezTo>
                    <a:moveTo>
                      <a:pt x="140" y="114"/>
                    </a:moveTo>
                    <a:cubicBezTo>
                      <a:pt x="141" y="114"/>
                      <a:pt x="142" y="113"/>
                      <a:pt x="143" y="112"/>
                    </a:cubicBezTo>
                    <a:cubicBezTo>
                      <a:pt x="144" y="111"/>
                      <a:pt x="144" y="110"/>
                      <a:pt x="144" y="109"/>
                    </a:cubicBezTo>
                    <a:cubicBezTo>
                      <a:pt x="144" y="107"/>
                      <a:pt x="144" y="106"/>
                      <a:pt x="143" y="105"/>
                    </a:cubicBezTo>
                    <a:cubicBezTo>
                      <a:pt x="141" y="103"/>
                      <a:pt x="138" y="103"/>
                      <a:pt x="137" y="105"/>
                    </a:cubicBezTo>
                    <a:cubicBezTo>
                      <a:pt x="135" y="107"/>
                      <a:pt x="135" y="110"/>
                      <a:pt x="137" y="112"/>
                    </a:cubicBezTo>
                    <a:cubicBezTo>
                      <a:pt x="137" y="113"/>
                      <a:pt x="139" y="114"/>
                      <a:pt x="140" y="114"/>
                    </a:cubicBezTo>
                    <a:moveTo>
                      <a:pt x="117" y="101"/>
                    </a:moveTo>
                    <a:cubicBezTo>
                      <a:pt x="117" y="104"/>
                      <a:pt x="119" y="107"/>
                      <a:pt x="123" y="107"/>
                    </a:cubicBezTo>
                    <a:cubicBezTo>
                      <a:pt x="126" y="107"/>
                      <a:pt x="128" y="104"/>
                      <a:pt x="128" y="101"/>
                    </a:cubicBezTo>
                    <a:cubicBezTo>
                      <a:pt x="128" y="98"/>
                      <a:pt x="126" y="96"/>
                      <a:pt x="123" y="96"/>
                    </a:cubicBezTo>
                    <a:cubicBezTo>
                      <a:pt x="119" y="96"/>
                      <a:pt x="117" y="98"/>
                      <a:pt x="117" y="101"/>
                    </a:cubicBezTo>
                    <a:close/>
                    <a:moveTo>
                      <a:pt x="117" y="151"/>
                    </a:moveTo>
                    <a:cubicBezTo>
                      <a:pt x="117" y="153"/>
                      <a:pt x="119" y="155"/>
                      <a:pt x="123" y="155"/>
                    </a:cubicBezTo>
                    <a:cubicBezTo>
                      <a:pt x="126" y="155"/>
                      <a:pt x="128" y="153"/>
                      <a:pt x="128" y="151"/>
                    </a:cubicBezTo>
                    <a:cubicBezTo>
                      <a:pt x="128" y="148"/>
                      <a:pt x="126" y="146"/>
                      <a:pt x="123" y="146"/>
                    </a:cubicBezTo>
                    <a:cubicBezTo>
                      <a:pt x="119" y="146"/>
                      <a:pt x="117" y="148"/>
                      <a:pt x="117" y="151"/>
                    </a:cubicBezTo>
                    <a:close/>
                    <a:moveTo>
                      <a:pt x="101" y="140"/>
                    </a:moveTo>
                    <a:cubicBezTo>
                      <a:pt x="103" y="138"/>
                      <a:pt x="107" y="138"/>
                      <a:pt x="109" y="140"/>
                    </a:cubicBezTo>
                    <a:cubicBezTo>
                      <a:pt x="110" y="141"/>
                      <a:pt x="110" y="142"/>
                      <a:pt x="110" y="144"/>
                    </a:cubicBezTo>
                    <a:cubicBezTo>
                      <a:pt x="110" y="145"/>
                      <a:pt x="110" y="146"/>
                      <a:pt x="109" y="147"/>
                    </a:cubicBezTo>
                    <a:cubicBezTo>
                      <a:pt x="108" y="148"/>
                      <a:pt x="107" y="149"/>
                      <a:pt x="105" y="149"/>
                    </a:cubicBezTo>
                    <a:cubicBezTo>
                      <a:pt x="104" y="149"/>
                      <a:pt x="103" y="148"/>
                      <a:pt x="101" y="147"/>
                    </a:cubicBezTo>
                    <a:cubicBezTo>
                      <a:pt x="99" y="145"/>
                      <a:pt x="99" y="142"/>
                      <a:pt x="101" y="140"/>
                    </a:cubicBezTo>
                    <a:moveTo>
                      <a:pt x="137" y="140"/>
                    </a:moveTo>
                    <a:cubicBezTo>
                      <a:pt x="138" y="138"/>
                      <a:pt x="141" y="138"/>
                      <a:pt x="143" y="140"/>
                    </a:cubicBezTo>
                    <a:cubicBezTo>
                      <a:pt x="144" y="141"/>
                      <a:pt x="144" y="142"/>
                      <a:pt x="144" y="144"/>
                    </a:cubicBezTo>
                    <a:cubicBezTo>
                      <a:pt x="144" y="145"/>
                      <a:pt x="144" y="146"/>
                      <a:pt x="143" y="147"/>
                    </a:cubicBezTo>
                    <a:cubicBezTo>
                      <a:pt x="142" y="148"/>
                      <a:pt x="141" y="149"/>
                      <a:pt x="140" y="149"/>
                    </a:cubicBezTo>
                    <a:cubicBezTo>
                      <a:pt x="139" y="149"/>
                      <a:pt x="138" y="148"/>
                      <a:pt x="137" y="147"/>
                    </a:cubicBezTo>
                    <a:cubicBezTo>
                      <a:pt x="135" y="145"/>
                      <a:pt x="135" y="142"/>
                      <a:pt x="137" y="140"/>
                    </a:cubicBezTo>
                    <a:moveTo>
                      <a:pt x="142" y="127"/>
                    </a:moveTo>
                    <a:cubicBezTo>
                      <a:pt x="142" y="124"/>
                      <a:pt x="144" y="122"/>
                      <a:pt x="147" y="122"/>
                    </a:cubicBezTo>
                    <a:cubicBezTo>
                      <a:pt x="150" y="122"/>
                      <a:pt x="152" y="124"/>
                      <a:pt x="152" y="127"/>
                    </a:cubicBezTo>
                    <a:cubicBezTo>
                      <a:pt x="152" y="129"/>
                      <a:pt x="150" y="132"/>
                      <a:pt x="147" y="132"/>
                    </a:cubicBezTo>
                    <a:cubicBezTo>
                      <a:pt x="144" y="132"/>
                      <a:pt x="142" y="129"/>
                      <a:pt x="142" y="127"/>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nvGrpSpPr>
              <p:cNvPr id="370" name="Group 95"/>
              <p:cNvGrpSpPr>
                <a:grpSpLocks noChangeAspect="1"/>
              </p:cNvGrpSpPr>
              <p:nvPr/>
            </p:nvGrpSpPr>
            <p:grpSpPr>
              <a:xfrm rot="16200000" flipH="1">
                <a:off x="1043747" y="5326660"/>
                <a:ext cx="373690" cy="208722"/>
                <a:chOff x="8418509" y="4566518"/>
                <a:chExt cx="1706562" cy="953189"/>
              </a:xfrm>
            </p:grpSpPr>
            <p:sp>
              <p:nvSpPr>
                <p:cNvPr id="371" name="Freeform 24"/>
                <p:cNvSpPr>
                  <a:spLocks noChangeAspect="1"/>
                </p:cNvSpPr>
                <p:nvPr/>
              </p:nvSpPr>
              <p:spPr bwMode="auto">
                <a:xfrm>
                  <a:off x="8418509" y="4566518"/>
                  <a:ext cx="1706562" cy="953189"/>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372" name="Freeform 25"/>
                <p:cNvSpPr>
                  <a:spLocks noChangeAspect="1" noEditPoints="1"/>
                </p:cNvSpPr>
                <p:nvPr/>
              </p:nvSpPr>
              <p:spPr bwMode="auto">
                <a:xfrm>
                  <a:off x="8508990" y="4657016"/>
                  <a:ext cx="1514474" cy="762211"/>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grpSp>
        <p:sp>
          <p:nvSpPr>
            <p:cNvPr id="333" name="Freeform 5"/>
            <p:cNvSpPr>
              <a:spLocks noChangeAspect="1" noEditPoints="1"/>
            </p:cNvSpPr>
            <p:nvPr/>
          </p:nvSpPr>
          <p:spPr bwMode="auto">
            <a:xfrm>
              <a:off x="5342482" y="4802627"/>
              <a:ext cx="305365" cy="249157"/>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nvGrpSpPr>
            <p:cNvPr id="334" name="Group 39"/>
            <p:cNvGrpSpPr/>
            <p:nvPr/>
          </p:nvGrpSpPr>
          <p:grpSpPr>
            <a:xfrm>
              <a:off x="9455331" y="4802782"/>
              <a:ext cx="419957" cy="447295"/>
              <a:chOff x="1173477" y="2822066"/>
              <a:chExt cx="753172" cy="706237"/>
            </a:xfrm>
          </p:grpSpPr>
          <p:sp>
            <p:nvSpPr>
              <p:cNvPr id="367" name="Oval 92"/>
              <p:cNvSpPr/>
              <p:nvPr/>
            </p:nvSpPr>
            <p:spPr bwMode="auto">
              <a:xfrm>
                <a:off x="1173477" y="2822066"/>
                <a:ext cx="753172" cy="706237"/>
              </a:xfrm>
              <a:prstGeom prst="ellipse">
                <a:avLst/>
              </a:prstGeom>
              <a:solidFill>
                <a:srgbClr val="DC3C00"/>
              </a:solidFill>
              <a:ln w="9525" cap="flat" cmpd="sng" algn="ctr">
                <a:solidFill>
                  <a:srgbClr val="DC3C00"/>
                </a:solid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68" name="Freeform 5"/>
              <p:cNvSpPr>
                <a:spLocks noChangeAspect="1" noEditPoints="1"/>
              </p:cNvSpPr>
              <p:nvPr/>
            </p:nvSpPr>
            <p:spPr bwMode="auto">
              <a:xfrm>
                <a:off x="1349643" y="2987732"/>
                <a:ext cx="400839" cy="374904"/>
              </a:xfrm>
              <a:custGeom>
                <a:avLst/>
                <a:gdLst>
                  <a:gd name="T0" fmla="*/ 61 w 329"/>
                  <a:gd name="T1" fmla="*/ 67 h 328"/>
                  <a:gd name="T2" fmla="*/ 261 w 329"/>
                  <a:gd name="T3" fmla="*/ 266 h 328"/>
                  <a:gd name="T4" fmla="*/ 261 w 329"/>
                  <a:gd name="T5" fmla="*/ 60 h 328"/>
                  <a:gd name="T6" fmla="*/ 329 w 329"/>
                  <a:gd name="T7" fmla="*/ 109 h 328"/>
                  <a:gd name="T8" fmla="*/ 276 w 329"/>
                  <a:gd name="T9" fmla="*/ 109 h 328"/>
                  <a:gd name="T10" fmla="*/ 323 w 329"/>
                  <a:gd name="T11" fmla="*/ 123 h 328"/>
                  <a:gd name="T12" fmla="*/ 329 w 329"/>
                  <a:gd name="T13" fmla="*/ 167 h 328"/>
                  <a:gd name="T14" fmla="*/ 282 w 329"/>
                  <a:gd name="T15" fmla="*/ 153 h 328"/>
                  <a:gd name="T16" fmla="*/ 282 w 329"/>
                  <a:gd name="T17" fmla="*/ 174 h 328"/>
                  <a:gd name="T18" fmla="*/ 323 w 329"/>
                  <a:gd name="T19" fmla="*/ 224 h 328"/>
                  <a:gd name="T20" fmla="*/ 323 w 329"/>
                  <a:gd name="T21" fmla="*/ 203 h 328"/>
                  <a:gd name="T22" fmla="*/ 276 w 329"/>
                  <a:gd name="T23" fmla="*/ 217 h 328"/>
                  <a:gd name="T24" fmla="*/ 323 w 329"/>
                  <a:gd name="T25" fmla="*/ 224 h 328"/>
                  <a:gd name="T26" fmla="*/ 110 w 329"/>
                  <a:gd name="T27" fmla="*/ 0 h 328"/>
                  <a:gd name="T28" fmla="*/ 110 w 329"/>
                  <a:gd name="T29" fmla="*/ 53 h 328"/>
                  <a:gd name="T30" fmla="*/ 124 w 329"/>
                  <a:gd name="T31" fmla="*/ 6 h 328"/>
                  <a:gd name="T32" fmla="*/ 168 w 329"/>
                  <a:gd name="T33" fmla="*/ 0 h 328"/>
                  <a:gd name="T34" fmla="*/ 154 w 329"/>
                  <a:gd name="T35" fmla="*/ 47 h 328"/>
                  <a:gd name="T36" fmla="*/ 174 w 329"/>
                  <a:gd name="T37" fmla="*/ 47 h 328"/>
                  <a:gd name="T38" fmla="*/ 225 w 329"/>
                  <a:gd name="T39" fmla="*/ 6 h 328"/>
                  <a:gd name="T40" fmla="*/ 204 w 329"/>
                  <a:gd name="T41" fmla="*/ 6 h 328"/>
                  <a:gd name="T42" fmla="*/ 218 w 329"/>
                  <a:gd name="T43" fmla="*/ 53 h 328"/>
                  <a:gd name="T44" fmla="*/ 225 w 329"/>
                  <a:gd name="T45" fmla="*/ 6 h 328"/>
                  <a:gd name="T46" fmla="*/ 54 w 329"/>
                  <a:gd name="T47" fmla="*/ 109 h 328"/>
                  <a:gd name="T48" fmla="*/ 0 w 329"/>
                  <a:gd name="T49" fmla="*/ 109 h 328"/>
                  <a:gd name="T50" fmla="*/ 48 w 329"/>
                  <a:gd name="T51" fmla="*/ 123 h 328"/>
                  <a:gd name="T52" fmla="*/ 54 w 329"/>
                  <a:gd name="T53" fmla="*/ 167 h 328"/>
                  <a:gd name="T54" fmla="*/ 6 w 329"/>
                  <a:gd name="T55" fmla="*/ 153 h 328"/>
                  <a:gd name="T56" fmla="*/ 6 w 329"/>
                  <a:gd name="T57" fmla="*/ 174 h 328"/>
                  <a:gd name="T58" fmla="*/ 48 w 329"/>
                  <a:gd name="T59" fmla="*/ 224 h 328"/>
                  <a:gd name="T60" fmla="*/ 48 w 329"/>
                  <a:gd name="T61" fmla="*/ 203 h 328"/>
                  <a:gd name="T62" fmla="*/ 0 w 329"/>
                  <a:gd name="T63" fmla="*/ 217 h 328"/>
                  <a:gd name="T64" fmla="*/ 48 w 329"/>
                  <a:gd name="T65" fmla="*/ 224 h 328"/>
                  <a:gd name="T66" fmla="*/ 110 w 329"/>
                  <a:gd name="T67" fmla="*/ 274 h 328"/>
                  <a:gd name="T68" fmla="*/ 110 w 329"/>
                  <a:gd name="T69" fmla="*/ 328 h 328"/>
                  <a:gd name="T70" fmla="*/ 124 w 329"/>
                  <a:gd name="T71" fmla="*/ 280 h 328"/>
                  <a:gd name="T72" fmla="*/ 168 w 329"/>
                  <a:gd name="T73" fmla="*/ 274 h 328"/>
                  <a:gd name="T74" fmla="*/ 154 w 329"/>
                  <a:gd name="T75" fmla="*/ 321 h 328"/>
                  <a:gd name="T76" fmla="*/ 174 w 329"/>
                  <a:gd name="T77" fmla="*/ 321 h 328"/>
                  <a:gd name="T78" fmla="*/ 225 w 329"/>
                  <a:gd name="T79" fmla="*/ 280 h 328"/>
                  <a:gd name="T80" fmla="*/ 204 w 329"/>
                  <a:gd name="T81" fmla="*/ 280 h 328"/>
                  <a:gd name="T82" fmla="*/ 218 w 329"/>
                  <a:gd name="T83" fmla="*/ 328 h 328"/>
                  <a:gd name="T84" fmla="*/ 225 w 329"/>
                  <a:gd name="T85" fmla="*/ 2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28">
                    <a:moveTo>
                      <a:pt x="261" y="60"/>
                    </a:moveTo>
                    <a:cubicBezTo>
                      <a:pt x="261" y="60"/>
                      <a:pt x="261" y="60"/>
                      <a:pt x="68" y="60"/>
                    </a:cubicBezTo>
                    <a:cubicBezTo>
                      <a:pt x="64" y="60"/>
                      <a:pt x="61" y="63"/>
                      <a:pt x="61" y="67"/>
                    </a:cubicBezTo>
                    <a:cubicBezTo>
                      <a:pt x="61" y="67"/>
                      <a:pt x="61" y="67"/>
                      <a:pt x="61" y="259"/>
                    </a:cubicBezTo>
                    <a:cubicBezTo>
                      <a:pt x="61" y="263"/>
                      <a:pt x="64" y="266"/>
                      <a:pt x="68" y="266"/>
                    </a:cubicBezTo>
                    <a:cubicBezTo>
                      <a:pt x="68" y="266"/>
                      <a:pt x="68" y="266"/>
                      <a:pt x="261" y="266"/>
                    </a:cubicBezTo>
                    <a:cubicBezTo>
                      <a:pt x="265" y="266"/>
                      <a:pt x="267" y="263"/>
                      <a:pt x="267" y="259"/>
                    </a:cubicBezTo>
                    <a:cubicBezTo>
                      <a:pt x="267" y="259"/>
                      <a:pt x="267" y="259"/>
                      <a:pt x="267" y="67"/>
                    </a:cubicBezTo>
                    <a:cubicBezTo>
                      <a:pt x="267" y="63"/>
                      <a:pt x="265" y="60"/>
                      <a:pt x="261" y="60"/>
                    </a:cubicBezTo>
                    <a:close/>
                    <a:moveTo>
                      <a:pt x="323" y="123"/>
                    </a:moveTo>
                    <a:cubicBezTo>
                      <a:pt x="327" y="123"/>
                      <a:pt x="329" y="120"/>
                      <a:pt x="329" y="116"/>
                    </a:cubicBezTo>
                    <a:cubicBezTo>
                      <a:pt x="329" y="109"/>
                      <a:pt x="329" y="109"/>
                      <a:pt x="329" y="109"/>
                    </a:cubicBezTo>
                    <a:cubicBezTo>
                      <a:pt x="329" y="106"/>
                      <a:pt x="327" y="103"/>
                      <a:pt x="323" y="103"/>
                    </a:cubicBezTo>
                    <a:cubicBezTo>
                      <a:pt x="282" y="103"/>
                      <a:pt x="282" y="103"/>
                      <a:pt x="282" y="103"/>
                    </a:cubicBezTo>
                    <a:cubicBezTo>
                      <a:pt x="279" y="103"/>
                      <a:pt x="276" y="106"/>
                      <a:pt x="276" y="109"/>
                    </a:cubicBezTo>
                    <a:cubicBezTo>
                      <a:pt x="276" y="116"/>
                      <a:pt x="276" y="116"/>
                      <a:pt x="276" y="116"/>
                    </a:cubicBezTo>
                    <a:cubicBezTo>
                      <a:pt x="276" y="120"/>
                      <a:pt x="279" y="123"/>
                      <a:pt x="282" y="123"/>
                    </a:cubicBezTo>
                    <a:cubicBezTo>
                      <a:pt x="323" y="123"/>
                      <a:pt x="323" y="123"/>
                      <a:pt x="323" y="123"/>
                    </a:cubicBezTo>
                    <a:cubicBezTo>
                      <a:pt x="323" y="123"/>
                      <a:pt x="323" y="123"/>
                      <a:pt x="323" y="123"/>
                    </a:cubicBezTo>
                    <a:close/>
                    <a:moveTo>
                      <a:pt x="323" y="174"/>
                    </a:moveTo>
                    <a:cubicBezTo>
                      <a:pt x="327" y="174"/>
                      <a:pt x="329" y="171"/>
                      <a:pt x="329" y="167"/>
                    </a:cubicBezTo>
                    <a:cubicBezTo>
                      <a:pt x="329" y="160"/>
                      <a:pt x="329" y="160"/>
                      <a:pt x="329" y="160"/>
                    </a:cubicBezTo>
                    <a:cubicBezTo>
                      <a:pt x="329" y="156"/>
                      <a:pt x="327" y="153"/>
                      <a:pt x="323" y="153"/>
                    </a:cubicBezTo>
                    <a:cubicBezTo>
                      <a:pt x="282" y="153"/>
                      <a:pt x="282" y="153"/>
                      <a:pt x="282" y="153"/>
                    </a:cubicBezTo>
                    <a:cubicBezTo>
                      <a:pt x="279" y="153"/>
                      <a:pt x="276" y="156"/>
                      <a:pt x="276" y="160"/>
                    </a:cubicBezTo>
                    <a:cubicBezTo>
                      <a:pt x="276" y="167"/>
                      <a:pt x="276" y="167"/>
                      <a:pt x="276" y="167"/>
                    </a:cubicBezTo>
                    <a:cubicBezTo>
                      <a:pt x="276" y="171"/>
                      <a:pt x="279" y="174"/>
                      <a:pt x="282" y="174"/>
                    </a:cubicBezTo>
                    <a:cubicBezTo>
                      <a:pt x="323" y="174"/>
                      <a:pt x="323" y="174"/>
                      <a:pt x="323" y="174"/>
                    </a:cubicBezTo>
                    <a:cubicBezTo>
                      <a:pt x="323" y="174"/>
                      <a:pt x="323" y="174"/>
                      <a:pt x="323" y="174"/>
                    </a:cubicBezTo>
                    <a:close/>
                    <a:moveTo>
                      <a:pt x="323" y="224"/>
                    </a:moveTo>
                    <a:cubicBezTo>
                      <a:pt x="327" y="224"/>
                      <a:pt x="329" y="220"/>
                      <a:pt x="329" y="217"/>
                    </a:cubicBezTo>
                    <a:cubicBezTo>
                      <a:pt x="329" y="210"/>
                      <a:pt x="329" y="210"/>
                      <a:pt x="329" y="210"/>
                    </a:cubicBezTo>
                    <a:cubicBezTo>
                      <a:pt x="329" y="207"/>
                      <a:pt x="327" y="203"/>
                      <a:pt x="323" y="203"/>
                    </a:cubicBezTo>
                    <a:cubicBezTo>
                      <a:pt x="282" y="203"/>
                      <a:pt x="282" y="203"/>
                      <a:pt x="282" y="203"/>
                    </a:cubicBezTo>
                    <a:cubicBezTo>
                      <a:pt x="279" y="203"/>
                      <a:pt x="276" y="207"/>
                      <a:pt x="276" y="210"/>
                    </a:cubicBezTo>
                    <a:cubicBezTo>
                      <a:pt x="276" y="217"/>
                      <a:pt x="276" y="217"/>
                      <a:pt x="276" y="217"/>
                    </a:cubicBezTo>
                    <a:cubicBezTo>
                      <a:pt x="276" y="220"/>
                      <a:pt x="279" y="224"/>
                      <a:pt x="282" y="224"/>
                    </a:cubicBezTo>
                    <a:cubicBezTo>
                      <a:pt x="323" y="224"/>
                      <a:pt x="323" y="224"/>
                      <a:pt x="323" y="224"/>
                    </a:cubicBezTo>
                    <a:cubicBezTo>
                      <a:pt x="323" y="224"/>
                      <a:pt x="323" y="224"/>
                      <a:pt x="323" y="224"/>
                    </a:cubicBezTo>
                    <a:close/>
                    <a:moveTo>
                      <a:pt x="124" y="6"/>
                    </a:moveTo>
                    <a:cubicBezTo>
                      <a:pt x="124" y="3"/>
                      <a:pt x="121" y="0"/>
                      <a:pt x="117" y="0"/>
                    </a:cubicBezTo>
                    <a:cubicBezTo>
                      <a:pt x="110" y="0"/>
                      <a:pt x="110" y="0"/>
                      <a:pt x="110" y="0"/>
                    </a:cubicBezTo>
                    <a:cubicBezTo>
                      <a:pt x="107" y="0"/>
                      <a:pt x="104" y="3"/>
                      <a:pt x="104" y="6"/>
                    </a:cubicBezTo>
                    <a:cubicBezTo>
                      <a:pt x="104" y="47"/>
                      <a:pt x="104" y="47"/>
                      <a:pt x="104" y="47"/>
                    </a:cubicBezTo>
                    <a:cubicBezTo>
                      <a:pt x="104" y="51"/>
                      <a:pt x="107" y="53"/>
                      <a:pt x="110" y="53"/>
                    </a:cubicBezTo>
                    <a:cubicBezTo>
                      <a:pt x="117" y="53"/>
                      <a:pt x="117" y="53"/>
                      <a:pt x="117" y="53"/>
                    </a:cubicBezTo>
                    <a:cubicBezTo>
                      <a:pt x="121" y="53"/>
                      <a:pt x="124" y="51"/>
                      <a:pt x="124" y="47"/>
                    </a:cubicBezTo>
                    <a:cubicBezTo>
                      <a:pt x="124" y="6"/>
                      <a:pt x="124" y="6"/>
                      <a:pt x="124" y="6"/>
                    </a:cubicBezTo>
                    <a:cubicBezTo>
                      <a:pt x="124" y="6"/>
                      <a:pt x="124" y="6"/>
                      <a:pt x="124" y="6"/>
                    </a:cubicBezTo>
                    <a:close/>
                    <a:moveTo>
                      <a:pt x="174" y="6"/>
                    </a:moveTo>
                    <a:cubicBezTo>
                      <a:pt x="174" y="3"/>
                      <a:pt x="171" y="0"/>
                      <a:pt x="168" y="0"/>
                    </a:cubicBezTo>
                    <a:cubicBezTo>
                      <a:pt x="161" y="0"/>
                      <a:pt x="161" y="0"/>
                      <a:pt x="161" y="0"/>
                    </a:cubicBezTo>
                    <a:cubicBezTo>
                      <a:pt x="157" y="0"/>
                      <a:pt x="154" y="3"/>
                      <a:pt x="154" y="6"/>
                    </a:cubicBezTo>
                    <a:cubicBezTo>
                      <a:pt x="154" y="47"/>
                      <a:pt x="154" y="47"/>
                      <a:pt x="154" y="47"/>
                    </a:cubicBezTo>
                    <a:cubicBezTo>
                      <a:pt x="154" y="51"/>
                      <a:pt x="157" y="53"/>
                      <a:pt x="161" y="53"/>
                    </a:cubicBezTo>
                    <a:cubicBezTo>
                      <a:pt x="168" y="53"/>
                      <a:pt x="168" y="53"/>
                      <a:pt x="168" y="53"/>
                    </a:cubicBezTo>
                    <a:cubicBezTo>
                      <a:pt x="171" y="53"/>
                      <a:pt x="174" y="51"/>
                      <a:pt x="174" y="47"/>
                    </a:cubicBezTo>
                    <a:cubicBezTo>
                      <a:pt x="174" y="6"/>
                      <a:pt x="174" y="6"/>
                      <a:pt x="174" y="6"/>
                    </a:cubicBezTo>
                    <a:cubicBezTo>
                      <a:pt x="174" y="6"/>
                      <a:pt x="174" y="6"/>
                      <a:pt x="174" y="6"/>
                    </a:cubicBezTo>
                    <a:close/>
                    <a:moveTo>
                      <a:pt x="225" y="6"/>
                    </a:moveTo>
                    <a:cubicBezTo>
                      <a:pt x="225" y="3"/>
                      <a:pt x="222" y="0"/>
                      <a:pt x="218" y="0"/>
                    </a:cubicBezTo>
                    <a:cubicBezTo>
                      <a:pt x="211" y="0"/>
                      <a:pt x="211" y="0"/>
                      <a:pt x="211" y="0"/>
                    </a:cubicBezTo>
                    <a:cubicBezTo>
                      <a:pt x="207" y="0"/>
                      <a:pt x="204" y="3"/>
                      <a:pt x="204" y="6"/>
                    </a:cubicBezTo>
                    <a:cubicBezTo>
                      <a:pt x="204" y="47"/>
                      <a:pt x="204" y="47"/>
                      <a:pt x="204" y="47"/>
                    </a:cubicBezTo>
                    <a:cubicBezTo>
                      <a:pt x="204" y="51"/>
                      <a:pt x="207" y="53"/>
                      <a:pt x="211" y="53"/>
                    </a:cubicBezTo>
                    <a:cubicBezTo>
                      <a:pt x="218" y="53"/>
                      <a:pt x="218" y="53"/>
                      <a:pt x="218" y="53"/>
                    </a:cubicBezTo>
                    <a:cubicBezTo>
                      <a:pt x="222" y="53"/>
                      <a:pt x="225" y="51"/>
                      <a:pt x="225" y="47"/>
                    </a:cubicBezTo>
                    <a:cubicBezTo>
                      <a:pt x="225" y="6"/>
                      <a:pt x="225" y="6"/>
                      <a:pt x="225" y="6"/>
                    </a:cubicBezTo>
                    <a:cubicBezTo>
                      <a:pt x="225" y="6"/>
                      <a:pt x="225" y="6"/>
                      <a:pt x="225" y="6"/>
                    </a:cubicBezTo>
                    <a:close/>
                    <a:moveTo>
                      <a:pt x="48" y="123"/>
                    </a:moveTo>
                    <a:cubicBezTo>
                      <a:pt x="51" y="123"/>
                      <a:pt x="54" y="120"/>
                      <a:pt x="54" y="116"/>
                    </a:cubicBezTo>
                    <a:cubicBezTo>
                      <a:pt x="54" y="109"/>
                      <a:pt x="54" y="109"/>
                      <a:pt x="54" y="109"/>
                    </a:cubicBezTo>
                    <a:cubicBezTo>
                      <a:pt x="54" y="106"/>
                      <a:pt x="51" y="103"/>
                      <a:pt x="48" y="103"/>
                    </a:cubicBezTo>
                    <a:cubicBezTo>
                      <a:pt x="6" y="103"/>
                      <a:pt x="6" y="103"/>
                      <a:pt x="6" y="103"/>
                    </a:cubicBezTo>
                    <a:cubicBezTo>
                      <a:pt x="3" y="103"/>
                      <a:pt x="0" y="106"/>
                      <a:pt x="0" y="109"/>
                    </a:cubicBezTo>
                    <a:cubicBezTo>
                      <a:pt x="0" y="116"/>
                      <a:pt x="0" y="116"/>
                      <a:pt x="0" y="116"/>
                    </a:cubicBezTo>
                    <a:cubicBezTo>
                      <a:pt x="0" y="120"/>
                      <a:pt x="3" y="123"/>
                      <a:pt x="6" y="123"/>
                    </a:cubicBezTo>
                    <a:cubicBezTo>
                      <a:pt x="48" y="123"/>
                      <a:pt x="48" y="123"/>
                      <a:pt x="48" y="123"/>
                    </a:cubicBezTo>
                    <a:cubicBezTo>
                      <a:pt x="48" y="123"/>
                      <a:pt x="48" y="123"/>
                      <a:pt x="48" y="123"/>
                    </a:cubicBezTo>
                    <a:close/>
                    <a:moveTo>
                      <a:pt x="48" y="174"/>
                    </a:moveTo>
                    <a:cubicBezTo>
                      <a:pt x="51" y="174"/>
                      <a:pt x="54" y="171"/>
                      <a:pt x="54" y="167"/>
                    </a:cubicBezTo>
                    <a:cubicBezTo>
                      <a:pt x="54" y="160"/>
                      <a:pt x="54" y="160"/>
                      <a:pt x="54" y="160"/>
                    </a:cubicBezTo>
                    <a:cubicBezTo>
                      <a:pt x="54" y="156"/>
                      <a:pt x="51" y="153"/>
                      <a:pt x="48" y="153"/>
                    </a:cubicBezTo>
                    <a:cubicBezTo>
                      <a:pt x="6" y="153"/>
                      <a:pt x="6" y="153"/>
                      <a:pt x="6" y="153"/>
                    </a:cubicBezTo>
                    <a:cubicBezTo>
                      <a:pt x="3" y="153"/>
                      <a:pt x="0" y="156"/>
                      <a:pt x="0" y="160"/>
                    </a:cubicBezTo>
                    <a:cubicBezTo>
                      <a:pt x="0" y="167"/>
                      <a:pt x="0" y="167"/>
                      <a:pt x="0" y="167"/>
                    </a:cubicBezTo>
                    <a:cubicBezTo>
                      <a:pt x="0" y="171"/>
                      <a:pt x="3" y="174"/>
                      <a:pt x="6" y="174"/>
                    </a:cubicBezTo>
                    <a:cubicBezTo>
                      <a:pt x="48" y="174"/>
                      <a:pt x="48" y="174"/>
                      <a:pt x="48" y="174"/>
                    </a:cubicBezTo>
                    <a:cubicBezTo>
                      <a:pt x="48" y="174"/>
                      <a:pt x="48" y="174"/>
                      <a:pt x="48" y="174"/>
                    </a:cubicBezTo>
                    <a:close/>
                    <a:moveTo>
                      <a:pt x="48" y="224"/>
                    </a:moveTo>
                    <a:cubicBezTo>
                      <a:pt x="51" y="224"/>
                      <a:pt x="54" y="220"/>
                      <a:pt x="54" y="217"/>
                    </a:cubicBezTo>
                    <a:cubicBezTo>
                      <a:pt x="54" y="210"/>
                      <a:pt x="54" y="210"/>
                      <a:pt x="54" y="210"/>
                    </a:cubicBezTo>
                    <a:cubicBezTo>
                      <a:pt x="54" y="207"/>
                      <a:pt x="51" y="203"/>
                      <a:pt x="48" y="203"/>
                    </a:cubicBezTo>
                    <a:cubicBezTo>
                      <a:pt x="6" y="203"/>
                      <a:pt x="6" y="203"/>
                      <a:pt x="6" y="203"/>
                    </a:cubicBezTo>
                    <a:cubicBezTo>
                      <a:pt x="3" y="203"/>
                      <a:pt x="0" y="207"/>
                      <a:pt x="0" y="210"/>
                    </a:cubicBezTo>
                    <a:cubicBezTo>
                      <a:pt x="0" y="217"/>
                      <a:pt x="0" y="217"/>
                      <a:pt x="0" y="217"/>
                    </a:cubicBezTo>
                    <a:cubicBezTo>
                      <a:pt x="0" y="220"/>
                      <a:pt x="3" y="224"/>
                      <a:pt x="6" y="224"/>
                    </a:cubicBezTo>
                    <a:cubicBezTo>
                      <a:pt x="48" y="224"/>
                      <a:pt x="48" y="224"/>
                      <a:pt x="48" y="224"/>
                    </a:cubicBezTo>
                    <a:cubicBezTo>
                      <a:pt x="48" y="224"/>
                      <a:pt x="48" y="224"/>
                      <a:pt x="48" y="224"/>
                    </a:cubicBezTo>
                    <a:close/>
                    <a:moveTo>
                      <a:pt x="124" y="280"/>
                    </a:moveTo>
                    <a:cubicBezTo>
                      <a:pt x="124" y="276"/>
                      <a:pt x="121" y="274"/>
                      <a:pt x="117" y="274"/>
                    </a:cubicBezTo>
                    <a:cubicBezTo>
                      <a:pt x="110" y="274"/>
                      <a:pt x="110" y="274"/>
                      <a:pt x="110" y="274"/>
                    </a:cubicBezTo>
                    <a:cubicBezTo>
                      <a:pt x="107" y="274"/>
                      <a:pt x="104" y="276"/>
                      <a:pt x="104" y="280"/>
                    </a:cubicBezTo>
                    <a:cubicBezTo>
                      <a:pt x="104" y="321"/>
                      <a:pt x="104" y="321"/>
                      <a:pt x="104" y="321"/>
                    </a:cubicBezTo>
                    <a:cubicBezTo>
                      <a:pt x="104" y="324"/>
                      <a:pt x="107" y="328"/>
                      <a:pt x="110" y="328"/>
                    </a:cubicBezTo>
                    <a:cubicBezTo>
                      <a:pt x="117" y="328"/>
                      <a:pt x="117" y="328"/>
                      <a:pt x="117" y="328"/>
                    </a:cubicBezTo>
                    <a:cubicBezTo>
                      <a:pt x="121" y="328"/>
                      <a:pt x="124" y="324"/>
                      <a:pt x="124" y="321"/>
                    </a:cubicBezTo>
                    <a:cubicBezTo>
                      <a:pt x="124" y="280"/>
                      <a:pt x="124" y="280"/>
                      <a:pt x="124" y="280"/>
                    </a:cubicBezTo>
                    <a:cubicBezTo>
                      <a:pt x="124" y="280"/>
                      <a:pt x="124" y="280"/>
                      <a:pt x="124" y="280"/>
                    </a:cubicBezTo>
                    <a:close/>
                    <a:moveTo>
                      <a:pt x="174" y="280"/>
                    </a:moveTo>
                    <a:cubicBezTo>
                      <a:pt x="174" y="276"/>
                      <a:pt x="171" y="274"/>
                      <a:pt x="168" y="274"/>
                    </a:cubicBezTo>
                    <a:cubicBezTo>
                      <a:pt x="161" y="274"/>
                      <a:pt x="161" y="274"/>
                      <a:pt x="161" y="274"/>
                    </a:cubicBezTo>
                    <a:cubicBezTo>
                      <a:pt x="157" y="274"/>
                      <a:pt x="154" y="276"/>
                      <a:pt x="154" y="280"/>
                    </a:cubicBezTo>
                    <a:cubicBezTo>
                      <a:pt x="154" y="321"/>
                      <a:pt x="154" y="321"/>
                      <a:pt x="154" y="321"/>
                    </a:cubicBezTo>
                    <a:cubicBezTo>
                      <a:pt x="154" y="324"/>
                      <a:pt x="157" y="328"/>
                      <a:pt x="161" y="328"/>
                    </a:cubicBezTo>
                    <a:cubicBezTo>
                      <a:pt x="168" y="328"/>
                      <a:pt x="168" y="328"/>
                      <a:pt x="168" y="328"/>
                    </a:cubicBezTo>
                    <a:cubicBezTo>
                      <a:pt x="171" y="328"/>
                      <a:pt x="174" y="324"/>
                      <a:pt x="174" y="321"/>
                    </a:cubicBezTo>
                    <a:cubicBezTo>
                      <a:pt x="174" y="280"/>
                      <a:pt x="174" y="280"/>
                      <a:pt x="174" y="280"/>
                    </a:cubicBezTo>
                    <a:cubicBezTo>
                      <a:pt x="174" y="280"/>
                      <a:pt x="174" y="280"/>
                      <a:pt x="174" y="280"/>
                    </a:cubicBezTo>
                    <a:close/>
                    <a:moveTo>
                      <a:pt x="225" y="280"/>
                    </a:moveTo>
                    <a:cubicBezTo>
                      <a:pt x="225" y="276"/>
                      <a:pt x="222" y="274"/>
                      <a:pt x="218" y="274"/>
                    </a:cubicBezTo>
                    <a:cubicBezTo>
                      <a:pt x="211" y="274"/>
                      <a:pt x="211" y="274"/>
                      <a:pt x="211" y="274"/>
                    </a:cubicBezTo>
                    <a:cubicBezTo>
                      <a:pt x="207" y="274"/>
                      <a:pt x="204" y="276"/>
                      <a:pt x="204" y="280"/>
                    </a:cubicBezTo>
                    <a:cubicBezTo>
                      <a:pt x="204" y="321"/>
                      <a:pt x="204" y="321"/>
                      <a:pt x="204" y="321"/>
                    </a:cubicBezTo>
                    <a:cubicBezTo>
                      <a:pt x="204" y="324"/>
                      <a:pt x="207" y="328"/>
                      <a:pt x="211" y="328"/>
                    </a:cubicBezTo>
                    <a:cubicBezTo>
                      <a:pt x="218" y="328"/>
                      <a:pt x="218" y="328"/>
                      <a:pt x="218" y="328"/>
                    </a:cubicBezTo>
                    <a:cubicBezTo>
                      <a:pt x="222" y="328"/>
                      <a:pt x="225" y="324"/>
                      <a:pt x="225" y="321"/>
                    </a:cubicBezTo>
                    <a:cubicBezTo>
                      <a:pt x="225" y="280"/>
                      <a:pt x="225" y="280"/>
                      <a:pt x="225" y="280"/>
                    </a:cubicBezTo>
                    <a:cubicBezTo>
                      <a:pt x="225" y="280"/>
                      <a:pt x="225" y="280"/>
                      <a:pt x="225" y="280"/>
                    </a:cubicBezTo>
                    <a:close/>
                  </a:path>
                </a:pathLst>
              </a:custGeom>
              <a:noFill/>
              <a:ln w="3175">
                <a:solidFill>
                  <a:srgbClr val="FFFFFF"/>
                </a:solidFill>
                <a:prstDash val="lgDash"/>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sp>
          <p:nvSpPr>
            <p:cNvPr id="335" name="Freeform 5"/>
            <p:cNvSpPr>
              <a:spLocks noChangeAspect="1" noEditPoints="1"/>
            </p:cNvSpPr>
            <p:nvPr/>
          </p:nvSpPr>
          <p:spPr bwMode="auto">
            <a:xfrm>
              <a:off x="8506236" y="4802627"/>
              <a:ext cx="305365" cy="249157"/>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cxnSp>
          <p:nvCxnSpPr>
            <p:cNvPr id="336" name="Straight Arrow Connector 42"/>
            <p:cNvCxnSpPr>
              <a:stCxn id="339" idx="2"/>
              <a:endCxn id="323" idx="0"/>
            </p:cNvCxnSpPr>
            <p:nvPr/>
          </p:nvCxnSpPr>
          <p:spPr>
            <a:xfrm>
              <a:off x="5971639" y="3803423"/>
              <a:ext cx="790970" cy="487123"/>
            </a:xfrm>
            <a:prstGeom prst="straightConnector1">
              <a:avLst/>
            </a:prstGeom>
            <a:noFill/>
            <a:ln w="25400" cap="flat" cmpd="sng" algn="ctr">
              <a:solidFill>
                <a:srgbClr val="D2D2D2">
                  <a:lumMod val="90000"/>
                </a:srgbClr>
              </a:solidFill>
              <a:prstDash val="solid"/>
              <a:headEnd type="none"/>
              <a:tailEnd type="triangle" w="lg" len="med"/>
            </a:ln>
            <a:effectLst/>
          </p:spPr>
        </p:cxnSp>
        <p:cxnSp>
          <p:nvCxnSpPr>
            <p:cNvPr id="337" name="Straight Arrow Connector 43"/>
            <p:cNvCxnSpPr>
              <a:stCxn id="340" idx="2"/>
              <a:endCxn id="323" idx="0"/>
            </p:cNvCxnSpPr>
            <p:nvPr/>
          </p:nvCxnSpPr>
          <p:spPr>
            <a:xfrm flipH="1">
              <a:off x="6762609" y="3803423"/>
              <a:ext cx="793312" cy="487123"/>
            </a:xfrm>
            <a:prstGeom prst="straightConnector1">
              <a:avLst/>
            </a:prstGeom>
            <a:noFill/>
            <a:ln w="25400" cap="flat" cmpd="sng" algn="ctr">
              <a:solidFill>
                <a:srgbClr val="D2D2D2">
                  <a:lumMod val="90000"/>
                </a:srgbClr>
              </a:solidFill>
              <a:prstDash val="solid"/>
              <a:headEnd type="none"/>
              <a:tailEnd type="triangle" w="lg" len="med"/>
            </a:ln>
            <a:effectLst/>
          </p:spPr>
        </p:cxnSp>
        <p:cxnSp>
          <p:nvCxnSpPr>
            <p:cNvPr id="338" name="Straight Arrow Connector 44"/>
            <p:cNvCxnSpPr>
              <a:stCxn id="341" idx="2"/>
              <a:endCxn id="325" idx="0"/>
            </p:cNvCxnSpPr>
            <p:nvPr/>
          </p:nvCxnSpPr>
          <p:spPr>
            <a:xfrm flipH="1">
              <a:off x="9156006" y="3803423"/>
              <a:ext cx="1170" cy="487123"/>
            </a:xfrm>
            <a:prstGeom prst="straightConnector1">
              <a:avLst/>
            </a:prstGeom>
            <a:noFill/>
            <a:ln w="25400" cap="flat" cmpd="sng" algn="ctr">
              <a:solidFill>
                <a:srgbClr val="D2D2D2">
                  <a:lumMod val="90000"/>
                </a:srgbClr>
              </a:solidFill>
              <a:prstDash val="solid"/>
              <a:headEnd type="none"/>
              <a:tailEnd type="triangle" w="lg" len="med"/>
            </a:ln>
            <a:effectLst/>
          </p:spPr>
        </p:cxnSp>
        <p:sp>
          <p:nvSpPr>
            <p:cNvPr id="339" name="Rectangle 46"/>
            <p:cNvSpPr/>
            <p:nvPr/>
          </p:nvSpPr>
          <p:spPr>
            <a:xfrm>
              <a:off x="5197642" y="2731167"/>
              <a:ext cx="1547993" cy="1072256"/>
            </a:xfrm>
            <a:prstGeom prst="rect">
              <a:avLst/>
            </a:prstGeom>
            <a:solidFill>
              <a:schemeClr val="accent1"/>
            </a:solidFill>
            <a:ln w="10795" cap="flat" cmpd="sng" algn="ctr">
              <a:noFill/>
              <a:prstDash val="soli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defTabSz="914192">
                <a:lnSpc>
                  <a:spcPct val="90000"/>
                </a:lnSpc>
                <a:defRPr/>
              </a:pPr>
              <a:r>
                <a:rPr lang="en-US" sz="1371" kern="0" dirty="0">
                  <a:gradFill>
                    <a:gsLst>
                      <a:gs pos="21186">
                        <a:srgbClr val="FFFFFF"/>
                      </a:gs>
                      <a:gs pos="32000">
                        <a:srgbClr val="FFFFFF"/>
                      </a:gs>
                    </a:gsLst>
                    <a:lin ang="5400000" scaled="1"/>
                  </a:gradFill>
                </a:rPr>
                <a:t>Shielded Virtual Machines</a:t>
              </a:r>
            </a:p>
          </p:txBody>
        </p:sp>
        <p:sp>
          <p:nvSpPr>
            <p:cNvPr id="340" name="Rectangle 47"/>
            <p:cNvSpPr/>
            <p:nvPr/>
          </p:nvSpPr>
          <p:spPr>
            <a:xfrm>
              <a:off x="6781924" y="2731167"/>
              <a:ext cx="1547993" cy="1072256"/>
            </a:xfrm>
            <a:prstGeom prst="rect">
              <a:avLst/>
            </a:prstGeom>
            <a:solidFill>
              <a:schemeClr val="accent1"/>
            </a:solidFill>
            <a:ln w="10795" cap="flat" cmpd="sng" algn="ctr">
              <a:noFill/>
              <a:prstDash val="soli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defTabSz="914192">
                <a:lnSpc>
                  <a:spcPct val="90000"/>
                </a:lnSpc>
                <a:defRPr/>
              </a:pPr>
              <a:r>
                <a:rPr lang="en-US" sz="1371" kern="0" dirty="0">
                  <a:gradFill>
                    <a:gsLst>
                      <a:gs pos="21186">
                        <a:srgbClr val="FFFFFF"/>
                      </a:gs>
                      <a:gs pos="32000">
                        <a:srgbClr val="FFFFFF"/>
                      </a:gs>
                    </a:gsLst>
                    <a:lin ang="5400000" scaled="1"/>
                  </a:gradFill>
                </a:rPr>
                <a:t>Shielded Virtual Machines</a:t>
              </a:r>
            </a:p>
          </p:txBody>
        </p:sp>
        <p:sp>
          <p:nvSpPr>
            <p:cNvPr id="341" name="Rectangle 48"/>
            <p:cNvSpPr/>
            <p:nvPr/>
          </p:nvSpPr>
          <p:spPr>
            <a:xfrm>
              <a:off x="8366207" y="2731167"/>
              <a:ext cx="1581940" cy="1072256"/>
            </a:xfrm>
            <a:prstGeom prst="rect">
              <a:avLst/>
            </a:prstGeom>
            <a:solidFill>
              <a:schemeClr val="accent1"/>
            </a:solidFill>
            <a:ln w="10795" cap="flat" cmpd="sng" algn="ctr">
              <a:noFill/>
              <a:prstDash val="soli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defTabSz="914192">
                <a:lnSpc>
                  <a:spcPct val="90000"/>
                </a:lnSpc>
                <a:defRPr/>
              </a:pPr>
              <a:r>
                <a:rPr lang="en-US" sz="1371" kern="0" dirty="0">
                  <a:gradFill>
                    <a:gsLst>
                      <a:gs pos="21186">
                        <a:srgbClr val="FFFFFF"/>
                      </a:gs>
                      <a:gs pos="32000">
                        <a:srgbClr val="FFFFFF"/>
                      </a:gs>
                    </a:gsLst>
                    <a:lin ang="5400000" scaled="1"/>
                  </a:gradFill>
                </a:rPr>
                <a:t>Shielded Virtual Machines</a:t>
              </a:r>
            </a:p>
          </p:txBody>
        </p:sp>
        <p:grpSp>
          <p:nvGrpSpPr>
            <p:cNvPr id="342" name="Group 49"/>
            <p:cNvGrpSpPr/>
            <p:nvPr/>
          </p:nvGrpSpPr>
          <p:grpSpPr>
            <a:xfrm>
              <a:off x="9442661" y="3457463"/>
              <a:ext cx="455742" cy="447509"/>
              <a:chOff x="6489287" y="2661536"/>
              <a:chExt cx="816955" cy="706237"/>
            </a:xfrm>
          </p:grpSpPr>
          <p:grpSp>
            <p:nvGrpSpPr>
              <p:cNvPr id="361" name="Group 78"/>
              <p:cNvGrpSpPr/>
              <p:nvPr/>
            </p:nvGrpSpPr>
            <p:grpSpPr>
              <a:xfrm>
                <a:off x="6489287" y="2661536"/>
                <a:ext cx="745404" cy="706237"/>
                <a:chOff x="1150761" y="2822066"/>
                <a:chExt cx="745404" cy="706237"/>
              </a:xfrm>
            </p:grpSpPr>
            <p:sp>
              <p:nvSpPr>
                <p:cNvPr id="365" name="Oval 90"/>
                <p:cNvSpPr/>
                <p:nvPr/>
              </p:nvSpPr>
              <p:spPr bwMode="auto">
                <a:xfrm>
                  <a:off x="1150761" y="2822066"/>
                  <a:ext cx="745404" cy="706237"/>
                </a:xfrm>
                <a:prstGeom prst="ellipse">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66" name="Freeform 5"/>
                <p:cNvSpPr>
                  <a:spLocks noChangeAspect="1" noEditPoints="1"/>
                </p:cNvSpPr>
                <p:nvPr/>
              </p:nvSpPr>
              <p:spPr bwMode="auto">
                <a:xfrm>
                  <a:off x="1317907" y="2985538"/>
                  <a:ext cx="396707" cy="374903"/>
                </a:xfrm>
                <a:custGeom>
                  <a:avLst/>
                  <a:gdLst>
                    <a:gd name="T0" fmla="*/ 61 w 329"/>
                    <a:gd name="T1" fmla="*/ 67 h 328"/>
                    <a:gd name="T2" fmla="*/ 261 w 329"/>
                    <a:gd name="T3" fmla="*/ 266 h 328"/>
                    <a:gd name="T4" fmla="*/ 261 w 329"/>
                    <a:gd name="T5" fmla="*/ 60 h 328"/>
                    <a:gd name="T6" fmla="*/ 329 w 329"/>
                    <a:gd name="T7" fmla="*/ 109 h 328"/>
                    <a:gd name="T8" fmla="*/ 276 w 329"/>
                    <a:gd name="T9" fmla="*/ 109 h 328"/>
                    <a:gd name="T10" fmla="*/ 323 w 329"/>
                    <a:gd name="T11" fmla="*/ 123 h 328"/>
                    <a:gd name="T12" fmla="*/ 329 w 329"/>
                    <a:gd name="T13" fmla="*/ 167 h 328"/>
                    <a:gd name="T14" fmla="*/ 282 w 329"/>
                    <a:gd name="T15" fmla="*/ 153 h 328"/>
                    <a:gd name="T16" fmla="*/ 282 w 329"/>
                    <a:gd name="T17" fmla="*/ 174 h 328"/>
                    <a:gd name="T18" fmla="*/ 323 w 329"/>
                    <a:gd name="T19" fmla="*/ 224 h 328"/>
                    <a:gd name="T20" fmla="*/ 323 w 329"/>
                    <a:gd name="T21" fmla="*/ 203 h 328"/>
                    <a:gd name="T22" fmla="*/ 276 w 329"/>
                    <a:gd name="T23" fmla="*/ 217 h 328"/>
                    <a:gd name="T24" fmla="*/ 323 w 329"/>
                    <a:gd name="T25" fmla="*/ 224 h 328"/>
                    <a:gd name="T26" fmla="*/ 110 w 329"/>
                    <a:gd name="T27" fmla="*/ 0 h 328"/>
                    <a:gd name="T28" fmla="*/ 110 w 329"/>
                    <a:gd name="T29" fmla="*/ 53 h 328"/>
                    <a:gd name="T30" fmla="*/ 124 w 329"/>
                    <a:gd name="T31" fmla="*/ 6 h 328"/>
                    <a:gd name="T32" fmla="*/ 168 w 329"/>
                    <a:gd name="T33" fmla="*/ 0 h 328"/>
                    <a:gd name="T34" fmla="*/ 154 w 329"/>
                    <a:gd name="T35" fmla="*/ 47 h 328"/>
                    <a:gd name="T36" fmla="*/ 174 w 329"/>
                    <a:gd name="T37" fmla="*/ 47 h 328"/>
                    <a:gd name="T38" fmla="*/ 225 w 329"/>
                    <a:gd name="T39" fmla="*/ 6 h 328"/>
                    <a:gd name="T40" fmla="*/ 204 w 329"/>
                    <a:gd name="T41" fmla="*/ 6 h 328"/>
                    <a:gd name="T42" fmla="*/ 218 w 329"/>
                    <a:gd name="T43" fmla="*/ 53 h 328"/>
                    <a:gd name="T44" fmla="*/ 225 w 329"/>
                    <a:gd name="T45" fmla="*/ 6 h 328"/>
                    <a:gd name="T46" fmla="*/ 54 w 329"/>
                    <a:gd name="T47" fmla="*/ 109 h 328"/>
                    <a:gd name="T48" fmla="*/ 0 w 329"/>
                    <a:gd name="T49" fmla="*/ 109 h 328"/>
                    <a:gd name="T50" fmla="*/ 48 w 329"/>
                    <a:gd name="T51" fmla="*/ 123 h 328"/>
                    <a:gd name="T52" fmla="*/ 54 w 329"/>
                    <a:gd name="T53" fmla="*/ 167 h 328"/>
                    <a:gd name="T54" fmla="*/ 6 w 329"/>
                    <a:gd name="T55" fmla="*/ 153 h 328"/>
                    <a:gd name="T56" fmla="*/ 6 w 329"/>
                    <a:gd name="T57" fmla="*/ 174 h 328"/>
                    <a:gd name="T58" fmla="*/ 48 w 329"/>
                    <a:gd name="T59" fmla="*/ 224 h 328"/>
                    <a:gd name="T60" fmla="*/ 48 w 329"/>
                    <a:gd name="T61" fmla="*/ 203 h 328"/>
                    <a:gd name="T62" fmla="*/ 0 w 329"/>
                    <a:gd name="T63" fmla="*/ 217 h 328"/>
                    <a:gd name="T64" fmla="*/ 48 w 329"/>
                    <a:gd name="T65" fmla="*/ 224 h 328"/>
                    <a:gd name="T66" fmla="*/ 110 w 329"/>
                    <a:gd name="T67" fmla="*/ 274 h 328"/>
                    <a:gd name="T68" fmla="*/ 110 w 329"/>
                    <a:gd name="T69" fmla="*/ 328 h 328"/>
                    <a:gd name="T70" fmla="*/ 124 w 329"/>
                    <a:gd name="T71" fmla="*/ 280 h 328"/>
                    <a:gd name="T72" fmla="*/ 168 w 329"/>
                    <a:gd name="T73" fmla="*/ 274 h 328"/>
                    <a:gd name="T74" fmla="*/ 154 w 329"/>
                    <a:gd name="T75" fmla="*/ 321 h 328"/>
                    <a:gd name="T76" fmla="*/ 174 w 329"/>
                    <a:gd name="T77" fmla="*/ 321 h 328"/>
                    <a:gd name="T78" fmla="*/ 225 w 329"/>
                    <a:gd name="T79" fmla="*/ 280 h 328"/>
                    <a:gd name="T80" fmla="*/ 204 w 329"/>
                    <a:gd name="T81" fmla="*/ 280 h 328"/>
                    <a:gd name="T82" fmla="*/ 218 w 329"/>
                    <a:gd name="T83" fmla="*/ 328 h 328"/>
                    <a:gd name="T84" fmla="*/ 225 w 329"/>
                    <a:gd name="T85" fmla="*/ 2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28">
                      <a:moveTo>
                        <a:pt x="261" y="60"/>
                      </a:moveTo>
                      <a:cubicBezTo>
                        <a:pt x="261" y="60"/>
                        <a:pt x="261" y="60"/>
                        <a:pt x="68" y="60"/>
                      </a:cubicBezTo>
                      <a:cubicBezTo>
                        <a:pt x="64" y="60"/>
                        <a:pt x="61" y="63"/>
                        <a:pt x="61" y="67"/>
                      </a:cubicBezTo>
                      <a:cubicBezTo>
                        <a:pt x="61" y="67"/>
                        <a:pt x="61" y="67"/>
                        <a:pt x="61" y="259"/>
                      </a:cubicBezTo>
                      <a:cubicBezTo>
                        <a:pt x="61" y="263"/>
                        <a:pt x="64" y="266"/>
                        <a:pt x="68" y="266"/>
                      </a:cubicBezTo>
                      <a:cubicBezTo>
                        <a:pt x="68" y="266"/>
                        <a:pt x="68" y="266"/>
                        <a:pt x="261" y="266"/>
                      </a:cubicBezTo>
                      <a:cubicBezTo>
                        <a:pt x="265" y="266"/>
                        <a:pt x="267" y="263"/>
                        <a:pt x="267" y="259"/>
                      </a:cubicBezTo>
                      <a:cubicBezTo>
                        <a:pt x="267" y="259"/>
                        <a:pt x="267" y="259"/>
                        <a:pt x="267" y="67"/>
                      </a:cubicBezTo>
                      <a:cubicBezTo>
                        <a:pt x="267" y="63"/>
                        <a:pt x="265" y="60"/>
                        <a:pt x="261" y="60"/>
                      </a:cubicBezTo>
                      <a:close/>
                      <a:moveTo>
                        <a:pt x="323" y="123"/>
                      </a:moveTo>
                      <a:cubicBezTo>
                        <a:pt x="327" y="123"/>
                        <a:pt x="329" y="120"/>
                        <a:pt x="329" y="116"/>
                      </a:cubicBezTo>
                      <a:cubicBezTo>
                        <a:pt x="329" y="109"/>
                        <a:pt x="329" y="109"/>
                        <a:pt x="329" y="109"/>
                      </a:cubicBezTo>
                      <a:cubicBezTo>
                        <a:pt x="329" y="106"/>
                        <a:pt x="327" y="103"/>
                        <a:pt x="323" y="103"/>
                      </a:cubicBezTo>
                      <a:cubicBezTo>
                        <a:pt x="282" y="103"/>
                        <a:pt x="282" y="103"/>
                        <a:pt x="282" y="103"/>
                      </a:cubicBezTo>
                      <a:cubicBezTo>
                        <a:pt x="279" y="103"/>
                        <a:pt x="276" y="106"/>
                        <a:pt x="276" y="109"/>
                      </a:cubicBezTo>
                      <a:cubicBezTo>
                        <a:pt x="276" y="116"/>
                        <a:pt x="276" y="116"/>
                        <a:pt x="276" y="116"/>
                      </a:cubicBezTo>
                      <a:cubicBezTo>
                        <a:pt x="276" y="120"/>
                        <a:pt x="279" y="123"/>
                        <a:pt x="282" y="123"/>
                      </a:cubicBezTo>
                      <a:cubicBezTo>
                        <a:pt x="323" y="123"/>
                        <a:pt x="323" y="123"/>
                        <a:pt x="323" y="123"/>
                      </a:cubicBezTo>
                      <a:cubicBezTo>
                        <a:pt x="323" y="123"/>
                        <a:pt x="323" y="123"/>
                        <a:pt x="323" y="123"/>
                      </a:cubicBezTo>
                      <a:close/>
                      <a:moveTo>
                        <a:pt x="323" y="174"/>
                      </a:moveTo>
                      <a:cubicBezTo>
                        <a:pt x="327" y="174"/>
                        <a:pt x="329" y="171"/>
                        <a:pt x="329" y="167"/>
                      </a:cubicBezTo>
                      <a:cubicBezTo>
                        <a:pt x="329" y="160"/>
                        <a:pt x="329" y="160"/>
                        <a:pt x="329" y="160"/>
                      </a:cubicBezTo>
                      <a:cubicBezTo>
                        <a:pt x="329" y="156"/>
                        <a:pt x="327" y="153"/>
                        <a:pt x="323" y="153"/>
                      </a:cubicBezTo>
                      <a:cubicBezTo>
                        <a:pt x="282" y="153"/>
                        <a:pt x="282" y="153"/>
                        <a:pt x="282" y="153"/>
                      </a:cubicBezTo>
                      <a:cubicBezTo>
                        <a:pt x="279" y="153"/>
                        <a:pt x="276" y="156"/>
                        <a:pt x="276" y="160"/>
                      </a:cubicBezTo>
                      <a:cubicBezTo>
                        <a:pt x="276" y="167"/>
                        <a:pt x="276" y="167"/>
                        <a:pt x="276" y="167"/>
                      </a:cubicBezTo>
                      <a:cubicBezTo>
                        <a:pt x="276" y="171"/>
                        <a:pt x="279" y="174"/>
                        <a:pt x="282" y="174"/>
                      </a:cubicBezTo>
                      <a:cubicBezTo>
                        <a:pt x="323" y="174"/>
                        <a:pt x="323" y="174"/>
                        <a:pt x="323" y="174"/>
                      </a:cubicBezTo>
                      <a:cubicBezTo>
                        <a:pt x="323" y="174"/>
                        <a:pt x="323" y="174"/>
                        <a:pt x="323" y="174"/>
                      </a:cubicBezTo>
                      <a:close/>
                      <a:moveTo>
                        <a:pt x="323" y="224"/>
                      </a:moveTo>
                      <a:cubicBezTo>
                        <a:pt x="327" y="224"/>
                        <a:pt x="329" y="220"/>
                        <a:pt x="329" y="217"/>
                      </a:cubicBezTo>
                      <a:cubicBezTo>
                        <a:pt x="329" y="210"/>
                        <a:pt x="329" y="210"/>
                        <a:pt x="329" y="210"/>
                      </a:cubicBezTo>
                      <a:cubicBezTo>
                        <a:pt x="329" y="207"/>
                        <a:pt x="327" y="203"/>
                        <a:pt x="323" y="203"/>
                      </a:cubicBezTo>
                      <a:cubicBezTo>
                        <a:pt x="282" y="203"/>
                        <a:pt x="282" y="203"/>
                        <a:pt x="282" y="203"/>
                      </a:cubicBezTo>
                      <a:cubicBezTo>
                        <a:pt x="279" y="203"/>
                        <a:pt x="276" y="207"/>
                        <a:pt x="276" y="210"/>
                      </a:cubicBezTo>
                      <a:cubicBezTo>
                        <a:pt x="276" y="217"/>
                        <a:pt x="276" y="217"/>
                        <a:pt x="276" y="217"/>
                      </a:cubicBezTo>
                      <a:cubicBezTo>
                        <a:pt x="276" y="220"/>
                        <a:pt x="279" y="224"/>
                        <a:pt x="282" y="224"/>
                      </a:cubicBezTo>
                      <a:cubicBezTo>
                        <a:pt x="323" y="224"/>
                        <a:pt x="323" y="224"/>
                        <a:pt x="323" y="224"/>
                      </a:cubicBezTo>
                      <a:cubicBezTo>
                        <a:pt x="323" y="224"/>
                        <a:pt x="323" y="224"/>
                        <a:pt x="323" y="224"/>
                      </a:cubicBezTo>
                      <a:close/>
                      <a:moveTo>
                        <a:pt x="124" y="6"/>
                      </a:moveTo>
                      <a:cubicBezTo>
                        <a:pt x="124" y="3"/>
                        <a:pt x="121" y="0"/>
                        <a:pt x="117" y="0"/>
                      </a:cubicBezTo>
                      <a:cubicBezTo>
                        <a:pt x="110" y="0"/>
                        <a:pt x="110" y="0"/>
                        <a:pt x="110" y="0"/>
                      </a:cubicBezTo>
                      <a:cubicBezTo>
                        <a:pt x="107" y="0"/>
                        <a:pt x="104" y="3"/>
                        <a:pt x="104" y="6"/>
                      </a:cubicBezTo>
                      <a:cubicBezTo>
                        <a:pt x="104" y="47"/>
                        <a:pt x="104" y="47"/>
                        <a:pt x="104" y="47"/>
                      </a:cubicBezTo>
                      <a:cubicBezTo>
                        <a:pt x="104" y="51"/>
                        <a:pt x="107" y="53"/>
                        <a:pt x="110" y="53"/>
                      </a:cubicBezTo>
                      <a:cubicBezTo>
                        <a:pt x="117" y="53"/>
                        <a:pt x="117" y="53"/>
                        <a:pt x="117" y="53"/>
                      </a:cubicBezTo>
                      <a:cubicBezTo>
                        <a:pt x="121" y="53"/>
                        <a:pt x="124" y="51"/>
                        <a:pt x="124" y="47"/>
                      </a:cubicBezTo>
                      <a:cubicBezTo>
                        <a:pt x="124" y="6"/>
                        <a:pt x="124" y="6"/>
                        <a:pt x="124" y="6"/>
                      </a:cubicBezTo>
                      <a:cubicBezTo>
                        <a:pt x="124" y="6"/>
                        <a:pt x="124" y="6"/>
                        <a:pt x="124" y="6"/>
                      </a:cubicBezTo>
                      <a:close/>
                      <a:moveTo>
                        <a:pt x="174" y="6"/>
                      </a:moveTo>
                      <a:cubicBezTo>
                        <a:pt x="174" y="3"/>
                        <a:pt x="171" y="0"/>
                        <a:pt x="168" y="0"/>
                      </a:cubicBezTo>
                      <a:cubicBezTo>
                        <a:pt x="161" y="0"/>
                        <a:pt x="161" y="0"/>
                        <a:pt x="161" y="0"/>
                      </a:cubicBezTo>
                      <a:cubicBezTo>
                        <a:pt x="157" y="0"/>
                        <a:pt x="154" y="3"/>
                        <a:pt x="154" y="6"/>
                      </a:cubicBezTo>
                      <a:cubicBezTo>
                        <a:pt x="154" y="47"/>
                        <a:pt x="154" y="47"/>
                        <a:pt x="154" y="47"/>
                      </a:cubicBezTo>
                      <a:cubicBezTo>
                        <a:pt x="154" y="51"/>
                        <a:pt x="157" y="53"/>
                        <a:pt x="161" y="53"/>
                      </a:cubicBezTo>
                      <a:cubicBezTo>
                        <a:pt x="168" y="53"/>
                        <a:pt x="168" y="53"/>
                        <a:pt x="168" y="53"/>
                      </a:cubicBezTo>
                      <a:cubicBezTo>
                        <a:pt x="171" y="53"/>
                        <a:pt x="174" y="51"/>
                        <a:pt x="174" y="47"/>
                      </a:cubicBezTo>
                      <a:cubicBezTo>
                        <a:pt x="174" y="6"/>
                        <a:pt x="174" y="6"/>
                        <a:pt x="174" y="6"/>
                      </a:cubicBezTo>
                      <a:cubicBezTo>
                        <a:pt x="174" y="6"/>
                        <a:pt x="174" y="6"/>
                        <a:pt x="174" y="6"/>
                      </a:cubicBezTo>
                      <a:close/>
                      <a:moveTo>
                        <a:pt x="225" y="6"/>
                      </a:moveTo>
                      <a:cubicBezTo>
                        <a:pt x="225" y="3"/>
                        <a:pt x="222" y="0"/>
                        <a:pt x="218" y="0"/>
                      </a:cubicBezTo>
                      <a:cubicBezTo>
                        <a:pt x="211" y="0"/>
                        <a:pt x="211" y="0"/>
                        <a:pt x="211" y="0"/>
                      </a:cubicBezTo>
                      <a:cubicBezTo>
                        <a:pt x="207" y="0"/>
                        <a:pt x="204" y="3"/>
                        <a:pt x="204" y="6"/>
                      </a:cubicBezTo>
                      <a:cubicBezTo>
                        <a:pt x="204" y="47"/>
                        <a:pt x="204" y="47"/>
                        <a:pt x="204" y="47"/>
                      </a:cubicBezTo>
                      <a:cubicBezTo>
                        <a:pt x="204" y="51"/>
                        <a:pt x="207" y="53"/>
                        <a:pt x="211" y="53"/>
                      </a:cubicBezTo>
                      <a:cubicBezTo>
                        <a:pt x="218" y="53"/>
                        <a:pt x="218" y="53"/>
                        <a:pt x="218" y="53"/>
                      </a:cubicBezTo>
                      <a:cubicBezTo>
                        <a:pt x="222" y="53"/>
                        <a:pt x="225" y="51"/>
                        <a:pt x="225" y="47"/>
                      </a:cubicBezTo>
                      <a:cubicBezTo>
                        <a:pt x="225" y="6"/>
                        <a:pt x="225" y="6"/>
                        <a:pt x="225" y="6"/>
                      </a:cubicBezTo>
                      <a:cubicBezTo>
                        <a:pt x="225" y="6"/>
                        <a:pt x="225" y="6"/>
                        <a:pt x="225" y="6"/>
                      </a:cubicBezTo>
                      <a:close/>
                      <a:moveTo>
                        <a:pt x="48" y="123"/>
                      </a:moveTo>
                      <a:cubicBezTo>
                        <a:pt x="51" y="123"/>
                        <a:pt x="54" y="120"/>
                        <a:pt x="54" y="116"/>
                      </a:cubicBezTo>
                      <a:cubicBezTo>
                        <a:pt x="54" y="109"/>
                        <a:pt x="54" y="109"/>
                        <a:pt x="54" y="109"/>
                      </a:cubicBezTo>
                      <a:cubicBezTo>
                        <a:pt x="54" y="106"/>
                        <a:pt x="51" y="103"/>
                        <a:pt x="48" y="103"/>
                      </a:cubicBezTo>
                      <a:cubicBezTo>
                        <a:pt x="6" y="103"/>
                        <a:pt x="6" y="103"/>
                        <a:pt x="6" y="103"/>
                      </a:cubicBezTo>
                      <a:cubicBezTo>
                        <a:pt x="3" y="103"/>
                        <a:pt x="0" y="106"/>
                        <a:pt x="0" y="109"/>
                      </a:cubicBezTo>
                      <a:cubicBezTo>
                        <a:pt x="0" y="116"/>
                        <a:pt x="0" y="116"/>
                        <a:pt x="0" y="116"/>
                      </a:cubicBezTo>
                      <a:cubicBezTo>
                        <a:pt x="0" y="120"/>
                        <a:pt x="3" y="123"/>
                        <a:pt x="6" y="123"/>
                      </a:cubicBezTo>
                      <a:cubicBezTo>
                        <a:pt x="48" y="123"/>
                        <a:pt x="48" y="123"/>
                        <a:pt x="48" y="123"/>
                      </a:cubicBezTo>
                      <a:cubicBezTo>
                        <a:pt x="48" y="123"/>
                        <a:pt x="48" y="123"/>
                        <a:pt x="48" y="123"/>
                      </a:cubicBezTo>
                      <a:close/>
                      <a:moveTo>
                        <a:pt x="48" y="174"/>
                      </a:moveTo>
                      <a:cubicBezTo>
                        <a:pt x="51" y="174"/>
                        <a:pt x="54" y="171"/>
                        <a:pt x="54" y="167"/>
                      </a:cubicBezTo>
                      <a:cubicBezTo>
                        <a:pt x="54" y="160"/>
                        <a:pt x="54" y="160"/>
                        <a:pt x="54" y="160"/>
                      </a:cubicBezTo>
                      <a:cubicBezTo>
                        <a:pt x="54" y="156"/>
                        <a:pt x="51" y="153"/>
                        <a:pt x="48" y="153"/>
                      </a:cubicBezTo>
                      <a:cubicBezTo>
                        <a:pt x="6" y="153"/>
                        <a:pt x="6" y="153"/>
                        <a:pt x="6" y="153"/>
                      </a:cubicBezTo>
                      <a:cubicBezTo>
                        <a:pt x="3" y="153"/>
                        <a:pt x="0" y="156"/>
                        <a:pt x="0" y="160"/>
                      </a:cubicBezTo>
                      <a:cubicBezTo>
                        <a:pt x="0" y="167"/>
                        <a:pt x="0" y="167"/>
                        <a:pt x="0" y="167"/>
                      </a:cubicBezTo>
                      <a:cubicBezTo>
                        <a:pt x="0" y="171"/>
                        <a:pt x="3" y="174"/>
                        <a:pt x="6" y="174"/>
                      </a:cubicBezTo>
                      <a:cubicBezTo>
                        <a:pt x="48" y="174"/>
                        <a:pt x="48" y="174"/>
                        <a:pt x="48" y="174"/>
                      </a:cubicBezTo>
                      <a:cubicBezTo>
                        <a:pt x="48" y="174"/>
                        <a:pt x="48" y="174"/>
                        <a:pt x="48" y="174"/>
                      </a:cubicBezTo>
                      <a:close/>
                      <a:moveTo>
                        <a:pt x="48" y="224"/>
                      </a:moveTo>
                      <a:cubicBezTo>
                        <a:pt x="51" y="224"/>
                        <a:pt x="54" y="220"/>
                        <a:pt x="54" y="217"/>
                      </a:cubicBezTo>
                      <a:cubicBezTo>
                        <a:pt x="54" y="210"/>
                        <a:pt x="54" y="210"/>
                        <a:pt x="54" y="210"/>
                      </a:cubicBezTo>
                      <a:cubicBezTo>
                        <a:pt x="54" y="207"/>
                        <a:pt x="51" y="203"/>
                        <a:pt x="48" y="203"/>
                      </a:cubicBezTo>
                      <a:cubicBezTo>
                        <a:pt x="6" y="203"/>
                        <a:pt x="6" y="203"/>
                        <a:pt x="6" y="203"/>
                      </a:cubicBezTo>
                      <a:cubicBezTo>
                        <a:pt x="3" y="203"/>
                        <a:pt x="0" y="207"/>
                        <a:pt x="0" y="210"/>
                      </a:cubicBezTo>
                      <a:cubicBezTo>
                        <a:pt x="0" y="217"/>
                        <a:pt x="0" y="217"/>
                        <a:pt x="0" y="217"/>
                      </a:cubicBezTo>
                      <a:cubicBezTo>
                        <a:pt x="0" y="220"/>
                        <a:pt x="3" y="224"/>
                        <a:pt x="6" y="224"/>
                      </a:cubicBezTo>
                      <a:cubicBezTo>
                        <a:pt x="48" y="224"/>
                        <a:pt x="48" y="224"/>
                        <a:pt x="48" y="224"/>
                      </a:cubicBezTo>
                      <a:cubicBezTo>
                        <a:pt x="48" y="224"/>
                        <a:pt x="48" y="224"/>
                        <a:pt x="48" y="224"/>
                      </a:cubicBezTo>
                      <a:close/>
                      <a:moveTo>
                        <a:pt x="124" y="280"/>
                      </a:moveTo>
                      <a:cubicBezTo>
                        <a:pt x="124" y="276"/>
                        <a:pt x="121" y="274"/>
                        <a:pt x="117" y="274"/>
                      </a:cubicBezTo>
                      <a:cubicBezTo>
                        <a:pt x="110" y="274"/>
                        <a:pt x="110" y="274"/>
                        <a:pt x="110" y="274"/>
                      </a:cubicBezTo>
                      <a:cubicBezTo>
                        <a:pt x="107" y="274"/>
                        <a:pt x="104" y="276"/>
                        <a:pt x="104" y="280"/>
                      </a:cubicBezTo>
                      <a:cubicBezTo>
                        <a:pt x="104" y="321"/>
                        <a:pt x="104" y="321"/>
                        <a:pt x="104" y="321"/>
                      </a:cubicBezTo>
                      <a:cubicBezTo>
                        <a:pt x="104" y="324"/>
                        <a:pt x="107" y="328"/>
                        <a:pt x="110" y="328"/>
                      </a:cubicBezTo>
                      <a:cubicBezTo>
                        <a:pt x="117" y="328"/>
                        <a:pt x="117" y="328"/>
                        <a:pt x="117" y="328"/>
                      </a:cubicBezTo>
                      <a:cubicBezTo>
                        <a:pt x="121" y="328"/>
                        <a:pt x="124" y="324"/>
                        <a:pt x="124" y="321"/>
                      </a:cubicBezTo>
                      <a:cubicBezTo>
                        <a:pt x="124" y="280"/>
                        <a:pt x="124" y="280"/>
                        <a:pt x="124" y="280"/>
                      </a:cubicBezTo>
                      <a:cubicBezTo>
                        <a:pt x="124" y="280"/>
                        <a:pt x="124" y="280"/>
                        <a:pt x="124" y="280"/>
                      </a:cubicBezTo>
                      <a:close/>
                      <a:moveTo>
                        <a:pt x="174" y="280"/>
                      </a:moveTo>
                      <a:cubicBezTo>
                        <a:pt x="174" y="276"/>
                        <a:pt x="171" y="274"/>
                        <a:pt x="168" y="274"/>
                      </a:cubicBezTo>
                      <a:cubicBezTo>
                        <a:pt x="161" y="274"/>
                        <a:pt x="161" y="274"/>
                        <a:pt x="161" y="274"/>
                      </a:cubicBezTo>
                      <a:cubicBezTo>
                        <a:pt x="157" y="274"/>
                        <a:pt x="154" y="276"/>
                        <a:pt x="154" y="280"/>
                      </a:cubicBezTo>
                      <a:cubicBezTo>
                        <a:pt x="154" y="321"/>
                        <a:pt x="154" y="321"/>
                        <a:pt x="154" y="321"/>
                      </a:cubicBezTo>
                      <a:cubicBezTo>
                        <a:pt x="154" y="324"/>
                        <a:pt x="157" y="328"/>
                        <a:pt x="161" y="328"/>
                      </a:cubicBezTo>
                      <a:cubicBezTo>
                        <a:pt x="168" y="328"/>
                        <a:pt x="168" y="328"/>
                        <a:pt x="168" y="328"/>
                      </a:cubicBezTo>
                      <a:cubicBezTo>
                        <a:pt x="171" y="328"/>
                        <a:pt x="174" y="324"/>
                        <a:pt x="174" y="321"/>
                      </a:cubicBezTo>
                      <a:cubicBezTo>
                        <a:pt x="174" y="280"/>
                        <a:pt x="174" y="280"/>
                        <a:pt x="174" y="280"/>
                      </a:cubicBezTo>
                      <a:cubicBezTo>
                        <a:pt x="174" y="280"/>
                        <a:pt x="174" y="280"/>
                        <a:pt x="174" y="280"/>
                      </a:cubicBezTo>
                      <a:close/>
                      <a:moveTo>
                        <a:pt x="225" y="280"/>
                      </a:moveTo>
                      <a:cubicBezTo>
                        <a:pt x="225" y="276"/>
                        <a:pt x="222" y="274"/>
                        <a:pt x="218" y="274"/>
                      </a:cubicBezTo>
                      <a:cubicBezTo>
                        <a:pt x="211" y="274"/>
                        <a:pt x="211" y="274"/>
                        <a:pt x="211" y="274"/>
                      </a:cubicBezTo>
                      <a:cubicBezTo>
                        <a:pt x="207" y="274"/>
                        <a:pt x="204" y="276"/>
                        <a:pt x="204" y="280"/>
                      </a:cubicBezTo>
                      <a:cubicBezTo>
                        <a:pt x="204" y="321"/>
                        <a:pt x="204" y="321"/>
                        <a:pt x="204" y="321"/>
                      </a:cubicBezTo>
                      <a:cubicBezTo>
                        <a:pt x="204" y="324"/>
                        <a:pt x="207" y="328"/>
                        <a:pt x="211" y="328"/>
                      </a:cubicBezTo>
                      <a:cubicBezTo>
                        <a:pt x="218" y="328"/>
                        <a:pt x="218" y="328"/>
                        <a:pt x="218" y="328"/>
                      </a:cubicBezTo>
                      <a:cubicBezTo>
                        <a:pt x="222" y="328"/>
                        <a:pt x="225" y="324"/>
                        <a:pt x="225" y="321"/>
                      </a:cubicBezTo>
                      <a:cubicBezTo>
                        <a:pt x="225" y="280"/>
                        <a:pt x="225" y="280"/>
                        <a:pt x="225" y="280"/>
                      </a:cubicBezTo>
                      <a:cubicBezTo>
                        <a:pt x="225" y="280"/>
                        <a:pt x="225" y="280"/>
                        <a:pt x="225" y="28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grpSp>
            <p:nvGrpSpPr>
              <p:cNvPr id="362" name="Group 79"/>
              <p:cNvGrpSpPr>
                <a:grpSpLocks noChangeAspect="1"/>
              </p:cNvGrpSpPr>
              <p:nvPr/>
            </p:nvGrpSpPr>
            <p:grpSpPr>
              <a:xfrm rot="16200000" flipH="1">
                <a:off x="6918618" y="2912927"/>
                <a:ext cx="497382" cy="277866"/>
                <a:chOff x="8418518" y="4019375"/>
                <a:chExt cx="1706562" cy="953383"/>
              </a:xfrm>
            </p:grpSpPr>
            <p:sp>
              <p:nvSpPr>
                <p:cNvPr id="363" name="Freeform 24"/>
                <p:cNvSpPr>
                  <a:spLocks noChangeAspect="1"/>
                </p:cNvSpPr>
                <p:nvPr/>
              </p:nvSpPr>
              <p:spPr bwMode="auto">
                <a:xfrm>
                  <a:off x="8418518" y="4019375"/>
                  <a:ext cx="1706562" cy="953383"/>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364" name="Freeform 25"/>
                <p:cNvSpPr>
                  <a:spLocks noChangeAspect="1" noEditPoints="1"/>
                </p:cNvSpPr>
                <p:nvPr/>
              </p:nvSpPr>
              <p:spPr bwMode="auto">
                <a:xfrm>
                  <a:off x="8508999" y="4109862"/>
                  <a:ext cx="1514474" cy="762375"/>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grpSp>
        <p:sp>
          <p:nvSpPr>
            <p:cNvPr id="343" name="Freeform 35"/>
            <p:cNvSpPr>
              <a:spLocks noChangeAspect="1" noEditPoints="1"/>
            </p:cNvSpPr>
            <p:nvPr/>
          </p:nvSpPr>
          <p:spPr bwMode="auto">
            <a:xfrm>
              <a:off x="8511048" y="3257928"/>
              <a:ext cx="419877" cy="401539"/>
            </a:xfrm>
            <a:custGeom>
              <a:avLst/>
              <a:gdLst>
                <a:gd name="T0" fmla="*/ 160 w 170"/>
                <a:gd name="T1" fmla="*/ 0 h 156"/>
                <a:gd name="T2" fmla="*/ 9 w 170"/>
                <a:gd name="T3" fmla="*/ 0 h 156"/>
                <a:gd name="T4" fmla="*/ 0 w 170"/>
                <a:gd name="T5" fmla="*/ 9 h 156"/>
                <a:gd name="T6" fmla="*/ 0 w 170"/>
                <a:gd name="T7" fmla="*/ 114 h 156"/>
                <a:gd name="T8" fmla="*/ 9 w 170"/>
                <a:gd name="T9" fmla="*/ 123 h 156"/>
                <a:gd name="T10" fmla="*/ 61 w 170"/>
                <a:gd name="T11" fmla="*/ 123 h 156"/>
                <a:gd name="T12" fmla="*/ 26 w 170"/>
                <a:gd name="T13" fmla="*/ 146 h 156"/>
                <a:gd name="T14" fmla="*/ 26 w 170"/>
                <a:gd name="T15" fmla="*/ 156 h 156"/>
                <a:gd name="T16" fmla="*/ 137 w 170"/>
                <a:gd name="T17" fmla="*/ 156 h 156"/>
                <a:gd name="T18" fmla="*/ 137 w 170"/>
                <a:gd name="T19" fmla="*/ 146 h 156"/>
                <a:gd name="T20" fmla="*/ 107 w 170"/>
                <a:gd name="T21" fmla="*/ 123 h 156"/>
                <a:gd name="T22" fmla="*/ 160 w 170"/>
                <a:gd name="T23" fmla="*/ 123 h 156"/>
                <a:gd name="T24" fmla="*/ 170 w 170"/>
                <a:gd name="T25" fmla="*/ 114 h 156"/>
                <a:gd name="T26" fmla="*/ 170 w 170"/>
                <a:gd name="T27" fmla="*/ 9 h 156"/>
                <a:gd name="T28" fmla="*/ 160 w 170"/>
                <a:gd name="T29" fmla="*/ 0 h 156"/>
                <a:gd name="T30" fmla="*/ 157 w 170"/>
                <a:gd name="T31" fmla="*/ 13 h 156"/>
                <a:gd name="T32" fmla="*/ 157 w 170"/>
                <a:gd name="T33" fmla="*/ 110 h 156"/>
                <a:gd name="T34" fmla="*/ 13 w 170"/>
                <a:gd name="T35" fmla="*/ 110 h 156"/>
                <a:gd name="T36" fmla="*/ 13 w 170"/>
                <a:gd name="T37" fmla="*/ 13 h 156"/>
                <a:gd name="T38" fmla="*/ 157 w 170"/>
                <a:gd name="T39" fmla="*/ 13 h 156"/>
                <a:gd name="T40" fmla="*/ 157 w 170"/>
                <a:gd name="T41" fmla="*/ 13 h 156"/>
                <a:gd name="T42" fmla="*/ 157 w 170"/>
                <a:gd name="T43" fmla="*/ 13 h 156"/>
                <a:gd name="T44" fmla="*/ 109 w 170"/>
                <a:gd name="T45" fmla="*/ 43 h 156"/>
                <a:gd name="T46" fmla="*/ 109 w 170"/>
                <a:gd name="T47" fmla="*/ 43 h 156"/>
                <a:gd name="T48" fmla="*/ 109 w 170"/>
                <a:gd name="T49" fmla="*/ 44 h 156"/>
                <a:gd name="T50" fmla="*/ 83 w 170"/>
                <a:gd name="T51" fmla="*/ 59 h 156"/>
                <a:gd name="T52" fmla="*/ 57 w 170"/>
                <a:gd name="T53" fmla="*/ 44 h 156"/>
                <a:gd name="T54" fmla="*/ 57 w 170"/>
                <a:gd name="T55" fmla="*/ 43 h 156"/>
                <a:gd name="T56" fmla="*/ 83 w 170"/>
                <a:gd name="T57" fmla="*/ 28 h 156"/>
                <a:gd name="T58" fmla="*/ 109 w 170"/>
                <a:gd name="T59" fmla="*/ 43 h 156"/>
                <a:gd name="T60" fmla="*/ 85 w 170"/>
                <a:gd name="T61" fmla="*/ 63 h 156"/>
                <a:gd name="T62" fmla="*/ 85 w 170"/>
                <a:gd name="T63" fmla="*/ 63 h 156"/>
                <a:gd name="T64" fmla="*/ 112 w 170"/>
                <a:gd name="T65" fmla="*/ 48 h 156"/>
                <a:gd name="T66" fmla="*/ 112 w 170"/>
                <a:gd name="T67" fmla="*/ 78 h 156"/>
                <a:gd name="T68" fmla="*/ 85 w 170"/>
                <a:gd name="T69" fmla="*/ 93 h 156"/>
                <a:gd name="T70" fmla="*/ 85 w 170"/>
                <a:gd name="T71" fmla="*/ 63 h 156"/>
                <a:gd name="T72" fmla="*/ 81 w 170"/>
                <a:gd name="T73" fmla="*/ 63 h 156"/>
                <a:gd name="T74" fmla="*/ 81 w 170"/>
                <a:gd name="T75" fmla="*/ 63 h 156"/>
                <a:gd name="T76" fmla="*/ 81 w 170"/>
                <a:gd name="T77" fmla="*/ 93 h 156"/>
                <a:gd name="T78" fmla="*/ 54 w 170"/>
                <a:gd name="T79" fmla="*/ 78 h 156"/>
                <a:gd name="T80" fmla="*/ 54 w 170"/>
                <a:gd name="T81" fmla="*/ 48 h 156"/>
                <a:gd name="T82" fmla="*/ 81 w 170"/>
                <a:gd name="T83" fmla="*/ 6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56">
                  <a:moveTo>
                    <a:pt x="160" y="0"/>
                  </a:moveTo>
                  <a:cubicBezTo>
                    <a:pt x="9" y="0"/>
                    <a:pt x="9" y="0"/>
                    <a:pt x="9" y="0"/>
                  </a:cubicBezTo>
                  <a:cubicBezTo>
                    <a:pt x="4" y="0"/>
                    <a:pt x="0" y="5"/>
                    <a:pt x="0" y="9"/>
                  </a:cubicBezTo>
                  <a:cubicBezTo>
                    <a:pt x="0" y="114"/>
                    <a:pt x="0" y="114"/>
                    <a:pt x="0" y="114"/>
                  </a:cubicBezTo>
                  <a:cubicBezTo>
                    <a:pt x="0" y="119"/>
                    <a:pt x="4" y="123"/>
                    <a:pt x="9" y="123"/>
                  </a:cubicBezTo>
                  <a:cubicBezTo>
                    <a:pt x="61" y="123"/>
                    <a:pt x="61" y="123"/>
                    <a:pt x="61" y="123"/>
                  </a:cubicBezTo>
                  <a:cubicBezTo>
                    <a:pt x="66" y="143"/>
                    <a:pt x="59" y="146"/>
                    <a:pt x="26" y="146"/>
                  </a:cubicBezTo>
                  <a:cubicBezTo>
                    <a:pt x="26" y="156"/>
                    <a:pt x="26" y="156"/>
                    <a:pt x="26" y="156"/>
                  </a:cubicBezTo>
                  <a:cubicBezTo>
                    <a:pt x="137" y="156"/>
                    <a:pt x="137" y="156"/>
                    <a:pt x="137" y="156"/>
                  </a:cubicBezTo>
                  <a:cubicBezTo>
                    <a:pt x="137" y="146"/>
                    <a:pt x="137" y="146"/>
                    <a:pt x="137" y="146"/>
                  </a:cubicBezTo>
                  <a:cubicBezTo>
                    <a:pt x="105" y="146"/>
                    <a:pt x="101" y="143"/>
                    <a:pt x="107" y="123"/>
                  </a:cubicBezTo>
                  <a:cubicBezTo>
                    <a:pt x="160" y="123"/>
                    <a:pt x="160" y="123"/>
                    <a:pt x="160" y="123"/>
                  </a:cubicBezTo>
                  <a:cubicBezTo>
                    <a:pt x="165" y="123"/>
                    <a:pt x="170" y="119"/>
                    <a:pt x="170" y="114"/>
                  </a:cubicBezTo>
                  <a:cubicBezTo>
                    <a:pt x="170" y="9"/>
                    <a:pt x="170" y="9"/>
                    <a:pt x="170" y="9"/>
                  </a:cubicBezTo>
                  <a:cubicBezTo>
                    <a:pt x="170" y="5"/>
                    <a:pt x="165" y="0"/>
                    <a:pt x="160" y="0"/>
                  </a:cubicBezTo>
                  <a:close/>
                  <a:moveTo>
                    <a:pt x="157" y="13"/>
                  </a:moveTo>
                  <a:cubicBezTo>
                    <a:pt x="157" y="110"/>
                    <a:pt x="157" y="110"/>
                    <a:pt x="157" y="110"/>
                  </a:cubicBezTo>
                  <a:cubicBezTo>
                    <a:pt x="13" y="110"/>
                    <a:pt x="13" y="110"/>
                    <a:pt x="13" y="110"/>
                  </a:cubicBezTo>
                  <a:cubicBezTo>
                    <a:pt x="13" y="13"/>
                    <a:pt x="13" y="13"/>
                    <a:pt x="13" y="13"/>
                  </a:cubicBezTo>
                  <a:cubicBezTo>
                    <a:pt x="157" y="13"/>
                    <a:pt x="157" y="13"/>
                    <a:pt x="157" y="13"/>
                  </a:cubicBezTo>
                  <a:cubicBezTo>
                    <a:pt x="157" y="13"/>
                    <a:pt x="157" y="13"/>
                    <a:pt x="157" y="13"/>
                  </a:cubicBezTo>
                  <a:cubicBezTo>
                    <a:pt x="157" y="13"/>
                    <a:pt x="157" y="13"/>
                    <a:pt x="157" y="13"/>
                  </a:cubicBezTo>
                  <a:close/>
                  <a:moveTo>
                    <a:pt x="109" y="43"/>
                  </a:moveTo>
                  <a:cubicBezTo>
                    <a:pt x="109" y="43"/>
                    <a:pt x="109" y="43"/>
                    <a:pt x="109" y="43"/>
                  </a:cubicBezTo>
                  <a:cubicBezTo>
                    <a:pt x="109" y="44"/>
                    <a:pt x="109" y="44"/>
                    <a:pt x="109" y="44"/>
                  </a:cubicBezTo>
                  <a:cubicBezTo>
                    <a:pt x="83" y="59"/>
                    <a:pt x="83" y="59"/>
                    <a:pt x="83" y="59"/>
                  </a:cubicBezTo>
                  <a:cubicBezTo>
                    <a:pt x="57" y="44"/>
                    <a:pt x="57" y="44"/>
                    <a:pt x="57" y="44"/>
                  </a:cubicBezTo>
                  <a:cubicBezTo>
                    <a:pt x="57" y="43"/>
                    <a:pt x="57" y="43"/>
                    <a:pt x="57" y="43"/>
                  </a:cubicBezTo>
                  <a:cubicBezTo>
                    <a:pt x="83" y="28"/>
                    <a:pt x="83" y="28"/>
                    <a:pt x="83" y="28"/>
                  </a:cubicBezTo>
                  <a:cubicBezTo>
                    <a:pt x="109" y="43"/>
                    <a:pt x="109" y="43"/>
                    <a:pt x="109" y="43"/>
                  </a:cubicBezTo>
                  <a:close/>
                  <a:moveTo>
                    <a:pt x="85" y="63"/>
                  </a:moveTo>
                  <a:cubicBezTo>
                    <a:pt x="85" y="63"/>
                    <a:pt x="85" y="63"/>
                    <a:pt x="85" y="63"/>
                  </a:cubicBezTo>
                  <a:cubicBezTo>
                    <a:pt x="112" y="48"/>
                    <a:pt x="112" y="48"/>
                    <a:pt x="112" y="48"/>
                  </a:cubicBezTo>
                  <a:cubicBezTo>
                    <a:pt x="112" y="78"/>
                    <a:pt x="112" y="78"/>
                    <a:pt x="112" y="78"/>
                  </a:cubicBezTo>
                  <a:cubicBezTo>
                    <a:pt x="85" y="93"/>
                    <a:pt x="85" y="93"/>
                    <a:pt x="85" y="93"/>
                  </a:cubicBezTo>
                  <a:cubicBezTo>
                    <a:pt x="85" y="63"/>
                    <a:pt x="85" y="63"/>
                    <a:pt x="85" y="63"/>
                  </a:cubicBezTo>
                  <a:close/>
                  <a:moveTo>
                    <a:pt x="81" y="63"/>
                  </a:moveTo>
                  <a:cubicBezTo>
                    <a:pt x="81" y="63"/>
                    <a:pt x="81" y="63"/>
                    <a:pt x="81" y="63"/>
                  </a:cubicBezTo>
                  <a:cubicBezTo>
                    <a:pt x="81" y="93"/>
                    <a:pt x="81" y="93"/>
                    <a:pt x="81" y="93"/>
                  </a:cubicBezTo>
                  <a:cubicBezTo>
                    <a:pt x="54" y="78"/>
                    <a:pt x="54" y="78"/>
                    <a:pt x="54" y="78"/>
                  </a:cubicBezTo>
                  <a:cubicBezTo>
                    <a:pt x="54" y="48"/>
                    <a:pt x="54" y="48"/>
                    <a:pt x="54" y="48"/>
                  </a:cubicBezTo>
                  <a:cubicBezTo>
                    <a:pt x="81" y="63"/>
                    <a:pt x="81" y="63"/>
                    <a:pt x="81" y="63"/>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sp>
          <p:nvSpPr>
            <p:cNvPr id="344" name="Freeform 35"/>
            <p:cNvSpPr>
              <a:spLocks noChangeAspect="1" noEditPoints="1"/>
            </p:cNvSpPr>
            <p:nvPr/>
          </p:nvSpPr>
          <p:spPr bwMode="auto">
            <a:xfrm>
              <a:off x="6924423" y="3257928"/>
              <a:ext cx="419877" cy="401539"/>
            </a:xfrm>
            <a:custGeom>
              <a:avLst/>
              <a:gdLst>
                <a:gd name="T0" fmla="*/ 160 w 170"/>
                <a:gd name="T1" fmla="*/ 0 h 156"/>
                <a:gd name="T2" fmla="*/ 9 w 170"/>
                <a:gd name="T3" fmla="*/ 0 h 156"/>
                <a:gd name="T4" fmla="*/ 0 w 170"/>
                <a:gd name="T5" fmla="*/ 9 h 156"/>
                <a:gd name="T6" fmla="*/ 0 w 170"/>
                <a:gd name="T7" fmla="*/ 114 h 156"/>
                <a:gd name="T8" fmla="*/ 9 w 170"/>
                <a:gd name="T9" fmla="*/ 123 h 156"/>
                <a:gd name="T10" fmla="*/ 61 w 170"/>
                <a:gd name="T11" fmla="*/ 123 h 156"/>
                <a:gd name="T12" fmla="*/ 26 w 170"/>
                <a:gd name="T13" fmla="*/ 146 h 156"/>
                <a:gd name="T14" fmla="*/ 26 w 170"/>
                <a:gd name="T15" fmla="*/ 156 h 156"/>
                <a:gd name="T16" fmla="*/ 137 w 170"/>
                <a:gd name="T17" fmla="*/ 156 h 156"/>
                <a:gd name="T18" fmla="*/ 137 w 170"/>
                <a:gd name="T19" fmla="*/ 146 h 156"/>
                <a:gd name="T20" fmla="*/ 107 w 170"/>
                <a:gd name="T21" fmla="*/ 123 h 156"/>
                <a:gd name="T22" fmla="*/ 160 w 170"/>
                <a:gd name="T23" fmla="*/ 123 h 156"/>
                <a:gd name="T24" fmla="*/ 170 w 170"/>
                <a:gd name="T25" fmla="*/ 114 h 156"/>
                <a:gd name="T26" fmla="*/ 170 w 170"/>
                <a:gd name="T27" fmla="*/ 9 h 156"/>
                <a:gd name="T28" fmla="*/ 160 w 170"/>
                <a:gd name="T29" fmla="*/ 0 h 156"/>
                <a:gd name="T30" fmla="*/ 157 w 170"/>
                <a:gd name="T31" fmla="*/ 13 h 156"/>
                <a:gd name="T32" fmla="*/ 157 w 170"/>
                <a:gd name="T33" fmla="*/ 110 h 156"/>
                <a:gd name="T34" fmla="*/ 13 w 170"/>
                <a:gd name="T35" fmla="*/ 110 h 156"/>
                <a:gd name="T36" fmla="*/ 13 w 170"/>
                <a:gd name="T37" fmla="*/ 13 h 156"/>
                <a:gd name="T38" fmla="*/ 157 w 170"/>
                <a:gd name="T39" fmla="*/ 13 h 156"/>
                <a:gd name="T40" fmla="*/ 157 w 170"/>
                <a:gd name="T41" fmla="*/ 13 h 156"/>
                <a:gd name="T42" fmla="*/ 157 w 170"/>
                <a:gd name="T43" fmla="*/ 13 h 156"/>
                <a:gd name="T44" fmla="*/ 109 w 170"/>
                <a:gd name="T45" fmla="*/ 43 h 156"/>
                <a:gd name="T46" fmla="*/ 109 w 170"/>
                <a:gd name="T47" fmla="*/ 43 h 156"/>
                <a:gd name="T48" fmla="*/ 109 w 170"/>
                <a:gd name="T49" fmla="*/ 44 h 156"/>
                <a:gd name="T50" fmla="*/ 83 w 170"/>
                <a:gd name="T51" fmla="*/ 59 h 156"/>
                <a:gd name="T52" fmla="*/ 57 w 170"/>
                <a:gd name="T53" fmla="*/ 44 h 156"/>
                <a:gd name="T54" fmla="*/ 57 w 170"/>
                <a:gd name="T55" fmla="*/ 43 h 156"/>
                <a:gd name="T56" fmla="*/ 83 w 170"/>
                <a:gd name="T57" fmla="*/ 28 h 156"/>
                <a:gd name="T58" fmla="*/ 109 w 170"/>
                <a:gd name="T59" fmla="*/ 43 h 156"/>
                <a:gd name="T60" fmla="*/ 85 w 170"/>
                <a:gd name="T61" fmla="*/ 63 h 156"/>
                <a:gd name="T62" fmla="*/ 85 w 170"/>
                <a:gd name="T63" fmla="*/ 63 h 156"/>
                <a:gd name="T64" fmla="*/ 112 w 170"/>
                <a:gd name="T65" fmla="*/ 48 h 156"/>
                <a:gd name="T66" fmla="*/ 112 w 170"/>
                <a:gd name="T67" fmla="*/ 78 h 156"/>
                <a:gd name="T68" fmla="*/ 85 w 170"/>
                <a:gd name="T69" fmla="*/ 93 h 156"/>
                <a:gd name="T70" fmla="*/ 85 w 170"/>
                <a:gd name="T71" fmla="*/ 63 h 156"/>
                <a:gd name="T72" fmla="*/ 81 w 170"/>
                <a:gd name="T73" fmla="*/ 63 h 156"/>
                <a:gd name="T74" fmla="*/ 81 w 170"/>
                <a:gd name="T75" fmla="*/ 63 h 156"/>
                <a:gd name="T76" fmla="*/ 81 w 170"/>
                <a:gd name="T77" fmla="*/ 93 h 156"/>
                <a:gd name="T78" fmla="*/ 54 w 170"/>
                <a:gd name="T79" fmla="*/ 78 h 156"/>
                <a:gd name="T80" fmla="*/ 54 w 170"/>
                <a:gd name="T81" fmla="*/ 48 h 156"/>
                <a:gd name="T82" fmla="*/ 81 w 170"/>
                <a:gd name="T83" fmla="*/ 6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56">
                  <a:moveTo>
                    <a:pt x="160" y="0"/>
                  </a:moveTo>
                  <a:cubicBezTo>
                    <a:pt x="9" y="0"/>
                    <a:pt x="9" y="0"/>
                    <a:pt x="9" y="0"/>
                  </a:cubicBezTo>
                  <a:cubicBezTo>
                    <a:pt x="4" y="0"/>
                    <a:pt x="0" y="5"/>
                    <a:pt x="0" y="9"/>
                  </a:cubicBezTo>
                  <a:cubicBezTo>
                    <a:pt x="0" y="114"/>
                    <a:pt x="0" y="114"/>
                    <a:pt x="0" y="114"/>
                  </a:cubicBezTo>
                  <a:cubicBezTo>
                    <a:pt x="0" y="119"/>
                    <a:pt x="4" y="123"/>
                    <a:pt x="9" y="123"/>
                  </a:cubicBezTo>
                  <a:cubicBezTo>
                    <a:pt x="61" y="123"/>
                    <a:pt x="61" y="123"/>
                    <a:pt x="61" y="123"/>
                  </a:cubicBezTo>
                  <a:cubicBezTo>
                    <a:pt x="66" y="143"/>
                    <a:pt x="59" y="146"/>
                    <a:pt x="26" y="146"/>
                  </a:cubicBezTo>
                  <a:cubicBezTo>
                    <a:pt x="26" y="156"/>
                    <a:pt x="26" y="156"/>
                    <a:pt x="26" y="156"/>
                  </a:cubicBezTo>
                  <a:cubicBezTo>
                    <a:pt x="137" y="156"/>
                    <a:pt x="137" y="156"/>
                    <a:pt x="137" y="156"/>
                  </a:cubicBezTo>
                  <a:cubicBezTo>
                    <a:pt x="137" y="146"/>
                    <a:pt x="137" y="146"/>
                    <a:pt x="137" y="146"/>
                  </a:cubicBezTo>
                  <a:cubicBezTo>
                    <a:pt x="105" y="146"/>
                    <a:pt x="101" y="143"/>
                    <a:pt x="107" y="123"/>
                  </a:cubicBezTo>
                  <a:cubicBezTo>
                    <a:pt x="160" y="123"/>
                    <a:pt x="160" y="123"/>
                    <a:pt x="160" y="123"/>
                  </a:cubicBezTo>
                  <a:cubicBezTo>
                    <a:pt x="165" y="123"/>
                    <a:pt x="170" y="119"/>
                    <a:pt x="170" y="114"/>
                  </a:cubicBezTo>
                  <a:cubicBezTo>
                    <a:pt x="170" y="9"/>
                    <a:pt x="170" y="9"/>
                    <a:pt x="170" y="9"/>
                  </a:cubicBezTo>
                  <a:cubicBezTo>
                    <a:pt x="170" y="5"/>
                    <a:pt x="165" y="0"/>
                    <a:pt x="160" y="0"/>
                  </a:cubicBezTo>
                  <a:close/>
                  <a:moveTo>
                    <a:pt x="157" y="13"/>
                  </a:moveTo>
                  <a:cubicBezTo>
                    <a:pt x="157" y="110"/>
                    <a:pt x="157" y="110"/>
                    <a:pt x="157" y="110"/>
                  </a:cubicBezTo>
                  <a:cubicBezTo>
                    <a:pt x="13" y="110"/>
                    <a:pt x="13" y="110"/>
                    <a:pt x="13" y="110"/>
                  </a:cubicBezTo>
                  <a:cubicBezTo>
                    <a:pt x="13" y="13"/>
                    <a:pt x="13" y="13"/>
                    <a:pt x="13" y="13"/>
                  </a:cubicBezTo>
                  <a:cubicBezTo>
                    <a:pt x="157" y="13"/>
                    <a:pt x="157" y="13"/>
                    <a:pt x="157" y="13"/>
                  </a:cubicBezTo>
                  <a:cubicBezTo>
                    <a:pt x="157" y="13"/>
                    <a:pt x="157" y="13"/>
                    <a:pt x="157" y="13"/>
                  </a:cubicBezTo>
                  <a:cubicBezTo>
                    <a:pt x="157" y="13"/>
                    <a:pt x="157" y="13"/>
                    <a:pt x="157" y="13"/>
                  </a:cubicBezTo>
                  <a:close/>
                  <a:moveTo>
                    <a:pt x="109" y="43"/>
                  </a:moveTo>
                  <a:cubicBezTo>
                    <a:pt x="109" y="43"/>
                    <a:pt x="109" y="43"/>
                    <a:pt x="109" y="43"/>
                  </a:cubicBezTo>
                  <a:cubicBezTo>
                    <a:pt x="109" y="44"/>
                    <a:pt x="109" y="44"/>
                    <a:pt x="109" y="44"/>
                  </a:cubicBezTo>
                  <a:cubicBezTo>
                    <a:pt x="83" y="59"/>
                    <a:pt x="83" y="59"/>
                    <a:pt x="83" y="59"/>
                  </a:cubicBezTo>
                  <a:cubicBezTo>
                    <a:pt x="57" y="44"/>
                    <a:pt x="57" y="44"/>
                    <a:pt x="57" y="44"/>
                  </a:cubicBezTo>
                  <a:cubicBezTo>
                    <a:pt x="57" y="43"/>
                    <a:pt x="57" y="43"/>
                    <a:pt x="57" y="43"/>
                  </a:cubicBezTo>
                  <a:cubicBezTo>
                    <a:pt x="83" y="28"/>
                    <a:pt x="83" y="28"/>
                    <a:pt x="83" y="28"/>
                  </a:cubicBezTo>
                  <a:cubicBezTo>
                    <a:pt x="109" y="43"/>
                    <a:pt x="109" y="43"/>
                    <a:pt x="109" y="43"/>
                  </a:cubicBezTo>
                  <a:close/>
                  <a:moveTo>
                    <a:pt x="85" y="63"/>
                  </a:moveTo>
                  <a:cubicBezTo>
                    <a:pt x="85" y="63"/>
                    <a:pt x="85" y="63"/>
                    <a:pt x="85" y="63"/>
                  </a:cubicBezTo>
                  <a:cubicBezTo>
                    <a:pt x="112" y="48"/>
                    <a:pt x="112" y="48"/>
                    <a:pt x="112" y="48"/>
                  </a:cubicBezTo>
                  <a:cubicBezTo>
                    <a:pt x="112" y="78"/>
                    <a:pt x="112" y="78"/>
                    <a:pt x="112" y="78"/>
                  </a:cubicBezTo>
                  <a:cubicBezTo>
                    <a:pt x="85" y="93"/>
                    <a:pt x="85" y="93"/>
                    <a:pt x="85" y="93"/>
                  </a:cubicBezTo>
                  <a:cubicBezTo>
                    <a:pt x="85" y="63"/>
                    <a:pt x="85" y="63"/>
                    <a:pt x="85" y="63"/>
                  </a:cubicBezTo>
                  <a:close/>
                  <a:moveTo>
                    <a:pt x="81" y="63"/>
                  </a:moveTo>
                  <a:cubicBezTo>
                    <a:pt x="81" y="63"/>
                    <a:pt x="81" y="63"/>
                    <a:pt x="81" y="63"/>
                  </a:cubicBezTo>
                  <a:cubicBezTo>
                    <a:pt x="81" y="93"/>
                    <a:pt x="81" y="93"/>
                    <a:pt x="81" y="93"/>
                  </a:cubicBezTo>
                  <a:cubicBezTo>
                    <a:pt x="54" y="78"/>
                    <a:pt x="54" y="78"/>
                    <a:pt x="54" y="78"/>
                  </a:cubicBezTo>
                  <a:cubicBezTo>
                    <a:pt x="54" y="48"/>
                    <a:pt x="54" y="48"/>
                    <a:pt x="54" y="48"/>
                  </a:cubicBezTo>
                  <a:cubicBezTo>
                    <a:pt x="81" y="63"/>
                    <a:pt x="81" y="63"/>
                    <a:pt x="81" y="63"/>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sp>
          <p:nvSpPr>
            <p:cNvPr id="345" name="Freeform 35"/>
            <p:cNvSpPr>
              <a:spLocks noChangeAspect="1" noEditPoints="1"/>
            </p:cNvSpPr>
            <p:nvPr/>
          </p:nvSpPr>
          <p:spPr bwMode="auto">
            <a:xfrm>
              <a:off x="5342483" y="3257928"/>
              <a:ext cx="419877" cy="401539"/>
            </a:xfrm>
            <a:custGeom>
              <a:avLst/>
              <a:gdLst>
                <a:gd name="T0" fmla="*/ 160 w 170"/>
                <a:gd name="T1" fmla="*/ 0 h 156"/>
                <a:gd name="T2" fmla="*/ 9 w 170"/>
                <a:gd name="T3" fmla="*/ 0 h 156"/>
                <a:gd name="T4" fmla="*/ 0 w 170"/>
                <a:gd name="T5" fmla="*/ 9 h 156"/>
                <a:gd name="T6" fmla="*/ 0 w 170"/>
                <a:gd name="T7" fmla="*/ 114 h 156"/>
                <a:gd name="T8" fmla="*/ 9 w 170"/>
                <a:gd name="T9" fmla="*/ 123 h 156"/>
                <a:gd name="T10" fmla="*/ 61 w 170"/>
                <a:gd name="T11" fmla="*/ 123 h 156"/>
                <a:gd name="T12" fmla="*/ 26 w 170"/>
                <a:gd name="T13" fmla="*/ 146 h 156"/>
                <a:gd name="T14" fmla="*/ 26 w 170"/>
                <a:gd name="T15" fmla="*/ 156 h 156"/>
                <a:gd name="T16" fmla="*/ 137 w 170"/>
                <a:gd name="T17" fmla="*/ 156 h 156"/>
                <a:gd name="T18" fmla="*/ 137 w 170"/>
                <a:gd name="T19" fmla="*/ 146 h 156"/>
                <a:gd name="T20" fmla="*/ 107 w 170"/>
                <a:gd name="T21" fmla="*/ 123 h 156"/>
                <a:gd name="T22" fmla="*/ 160 w 170"/>
                <a:gd name="T23" fmla="*/ 123 h 156"/>
                <a:gd name="T24" fmla="*/ 170 w 170"/>
                <a:gd name="T25" fmla="*/ 114 h 156"/>
                <a:gd name="T26" fmla="*/ 170 w 170"/>
                <a:gd name="T27" fmla="*/ 9 h 156"/>
                <a:gd name="T28" fmla="*/ 160 w 170"/>
                <a:gd name="T29" fmla="*/ 0 h 156"/>
                <a:gd name="T30" fmla="*/ 157 w 170"/>
                <a:gd name="T31" fmla="*/ 13 h 156"/>
                <a:gd name="T32" fmla="*/ 157 w 170"/>
                <a:gd name="T33" fmla="*/ 110 h 156"/>
                <a:gd name="T34" fmla="*/ 13 w 170"/>
                <a:gd name="T35" fmla="*/ 110 h 156"/>
                <a:gd name="T36" fmla="*/ 13 w 170"/>
                <a:gd name="T37" fmla="*/ 13 h 156"/>
                <a:gd name="T38" fmla="*/ 157 w 170"/>
                <a:gd name="T39" fmla="*/ 13 h 156"/>
                <a:gd name="T40" fmla="*/ 157 w 170"/>
                <a:gd name="T41" fmla="*/ 13 h 156"/>
                <a:gd name="T42" fmla="*/ 157 w 170"/>
                <a:gd name="T43" fmla="*/ 13 h 156"/>
                <a:gd name="T44" fmla="*/ 109 w 170"/>
                <a:gd name="T45" fmla="*/ 43 h 156"/>
                <a:gd name="T46" fmla="*/ 109 w 170"/>
                <a:gd name="T47" fmla="*/ 43 h 156"/>
                <a:gd name="T48" fmla="*/ 109 w 170"/>
                <a:gd name="T49" fmla="*/ 44 h 156"/>
                <a:gd name="T50" fmla="*/ 83 w 170"/>
                <a:gd name="T51" fmla="*/ 59 h 156"/>
                <a:gd name="T52" fmla="*/ 57 w 170"/>
                <a:gd name="T53" fmla="*/ 44 h 156"/>
                <a:gd name="T54" fmla="*/ 57 w 170"/>
                <a:gd name="T55" fmla="*/ 43 h 156"/>
                <a:gd name="T56" fmla="*/ 83 w 170"/>
                <a:gd name="T57" fmla="*/ 28 h 156"/>
                <a:gd name="T58" fmla="*/ 109 w 170"/>
                <a:gd name="T59" fmla="*/ 43 h 156"/>
                <a:gd name="T60" fmla="*/ 85 w 170"/>
                <a:gd name="T61" fmla="*/ 63 h 156"/>
                <a:gd name="T62" fmla="*/ 85 w 170"/>
                <a:gd name="T63" fmla="*/ 63 h 156"/>
                <a:gd name="T64" fmla="*/ 112 w 170"/>
                <a:gd name="T65" fmla="*/ 48 h 156"/>
                <a:gd name="T66" fmla="*/ 112 w 170"/>
                <a:gd name="T67" fmla="*/ 78 h 156"/>
                <a:gd name="T68" fmla="*/ 85 w 170"/>
                <a:gd name="T69" fmla="*/ 93 h 156"/>
                <a:gd name="T70" fmla="*/ 85 w 170"/>
                <a:gd name="T71" fmla="*/ 63 h 156"/>
                <a:gd name="T72" fmla="*/ 81 w 170"/>
                <a:gd name="T73" fmla="*/ 63 h 156"/>
                <a:gd name="T74" fmla="*/ 81 w 170"/>
                <a:gd name="T75" fmla="*/ 63 h 156"/>
                <a:gd name="T76" fmla="*/ 81 w 170"/>
                <a:gd name="T77" fmla="*/ 93 h 156"/>
                <a:gd name="T78" fmla="*/ 54 w 170"/>
                <a:gd name="T79" fmla="*/ 78 h 156"/>
                <a:gd name="T80" fmla="*/ 54 w 170"/>
                <a:gd name="T81" fmla="*/ 48 h 156"/>
                <a:gd name="T82" fmla="*/ 81 w 170"/>
                <a:gd name="T83" fmla="*/ 6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56">
                  <a:moveTo>
                    <a:pt x="160" y="0"/>
                  </a:moveTo>
                  <a:cubicBezTo>
                    <a:pt x="9" y="0"/>
                    <a:pt x="9" y="0"/>
                    <a:pt x="9" y="0"/>
                  </a:cubicBezTo>
                  <a:cubicBezTo>
                    <a:pt x="4" y="0"/>
                    <a:pt x="0" y="5"/>
                    <a:pt x="0" y="9"/>
                  </a:cubicBezTo>
                  <a:cubicBezTo>
                    <a:pt x="0" y="114"/>
                    <a:pt x="0" y="114"/>
                    <a:pt x="0" y="114"/>
                  </a:cubicBezTo>
                  <a:cubicBezTo>
                    <a:pt x="0" y="119"/>
                    <a:pt x="4" y="123"/>
                    <a:pt x="9" y="123"/>
                  </a:cubicBezTo>
                  <a:cubicBezTo>
                    <a:pt x="61" y="123"/>
                    <a:pt x="61" y="123"/>
                    <a:pt x="61" y="123"/>
                  </a:cubicBezTo>
                  <a:cubicBezTo>
                    <a:pt x="66" y="143"/>
                    <a:pt x="59" y="146"/>
                    <a:pt x="26" y="146"/>
                  </a:cubicBezTo>
                  <a:cubicBezTo>
                    <a:pt x="26" y="156"/>
                    <a:pt x="26" y="156"/>
                    <a:pt x="26" y="156"/>
                  </a:cubicBezTo>
                  <a:cubicBezTo>
                    <a:pt x="137" y="156"/>
                    <a:pt x="137" y="156"/>
                    <a:pt x="137" y="156"/>
                  </a:cubicBezTo>
                  <a:cubicBezTo>
                    <a:pt x="137" y="146"/>
                    <a:pt x="137" y="146"/>
                    <a:pt x="137" y="146"/>
                  </a:cubicBezTo>
                  <a:cubicBezTo>
                    <a:pt x="105" y="146"/>
                    <a:pt x="101" y="143"/>
                    <a:pt x="107" y="123"/>
                  </a:cubicBezTo>
                  <a:cubicBezTo>
                    <a:pt x="160" y="123"/>
                    <a:pt x="160" y="123"/>
                    <a:pt x="160" y="123"/>
                  </a:cubicBezTo>
                  <a:cubicBezTo>
                    <a:pt x="165" y="123"/>
                    <a:pt x="170" y="119"/>
                    <a:pt x="170" y="114"/>
                  </a:cubicBezTo>
                  <a:cubicBezTo>
                    <a:pt x="170" y="9"/>
                    <a:pt x="170" y="9"/>
                    <a:pt x="170" y="9"/>
                  </a:cubicBezTo>
                  <a:cubicBezTo>
                    <a:pt x="170" y="5"/>
                    <a:pt x="165" y="0"/>
                    <a:pt x="160" y="0"/>
                  </a:cubicBezTo>
                  <a:close/>
                  <a:moveTo>
                    <a:pt x="157" y="13"/>
                  </a:moveTo>
                  <a:cubicBezTo>
                    <a:pt x="157" y="110"/>
                    <a:pt x="157" y="110"/>
                    <a:pt x="157" y="110"/>
                  </a:cubicBezTo>
                  <a:cubicBezTo>
                    <a:pt x="13" y="110"/>
                    <a:pt x="13" y="110"/>
                    <a:pt x="13" y="110"/>
                  </a:cubicBezTo>
                  <a:cubicBezTo>
                    <a:pt x="13" y="13"/>
                    <a:pt x="13" y="13"/>
                    <a:pt x="13" y="13"/>
                  </a:cubicBezTo>
                  <a:cubicBezTo>
                    <a:pt x="157" y="13"/>
                    <a:pt x="157" y="13"/>
                    <a:pt x="157" y="13"/>
                  </a:cubicBezTo>
                  <a:cubicBezTo>
                    <a:pt x="157" y="13"/>
                    <a:pt x="157" y="13"/>
                    <a:pt x="157" y="13"/>
                  </a:cubicBezTo>
                  <a:cubicBezTo>
                    <a:pt x="157" y="13"/>
                    <a:pt x="157" y="13"/>
                    <a:pt x="157" y="13"/>
                  </a:cubicBezTo>
                  <a:close/>
                  <a:moveTo>
                    <a:pt x="109" y="43"/>
                  </a:moveTo>
                  <a:cubicBezTo>
                    <a:pt x="109" y="43"/>
                    <a:pt x="109" y="43"/>
                    <a:pt x="109" y="43"/>
                  </a:cubicBezTo>
                  <a:cubicBezTo>
                    <a:pt x="109" y="44"/>
                    <a:pt x="109" y="44"/>
                    <a:pt x="109" y="44"/>
                  </a:cubicBezTo>
                  <a:cubicBezTo>
                    <a:pt x="83" y="59"/>
                    <a:pt x="83" y="59"/>
                    <a:pt x="83" y="59"/>
                  </a:cubicBezTo>
                  <a:cubicBezTo>
                    <a:pt x="57" y="44"/>
                    <a:pt x="57" y="44"/>
                    <a:pt x="57" y="44"/>
                  </a:cubicBezTo>
                  <a:cubicBezTo>
                    <a:pt x="57" y="43"/>
                    <a:pt x="57" y="43"/>
                    <a:pt x="57" y="43"/>
                  </a:cubicBezTo>
                  <a:cubicBezTo>
                    <a:pt x="83" y="28"/>
                    <a:pt x="83" y="28"/>
                    <a:pt x="83" y="28"/>
                  </a:cubicBezTo>
                  <a:cubicBezTo>
                    <a:pt x="109" y="43"/>
                    <a:pt x="109" y="43"/>
                    <a:pt x="109" y="43"/>
                  </a:cubicBezTo>
                  <a:close/>
                  <a:moveTo>
                    <a:pt x="85" y="63"/>
                  </a:moveTo>
                  <a:cubicBezTo>
                    <a:pt x="85" y="63"/>
                    <a:pt x="85" y="63"/>
                    <a:pt x="85" y="63"/>
                  </a:cubicBezTo>
                  <a:cubicBezTo>
                    <a:pt x="112" y="48"/>
                    <a:pt x="112" y="48"/>
                    <a:pt x="112" y="48"/>
                  </a:cubicBezTo>
                  <a:cubicBezTo>
                    <a:pt x="112" y="78"/>
                    <a:pt x="112" y="78"/>
                    <a:pt x="112" y="78"/>
                  </a:cubicBezTo>
                  <a:cubicBezTo>
                    <a:pt x="85" y="93"/>
                    <a:pt x="85" y="93"/>
                    <a:pt x="85" y="93"/>
                  </a:cubicBezTo>
                  <a:cubicBezTo>
                    <a:pt x="85" y="63"/>
                    <a:pt x="85" y="63"/>
                    <a:pt x="85" y="63"/>
                  </a:cubicBezTo>
                  <a:close/>
                  <a:moveTo>
                    <a:pt x="81" y="63"/>
                  </a:moveTo>
                  <a:cubicBezTo>
                    <a:pt x="81" y="63"/>
                    <a:pt x="81" y="63"/>
                    <a:pt x="81" y="63"/>
                  </a:cubicBezTo>
                  <a:cubicBezTo>
                    <a:pt x="81" y="93"/>
                    <a:pt x="81" y="93"/>
                    <a:pt x="81" y="93"/>
                  </a:cubicBezTo>
                  <a:cubicBezTo>
                    <a:pt x="54" y="78"/>
                    <a:pt x="54" y="78"/>
                    <a:pt x="54" y="78"/>
                  </a:cubicBezTo>
                  <a:cubicBezTo>
                    <a:pt x="54" y="48"/>
                    <a:pt x="54" y="48"/>
                    <a:pt x="54" y="48"/>
                  </a:cubicBezTo>
                  <a:cubicBezTo>
                    <a:pt x="81" y="63"/>
                    <a:pt x="81" y="63"/>
                    <a:pt x="81" y="63"/>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nvGrpSpPr>
            <p:cNvPr id="346" name="Group 55"/>
            <p:cNvGrpSpPr/>
            <p:nvPr/>
          </p:nvGrpSpPr>
          <p:grpSpPr>
            <a:xfrm>
              <a:off x="7822087" y="3457463"/>
              <a:ext cx="455739" cy="447509"/>
              <a:chOff x="6489287" y="2661536"/>
              <a:chExt cx="816950" cy="706237"/>
            </a:xfrm>
          </p:grpSpPr>
          <p:grpSp>
            <p:nvGrpSpPr>
              <p:cNvPr id="355" name="Group 69"/>
              <p:cNvGrpSpPr/>
              <p:nvPr/>
            </p:nvGrpSpPr>
            <p:grpSpPr>
              <a:xfrm>
                <a:off x="6489287" y="2661536"/>
                <a:ext cx="745404" cy="706237"/>
                <a:chOff x="1150761" y="2822066"/>
                <a:chExt cx="745404" cy="706237"/>
              </a:xfrm>
            </p:grpSpPr>
            <p:sp>
              <p:nvSpPr>
                <p:cNvPr id="359" name="Oval 76"/>
                <p:cNvSpPr/>
                <p:nvPr/>
              </p:nvSpPr>
              <p:spPr bwMode="auto">
                <a:xfrm>
                  <a:off x="1150761" y="2822066"/>
                  <a:ext cx="745404" cy="706237"/>
                </a:xfrm>
                <a:prstGeom prst="ellipse">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60" name="Freeform 5"/>
                <p:cNvSpPr>
                  <a:spLocks noChangeAspect="1" noEditPoints="1"/>
                </p:cNvSpPr>
                <p:nvPr/>
              </p:nvSpPr>
              <p:spPr bwMode="auto">
                <a:xfrm>
                  <a:off x="1317906" y="2985538"/>
                  <a:ext cx="396707" cy="374903"/>
                </a:xfrm>
                <a:custGeom>
                  <a:avLst/>
                  <a:gdLst>
                    <a:gd name="T0" fmla="*/ 61 w 329"/>
                    <a:gd name="T1" fmla="*/ 67 h 328"/>
                    <a:gd name="T2" fmla="*/ 261 w 329"/>
                    <a:gd name="T3" fmla="*/ 266 h 328"/>
                    <a:gd name="T4" fmla="*/ 261 w 329"/>
                    <a:gd name="T5" fmla="*/ 60 h 328"/>
                    <a:gd name="T6" fmla="*/ 329 w 329"/>
                    <a:gd name="T7" fmla="*/ 109 h 328"/>
                    <a:gd name="T8" fmla="*/ 276 w 329"/>
                    <a:gd name="T9" fmla="*/ 109 h 328"/>
                    <a:gd name="T10" fmla="*/ 323 w 329"/>
                    <a:gd name="T11" fmla="*/ 123 h 328"/>
                    <a:gd name="T12" fmla="*/ 329 w 329"/>
                    <a:gd name="T13" fmla="*/ 167 h 328"/>
                    <a:gd name="T14" fmla="*/ 282 w 329"/>
                    <a:gd name="T15" fmla="*/ 153 h 328"/>
                    <a:gd name="T16" fmla="*/ 282 w 329"/>
                    <a:gd name="T17" fmla="*/ 174 h 328"/>
                    <a:gd name="T18" fmla="*/ 323 w 329"/>
                    <a:gd name="T19" fmla="*/ 224 h 328"/>
                    <a:gd name="T20" fmla="*/ 323 w 329"/>
                    <a:gd name="T21" fmla="*/ 203 h 328"/>
                    <a:gd name="T22" fmla="*/ 276 w 329"/>
                    <a:gd name="T23" fmla="*/ 217 h 328"/>
                    <a:gd name="T24" fmla="*/ 323 w 329"/>
                    <a:gd name="T25" fmla="*/ 224 h 328"/>
                    <a:gd name="T26" fmla="*/ 110 w 329"/>
                    <a:gd name="T27" fmla="*/ 0 h 328"/>
                    <a:gd name="T28" fmla="*/ 110 w 329"/>
                    <a:gd name="T29" fmla="*/ 53 h 328"/>
                    <a:gd name="T30" fmla="*/ 124 w 329"/>
                    <a:gd name="T31" fmla="*/ 6 h 328"/>
                    <a:gd name="T32" fmla="*/ 168 w 329"/>
                    <a:gd name="T33" fmla="*/ 0 h 328"/>
                    <a:gd name="T34" fmla="*/ 154 w 329"/>
                    <a:gd name="T35" fmla="*/ 47 h 328"/>
                    <a:gd name="T36" fmla="*/ 174 w 329"/>
                    <a:gd name="T37" fmla="*/ 47 h 328"/>
                    <a:gd name="T38" fmla="*/ 225 w 329"/>
                    <a:gd name="T39" fmla="*/ 6 h 328"/>
                    <a:gd name="T40" fmla="*/ 204 w 329"/>
                    <a:gd name="T41" fmla="*/ 6 h 328"/>
                    <a:gd name="T42" fmla="*/ 218 w 329"/>
                    <a:gd name="T43" fmla="*/ 53 h 328"/>
                    <a:gd name="T44" fmla="*/ 225 w 329"/>
                    <a:gd name="T45" fmla="*/ 6 h 328"/>
                    <a:gd name="T46" fmla="*/ 54 w 329"/>
                    <a:gd name="T47" fmla="*/ 109 h 328"/>
                    <a:gd name="T48" fmla="*/ 0 w 329"/>
                    <a:gd name="T49" fmla="*/ 109 h 328"/>
                    <a:gd name="T50" fmla="*/ 48 w 329"/>
                    <a:gd name="T51" fmla="*/ 123 h 328"/>
                    <a:gd name="T52" fmla="*/ 54 w 329"/>
                    <a:gd name="T53" fmla="*/ 167 h 328"/>
                    <a:gd name="T54" fmla="*/ 6 w 329"/>
                    <a:gd name="T55" fmla="*/ 153 h 328"/>
                    <a:gd name="T56" fmla="*/ 6 w 329"/>
                    <a:gd name="T57" fmla="*/ 174 h 328"/>
                    <a:gd name="T58" fmla="*/ 48 w 329"/>
                    <a:gd name="T59" fmla="*/ 224 h 328"/>
                    <a:gd name="T60" fmla="*/ 48 w 329"/>
                    <a:gd name="T61" fmla="*/ 203 h 328"/>
                    <a:gd name="T62" fmla="*/ 0 w 329"/>
                    <a:gd name="T63" fmla="*/ 217 h 328"/>
                    <a:gd name="T64" fmla="*/ 48 w 329"/>
                    <a:gd name="T65" fmla="*/ 224 h 328"/>
                    <a:gd name="T66" fmla="*/ 110 w 329"/>
                    <a:gd name="T67" fmla="*/ 274 h 328"/>
                    <a:gd name="T68" fmla="*/ 110 w 329"/>
                    <a:gd name="T69" fmla="*/ 328 h 328"/>
                    <a:gd name="T70" fmla="*/ 124 w 329"/>
                    <a:gd name="T71" fmla="*/ 280 h 328"/>
                    <a:gd name="T72" fmla="*/ 168 w 329"/>
                    <a:gd name="T73" fmla="*/ 274 h 328"/>
                    <a:gd name="T74" fmla="*/ 154 w 329"/>
                    <a:gd name="T75" fmla="*/ 321 h 328"/>
                    <a:gd name="T76" fmla="*/ 174 w 329"/>
                    <a:gd name="T77" fmla="*/ 321 h 328"/>
                    <a:gd name="T78" fmla="*/ 225 w 329"/>
                    <a:gd name="T79" fmla="*/ 280 h 328"/>
                    <a:gd name="T80" fmla="*/ 204 w 329"/>
                    <a:gd name="T81" fmla="*/ 280 h 328"/>
                    <a:gd name="T82" fmla="*/ 218 w 329"/>
                    <a:gd name="T83" fmla="*/ 328 h 328"/>
                    <a:gd name="T84" fmla="*/ 225 w 329"/>
                    <a:gd name="T85" fmla="*/ 2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28">
                      <a:moveTo>
                        <a:pt x="261" y="60"/>
                      </a:moveTo>
                      <a:cubicBezTo>
                        <a:pt x="261" y="60"/>
                        <a:pt x="261" y="60"/>
                        <a:pt x="68" y="60"/>
                      </a:cubicBezTo>
                      <a:cubicBezTo>
                        <a:pt x="64" y="60"/>
                        <a:pt x="61" y="63"/>
                        <a:pt x="61" y="67"/>
                      </a:cubicBezTo>
                      <a:cubicBezTo>
                        <a:pt x="61" y="67"/>
                        <a:pt x="61" y="67"/>
                        <a:pt x="61" y="259"/>
                      </a:cubicBezTo>
                      <a:cubicBezTo>
                        <a:pt x="61" y="263"/>
                        <a:pt x="64" y="266"/>
                        <a:pt x="68" y="266"/>
                      </a:cubicBezTo>
                      <a:cubicBezTo>
                        <a:pt x="68" y="266"/>
                        <a:pt x="68" y="266"/>
                        <a:pt x="261" y="266"/>
                      </a:cubicBezTo>
                      <a:cubicBezTo>
                        <a:pt x="265" y="266"/>
                        <a:pt x="267" y="263"/>
                        <a:pt x="267" y="259"/>
                      </a:cubicBezTo>
                      <a:cubicBezTo>
                        <a:pt x="267" y="259"/>
                        <a:pt x="267" y="259"/>
                        <a:pt x="267" y="67"/>
                      </a:cubicBezTo>
                      <a:cubicBezTo>
                        <a:pt x="267" y="63"/>
                        <a:pt x="265" y="60"/>
                        <a:pt x="261" y="60"/>
                      </a:cubicBezTo>
                      <a:close/>
                      <a:moveTo>
                        <a:pt x="323" y="123"/>
                      </a:moveTo>
                      <a:cubicBezTo>
                        <a:pt x="327" y="123"/>
                        <a:pt x="329" y="120"/>
                        <a:pt x="329" y="116"/>
                      </a:cubicBezTo>
                      <a:cubicBezTo>
                        <a:pt x="329" y="109"/>
                        <a:pt x="329" y="109"/>
                        <a:pt x="329" y="109"/>
                      </a:cubicBezTo>
                      <a:cubicBezTo>
                        <a:pt x="329" y="106"/>
                        <a:pt x="327" y="103"/>
                        <a:pt x="323" y="103"/>
                      </a:cubicBezTo>
                      <a:cubicBezTo>
                        <a:pt x="282" y="103"/>
                        <a:pt x="282" y="103"/>
                        <a:pt x="282" y="103"/>
                      </a:cubicBezTo>
                      <a:cubicBezTo>
                        <a:pt x="279" y="103"/>
                        <a:pt x="276" y="106"/>
                        <a:pt x="276" y="109"/>
                      </a:cubicBezTo>
                      <a:cubicBezTo>
                        <a:pt x="276" y="116"/>
                        <a:pt x="276" y="116"/>
                        <a:pt x="276" y="116"/>
                      </a:cubicBezTo>
                      <a:cubicBezTo>
                        <a:pt x="276" y="120"/>
                        <a:pt x="279" y="123"/>
                        <a:pt x="282" y="123"/>
                      </a:cubicBezTo>
                      <a:cubicBezTo>
                        <a:pt x="323" y="123"/>
                        <a:pt x="323" y="123"/>
                        <a:pt x="323" y="123"/>
                      </a:cubicBezTo>
                      <a:cubicBezTo>
                        <a:pt x="323" y="123"/>
                        <a:pt x="323" y="123"/>
                        <a:pt x="323" y="123"/>
                      </a:cubicBezTo>
                      <a:close/>
                      <a:moveTo>
                        <a:pt x="323" y="174"/>
                      </a:moveTo>
                      <a:cubicBezTo>
                        <a:pt x="327" y="174"/>
                        <a:pt x="329" y="171"/>
                        <a:pt x="329" y="167"/>
                      </a:cubicBezTo>
                      <a:cubicBezTo>
                        <a:pt x="329" y="160"/>
                        <a:pt x="329" y="160"/>
                        <a:pt x="329" y="160"/>
                      </a:cubicBezTo>
                      <a:cubicBezTo>
                        <a:pt x="329" y="156"/>
                        <a:pt x="327" y="153"/>
                        <a:pt x="323" y="153"/>
                      </a:cubicBezTo>
                      <a:cubicBezTo>
                        <a:pt x="282" y="153"/>
                        <a:pt x="282" y="153"/>
                        <a:pt x="282" y="153"/>
                      </a:cubicBezTo>
                      <a:cubicBezTo>
                        <a:pt x="279" y="153"/>
                        <a:pt x="276" y="156"/>
                        <a:pt x="276" y="160"/>
                      </a:cubicBezTo>
                      <a:cubicBezTo>
                        <a:pt x="276" y="167"/>
                        <a:pt x="276" y="167"/>
                        <a:pt x="276" y="167"/>
                      </a:cubicBezTo>
                      <a:cubicBezTo>
                        <a:pt x="276" y="171"/>
                        <a:pt x="279" y="174"/>
                        <a:pt x="282" y="174"/>
                      </a:cubicBezTo>
                      <a:cubicBezTo>
                        <a:pt x="323" y="174"/>
                        <a:pt x="323" y="174"/>
                        <a:pt x="323" y="174"/>
                      </a:cubicBezTo>
                      <a:cubicBezTo>
                        <a:pt x="323" y="174"/>
                        <a:pt x="323" y="174"/>
                        <a:pt x="323" y="174"/>
                      </a:cubicBezTo>
                      <a:close/>
                      <a:moveTo>
                        <a:pt x="323" y="224"/>
                      </a:moveTo>
                      <a:cubicBezTo>
                        <a:pt x="327" y="224"/>
                        <a:pt x="329" y="220"/>
                        <a:pt x="329" y="217"/>
                      </a:cubicBezTo>
                      <a:cubicBezTo>
                        <a:pt x="329" y="210"/>
                        <a:pt x="329" y="210"/>
                        <a:pt x="329" y="210"/>
                      </a:cubicBezTo>
                      <a:cubicBezTo>
                        <a:pt x="329" y="207"/>
                        <a:pt x="327" y="203"/>
                        <a:pt x="323" y="203"/>
                      </a:cubicBezTo>
                      <a:cubicBezTo>
                        <a:pt x="282" y="203"/>
                        <a:pt x="282" y="203"/>
                        <a:pt x="282" y="203"/>
                      </a:cubicBezTo>
                      <a:cubicBezTo>
                        <a:pt x="279" y="203"/>
                        <a:pt x="276" y="207"/>
                        <a:pt x="276" y="210"/>
                      </a:cubicBezTo>
                      <a:cubicBezTo>
                        <a:pt x="276" y="217"/>
                        <a:pt x="276" y="217"/>
                        <a:pt x="276" y="217"/>
                      </a:cubicBezTo>
                      <a:cubicBezTo>
                        <a:pt x="276" y="220"/>
                        <a:pt x="279" y="224"/>
                        <a:pt x="282" y="224"/>
                      </a:cubicBezTo>
                      <a:cubicBezTo>
                        <a:pt x="323" y="224"/>
                        <a:pt x="323" y="224"/>
                        <a:pt x="323" y="224"/>
                      </a:cubicBezTo>
                      <a:cubicBezTo>
                        <a:pt x="323" y="224"/>
                        <a:pt x="323" y="224"/>
                        <a:pt x="323" y="224"/>
                      </a:cubicBezTo>
                      <a:close/>
                      <a:moveTo>
                        <a:pt x="124" y="6"/>
                      </a:moveTo>
                      <a:cubicBezTo>
                        <a:pt x="124" y="3"/>
                        <a:pt x="121" y="0"/>
                        <a:pt x="117" y="0"/>
                      </a:cubicBezTo>
                      <a:cubicBezTo>
                        <a:pt x="110" y="0"/>
                        <a:pt x="110" y="0"/>
                        <a:pt x="110" y="0"/>
                      </a:cubicBezTo>
                      <a:cubicBezTo>
                        <a:pt x="107" y="0"/>
                        <a:pt x="104" y="3"/>
                        <a:pt x="104" y="6"/>
                      </a:cubicBezTo>
                      <a:cubicBezTo>
                        <a:pt x="104" y="47"/>
                        <a:pt x="104" y="47"/>
                        <a:pt x="104" y="47"/>
                      </a:cubicBezTo>
                      <a:cubicBezTo>
                        <a:pt x="104" y="51"/>
                        <a:pt x="107" y="53"/>
                        <a:pt x="110" y="53"/>
                      </a:cubicBezTo>
                      <a:cubicBezTo>
                        <a:pt x="117" y="53"/>
                        <a:pt x="117" y="53"/>
                        <a:pt x="117" y="53"/>
                      </a:cubicBezTo>
                      <a:cubicBezTo>
                        <a:pt x="121" y="53"/>
                        <a:pt x="124" y="51"/>
                        <a:pt x="124" y="47"/>
                      </a:cubicBezTo>
                      <a:cubicBezTo>
                        <a:pt x="124" y="6"/>
                        <a:pt x="124" y="6"/>
                        <a:pt x="124" y="6"/>
                      </a:cubicBezTo>
                      <a:cubicBezTo>
                        <a:pt x="124" y="6"/>
                        <a:pt x="124" y="6"/>
                        <a:pt x="124" y="6"/>
                      </a:cubicBezTo>
                      <a:close/>
                      <a:moveTo>
                        <a:pt x="174" y="6"/>
                      </a:moveTo>
                      <a:cubicBezTo>
                        <a:pt x="174" y="3"/>
                        <a:pt x="171" y="0"/>
                        <a:pt x="168" y="0"/>
                      </a:cubicBezTo>
                      <a:cubicBezTo>
                        <a:pt x="161" y="0"/>
                        <a:pt x="161" y="0"/>
                        <a:pt x="161" y="0"/>
                      </a:cubicBezTo>
                      <a:cubicBezTo>
                        <a:pt x="157" y="0"/>
                        <a:pt x="154" y="3"/>
                        <a:pt x="154" y="6"/>
                      </a:cubicBezTo>
                      <a:cubicBezTo>
                        <a:pt x="154" y="47"/>
                        <a:pt x="154" y="47"/>
                        <a:pt x="154" y="47"/>
                      </a:cubicBezTo>
                      <a:cubicBezTo>
                        <a:pt x="154" y="51"/>
                        <a:pt x="157" y="53"/>
                        <a:pt x="161" y="53"/>
                      </a:cubicBezTo>
                      <a:cubicBezTo>
                        <a:pt x="168" y="53"/>
                        <a:pt x="168" y="53"/>
                        <a:pt x="168" y="53"/>
                      </a:cubicBezTo>
                      <a:cubicBezTo>
                        <a:pt x="171" y="53"/>
                        <a:pt x="174" y="51"/>
                        <a:pt x="174" y="47"/>
                      </a:cubicBezTo>
                      <a:cubicBezTo>
                        <a:pt x="174" y="6"/>
                        <a:pt x="174" y="6"/>
                        <a:pt x="174" y="6"/>
                      </a:cubicBezTo>
                      <a:cubicBezTo>
                        <a:pt x="174" y="6"/>
                        <a:pt x="174" y="6"/>
                        <a:pt x="174" y="6"/>
                      </a:cubicBezTo>
                      <a:close/>
                      <a:moveTo>
                        <a:pt x="225" y="6"/>
                      </a:moveTo>
                      <a:cubicBezTo>
                        <a:pt x="225" y="3"/>
                        <a:pt x="222" y="0"/>
                        <a:pt x="218" y="0"/>
                      </a:cubicBezTo>
                      <a:cubicBezTo>
                        <a:pt x="211" y="0"/>
                        <a:pt x="211" y="0"/>
                        <a:pt x="211" y="0"/>
                      </a:cubicBezTo>
                      <a:cubicBezTo>
                        <a:pt x="207" y="0"/>
                        <a:pt x="204" y="3"/>
                        <a:pt x="204" y="6"/>
                      </a:cubicBezTo>
                      <a:cubicBezTo>
                        <a:pt x="204" y="47"/>
                        <a:pt x="204" y="47"/>
                        <a:pt x="204" y="47"/>
                      </a:cubicBezTo>
                      <a:cubicBezTo>
                        <a:pt x="204" y="51"/>
                        <a:pt x="207" y="53"/>
                        <a:pt x="211" y="53"/>
                      </a:cubicBezTo>
                      <a:cubicBezTo>
                        <a:pt x="218" y="53"/>
                        <a:pt x="218" y="53"/>
                        <a:pt x="218" y="53"/>
                      </a:cubicBezTo>
                      <a:cubicBezTo>
                        <a:pt x="222" y="53"/>
                        <a:pt x="225" y="51"/>
                        <a:pt x="225" y="47"/>
                      </a:cubicBezTo>
                      <a:cubicBezTo>
                        <a:pt x="225" y="6"/>
                        <a:pt x="225" y="6"/>
                        <a:pt x="225" y="6"/>
                      </a:cubicBezTo>
                      <a:cubicBezTo>
                        <a:pt x="225" y="6"/>
                        <a:pt x="225" y="6"/>
                        <a:pt x="225" y="6"/>
                      </a:cubicBezTo>
                      <a:close/>
                      <a:moveTo>
                        <a:pt x="48" y="123"/>
                      </a:moveTo>
                      <a:cubicBezTo>
                        <a:pt x="51" y="123"/>
                        <a:pt x="54" y="120"/>
                        <a:pt x="54" y="116"/>
                      </a:cubicBezTo>
                      <a:cubicBezTo>
                        <a:pt x="54" y="109"/>
                        <a:pt x="54" y="109"/>
                        <a:pt x="54" y="109"/>
                      </a:cubicBezTo>
                      <a:cubicBezTo>
                        <a:pt x="54" y="106"/>
                        <a:pt x="51" y="103"/>
                        <a:pt x="48" y="103"/>
                      </a:cubicBezTo>
                      <a:cubicBezTo>
                        <a:pt x="6" y="103"/>
                        <a:pt x="6" y="103"/>
                        <a:pt x="6" y="103"/>
                      </a:cubicBezTo>
                      <a:cubicBezTo>
                        <a:pt x="3" y="103"/>
                        <a:pt x="0" y="106"/>
                        <a:pt x="0" y="109"/>
                      </a:cubicBezTo>
                      <a:cubicBezTo>
                        <a:pt x="0" y="116"/>
                        <a:pt x="0" y="116"/>
                        <a:pt x="0" y="116"/>
                      </a:cubicBezTo>
                      <a:cubicBezTo>
                        <a:pt x="0" y="120"/>
                        <a:pt x="3" y="123"/>
                        <a:pt x="6" y="123"/>
                      </a:cubicBezTo>
                      <a:cubicBezTo>
                        <a:pt x="48" y="123"/>
                        <a:pt x="48" y="123"/>
                        <a:pt x="48" y="123"/>
                      </a:cubicBezTo>
                      <a:cubicBezTo>
                        <a:pt x="48" y="123"/>
                        <a:pt x="48" y="123"/>
                        <a:pt x="48" y="123"/>
                      </a:cubicBezTo>
                      <a:close/>
                      <a:moveTo>
                        <a:pt x="48" y="174"/>
                      </a:moveTo>
                      <a:cubicBezTo>
                        <a:pt x="51" y="174"/>
                        <a:pt x="54" y="171"/>
                        <a:pt x="54" y="167"/>
                      </a:cubicBezTo>
                      <a:cubicBezTo>
                        <a:pt x="54" y="160"/>
                        <a:pt x="54" y="160"/>
                        <a:pt x="54" y="160"/>
                      </a:cubicBezTo>
                      <a:cubicBezTo>
                        <a:pt x="54" y="156"/>
                        <a:pt x="51" y="153"/>
                        <a:pt x="48" y="153"/>
                      </a:cubicBezTo>
                      <a:cubicBezTo>
                        <a:pt x="6" y="153"/>
                        <a:pt x="6" y="153"/>
                        <a:pt x="6" y="153"/>
                      </a:cubicBezTo>
                      <a:cubicBezTo>
                        <a:pt x="3" y="153"/>
                        <a:pt x="0" y="156"/>
                        <a:pt x="0" y="160"/>
                      </a:cubicBezTo>
                      <a:cubicBezTo>
                        <a:pt x="0" y="167"/>
                        <a:pt x="0" y="167"/>
                        <a:pt x="0" y="167"/>
                      </a:cubicBezTo>
                      <a:cubicBezTo>
                        <a:pt x="0" y="171"/>
                        <a:pt x="3" y="174"/>
                        <a:pt x="6" y="174"/>
                      </a:cubicBezTo>
                      <a:cubicBezTo>
                        <a:pt x="48" y="174"/>
                        <a:pt x="48" y="174"/>
                        <a:pt x="48" y="174"/>
                      </a:cubicBezTo>
                      <a:cubicBezTo>
                        <a:pt x="48" y="174"/>
                        <a:pt x="48" y="174"/>
                        <a:pt x="48" y="174"/>
                      </a:cubicBezTo>
                      <a:close/>
                      <a:moveTo>
                        <a:pt x="48" y="224"/>
                      </a:moveTo>
                      <a:cubicBezTo>
                        <a:pt x="51" y="224"/>
                        <a:pt x="54" y="220"/>
                        <a:pt x="54" y="217"/>
                      </a:cubicBezTo>
                      <a:cubicBezTo>
                        <a:pt x="54" y="210"/>
                        <a:pt x="54" y="210"/>
                        <a:pt x="54" y="210"/>
                      </a:cubicBezTo>
                      <a:cubicBezTo>
                        <a:pt x="54" y="207"/>
                        <a:pt x="51" y="203"/>
                        <a:pt x="48" y="203"/>
                      </a:cubicBezTo>
                      <a:cubicBezTo>
                        <a:pt x="6" y="203"/>
                        <a:pt x="6" y="203"/>
                        <a:pt x="6" y="203"/>
                      </a:cubicBezTo>
                      <a:cubicBezTo>
                        <a:pt x="3" y="203"/>
                        <a:pt x="0" y="207"/>
                        <a:pt x="0" y="210"/>
                      </a:cubicBezTo>
                      <a:cubicBezTo>
                        <a:pt x="0" y="217"/>
                        <a:pt x="0" y="217"/>
                        <a:pt x="0" y="217"/>
                      </a:cubicBezTo>
                      <a:cubicBezTo>
                        <a:pt x="0" y="220"/>
                        <a:pt x="3" y="224"/>
                        <a:pt x="6" y="224"/>
                      </a:cubicBezTo>
                      <a:cubicBezTo>
                        <a:pt x="48" y="224"/>
                        <a:pt x="48" y="224"/>
                        <a:pt x="48" y="224"/>
                      </a:cubicBezTo>
                      <a:cubicBezTo>
                        <a:pt x="48" y="224"/>
                        <a:pt x="48" y="224"/>
                        <a:pt x="48" y="224"/>
                      </a:cubicBezTo>
                      <a:close/>
                      <a:moveTo>
                        <a:pt x="124" y="280"/>
                      </a:moveTo>
                      <a:cubicBezTo>
                        <a:pt x="124" y="276"/>
                        <a:pt x="121" y="274"/>
                        <a:pt x="117" y="274"/>
                      </a:cubicBezTo>
                      <a:cubicBezTo>
                        <a:pt x="110" y="274"/>
                        <a:pt x="110" y="274"/>
                        <a:pt x="110" y="274"/>
                      </a:cubicBezTo>
                      <a:cubicBezTo>
                        <a:pt x="107" y="274"/>
                        <a:pt x="104" y="276"/>
                        <a:pt x="104" y="280"/>
                      </a:cubicBezTo>
                      <a:cubicBezTo>
                        <a:pt x="104" y="321"/>
                        <a:pt x="104" y="321"/>
                        <a:pt x="104" y="321"/>
                      </a:cubicBezTo>
                      <a:cubicBezTo>
                        <a:pt x="104" y="324"/>
                        <a:pt x="107" y="328"/>
                        <a:pt x="110" y="328"/>
                      </a:cubicBezTo>
                      <a:cubicBezTo>
                        <a:pt x="117" y="328"/>
                        <a:pt x="117" y="328"/>
                        <a:pt x="117" y="328"/>
                      </a:cubicBezTo>
                      <a:cubicBezTo>
                        <a:pt x="121" y="328"/>
                        <a:pt x="124" y="324"/>
                        <a:pt x="124" y="321"/>
                      </a:cubicBezTo>
                      <a:cubicBezTo>
                        <a:pt x="124" y="280"/>
                        <a:pt x="124" y="280"/>
                        <a:pt x="124" y="280"/>
                      </a:cubicBezTo>
                      <a:cubicBezTo>
                        <a:pt x="124" y="280"/>
                        <a:pt x="124" y="280"/>
                        <a:pt x="124" y="280"/>
                      </a:cubicBezTo>
                      <a:close/>
                      <a:moveTo>
                        <a:pt x="174" y="280"/>
                      </a:moveTo>
                      <a:cubicBezTo>
                        <a:pt x="174" y="276"/>
                        <a:pt x="171" y="274"/>
                        <a:pt x="168" y="274"/>
                      </a:cubicBezTo>
                      <a:cubicBezTo>
                        <a:pt x="161" y="274"/>
                        <a:pt x="161" y="274"/>
                        <a:pt x="161" y="274"/>
                      </a:cubicBezTo>
                      <a:cubicBezTo>
                        <a:pt x="157" y="274"/>
                        <a:pt x="154" y="276"/>
                        <a:pt x="154" y="280"/>
                      </a:cubicBezTo>
                      <a:cubicBezTo>
                        <a:pt x="154" y="321"/>
                        <a:pt x="154" y="321"/>
                        <a:pt x="154" y="321"/>
                      </a:cubicBezTo>
                      <a:cubicBezTo>
                        <a:pt x="154" y="324"/>
                        <a:pt x="157" y="328"/>
                        <a:pt x="161" y="328"/>
                      </a:cubicBezTo>
                      <a:cubicBezTo>
                        <a:pt x="168" y="328"/>
                        <a:pt x="168" y="328"/>
                        <a:pt x="168" y="328"/>
                      </a:cubicBezTo>
                      <a:cubicBezTo>
                        <a:pt x="171" y="328"/>
                        <a:pt x="174" y="324"/>
                        <a:pt x="174" y="321"/>
                      </a:cubicBezTo>
                      <a:cubicBezTo>
                        <a:pt x="174" y="280"/>
                        <a:pt x="174" y="280"/>
                        <a:pt x="174" y="280"/>
                      </a:cubicBezTo>
                      <a:cubicBezTo>
                        <a:pt x="174" y="280"/>
                        <a:pt x="174" y="280"/>
                        <a:pt x="174" y="280"/>
                      </a:cubicBezTo>
                      <a:close/>
                      <a:moveTo>
                        <a:pt x="225" y="280"/>
                      </a:moveTo>
                      <a:cubicBezTo>
                        <a:pt x="225" y="276"/>
                        <a:pt x="222" y="274"/>
                        <a:pt x="218" y="274"/>
                      </a:cubicBezTo>
                      <a:cubicBezTo>
                        <a:pt x="211" y="274"/>
                        <a:pt x="211" y="274"/>
                        <a:pt x="211" y="274"/>
                      </a:cubicBezTo>
                      <a:cubicBezTo>
                        <a:pt x="207" y="274"/>
                        <a:pt x="204" y="276"/>
                        <a:pt x="204" y="280"/>
                      </a:cubicBezTo>
                      <a:cubicBezTo>
                        <a:pt x="204" y="321"/>
                        <a:pt x="204" y="321"/>
                        <a:pt x="204" y="321"/>
                      </a:cubicBezTo>
                      <a:cubicBezTo>
                        <a:pt x="204" y="324"/>
                        <a:pt x="207" y="328"/>
                        <a:pt x="211" y="328"/>
                      </a:cubicBezTo>
                      <a:cubicBezTo>
                        <a:pt x="218" y="328"/>
                        <a:pt x="218" y="328"/>
                        <a:pt x="218" y="328"/>
                      </a:cubicBezTo>
                      <a:cubicBezTo>
                        <a:pt x="222" y="328"/>
                        <a:pt x="225" y="324"/>
                        <a:pt x="225" y="321"/>
                      </a:cubicBezTo>
                      <a:cubicBezTo>
                        <a:pt x="225" y="280"/>
                        <a:pt x="225" y="280"/>
                        <a:pt x="225" y="280"/>
                      </a:cubicBezTo>
                      <a:cubicBezTo>
                        <a:pt x="225" y="280"/>
                        <a:pt x="225" y="280"/>
                        <a:pt x="225" y="28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grpSp>
            <p:nvGrpSpPr>
              <p:cNvPr id="356" name="Group 70"/>
              <p:cNvGrpSpPr>
                <a:grpSpLocks noChangeAspect="1"/>
              </p:cNvGrpSpPr>
              <p:nvPr/>
            </p:nvGrpSpPr>
            <p:grpSpPr>
              <a:xfrm rot="16200000" flipH="1">
                <a:off x="6918613" y="2912926"/>
                <a:ext cx="497382" cy="277867"/>
                <a:chOff x="8418515" y="4019368"/>
                <a:chExt cx="1706562" cy="953389"/>
              </a:xfrm>
            </p:grpSpPr>
            <p:sp>
              <p:nvSpPr>
                <p:cNvPr id="357" name="Freeform 24"/>
                <p:cNvSpPr>
                  <a:spLocks noChangeAspect="1"/>
                </p:cNvSpPr>
                <p:nvPr/>
              </p:nvSpPr>
              <p:spPr bwMode="auto">
                <a:xfrm>
                  <a:off x="8418515" y="4019368"/>
                  <a:ext cx="1706562" cy="953389"/>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358" name="Freeform 25"/>
                <p:cNvSpPr>
                  <a:spLocks noChangeAspect="1" noEditPoints="1"/>
                </p:cNvSpPr>
                <p:nvPr/>
              </p:nvSpPr>
              <p:spPr bwMode="auto">
                <a:xfrm>
                  <a:off x="8509000" y="4109882"/>
                  <a:ext cx="1514474" cy="762379"/>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grpSp>
        <p:grpSp>
          <p:nvGrpSpPr>
            <p:cNvPr id="347" name="Group 58"/>
            <p:cNvGrpSpPr/>
            <p:nvPr/>
          </p:nvGrpSpPr>
          <p:grpSpPr>
            <a:xfrm>
              <a:off x="6240146" y="3457463"/>
              <a:ext cx="455740" cy="447509"/>
              <a:chOff x="6489287" y="2661536"/>
              <a:chExt cx="816952" cy="706237"/>
            </a:xfrm>
          </p:grpSpPr>
          <p:grpSp>
            <p:nvGrpSpPr>
              <p:cNvPr id="349" name="Group 60"/>
              <p:cNvGrpSpPr/>
              <p:nvPr/>
            </p:nvGrpSpPr>
            <p:grpSpPr>
              <a:xfrm>
                <a:off x="6489287" y="2661536"/>
                <a:ext cx="745404" cy="706237"/>
                <a:chOff x="1150761" y="2822066"/>
                <a:chExt cx="745404" cy="706237"/>
              </a:xfrm>
            </p:grpSpPr>
            <p:sp>
              <p:nvSpPr>
                <p:cNvPr id="353" name="Oval 64"/>
                <p:cNvSpPr/>
                <p:nvPr/>
              </p:nvSpPr>
              <p:spPr bwMode="auto">
                <a:xfrm>
                  <a:off x="1150761" y="2822066"/>
                  <a:ext cx="745404" cy="706237"/>
                </a:xfrm>
                <a:prstGeom prst="ellipse">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54" name="Freeform 5"/>
                <p:cNvSpPr>
                  <a:spLocks noChangeAspect="1" noEditPoints="1"/>
                </p:cNvSpPr>
                <p:nvPr/>
              </p:nvSpPr>
              <p:spPr bwMode="auto">
                <a:xfrm>
                  <a:off x="1317907" y="2985538"/>
                  <a:ext cx="396707" cy="374903"/>
                </a:xfrm>
                <a:custGeom>
                  <a:avLst/>
                  <a:gdLst>
                    <a:gd name="T0" fmla="*/ 61 w 329"/>
                    <a:gd name="T1" fmla="*/ 67 h 328"/>
                    <a:gd name="T2" fmla="*/ 261 w 329"/>
                    <a:gd name="T3" fmla="*/ 266 h 328"/>
                    <a:gd name="T4" fmla="*/ 261 w 329"/>
                    <a:gd name="T5" fmla="*/ 60 h 328"/>
                    <a:gd name="T6" fmla="*/ 329 w 329"/>
                    <a:gd name="T7" fmla="*/ 109 h 328"/>
                    <a:gd name="T8" fmla="*/ 276 w 329"/>
                    <a:gd name="T9" fmla="*/ 109 h 328"/>
                    <a:gd name="T10" fmla="*/ 323 w 329"/>
                    <a:gd name="T11" fmla="*/ 123 h 328"/>
                    <a:gd name="T12" fmla="*/ 329 w 329"/>
                    <a:gd name="T13" fmla="*/ 167 h 328"/>
                    <a:gd name="T14" fmla="*/ 282 w 329"/>
                    <a:gd name="T15" fmla="*/ 153 h 328"/>
                    <a:gd name="T16" fmla="*/ 282 w 329"/>
                    <a:gd name="T17" fmla="*/ 174 h 328"/>
                    <a:gd name="T18" fmla="*/ 323 w 329"/>
                    <a:gd name="T19" fmla="*/ 224 h 328"/>
                    <a:gd name="T20" fmla="*/ 323 w 329"/>
                    <a:gd name="T21" fmla="*/ 203 h 328"/>
                    <a:gd name="T22" fmla="*/ 276 w 329"/>
                    <a:gd name="T23" fmla="*/ 217 h 328"/>
                    <a:gd name="T24" fmla="*/ 323 w 329"/>
                    <a:gd name="T25" fmla="*/ 224 h 328"/>
                    <a:gd name="T26" fmla="*/ 110 w 329"/>
                    <a:gd name="T27" fmla="*/ 0 h 328"/>
                    <a:gd name="T28" fmla="*/ 110 w 329"/>
                    <a:gd name="T29" fmla="*/ 53 h 328"/>
                    <a:gd name="T30" fmla="*/ 124 w 329"/>
                    <a:gd name="T31" fmla="*/ 6 h 328"/>
                    <a:gd name="T32" fmla="*/ 168 w 329"/>
                    <a:gd name="T33" fmla="*/ 0 h 328"/>
                    <a:gd name="T34" fmla="*/ 154 w 329"/>
                    <a:gd name="T35" fmla="*/ 47 h 328"/>
                    <a:gd name="T36" fmla="*/ 174 w 329"/>
                    <a:gd name="T37" fmla="*/ 47 h 328"/>
                    <a:gd name="T38" fmla="*/ 225 w 329"/>
                    <a:gd name="T39" fmla="*/ 6 h 328"/>
                    <a:gd name="T40" fmla="*/ 204 w 329"/>
                    <a:gd name="T41" fmla="*/ 6 h 328"/>
                    <a:gd name="T42" fmla="*/ 218 w 329"/>
                    <a:gd name="T43" fmla="*/ 53 h 328"/>
                    <a:gd name="T44" fmla="*/ 225 w 329"/>
                    <a:gd name="T45" fmla="*/ 6 h 328"/>
                    <a:gd name="T46" fmla="*/ 54 w 329"/>
                    <a:gd name="T47" fmla="*/ 109 h 328"/>
                    <a:gd name="T48" fmla="*/ 0 w 329"/>
                    <a:gd name="T49" fmla="*/ 109 h 328"/>
                    <a:gd name="T50" fmla="*/ 48 w 329"/>
                    <a:gd name="T51" fmla="*/ 123 h 328"/>
                    <a:gd name="T52" fmla="*/ 54 w 329"/>
                    <a:gd name="T53" fmla="*/ 167 h 328"/>
                    <a:gd name="T54" fmla="*/ 6 w 329"/>
                    <a:gd name="T55" fmla="*/ 153 h 328"/>
                    <a:gd name="T56" fmla="*/ 6 w 329"/>
                    <a:gd name="T57" fmla="*/ 174 h 328"/>
                    <a:gd name="T58" fmla="*/ 48 w 329"/>
                    <a:gd name="T59" fmla="*/ 224 h 328"/>
                    <a:gd name="T60" fmla="*/ 48 w 329"/>
                    <a:gd name="T61" fmla="*/ 203 h 328"/>
                    <a:gd name="T62" fmla="*/ 0 w 329"/>
                    <a:gd name="T63" fmla="*/ 217 h 328"/>
                    <a:gd name="T64" fmla="*/ 48 w 329"/>
                    <a:gd name="T65" fmla="*/ 224 h 328"/>
                    <a:gd name="T66" fmla="*/ 110 w 329"/>
                    <a:gd name="T67" fmla="*/ 274 h 328"/>
                    <a:gd name="T68" fmla="*/ 110 w 329"/>
                    <a:gd name="T69" fmla="*/ 328 h 328"/>
                    <a:gd name="T70" fmla="*/ 124 w 329"/>
                    <a:gd name="T71" fmla="*/ 280 h 328"/>
                    <a:gd name="T72" fmla="*/ 168 w 329"/>
                    <a:gd name="T73" fmla="*/ 274 h 328"/>
                    <a:gd name="T74" fmla="*/ 154 w 329"/>
                    <a:gd name="T75" fmla="*/ 321 h 328"/>
                    <a:gd name="T76" fmla="*/ 174 w 329"/>
                    <a:gd name="T77" fmla="*/ 321 h 328"/>
                    <a:gd name="T78" fmla="*/ 225 w 329"/>
                    <a:gd name="T79" fmla="*/ 280 h 328"/>
                    <a:gd name="T80" fmla="*/ 204 w 329"/>
                    <a:gd name="T81" fmla="*/ 280 h 328"/>
                    <a:gd name="T82" fmla="*/ 218 w 329"/>
                    <a:gd name="T83" fmla="*/ 328 h 328"/>
                    <a:gd name="T84" fmla="*/ 225 w 329"/>
                    <a:gd name="T85" fmla="*/ 2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28">
                      <a:moveTo>
                        <a:pt x="261" y="60"/>
                      </a:moveTo>
                      <a:cubicBezTo>
                        <a:pt x="261" y="60"/>
                        <a:pt x="261" y="60"/>
                        <a:pt x="68" y="60"/>
                      </a:cubicBezTo>
                      <a:cubicBezTo>
                        <a:pt x="64" y="60"/>
                        <a:pt x="61" y="63"/>
                        <a:pt x="61" y="67"/>
                      </a:cubicBezTo>
                      <a:cubicBezTo>
                        <a:pt x="61" y="67"/>
                        <a:pt x="61" y="67"/>
                        <a:pt x="61" y="259"/>
                      </a:cubicBezTo>
                      <a:cubicBezTo>
                        <a:pt x="61" y="263"/>
                        <a:pt x="64" y="266"/>
                        <a:pt x="68" y="266"/>
                      </a:cubicBezTo>
                      <a:cubicBezTo>
                        <a:pt x="68" y="266"/>
                        <a:pt x="68" y="266"/>
                        <a:pt x="261" y="266"/>
                      </a:cubicBezTo>
                      <a:cubicBezTo>
                        <a:pt x="265" y="266"/>
                        <a:pt x="267" y="263"/>
                        <a:pt x="267" y="259"/>
                      </a:cubicBezTo>
                      <a:cubicBezTo>
                        <a:pt x="267" y="259"/>
                        <a:pt x="267" y="259"/>
                        <a:pt x="267" y="67"/>
                      </a:cubicBezTo>
                      <a:cubicBezTo>
                        <a:pt x="267" y="63"/>
                        <a:pt x="265" y="60"/>
                        <a:pt x="261" y="60"/>
                      </a:cubicBezTo>
                      <a:close/>
                      <a:moveTo>
                        <a:pt x="323" y="123"/>
                      </a:moveTo>
                      <a:cubicBezTo>
                        <a:pt x="327" y="123"/>
                        <a:pt x="329" y="120"/>
                        <a:pt x="329" y="116"/>
                      </a:cubicBezTo>
                      <a:cubicBezTo>
                        <a:pt x="329" y="109"/>
                        <a:pt x="329" y="109"/>
                        <a:pt x="329" y="109"/>
                      </a:cubicBezTo>
                      <a:cubicBezTo>
                        <a:pt x="329" y="106"/>
                        <a:pt x="327" y="103"/>
                        <a:pt x="323" y="103"/>
                      </a:cubicBezTo>
                      <a:cubicBezTo>
                        <a:pt x="282" y="103"/>
                        <a:pt x="282" y="103"/>
                        <a:pt x="282" y="103"/>
                      </a:cubicBezTo>
                      <a:cubicBezTo>
                        <a:pt x="279" y="103"/>
                        <a:pt x="276" y="106"/>
                        <a:pt x="276" y="109"/>
                      </a:cubicBezTo>
                      <a:cubicBezTo>
                        <a:pt x="276" y="116"/>
                        <a:pt x="276" y="116"/>
                        <a:pt x="276" y="116"/>
                      </a:cubicBezTo>
                      <a:cubicBezTo>
                        <a:pt x="276" y="120"/>
                        <a:pt x="279" y="123"/>
                        <a:pt x="282" y="123"/>
                      </a:cubicBezTo>
                      <a:cubicBezTo>
                        <a:pt x="323" y="123"/>
                        <a:pt x="323" y="123"/>
                        <a:pt x="323" y="123"/>
                      </a:cubicBezTo>
                      <a:cubicBezTo>
                        <a:pt x="323" y="123"/>
                        <a:pt x="323" y="123"/>
                        <a:pt x="323" y="123"/>
                      </a:cubicBezTo>
                      <a:close/>
                      <a:moveTo>
                        <a:pt x="323" y="174"/>
                      </a:moveTo>
                      <a:cubicBezTo>
                        <a:pt x="327" y="174"/>
                        <a:pt x="329" y="171"/>
                        <a:pt x="329" y="167"/>
                      </a:cubicBezTo>
                      <a:cubicBezTo>
                        <a:pt x="329" y="160"/>
                        <a:pt x="329" y="160"/>
                        <a:pt x="329" y="160"/>
                      </a:cubicBezTo>
                      <a:cubicBezTo>
                        <a:pt x="329" y="156"/>
                        <a:pt x="327" y="153"/>
                        <a:pt x="323" y="153"/>
                      </a:cubicBezTo>
                      <a:cubicBezTo>
                        <a:pt x="282" y="153"/>
                        <a:pt x="282" y="153"/>
                        <a:pt x="282" y="153"/>
                      </a:cubicBezTo>
                      <a:cubicBezTo>
                        <a:pt x="279" y="153"/>
                        <a:pt x="276" y="156"/>
                        <a:pt x="276" y="160"/>
                      </a:cubicBezTo>
                      <a:cubicBezTo>
                        <a:pt x="276" y="167"/>
                        <a:pt x="276" y="167"/>
                        <a:pt x="276" y="167"/>
                      </a:cubicBezTo>
                      <a:cubicBezTo>
                        <a:pt x="276" y="171"/>
                        <a:pt x="279" y="174"/>
                        <a:pt x="282" y="174"/>
                      </a:cubicBezTo>
                      <a:cubicBezTo>
                        <a:pt x="323" y="174"/>
                        <a:pt x="323" y="174"/>
                        <a:pt x="323" y="174"/>
                      </a:cubicBezTo>
                      <a:cubicBezTo>
                        <a:pt x="323" y="174"/>
                        <a:pt x="323" y="174"/>
                        <a:pt x="323" y="174"/>
                      </a:cubicBezTo>
                      <a:close/>
                      <a:moveTo>
                        <a:pt x="323" y="224"/>
                      </a:moveTo>
                      <a:cubicBezTo>
                        <a:pt x="327" y="224"/>
                        <a:pt x="329" y="220"/>
                        <a:pt x="329" y="217"/>
                      </a:cubicBezTo>
                      <a:cubicBezTo>
                        <a:pt x="329" y="210"/>
                        <a:pt x="329" y="210"/>
                        <a:pt x="329" y="210"/>
                      </a:cubicBezTo>
                      <a:cubicBezTo>
                        <a:pt x="329" y="207"/>
                        <a:pt x="327" y="203"/>
                        <a:pt x="323" y="203"/>
                      </a:cubicBezTo>
                      <a:cubicBezTo>
                        <a:pt x="282" y="203"/>
                        <a:pt x="282" y="203"/>
                        <a:pt x="282" y="203"/>
                      </a:cubicBezTo>
                      <a:cubicBezTo>
                        <a:pt x="279" y="203"/>
                        <a:pt x="276" y="207"/>
                        <a:pt x="276" y="210"/>
                      </a:cubicBezTo>
                      <a:cubicBezTo>
                        <a:pt x="276" y="217"/>
                        <a:pt x="276" y="217"/>
                        <a:pt x="276" y="217"/>
                      </a:cubicBezTo>
                      <a:cubicBezTo>
                        <a:pt x="276" y="220"/>
                        <a:pt x="279" y="224"/>
                        <a:pt x="282" y="224"/>
                      </a:cubicBezTo>
                      <a:cubicBezTo>
                        <a:pt x="323" y="224"/>
                        <a:pt x="323" y="224"/>
                        <a:pt x="323" y="224"/>
                      </a:cubicBezTo>
                      <a:cubicBezTo>
                        <a:pt x="323" y="224"/>
                        <a:pt x="323" y="224"/>
                        <a:pt x="323" y="224"/>
                      </a:cubicBezTo>
                      <a:close/>
                      <a:moveTo>
                        <a:pt x="124" y="6"/>
                      </a:moveTo>
                      <a:cubicBezTo>
                        <a:pt x="124" y="3"/>
                        <a:pt x="121" y="0"/>
                        <a:pt x="117" y="0"/>
                      </a:cubicBezTo>
                      <a:cubicBezTo>
                        <a:pt x="110" y="0"/>
                        <a:pt x="110" y="0"/>
                        <a:pt x="110" y="0"/>
                      </a:cubicBezTo>
                      <a:cubicBezTo>
                        <a:pt x="107" y="0"/>
                        <a:pt x="104" y="3"/>
                        <a:pt x="104" y="6"/>
                      </a:cubicBezTo>
                      <a:cubicBezTo>
                        <a:pt x="104" y="47"/>
                        <a:pt x="104" y="47"/>
                        <a:pt x="104" y="47"/>
                      </a:cubicBezTo>
                      <a:cubicBezTo>
                        <a:pt x="104" y="51"/>
                        <a:pt x="107" y="53"/>
                        <a:pt x="110" y="53"/>
                      </a:cubicBezTo>
                      <a:cubicBezTo>
                        <a:pt x="117" y="53"/>
                        <a:pt x="117" y="53"/>
                        <a:pt x="117" y="53"/>
                      </a:cubicBezTo>
                      <a:cubicBezTo>
                        <a:pt x="121" y="53"/>
                        <a:pt x="124" y="51"/>
                        <a:pt x="124" y="47"/>
                      </a:cubicBezTo>
                      <a:cubicBezTo>
                        <a:pt x="124" y="6"/>
                        <a:pt x="124" y="6"/>
                        <a:pt x="124" y="6"/>
                      </a:cubicBezTo>
                      <a:cubicBezTo>
                        <a:pt x="124" y="6"/>
                        <a:pt x="124" y="6"/>
                        <a:pt x="124" y="6"/>
                      </a:cubicBezTo>
                      <a:close/>
                      <a:moveTo>
                        <a:pt x="174" y="6"/>
                      </a:moveTo>
                      <a:cubicBezTo>
                        <a:pt x="174" y="3"/>
                        <a:pt x="171" y="0"/>
                        <a:pt x="168" y="0"/>
                      </a:cubicBezTo>
                      <a:cubicBezTo>
                        <a:pt x="161" y="0"/>
                        <a:pt x="161" y="0"/>
                        <a:pt x="161" y="0"/>
                      </a:cubicBezTo>
                      <a:cubicBezTo>
                        <a:pt x="157" y="0"/>
                        <a:pt x="154" y="3"/>
                        <a:pt x="154" y="6"/>
                      </a:cubicBezTo>
                      <a:cubicBezTo>
                        <a:pt x="154" y="47"/>
                        <a:pt x="154" y="47"/>
                        <a:pt x="154" y="47"/>
                      </a:cubicBezTo>
                      <a:cubicBezTo>
                        <a:pt x="154" y="51"/>
                        <a:pt x="157" y="53"/>
                        <a:pt x="161" y="53"/>
                      </a:cubicBezTo>
                      <a:cubicBezTo>
                        <a:pt x="168" y="53"/>
                        <a:pt x="168" y="53"/>
                        <a:pt x="168" y="53"/>
                      </a:cubicBezTo>
                      <a:cubicBezTo>
                        <a:pt x="171" y="53"/>
                        <a:pt x="174" y="51"/>
                        <a:pt x="174" y="47"/>
                      </a:cubicBezTo>
                      <a:cubicBezTo>
                        <a:pt x="174" y="6"/>
                        <a:pt x="174" y="6"/>
                        <a:pt x="174" y="6"/>
                      </a:cubicBezTo>
                      <a:cubicBezTo>
                        <a:pt x="174" y="6"/>
                        <a:pt x="174" y="6"/>
                        <a:pt x="174" y="6"/>
                      </a:cubicBezTo>
                      <a:close/>
                      <a:moveTo>
                        <a:pt x="225" y="6"/>
                      </a:moveTo>
                      <a:cubicBezTo>
                        <a:pt x="225" y="3"/>
                        <a:pt x="222" y="0"/>
                        <a:pt x="218" y="0"/>
                      </a:cubicBezTo>
                      <a:cubicBezTo>
                        <a:pt x="211" y="0"/>
                        <a:pt x="211" y="0"/>
                        <a:pt x="211" y="0"/>
                      </a:cubicBezTo>
                      <a:cubicBezTo>
                        <a:pt x="207" y="0"/>
                        <a:pt x="204" y="3"/>
                        <a:pt x="204" y="6"/>
                      </a:cubicBezTo>
                      <a:cubicBezTo>
                        <a:pt x="204" y="47"/>
                        <a:pt x="204" y="47"/>
                        <a:pt x="204" y="47"/>
                      </a:cubicBezTo>
                      <a:cubicBezTo>
                        <a:pt x="204" y="51"/>
                        <a:pt x="207" y="53"/>
                        <a:pt x="211" y="53"/>
                      </a:cubicBezTo>
                      <a:cubicBezTo>
                        <a:pt x="218" y="53"/>
                        <a:pt x="218" y="53"/>
                        <a:pt x="218" y="53"/>
                      </a:cubicBezTo>
                      <a:cubicBezTo>
                        <a:pt x="222" y="53"/>
                        <a:pt x="225" y="51"/>
                        <a:pt x="225" y="47"/>
                      </a:cubicBezTo>
                      <a:cubicBezTo>
                        <a:pt x="225" y="6"/>
                        <a:pt x="225" y="6"/>
                        <a:pt x="225" y="6"/>
                      </a:cubicBezTo>
                      <a:cubicBezTo>
                        <a:pt x="225" y="6"/>
                        <a:pt x="225" y="6"/>
                        <a:pt x="225" y="6"/>
                      </a:cubicBezTo>
                      <a:close/>
                      <a:moveTo>
                        <a:pt x="48" y="123"/>
                      </a:moveTo>
                      <a:cubicBezTo>
                        <a:pt x="51" y="123"/>
                        <a:pt x="54" y="120"/>
                        <a:pt x="54" y="116"/>
                      </a:cubicBezTo>
                      <a:cubicBezTo>
                        <a:pt x="54" y="109"/>
                        <a:pt x="54" y="109"/>
                        <a:pt x="54" y="109"/>
                      </a:cubicBezTo>
                      <a:cubicBezTo>
                        <a:pt x="54" y="106"/>
                        <a:pt x="51" y="103"/>
                        <a:pt x="48" y="103"/>
                      </a:cubicBezTo>
                      <a:cubicBezTo>
                        <a:pt x="6" y="103"/>
                        <a:pt x="6" y="103"/>
                        <a:pt x="6" y="103"/>
                      </a:cubicBezTo>
                      <a:cubicBezTo>
                        <a:pt x="3" y="103"/>
                        <a:pt x="0" y="106"/>
                        <a:pt x="0" y="109"/>
                      </a:cubicBezTo>
                      <a:cubicBezTo>
                        <a:pt x="0" y="116"/>
                        <a:pt x="0" y="116"/>
                        <a:pt x="0" y="116"/>
                      </a:cubicBezTo>
                      <a:cubicBezTo>
                        <a:pt x="0" y="120"/>
                        <a:pt x="3" y="123"/>
                        <a:pt x="6" y="123"/>
                      </a:cubicBezTo>
                      <a:cubicBezTo>
                        <a:pt x="48" y="123"/>
                        <a:pt x="48" y="123"/>
                        <a:pt x="48" y="123"/>
                      </a:cubicBezTo>
                      <a:cubicBezTo>
                        <a:pt x="48" y="123"/>
                        <a:pt x="48" y="123"/>
                        <a:pt x="48" y="123"/>
                      </a:cubicBezTo>
                      <a:close/>
                      <a:moveTo>
                        <a:pt x="48" y="174"/>
                      </a:moveTo>
                      <a:cubicBezTo>
                        <a:pt x="51" y="174"/>
                        <a:pt x="54" y="171"/>
                        <a:pt x="54" y="167"/>
                      </a:cubicBezTo>
                      <a:cubicBezTo>
                        <a:pt x="54" y="160"/>
                        <a:pt x="54" y="160"/>
                        <a:pt x="54" y="160"/>
                      </a:cubicBezTo>
                      <a:cubicBezTo>
                        <a:pt x="54" y="156"/>
                        <a:pt x="51" y="153"/>
                        <a:pt x="48" y="153"/>
                      </a:cubicBezTo>
                      <a:cubicBezTo>
                        <a:pt x="6" y="153"/>
                        <a:pt x="6" y="153"/>
                        <a:pt x="6" y="153"/>
                      </a:cubicBezTo>
                      <a:cubicBezTo>
                        <a:pt x="3" y="153"/>
                        <a:pt x="0" y="156"/>
                        <a:pt x="0" y="160"/>
                      </a:cubicBezTo>
                      <a:cubicBezTo>
                        <a:pt x="0" y="167"/>
                        <a:pt x="0" y="167"/>
                        <a:pt x="0" y="167"/>
                      </a:cubicBezTo>
                      <a:cubicBezTo>
                        <a:pt x="0" y="171"/>
                        <a:pt x="3" y="174"/>
                        <a:pt x="6" y="174"/>
                      </a:cubicBezTo>
                      <a:cubicBezTo>
                        <a:pt x="48" y="174"/>
                        <a:pt x="48" y="174"/>
                        <a:pt x="48" y="174"/>
                      </a:cubicBezTo>
                      <a:cubicBezTo>
                        <a:pt x="48" y="174"/>
                        <a:pt x="48" y="174"/>
                        <a:pt x="48" y="174"/>
                      </a:cubicBezTo>
                      <a:close/>
                      <a:moveTo>
                        <a:pt x="48" y="224"/>
                      </a:moveTo>
                      <a:cubicBezTo>
                        <a:pt x="51" y="224"/>
                        <a:pt x="54" y="220"/>
                        <a:pt x="54" y="217"/>
                      </a:cubicBezTo>
                      <a:cubicBezTo>
                        <a:pt x="54" y="210"/>
                        <a:pt x="54" y="210"/>
                        <a:pt x="54" y="210"/>
                      </a:cubicBezTo>
                      <a:cubicBezTo>
                        <a:pt x="54" y="207"/>
                        <a:pt x="51" y="203"/>
                        <a:pt x="48" y="203"/>
                      </a:cubicBezTo>
                      <a:cubicBezTo>
                        <a:pt x="6" y="203"/>
                        <a:pt x="6" y="203"/>
                        <a:pt x="6" y="203"/>
                      </a:cubicBezTo>
                      <a:cubicBezTo>
                        <a:pt x="3" y="203"/>
                        <a:pt x="0" y="207"/>
                        <a:pt x="0" y="210"/>
                      </a:cubicBezTo>
                      <a:cubicBezTo>
                        <a:pt x="0" y="217"/>
                        <a:pt x="0" y="217"/>
                        <a:pt x="0" y="217"/>
                      </a:cubicBezTo>
                      <a:cubicBezTo>
                        <a:pt x="0" y="220"/>
                        <a:pt x="3" y="224"/>
                        <a:pt x="6" y="224"/>
                      </a:cubicBezTo>
                      <a:cubicBezTo>
                        <a:pt x="48" y="224"/>
                        <a:pt x="48" y="224"/>
                        <a:pt x="48" y="224"/>
                      </a:cubicBezTo>
                      <a:cubicBezTo>
                        <a:pt x="48" y="224"/>
                        <a:pt x="48" y="224"/>
                        <a:pt x="48" y="224"/>
                      </a:cubicBezTo>
                      <a:close/>
                      <a:moveTo>
                        <a:pt x="124" y="280"/>
                      </a:moveTo>
                      <a:cubicBezTo>
                        <a:pt x="124" y="276"/>
                        <a:pt x="121" y="274"/>
                        <a:pt x="117" y="274"/>
                      </a:cubicBezTo>
                      <a:cubicBezTo>
                        <a:pt x="110" y="274"/>
                        <a:pt x="110" y="274"/>
                        <a:pt x="110" y="274"/>
                      </a:cubicBezTo>
                      <a:cubicBezTo>
                        <a:pt x="107" y="274"/>
                        <a:pt x="104" y="276"/>
                        <a:pt x="104" y="280"/>
                      </a:cubicBezTo>
                      <a:cubicBezTo>
                        <a:pt x="104" y="321"/>
                        <a:pt x="104" y="321"/>
                        <a:pt x="104" y="321"/>
                      </a:cubicBezTo>
                      <a:cubicBezTo>
                        <a:pt x="104" y="324"/>
                        <a:pt x="107" y="328"/>
                        <a:pt x="110" y="328"/>
                      </a:cubicBezTo>
                      <a:cubicBezTo>
                        <a:pt x="117" y="328"/>
                        <a:pt x="117" y="328"/>
                        <a:pt x="117" y="328"/>
                      </a:cubicBezTo>
                      <a:cubicBezTo>
                        <a:pt x="121" y="328"/>
                        <a:pt x="124" y="324"/>
                        <a:pt x="124" y="321"/>
                      </a:cubicBezTo>
                      <a:cubicBezTo>
                        <a:pt x="124" y="280"/>
                        <a:pt x="124" y="280"/>
                        <a:pt x="124" y="280"/>
                      </a:cubicBezTo>
                      <a:cubicBezTo>
                        <a:pt x="124" y="280"/>
                        <a:pt x="124" y="280"/>
                        <a:pt x="124" y="280"/>
                      </a:cubicBezTo>
                      <a:close/>
                      <a:moveTo>
                        <a:pt x="174" y="280"/>
                      </a:moveTo>
                      <a:cubicBezTo>
                        <a:pt x="174" y="276"/>
                        <a:pt x="171" y="274"/>
                        <a:pt x="168" y="274"/>
                      </a:cubicBezTo>
                      <a:cubicBezTo>
                        <a:pt x="161" y="274"/>
                        <a:pt x="161" y="274"/>
                        <a:pt x="161" y="274"/>
                      </a:cubicBezTo>
                      <a:cubicBezTo>
                        <a:pt x="157" y="274"/>
                        <a:pt x="154" y="276"/>
                        <a:pt x="154" y="280"/>
                      </a:cubicBezTo>
                      <a:cubicBezTo>
                        <a:pt x="154" y="321"/>
                        <a:pt x="154" y="321"/>
                        <a:pt x="154" y="321"/>
                      </a:cubicBezTo>
                      <a:cubicBezTo>
                        <a:pt x="154" y="324"/>
                        <a:pt x="157" y="328"/>
                        <a:pt x="161" y="328"/>
                      </a:cubicBezTo>
                      <a:cubicBezTo>
                        <a:pt x="168" y="328"/>
                        <a:pt x="168" y="328"/>
                        <a:pt x="168" y="328"/>
                      </a:cubicBezTo>
                      <a:cubicBezTo>
                        <a:pt x="171" y="328"/>
                        <a:pt x="174" y="324"/>
                        <a:pt x="174" y="321"/>
                      </a:cubicBezTo>
                      <a:cubicBezTo>
                        <a:pt x="174" y="280"/>
                        <a:pt x="174" y="280"/>
                        <a:pt x="174" y="280"/>
                      </a:cubicBezTo>
                      <a:cubicBezTo>
                        <a:pt x="174" y="280"/>
                        <a:pt x="174" y="280"/>
                        <a:pt x="174" y="280"/>
                      </a:cubicBezTo>
                      <a:close/>
                      <a:moveTo>
                        <a:pt x="225" y="280"/>
                      </a:moveTo>
                      <a:cubicBezTo>
                        <a:pt x="225" y="276"/>
                        <a:pt x="222" y="274"/>
                        <a:pt x="218" y="274"/>
                      </a:cubicBezTo>
                      <a:cubicBezTo>
                        <a:pt x="211" y="274"/>
                        <a:pt x="211" y="274"/>
                        <a:pt x="211" y="274"/>
                      </a:cubicBezTo>
                      <a:cubicBezTo>
                        <a:pt x="207" y="274"/>
                        <a:pt x="204" y="276"/>
                        <a:pt x="204" y="280"/>
                      </a:cubicBezTo>
                      <a:cubicBezTo>
                        <a:pt x="204" y="321"/>
                        <a:pt x="204" y="321"/>
                        <a:pt x="204" y="321"/>
                      </a:cubicBezTo>
                      <a:cubicBezTo>
                        <a:pt x="204" y="324"/>
                        <a:pt x="207" y="328"/>
                        <a:pt x="211" y="328"/>
                      </a:cubicBezTo>
                      <a:cubicBezTo>
                        <a:pt x="218" y="328"/>
                        <a:pt x="218" y="328"/>
                        <a:pt x="218" y="328"/>
                      </a:cubicBezTo>
                      <a:cubicBezTo>
                        <a:pt x="222" y="328"/>
                        <a:pt x="225" y="324"/>
                        <a:pt x="225" y="321"/>
                      </a:cubicBezTo>
                      <a:cubicBezTo>
                        <a:pt x="225" y="280"/>
                        <a:pt x="225" y="280"/>
                        <a:pt x="225" y="280"/>
                      </a:cubicBezTo>
                      <a:cubicBezTo>
                        <a:pt x="225" y="280"/>
                        <a:pt x="225" y="280"/>
                        <a:pt x="225" y="28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grpSp>
            <p:nvGrpSpPr>
              <p:cNvPr id="350" name="Group 61"/>
              <p:cNvGrpSpPr>
                <a:grpSpLocks noChangeAspect="1"/>
              </p:cNvGrpSpPr>
              <p:nvPr/>
            </p:nvGrpSpPr>
            <p:grpSpPr>
              <a:xfrm rot="16200000" flipH="1">
                <a:off x="6918615" y="2912926"/>
                <a:ext cx="497382" cy="277867"/>
                <a:chOff x="8418515" y="4019373"/>
                <a:chExt cx="1706562" cy="953389"/>
              </a:xfrm>
            </p:grpSpPr>
            <p:sp>
              <p:nvSpPr>
                <p:cNvPr id="351" name="Freeform 24"/>
                <p:cNvSpPr>
                  <a:spLocks noChangeAspect="1"/>
                </p:cNvSpPr>
                <p:nvPr/>
              </p:nvSpPr>
              <p:spPr bwMode="auto">
                <a:xfrm>
                  <a:off x="8418515" y="4019373"/>
                  <a:ext cx="1706562" cy="953389"/>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352" name="Freeform 25"/>
                <p:cNvSpPr>
                  <a:spLocks noChangeAspect="1" noEditPoints="1"/>
                </p:cNvSpPr>
                <p:nvPr/>
              </p:nvSpPr>
              <p:spPr bwMode="auto">
                <a:xfrm>
                  <a:off x="8509000" y="4109892"/>
                  <a:ext cx="1514474" cy="762379"/>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914192">
                    <a:defRPr/>
                  </a:pPr>
                  <a:endParaRPr lang="en-US" sz="1765" kern="0">
                    <a:solidFill>
                      <a:srgbClr val="505050"/>
                    </a:solidFill>
                  </a:endParaRPr>
                </a:p>
              </p:txBody>
            </p:sp>
          </p:grpSp>
        </p:grpSp>
        <p:sp>
          <p:nvSpPr>
            <p:cNvPr id="348" name="Rounded Rectangle 59"/>
            <p:cNvSpPr/>
            <p:nvPr/>
          </p:nvSpPr>
          <p:spPr bwMode="auto">
            <a:xfrm>
              <a:off x="6139166" y="3378566"/>
              <a:ext cx="3869983" cy="616958"/>
            </a:xfrm>
            <a:prstGeom prst="roundRect">
              <a:avLst>
                <a:gd name="adj" fmla="val 26235"/>
              </a:avLst>
            </a:prstGeom>
            <a:noFill/>
            <a:ln w="38100" cap="flat" cmpd="sng" algn="ctr">
              <a:solidFill>
                <a:srgbClr val="DC3C00"/>
              </a:solidFill>
              <a:prstDash val="sysDot"/>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86" name="Rectangle 385"/>
          <p:cNvSpPr/>
          <p:nvPr/>
        </p:nvSpPr>
        <p:spPr>
          <a:xfrm>
            <a:off x="555970" y="1428330"/>
            <a:ext cx="3772059" cy="3033183"/>
          </a:xfrm>
          <a:prstGeom prst="rect">
            <a:avLst/>
          </a:prstGeom>
        </p:spPr>
        <p:txBody>
          <a:bodyPr wrap="square" lIns="179259" tIns="143407" rIns="179259" bIns="143407">
            <a:spAutoFit/>
          </a:bodyPr>
          <a:lstStyle/>
          <a:p>
            <a:pPr marL="0" lvl="1" defTabSz="462206">
              <a:lnSpc>
                <a:spcPct val="90000"/>
              </a:lnSpc>
              <a:spcBef>
                <a:spcPts val="1175"/>
              </a:spcBef>
              <a:buClr>
                <a:srgbClr val="EFEFEF"/>
              </a:buClr>
            </a:pPr>
            <a:r>
              <a:rPr lang="en-US" sz="1567" b="1" dirty="0">
                <a:cs typeface="Segoe UI" pitchFamily="34" charset="0"/>
              </a:rPr>
              <a:t>Shielded Virtual Machines </a:t>
            </a:r>
            <a:r>
              <a:rPr lang="en-US" sz="1567" dirty="0">
                <a:cs typeface="Segoe UI Light" panose="020B0502040204020203" pitchFamily="34" charset="0"/>
              </a:rPr>
              <a:t>can only run in fabrics that are designated as owners of that virtual machine</a:t>
            </a:r>
          </a:p>
          <a:p>
            <a:pPr marL="0" lvl="1" defTabSz="462206">
              <a:lnSpc>
                <a:spcPct val="90000"/>
              </a:lnSpc>
              <a:spcBef>
                <a:spcPts val="1175"/>
              </a:spcBef>
              <a:buClr>
                <a:srgbClr val="EFEFEF"/>
              </a:buClr>
            </a:pPr>
            <a:r>
              <a:rPr lang="en-US" sz="1567" dirty="0">
                <a:cs typeface="Segoe UI Light" panose="020B0502040204020203" pitchFamily="34" charset="0"/>
              </a:rPr>
              <a:t>Shielded Virtual Machines will need </a:t>
            </a:r>
            <a:br>
              <a:rPr lang="en-US" sz="1567" dirty="0">
                <a:cs typeface="Segoe UI Light" panose="020B0502040204020203" pitchFamily="34" charset="0"/>
              </a:rPr>
            </a:br>
            <a:r>
              <a:rPr lang="en-US" sz="1567" dirty="0">
                <a:cs typeface="Segoe UI Light" panose="020B0502040204020203" pitchFamily="34" charset="0"/>
              </a:rPr>
              <a:t>to be </a:t>
            </a:r>
            <a:r>
              <a:rPr lang="en-US" sz="1567" b="1" dirty="0">
                <a:cs typeface="Segoe UI" pitchFamily="34" charset="0"/>
              </a:rPr>
              <a:t>encrypted</a:t>
            </a:r>
            <a:r>
              <a:rPr lang="en-US" sz="1567" dirty="0">
                <a:cs typeface="Segoe UI Light" panose="020B0502040204020203" pitchFamily="34" charset="0"/>
              </a:rPr>
              <a:t> (by </a:t>
            </a:r>
            <a:r>
              <a:rPr lang="en-US" sz="1567" b="1" dirty="0">
                <a:cs typeface="Segoe UI" pitchFamily="34" charset="0"/>
              </a:rPr>
              <a:t>BitLocker </a:t>
            </a:r>
            <a:r>
              <a:rPr lang="en-US" sz="1567" dirty="0">
                <a:cs typeface="Segoe UI Light" panose="020B0502040204020203" pitchFamily="34" charset="0"/>
              </a:rPr>
              <a:t>or other means) in order to ensure that only the designated owners can run this virtual machine</a:t>
            </a:r>
          </a:p>
          <a:p>
            <a:pPr marL="0" lvl="1" defTabSz="462206">
              <a:lnSpc>
                <a:spcPct val="90000"/>
              </a:lnSpc>
              <a:spcBef>
                <a:spcPts val="1175"/>
              </a:spcBef>
              <a:buClr>
                <a:srgbClr val="EFEFEF"/>
              </a:buClr>
            </a:pPr>
            <a:r>
              <a:rPr lang="en-US" sz="1567" dirty="0">
                <a:cs typeface="Segoe UI Light" panose="020B0502040204020203" pitchFamily="34" charset="0"/>
              </a:rPr>
              <a:t>You can </a:t>
            </a:r>
            <a:r>
              <a:rPr lang="en-US" sz="1567" b="1" dirty="0">
                <a:cs typeface="Segoe UI" pitchFamily="34" charset="0"/>
              </a:rPr>
              <a:t>convert </a:t>
            </a:r>
            <a:r>
              <a:rPr lang="en-US" sz="1567" dirty="0">
                <a:cs typeface="Segoe UI Light" panose="020B0502040204020203" pitchFamily="34" charset="0"/>
              </a:rPr>
              <a:t>a</a:t>
            </a:r>
            <a:r>
              <a:rPr lang="en-US" sz="1567" b="1" dirty="0">
                <a:cs typeface="Segoe UI" pitchFamily="34" charset="0"/>
              </a:rPr>
              <a:t> running </a:t>
            </a:r>
            <a:br>
              <a:rPr lang="en-US" sz="1567" b="1" dirty="0">
                <a:cs typeface="Segoe UI" pitchFamily="34" charset="0"/>
              </a:rPr>
            </a:br>
            <a:r>
              <a:rPr lang="en-US" sz="1567" b="1" dirty="0">
                <a:cs typeface="Segoe UI" pitchFamily="34" charset="0"/>
              </a:rPr>
              <a:t>virtual machine </a:t>
            </a:r>
            <a:r>
              <a:rPr lang="en-US" sz="1567" dirty="0">
                <a:cs typeface="Segoe UI Light" panose="020B0502040204020203" pitchFamily="34" charset="0"/>
              </a:rPr>
              <a:t>into a </a:t>
            </a:r>
            <a:br>
              <a:rPr lang="en-US" sz="1567" dirty="0">
                <a:cs typeface="Segoe UI Light" panose="020B0502040204020203" pitchFamily="34" charset="0"/>
              </a:rPr>
            </a:br>
            <a:r>
              <a:rPr lang="en-US" sz="1567" dirty="0">
                <a:cs typeface="Segoe UI Light" panose="020B0502040204020203" pitchFamily="34" charset="0"/>
              </a:rPr>
              <a:t>Shielded Virtual Machine</a:t>
            </a:r>
          </a:p>
        </p:txBody>
      </p:sp>
      <p:cxnSp>
        <p:nvCxnSpPr>
          <p:cNvPr id="387" name="Elbow Connector 386"/>
          <p:cNvCxnSpPr/>
          <p:nvPr/>
        </p:nvCxnSpPr>
        <p:spPr>
          <a:xfrm rot="10800000" flipV="1">
            <a:off x="5698003" y="2540452"/>
            <a:ext cx="1652819" cy="1600080"/>
          </a:xfrm>
          <a:prstGeom prst="bentConnector3">
            <a:avLst>
              <a:gd name="adj1" fmla="val 75687"/>
            </a:avLst>
          </a:prstGeom>
          <a:noFill/>
          <a:ln w="25400" cap="flat" cmpd="sng" algn="ctr">
            <a:solidFill>
              <a:srgbClr val="DC3C00"/>
            </a:solidFill>
            <a:prstDash val="solid"/>
            <a:headEnd type="triangle" w="lg" len="med"/>
            <a:tailEnd type="triangle" w="lg" len="med"/>
          </a:ln>
          <a:effectLst/>
        </p:spPr>
      </p:cxnSp>
    </p:spTree>
    <p:extLst>
      <p:ext uri="{BB962C8B-B14F-4D97-AF65-F5344CB8AC3E}">
        <p14:creationId xmlns:p14="http://schemas.microsoft.com/office/powerpoint/2010/main" val="1284414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Secure Boot Support for Linux</a:t>
            </a:r>
          </a:p>
        </p:txBody>
      </p:sp>
      <p:sp>
        <p:nvSpPr>
          <p:cNvPr id="3" name="Text Placeholder 2"/>
          <p:cNvSpPr>
            <a:spLocks noGrp="1"/>
          </p:cNvSpPr>
          <p:nvPr>
            <p:ph type="body" sz="quarter" idx="11"/>
          </p:nvPr>
        </p:nvSpPr>
        <p:spPr>
          <a:xfrm>
            <a:off x="448602" y="2756594"/>
            <a:ext cx="11037715" cy="2467502"/>
          </a:xfrm>
        </p:spPr>
        <p:txBody>
          <a:bodyPr/>
          <a:lstStyle/>
          <a:p>
            <a:r>
              <a:rPr lang="en-US" dirty="0"/>
              <a:t>Providing kernel code integrity protections for Linux guest operating systems.</a:t>
            </a:r>
          </a:p>
          <a:p>
            <a:r>
              <a:rPr lang="en-US" dirty="0"/>
              <a:t>Works with:</a:t>
            </a:r>
          </a:p>
          <a:p>
            <a:pPr marL="560134" indent="-560134">
              <a:buFont typeface="Arial" panose="020B0604020202020204" pitchFamily="34" charset="0"/>
              <a:buChar char="•"/>
            </a:pPr>
            <a:r>
              <a:rPr lang="en-US" dirty="0"/>
              <a:t>Ubuntu 14.04 and later</a:t>
            </a:r>
          </a:p>
          <a:p>
            <a:pPr marL="560134" indent="-560134">
              <a:buFont typeface="Arial" panose="020B0604020202020204" pitchFamily="34" charset="0"/>
              <a:buChar char="•"/>
            </a:pPr>
            <a:r>
              <a:rPr lang="en-US" dirty="0"/>
              <a:t>SUSE Linux Enterprise Server 12</a:t>
            </a:r>
          </a:p>
        </p:txBody>
      </p:sp>
    </p:spTree>
    <p:extLst>
      <p:ext uri="{BB962C8B-B14F-4D97-AF65-F5344CB8AC3E}">
        <p14:creationId xmlns:p14="http://schemas.microsoft.com/office/powerpoint/2010/main" val="42359761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Gopas 1  (3 bar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opas">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1_5-30660_TR21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1_BO_CT_Template.potx [Read-Only]" id="{75943521-E3C3-4031-9F22-7C26411915FC}" vid="{7540FE32-89F5-4624-B769-BFB809EDCF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3239</TotalTime>
  <Words>5164</Words>
  <Application>Microsoft Office PowerPoint</Application>
  <PresentationFormat>Widescreen</PresentationFormat>
  <Paragraphs>1144</Paragraphs>
  <Slides>69</Slides>
  <Notes>34</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69</vt:i4>
      </vt:variant>
    </vt:vector>
  </HeadingPairs>
  <TitlesOfParts>
    <vt:vector size="81" baseType="lpstr">
      <vt:lpstr>Arial</vt:lpstr>
      <vt:lpstr>Calibri</vt:lpstr>
      <vt:lpstr>Lucida Console</vt:lpstr>
      <vt:lpstr>Segoe</vt:lpstr>
      <vt:lpstr>Segoe Light</vt:lpstr>
      <vt:lpstr>Segoe UI</vt:lpstr>
      <vt:lpstr>Segoe UI Light</vt:lpstr>
      <vt:lpstr>Segoe UI Semibold</vt:lpstr>
      <vt:lpstr>Segoe UI Semilight</vt:lpstr>
      <vt:lpstr>Wingdings</vt:lpstr>
      <vt:lpstr>Gopas 1  (3 barvy)</vt:lpstr>
      <vt:lpstr>1_5-30660_TR21_BO_CT_Template</vt:lpstr>
      <vt:lpstr>Software defined data center</vt:lpstr>
      <vt:lpstr>Osnova</vt:lpstr>
      <vt:lpstr>Evoluce</vt:lpstr>
      <vt:lpstr>Evolution</vt:lpstr>
      <vt:lpstr>Industry trend: Services, not Servers Rethink your Datacenter</vt:lpstr>
      <vt:lpstr>Compute (Hyper-V)</vt:lpstr>
      <vt:lpstr>PowerPoint Presentation</vt:lpstr>
      <vt:lpstr>Shielded VMs</vt:lpstr>
      <vt:lpstr>PowerPoint Presentation</vt:lpstr>
      <vt:lpstr>Storage QoS </vt:lpstr>
      <vt:lpstr>VM Storage Resiliency</vt:lpstr>
      <vt:lpstr>VM Compute Resiliency</vt:lpstr>
      <vt:lpstr>Quarantine of Flapping Nodes</vt:lpstr>
      <vt:lpstr>Online VM Configuration Changes</vt:lpstr>
      <vt:lpstr>Seamless Cluster OS Rolling Upgrades  </vt:lpstr>
      <vt:lpstr>Virtual machine upgrades</vt:lpstr>
      <vt:lpstr>Production checkpoints</vt:lpstr>
      <vt:lpstr>PowerPoint Presentation</vt:lpstr>
      <vt:lpstr>WS2016 Hyper-V – Delivering more of Everything</vt:lpstr>
      <vt:lpstr>PowerPoint Presentation</vt:lpstr>
      <vt:lpstr>PowerPoint Presentation</vt:lpstr>
      <vt:lpstr>PowerPoint Presentation</vt:lpstr>
      <vt:lpstr>Challenges customers face</vt:lpstr>
      <vt:lpstr>PowerPoint Presentation</vt:lpstr>
      <vt:lpstr>PowerPoint Presentation</vt:lpstr>
      <vt:lpstr>Comparison with Industry Terminology</vt:lpstr>
      <vt:lpstr>Workflow: Deploy SDN Fabric and Tenants</vt:lpstr>
      <vt:lpstr>Review the Physical Network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controller</vt:lpstr>
      <vt:lpstr>Review the Physical Network Plan</vt:lpstr>
      <vt:lpstr>PowerPoint Presentation</vt:lpstr>
      <vt:lpstr>PowerPoint Presentation</vt:lpstr>
      <vt:lpstr>PowerPoint Presentation</vt:lpstr>
      <vt:lpstr>NC Service Template Configuration Example</vt:lpstr>
      <vt:lpstr>PowerPoint Presentation</vt:lpstr>
      <vt:lpstr>PowerPoint Presentation</vt:lpstr>
      <vt:lpstr>PowerPoint Presentation</vt:lpstr>
      <vt:lpstr>PowerPoint Presentation</vt:lpstr>
      <vt:lpstr>PowerPoint Presentation</vt:lpstr>
      <vt:lpstr>Create Tenant VM Networks and Deploy VMs</vt:lpstr>
      <vt:lpstr>Review the Physical Network Plan Create the HNV Provider Logical Network</vt:lpstr>
      <vt:lpstr>PowerPoint Presentation</vt:lpstr>
      <vt:lpstr>PowerPoint Presentation</vt:lpstr>
      <vt:lpstr>PowerPoint Presentation</vt:lpstr>
      <vt:lpstr>PowerPoint Presentation</vt:lpstr>
      <vt:lpstr>PowerPoint Presentation</vt:lpstr>
      <vt:lpstr>PowerPoint Presentation</vt:lpstr>
      <vt:lpstr>… Lot of steps …</vt:lpstr>
      <vt:lpstr>PowerPoint Presentation</vt:lpstr>
      <vt:lpstr>PowerPoint Presentation</vt:lpstr>
      <vt:lpstr>Converged, Predictable Performance across Storage and Compute</vt:lpstr>
      <vt:lpstr>SDN recap</vt:lpstr>
      <vt:lpstr>Software defined Storage</vt:lpstr>
      <vt:lpstr>Traditional Storage Array</vt:lpstr>
      <vt:lpstr>Anatomy of a Storage Array</vt:lpstr>
      <vt:lpstr>Lowering costs with WS 2012 Shared Storage Spaces </vt:lpstr>
      <vt:lpstr>Storage Spaces Direct -  more scale + lower costs</vt:lpstr>
      <vt:lpstr>Hyper-converged with Storage Spaces Direct</vt:lpstr>
      <vt:lpstr>Low cost Disaster Recovery</vt:lpstr>
      <vt:lpstr>Recap</vt:lpstr>
      <vt:lpstr>Použité slidy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Architektura software defined data center</dc:title>
  <dc:creator>David Gešvindr</dc:creator>
  <cp:lastModifiedBy>David Gešvindr</cp:lastModifiedBy>
  <cp:revision>204</cp:revision>
  <dcterms:created xsi:type="dcterms:W3CDTF">2014-11-11T15:45:29Z</dcterms:created>
  <dcterms:modified xsi:type="dcterms:W3CDTF">2016-10-09T15:24:10Z</dcterms:modified>
</cp:coreProperties>
</file>