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1" r:id="rId4"/>
    <p:sldId id="260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58" r:id="rId16"/>
    <p:sldId id="274" r:id="rId17"/>
    <p:sldId id="275" r:id="rId18"/>
    <p:sldId id="25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69231" autoAdjust="0"/>
  </p:normalViewPr>
  <p:slideViewPr>
    <p:cSldViewPr snapToGrid="0">
      <p:cViewPr varScale="1">
        <p:scale>
          <a:sx n="64" d="100"/>
          <a:sy n="64" d="100"/>
        </p:scale>
        <p:origin x="15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E0AB4-BE89-4BC3-B4CE-C485E45571BE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1B977-5057-46A3-A1F5-4260EA71560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084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Create namespace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Create </a:t>
            </a:r>
            <a:r>
              <a:rPr lang="cs-CZ" dirty="0" smtClean="0"/>
              <a:t>queue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Messaging store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Messaging broker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88048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546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Instalace nugetu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Vytvoreni</a:t>
            </a:r>
            <a:r>
              <a:rPr lang="cs-CZ" baseline="0" dirty="0" smtClean="0"/>
              <a:t> zprávy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Pripojeni se na queue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baseline="0" dirty="0" smtClean="0"/>
              <a:t>Vytvoreni senderu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677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Napoprve nepotvrzovat zprávy a zeptat se…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37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391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3107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dirty="0" smtClean="0"/>
              <a:t>Proc není v topicu zadna zprava????</a:t>
            </a:r>
            <a:r>
              <a:rPr lang="cs-CZ" baseline="0" dirty="0" smtClean="0"/>
              <a:t>  Není subskripce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6894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5129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02304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A1B977-5057-46A3-A1F5-4260EA71560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681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38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669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94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2463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68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060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46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881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772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6218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058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C86EF-EF82-4C8D-BECA-4D1632BE54D2}" type="datetimeFigureOut">
              <a:rPr lang="cs-CZ" smtClean="0"/>
              <a:t>18. 10. 2014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41E81-94B9-442E-8D78-B37CA3222C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48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janpos@microsoft.com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msdn.com/b/vyvojari/" TargetMode="External"/><Relationship Id="rId2" Type="http://schemas.openxmlformats.org/officeDocument/2006/relationships/hyperlink" Target="http://msdn.microsoft.com/en-us/library/azure/ee732537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azure.microsoft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Azure Service Bus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b="1" dirty="0"/>
              <a:t>Service Bus jako integrační </a:t>
            </a:r>
            <a:r>
              <a:rPr lang="cs-CZ" b="1" dirty="0" smtClean="0"/>
              <a:t>platforma.</a:t>
            </a:r>
          </a:p>
          <a:p>
            <a:pPr algn="r"/>
            <a:r>
              <a:rPr lang="cs-CZ" b="1" dirty="0" smtClean="0"/>
              <a:t>Praktické </a:t>
            </a:r>
            <a:r>
              <a:rPr lang="cs-CZ" b="1" dirty="0"/>
              <a:t>ukázky využití.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86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Modifikace message senderu pro posílání zpráv do topicu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700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Vytvoření subskripce pomocí azure management portálu</a:t>
            </a:r>
          </a:p>
        </p:txBody>
      </p:sp>
    </p:spTree>
    <p:extLst>
      <p:ext uri="{BB962C8B-B14F-4D97-AF65-F5344CB8AC3E}">
        <p14:creationId xmlns:p14="http://schemas.microsoft.com/office/powerpoint/2010/main" val="3396119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Vytvoření klienta pro čtení zpráv ze subskripce</a:t>
            </a:r>
          </a:p>
        </p:txBody>
      </p:sp>
    </p:spTree>
    <p:extLst>
      <p:ext uri="{BB962C8B-B14F-4D97-AF65-F5344CB8AC3E}">
        <p14:creationId xmlns:p14="http://schemas.microsoft.com/office/powerpoint/2010/main" val="112644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Uprava klienta pro vytváření subskripce z kódu</a:t>
            </a:r>
          </a:p>
        </p:txBody>
      </p:sp>
    </p:spTree>
    <p:extLst>
      <p:ext uri="{BB962C8B-B14F-4D97-AF65-F5344CB8AC3E}">
        <p14:creationId xmlns:p14="http://schemas.microsoft.com/office/powerpoint/2010/main" val="1433997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Programové vytvoření subskripce s filtrem</a:t>
            </a:r>
          </a:p>
        </p:txBody>
      </p:sp>
    </p:spTree>
    <p:extLst>
      <p:ext uri="{BB962C8B-B14F-4D97-AF65-F5344CB8AC3E}">
        <p14:creationId xmlns:p14="http://schemas.microsoft.com/office/powerpoint/2010/main" val="2455153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Limity Service Busu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Maximální velikost zprávy</a:t>
            </a:r>
          </a:p>
          <a:p>
            <a:pPr lvl="1"/>
            <a:r>
              <a:rPr lang="cs-CZ" dirty="0" smtClean="0"/>
              <a:t>256 KB</a:t>
            </a:r>
          </a:p>
          <a:p>
            <a:r>
              <a:rPr lang="cs-CZ" dirty="0" smtClean="0"/>
              <a:t>Maximální velikost fronty/topicu</a:t>
            </a:r>
          </a:p>
          <a:p>
            <a:pPr lvl="1"/>
            <a:r>
              <a:rPr lang="cs-CZ" dirty="0" smtClean="0"/>
              <a:t>5GB</a:t>
            </a:r>
          </a:p>
          <a:p>
            <a:r>
              <a:rPr lang="cs-CZ" dirty="0" smtClean="0"/>
              <a:t>Maximální počet konkurenčních spojení</a:t>
            </a:r>
          </a:p>
          <a:p>
            <a:pPr lvl="1"/>
            <a:r>
              <a:rPr lang="cs-CZ" dirty="0" smtClean="0"/>
              <a:t>100</a:t>
            </a:r>
          </a:p>
          <a:p>
            <a:r>
              <a:rPr lang="cs-CZ" dirty="0" smtClean="0"/>
              <a:t>Maximální délka názvu fronty/topicu</a:t>
            </a:r>
          </a:p>
          <a:p>
            <a:pPr lvl="1"/>
            <a:r>
              <a:rPr lang="cs-CZ" dirty="0" smtClean="0"/>
              <a:t>50 znaků</a:t>
            </a:r>
          </a:p>
          <a:p>
            <a:r>
              <a:rPr lang="cs-CZ" dirty="0" smtClean="0"/>
              <a:t>Maximální počet subskripcí na topic</a:t>
            </a:r>
          </a:p>
          <a:p>
            <a:pPr lvl="1"/>
            <a:r>
              <a:rPr lang="cs-CZ" dirty="0" smtClean="0"/>
              <a:t>2000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Maximální počet SQL filtrů na subskripci</a:t>
            </a:r>
          </a:p>
          <a:p>
            <a:pPr lvl="1"/>
            <a:r>
              <a:rPr lang="cs-CZ" dirty="0" smtClean="0"/>
              <a:t>2000</a:t>
            </a:r>
          </a:p>
          <a:p>
            <a:r>
              <a:rPr lang="cs-CZ" dirty="0" smtClean="0"/>
              <a:t>Maximální velikost SQL filtru</a:t>
            </a:r>
          </a:p>
          <a:p>
            <a:pPr lvl="1"/>
            <a:r>
              <a:rPr lang="cs-CZ" dirty="0" smtClean="0">
                <a:effectLst/>
              </a:rPr>
              <a:t>Maximální délka stringu filtru</a:t>
            </a:r>
            <a:r>
              <a:rPr lang="en-US" dirty="0" smtClean="0">
                <a:effectLst/>
              </a:rPr>
              <a:t>: 1024 (1K).</a:t>
            </a:r>
          </a:p>
          <a:p>
            <a:pPr lvl="1"/>
            <a:r>
              <a:rPr lang="cs-CZ" dirty="0" smtClean="0">
                <a:effectLst/>
              </a:rPr>
              <a:t>Maximální délka stringu pravidla filtru</a:t>
            </a:r>
            <a:r>
              <a:rPr lang="en-US" dirty="0" smtClean="0">
                <a:effectLst/>
              </a:rPr>
              <a:t> 1024 (1K).</a:t>
            </a:r>
          </a:p>
          <a:p>
            <a:pPr lvl="1"/>
            <a:r>
              <a:rPr lang="cs-CZ" dirty="0" smtClean="0">
                <a:effectLst/>
              </a:rPr>
              <a:t>Maximální počet pravidel filtru</a:t>
            </a:r>
            <a:r>
              <a:rPr lang="en-US" dirty="0" smtClean="0">
                <a:effectLst/>
              </a:rPr>
              <a:t> 32.</a:t>
            </a:r>
            <a:endParaRPr lang="cs-CZ" dirty="0" smtClean="0">
              <a:effectLst/>
            </a:endParaRPr>
          </a:p>
          <a:p>
            <a:r>
              <a:rPr lang="cs-CZ" dirty="0" smtClean="0"/>
              <a:t>Maximální velikost vlastnosti zprávy</a:t>
            </a:r>
          </a:p>
          <a:p>
            <a:pPr lvl="1"/>
            <a:r>
              <a:rPr lang="cs-CZ" dirty="0" smtClean="0">
                <a:effectLst/>
              </a:rPr>
              <a:t>Celkem 64K</a:t>
            </a:r>
          </a:p>
          <a:p>
            <a:pPr lvl="1"/>
            <a:r>
              <a:rPr lang="cs-CZ" dirty="0" smtClean="0"/>
              <a:t>Jednotlivě 32K</a:t>
            </a:r>
            <a:endParaRPr lang="en-US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192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Vychytávky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40615"/>
            <a:ext cx="10515600" cy="4351338"/>
          </a:xfrm>
        </p:spPr>
        <p:txBody>
          <a:bodyPr/>
          <a:lstStyle/>
          <a:p>
            <a:r>
              <a:rPr lang="cs-CZ" dirty="0"/>
              <a:t>Cloud </a:t>
            </a:r>
            <a:r>
              <a:rPr lang="cs-CZ" dirty="0" smtClean="0"/>
              <a:t>config</a:t>
            </a:r>
          </a:p>
          <a:p>
            <a:pPr lvl="1"/>
            <a:r>
              <a:rPr lang="cs-CZ" dirty="0" smtClean="0"/>
              <a:t>Nastavení konfigurace přes web rozhraní</a:t>
            </a:r>
            <a:endParaRPr lang="cs-CZ" dirty="0"/>
          </a:p>
          <a:p>
            <a:r>
              <a:rPr lang="cs-CZ" dirty="0"/>
              <a:t>Dead messages</a:t>
            </a:r>
          </a:p>
          <a:p>
            <a:r>
              <a:rPr lang="cs-CZ" dirty="0"/>
              <a:t>Bulk send </a:t>
            </a:r>
            <a:r>
              <a:rPr lang="cs-CZ" dirty="0" smtClean="0"/>
              <a:t>receive</a:t>
            </a:r>
          </a:p>
          <a:p>
            <a:r>
              <a:rPr lang="cs-CZ" dirty="0" smtClean="0"/>
              <a:t>Debuging worker role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022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janpos@microsoft.com</a:t>
            </a:r>
            <a:endParaRPr lang="cs-CZ" dirty="0" smtClean="0"/>
          </a:p>
          <a:p>
            <a:r>
              <a:rPr lang="cs-CZ" dirty="0" smtClean="0"/>
              <a:t>@pospanet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2160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msdn.microsoft.com/en-us/library/azure/ee732537.aspx</a:t>
            </a:r>
            <a:endParaRPr lang="cs-CZ" dirty="0" smtClean="0"/>
          </a:p>
          <a:p>
            <a:r>
              <a:rPr lang="cs-CZ" dirty="0">
                <a:hlinkClick r:id="rId3"/>
              </a:rPr>
              <a:t>http://blogs.msdn.com/b/vyvojari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azure.microsoft.com/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8250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Co je SB – </a:t>
            </a:r>
            <a:r>
              <a:rPr lang="cs-CZ" dirty="0" smtClean="0"/>
              <a:t>představení, základní přehled a popis</a:t>
            </a:r>
            <a:endParaRPr lang="cs-CZ" dirty="0" smtClean="0"/>
          </a:p>
          <a:p>
            <a:r>
              <a:rPr lang="cs-CZ" dirty="0" smtClean="0"/>
              <a:t>Limity SB</a:t>
            </a:r>
          </a:p>
          <a:p>
            <a:r>
              <a:rPr lang="cs-CZ" dirty="0" smtClean="0"/>
              <a:t>Praktické ukázky – viz agenda vpravo</a:t>
            </a:r>
          </a:p>
          <a:p>
            <a:r>
              <a:rPr lang="cs-CZ" dirty="0" smtClean="0"/>
              <a:t>Vychytávky, pokud bude čas</a:t>
            </a:r>
          </a:p>
          <a:p>
            <a:pPr lvl="1"/>
            <a:r>
              <a:rPr lang="cs-CZ" dirty="0" smtClean="0"/>
              <a:t>Cloud config</a:t>
            </a:r>
          </a:p>
          <a:p>
            <a:pPr lvl="1"/>
            <a:r>
              <a:rPr lang="cs-CZ" dirty="0" smtClean="0"/>
              <a:t>Dead messages</a:t>
            </a:r>
          </a:p>
          <a:p>
            <a:pPr lvl="1"/>
            <a:r>
              <a:rPr lang="cs-CZ" dirty="0" smtClean="0"/>
              <a:t>Bulk send receive</a:t>
            </a:r>
          </a:p>
          <a:p>
            <a:pPr lvl="1"/>
            <a:r>
              <a:rPr lang="cs-CZ" dirty="0" smtClean="0"/>
              <a:t>Debuging worker role</a:t>
            </a:r>
          </a:p>
          <a:p>
            <a:r>
              <a:rPr lang="cs-CZ" dirty="0" smtClean="0"/>
              <a:t>Diskuze, pokud bude na co se zeptat, co probrat.</a:t>
            </a:r>
            <a:endParaRPr lang="cs-C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Praktické ukázky</a:t>
            </a:r>
          </a:p>
          <a:p>
            <a:pPr lvl="1"/>
            <a:r>
              <a:rPr lang="cs-CZ" dirty="0"/>
              <a:t>Vytvoření SB pomocí azure management portálu</a:t>
            </a:r>
          </a:p>
          <a:p>
            <a:pPr lvl="1"/>
            <a:r>
              <a:rPr lang="cs-CZ" dirty="0"/>
              <a:t>Vytvoření message senderu</a:t>
            </a:r>
          </a:p>
          <a:p>
            <a:pPr lvl="1"/>
            <a:r>
              <a:rPr lang="cs-CZ" dirty="0"/>
              <a:t>Vytvoření worker role zpracovávající message z SB</a:t>
            </a:r>
          </a:p>
          <a:p>
            <a:pPr lvl="1"/>
            <a:r>
              <a:rPr lang="cs-CZ" dirty="0"/>
              <a:t>Nastavení dynamického škálování na základě SB</a:t>
            </a:r>
          </a:p>
          <a:p>
            <a:pPr lvl="1"/>
            <a:r>
              <a:rPr lang="cs-CZ" dirty="0"/>
              <a:t>Vytvoření topicu v SB</a:t>
            </a:r>
          </a:p>
          <a:p>
            <a:pPr lvl="1"/>
            <a:r>
              <a:rPr lang="cs-CZ" dirty="0"/>
              <a:t>Modifikace message senderu pro posílání zpráv do topicu</a:t>
            </a:r>
          </a:p>
          <a:p>
            <a:pPr lvl="1"/>
            <a:r>
              <a:rPr lang="cs-CZ" dirty="0"/>
              <a:t>Vytvoření subskripce pomocí azure management portálu</a:t>
            </a:r>
          </a:p>
          <a:p>
            <a:pPr lvl="1"/>
            <a:r>
              <a:rPr lang="cs-CZ" dirty="0"/>
              <a:t>Vytvoření klienta pro čtení zpráv ze subskripce</a:t>
            </a:r>
          </a:p>
          <a:p>
            <a:pPr lvl="1"/>
            <a:r>
              <a:rPr lang="cs-CZ" dirty="0"/>
              <a:t>Uprava klienta pro vytváření subskripce z kódu</a:t>
            </a:r>
          </a:p>
          <a:p>
            <a:pPr lvl="1"/>
            <a:r>
              <a:rPr lang="cs-CZ" dirty="0"/>
              <a:t>Programové vytvoření subskripce s </a:t>
            </a:r>
            <a:r>
              <a:rPr lang="cs-CZ" dirty="0" smtClean="0"/>
              <a:t>filtrem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44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Service Bus - Představení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Přehled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Relay</a:t>
            </a:r>
          </a:p>
          <a:p>
            <a:pPr lvl="1"/>
            <a:r>
              <a:rPr lang="cs-CZ" dirty="0" smtClean="0"/>
              <a:t>Propojení aplikací na NATem, FW, s dynamickou IP apod.</a:t>
            </a:r>
          </a:p>
          <a:p>
            <a:pPr lvl="1"/>
            <a:r>
              <a:rPr lang="cs-CZ" dirty="0" smtClean="0"/>
              <a:t>WCF</a:t>
            </a:r>
          </a:p>
          <a:p>
            <a:r>
              <a:rPr lang="cs-CZ" dirty="0" smtClean="0"/>
              <a:t>Queue</a:t>
            </a:r>
          </a:p>
          <a:p>
            <a:pPr lvl="1"/>
            <a:r>
              <a:rPr lang="cs-CZ" dirty="0" smtClean="0"/>
              <a:t>FIFO fronta s potvrzovaným doručením</a:t>
            </a:r>
          </a:p>
          <a:p>
            <a:pPr lvl="2"/>
            <a:r>
              <a:rPr lang="cs-CZ" dirty="0" smtClean="0"/>
              <a:t>PeekLock</a:t>
            </a:r>
          </a:p>
          <a:p>
            <a:pPr lvl="2"/>
            <a:r>
              <a:rPr lang="cs-CZ" dirty="0" smtClean="0"/>
              <a:t>ReceiveAndDelete</a:t>
            </a:r>
          </a:p>
          <a:p>
            <a:r>
              <a:rPr lang="cs-CZ" dirty="0" smtClean="0"/>
              <a:t>Topic</a:t>
            </a:r>
          </a:p>
          <a:p>
            <a:pPr lvl="1"/>
            <a:r>
              <a:rPr lang="cs-CZ" dirty="0" smtClean="0"/>
              <a:t>Sender / subscriber model</a:t>
            </a:r>
          </a:p>
          <a:p>
            <a:pPr lvl="1"/>
            <a:r>
              <a:rPr lang="cs-CZ" dirty="0" smtClean="0"/>
              <a:t>ESB</a:t>
            </a:r>
          </a:p>
          <a:p>
            <a:pPr lvl="1"/>
            <a:r>
              <a:rPr lang="cs-CZ" dirty="0" smtClean="0"/>
              <a:t>Subscribtion realizována jako Queue</a:t>
            </a:r>
          </a:p>
          <a:p>
            <a:pPr lvl="1"/>
            <a:endParaRPr lang="cs-C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Relays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576" y="3527888"/>
            <a:ext cx="4602435" cy="1638962"/>
          </a:xfrm>
        </p:spPr>
      </p:pic>
    </p:spTree>
    <p:extLst>
      <p:ext uri="{BB962C8B-B14F-4D97-AF65-F5344CB8AC3E}">
        <p14:creationId xmlns:p14="http://schemas.microsoft.com/office/powerpoint/2010/main" val="3708480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Service Bus - Představení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Queues</a:t>
            </a:r>
            <a:endParaRPr lang="cs-CZ" dirty="0"/>
          </a:p>
        </p:txBody>
      </p:sp>
      <p:pic>
        <p:nvPicPr>
          <p:cNvPr id="12" name="Content Placeholder 1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608882"/>
            <a:ext cx="5157787" cy="3476974"/>
          </a:xfrm>
        </p:spPr>
      </p:pic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/>
              <a:t>Topics</a:t>
            </a:r>
          </a:p>
        </p:txBody>
      </p:sp>
      <p:pic>
        <p:nvPicPr>
          <p:cNvPr id="13" name="Content Placeholder 12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3014098"/>
            <a:ext cx="5183188" cy="2666541"/>
          </a:xfrm>
        </p:spPr>
      </p:pic>
    </p:spTree>
    <p:extLst>
      <p:ext uri="{BB962C8B-B14F-4D97-AF65-F5344CB8AC3E}">
        <p14:creationId xmlns:p14="http://schemas.microsoft.com/office/powerpoint/2010/main" val="1001948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Vytvoření Service Bus pomocí Azure Management portálu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743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Vytvoření message senderu.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251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Vytvoření worker role zpracovávající message z SB</a:t>
            </a:r>
          </a:p>
        </p:txBody>
      </p:sp>
    </p:spTree>
    <p:extLst>
      <p:ext uri="{BB962C8B-B14F-4D97-AF65-F5344CB8AC3E}">
        <p14:creationId xmlns:p14="http://schemas.microsoft.com/office/powerpoint/2010/main" val="2704067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Nastavení dynamického škálování na základě SB</a:t>
            </a:r>
          </a:p>
        </p:txBody>
      </p:sp>
    </p:spTree>
    <p:extLst>
      <p:ext uri="{BB962C8B-B14F-4D97-AF65-F5344CB8AC3E}">
        <p14:creationId xmlns:p14="http://schemas.microsoft.com/office/powerpoint/2010/main" val="376408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</a:t>
            </a:r>
            <a:endParaRPr lang="cs-CZ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Vytvoření Topicu v SB</a:t>
            </a:r>
          </a:p>
        </p:txBody>
      </p:sp>
    </p:spTree>
    <p:extLst>
      <p:ext uri="{BB962C8B-B14F-4D97-AF65-F5344CB8AC3E}">
        <p14:creationId xmlns:p14="http://schemas.microsoft.com/office/powerpoint/2010/main" val="1880715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1998</TotalTime>
  <Words>383</Words>
  <Application>Microsoft Office PowerPoint</Application>
  <PresentationFormat>Widescreen</PresentationFormat>
  <Paragraphs>115</Paragraphs>
  <Slides>18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Azure Service Bus</vt:lpstr>
      <vt:lpstr>Agenda</vt:lpstr>
      <vt:lpstr>Service Bus - Představení</vt:lpstr>
      <vt:lpstr>Service Bus - Představení</vt:lpstr>
      <vt:lpstr>Ukázka</vt:lpstr>
      <vt:lpstr>Ukázka</vt:lpstr>
      <vt:lpstr>Ukázka</vt:lpstr>
      <vt:lpstr>Ukázka</vt:lpstr>
      <vt:lpstr>Ukázka</vt:lpstr>
      <vt:lpstr>Ukázka</vt:lpstr>
      <vt:lpstr>Ukázka</vt:lpstr>
      <vt:lpstr>Ukázka</vt:lpstr>
      <vt:lpstr>Ukázka</vt:lpstr>
      <vt:lpstr>Ukázka</vt:lpstr>
      <vt:lpstr>Limity Service Busu</vt:lpstr>
      <vt:lpstr>Vychytávky</vt:lpstr>
      <vt:lpstr>Děkuji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Azure Service Bus</dc:title>
  <dc:creator>Jan Pospisil</dc:creator>
  <cp:lastModifiedBy>Jan Pospíšil</cp:lastModifiedBy>
  <cp:revision>28</cp:revision>
  <dcterms:created xsi:type="dcterms:W3CDTF">2014-10-16T16:58:58Z</dcterms:created>
  <dcterms:modified xsi:type="dcterms:W3CDTF">2014-10-19T10:47:10Z</dcterms:modified>
</cp:coreProperties>
</file>